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56" r:id="rId4"/>
    <p:sldMasterId id="2147483657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</p:sldIdLst>
  <p:sldSz cy="5143500" cx="9144000"/>
  <p:notesSz cx="6858000" cy="9144000"/>
  <p:embeddedFontLst>
    <p:embeddedFont>
      <p:font typeface="Roboto Slab"/>
      <p:regular r:id="rId38"/>
      <p:bold r:id="rId39"/>
    </p:embeddedFont>
    <p:embeddedFont>
      <p:font typeface="Proxima Nova"/>
      <p:regular r:id="rId40"/>
      <p:bold r:id="rId41"/>
      <p:italic r:id="rId42"/>
      <p:boldItalic r:id="rId43"/>
    </p:embeddedFont>
    <p:embeddedFont>
      <p:font typeface="Barlow Condensed SemiBold"/>
      <p:regular r:id="rId44"/>
      <p:bold r:id="rId45"/>
      <p:italic r:id="rId46"/>
      <p:boldItalic r:id="rId47"/>
    </p:embeddedFont>
    <p:embeddedFont>
      <p:font typeface="Barlow Condensed Medium"/>
      <p:regular r:id="rId48"/>
      <p:bold r:id="rId49"/>
      <p:italic r:id="rId50"/>
      <p:boldItalic r:id="rId51"/>
    </p:embeddedFont>
    <p:embeddedFont>
      <p:font typeface="Arvo"/>
      <p:regular r:id="rId52"/>
      <p:bold r:id="rId53"/>
      <p:italic r:id="rId54"/>
      <p:boldItalic r:id="rId55"/>
    </p:embeddedFont>
    <p:embeddedFont>
      <p:font typeface="Barlow Condensed"/>
      <p:regular r:id="rId56"/>
      <p:bold r:id="rId57"/>
      <p:italic r:id="rId58"/>
      <p:boldItalic r:id="rId59"/>
    </p:embeddedFont>
    <p:embeddedFont>
      <p:font typeface="Fira Sans Extra Condensed Medium"/>
      <p:regular r:id="rId60"/>
      <p:bold r:id="rId61"/>
      <p:italic r:id="rId62"/>
      <p:boldItalic r:id="rId63"/>
    </p:embeddedFont>
    <p:embeddedFont>
      <p:font typeface="Proxima Nova Semibold"/>
      <p:regular r:id="rId64"/>
      <p:bold r:id="rId65"/>
      <p:boldItalic r:id="rId66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ProximaNova-regular.fntdata"/><Relationship Id="rId42" Type="http://schemas.openxmlformats.org/officeDocument/2006/relationships/font" Target="fonts/ProximaNova-italic.fntdata"/><Relationship Id="rId41" Type="http://schemas.openxmlformats.org/officeDocument/2006/relationships/font" Target="fonts/ProximaNova-bold.fntdata"/><Relationship Id="rId44" Type="http://schemas.openxmlformats.org/officeDocument/2006/relationships/font" Target="fonts/BarlowCondensedSemiBold-regular.fntdata"/><Relationship Id="rId43" Type="http://schemas.openxmlformats.org/officeDocument/2006/relationships/font" Target="fonts/ProximaNova-boldItalic.fntdata"/><Relationship Id="rId46" Type="http://schemas.openxmlformats.org/officeDocument/2006/relationships/font" Target="fonts/BarlowCondensedSemiBold-italic.fntdata"/><Relationship Id="rId45" Type="http://schemas.openxmlformats.org/officeDocument/2006/relationships/font" Target="fonts/BarlowCondensedSemiBold-bold.fntdata"/><Relationship Id="rId1" Type="http://schemas.openxmlformats.org/officeDocument/2006/relationships/theme" Target="theme/theme3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font" Target="fonts/BarlowCondensedMedium-regular.fntdata"/><Relationship Id="rId47" Type="http://schemas.openxmlformats.org/officeDocument/2006/relationships/font" Target="fonts/BarlowCondensedSemiBold-boldItalic.fntdata"/><Relationship Id="rId49" Type="http://schemas.openxmlformats.org/officeDocument/2006/relationships/font" Target="fonts/BarlowCondensedMedium-bold.fntdata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font" Target="fonts/RobotoSlab-bold.fntdata"/><Relationship Id="rId38" Type="http://schemas.openxmlformats.org/officeDocument/2006/relationships/font" Target="fonts/RobotoSlab-regular.fntdata"/><Relationship Id="rId62" Type="http://schemas.openxmlformats.org/officeDocument/2006/relationships/font" Target="fonts/FiraSansExtraCondensedMedium-italic.fntdata"/><Relationship Id="rId61" Type="http://schemas.openxmlformats.org/officeDocument/2006/relationships/font" Target="fonts/FiraSansExtraCondensedMedium-bold.fntdata"/><Relationship Id="rId20" Type="http://schemas.openxmlformats.org/officeDocument/2006/relationships/slide" Target="slides/slide14.xml"/><Relationship Id="rId64" Type="http://schemas.openxmlformats.org/officeDocument/2006/relationships/font" Target="fonts/ProximaNovaSemibold-regular.fntdata"/><Relationship Id="rId63" Type="http://schemas.openxmlformats.org/officeDocument/2006/relationships/font" Target="fonts/FiraSansExtraCondensedMedium-boldItalic.fntdata"/><Relationship Id="rId22" Type="http://schemas.openxmlformats.org/officeDocument/2006/relationships/slide" Target="slides/slide16.xml"/><Relationship Id="rId66" Type="http://schemas.openxmlformats.org/officeDocument/2006/relationships/font" Target="fonts/ProximaNovaSemibold-boldItalic.fntdata"/><Relationship Id="rId21" Type="http://schemas.openxmlformats.org/officeDocument/2006/relationships/slide" Target="slides/slide15.xml"/><Relationship Id="rId65" Type="http://schemas.openxmlformats.org/officeDocument/2006/relationships/font" Target="fonts/ProximaNovaSemibold-bold.fntdata"/><Relationship Id="rId24" Type="http://schemas.openxmlformats.org/officeDocument/2006/relationships/slide" Target="slides/slide18.xml"/><Relationship Id="rId23" Type="http://schemas.openxmlformats.org/officeDocument/2006/relationships/slide" Target="slides/slide17.xml"/><Relationship Id="rId60" Type="http://schemas.openxmlformats.org/officeDocument/2006/relationships/font" Target="fonts/FiraSansExtraCondensedMedium-regular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BarlowCondensedMedium-boldItalic.fntdata"/><Relationship Id="rId50" Type="http://schemas.openxmlformats.org/officeDocument/2006/relationships/font" Target="fonts/BarlowCondensedMedium-italic.fntdata"/><Relationship Id="rId53" Type="http://schemas.openxmlformats.org/officeDocument/2006/relationships/font" Target="fonts/Arvo-bold.fntdata"/><Relationship Id="rId52" Type="http://schemas.openxmlformats.org/officeDocument/2006/relationships/font" Target="fonts/Arvo-regular.fntdata"/><Relationship Id="rId11" Type="http://schemas.openxmlformats.org/officeDocument/2006/relationships/slide" Target="slides/slide5.xml"/><Relationship Id="rId55" Type="http://schemas.openxmlformats.org/officeDocument/2006/relationships/font" Target="fonts/Arvo-boldItalic.fntdata"/><Relationship Id="rId10" Type="http://schemas.openxmlformats.org/officeDocument/2006/relationships/slide" Target="slides/slide4.xml"/><Relationship Id="rId54" Type="http://schemas.openxmlformats.org/officeDocument/2006/relationships/font" Target="fonts/Arvo-italic.fntdata"/><Relationship Id="rId13" Type="http://schemas.openxmlformats.org/officeDocument/2006/relationships/slide" Target="slides/slide7.xml"/><Relationship Id="rId57" Type="http://schemas.openxmlformats.org/officeDocument/2006/relationships/font" Target="fonts/BarlowCondensed-bold.fntdata"/><Relationship Id="rId12" Type="http://schemas.openxmlformats.org/officeDocument/2006/relationships/slide" Target="slides/slide6.xml"/><Relationship Id="rId56" Type="http://schemas.openxmlformats.org/officeDocument/2006/relationships/font" Target="fonts/BarlowCondensed-regular.fntdata"/><Relationship Id="rId15" Type="http://schemas.openxmlformats.org/officeDocument/2006/relationships/slide" Target="slides/slide9.xml"/><Relationship Id="rId59" Type="http://schemas.openxmlformats.org/officeDocument/2006/relationships/font" Target="fonts/BarlowCondensed-boldItalic.fntdata"/><Relationship Id="rId14" Type="http://schemas.openxmlformats.org/officeDocument/2006/relationships/slide" Target="slides/slide8.xml"/><Relationship Id="rId58" Type="http://schemas.openxmlformats.org/officeDocument/2006/relationships/font" Target="fonts/BarlowCondensed-italic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8" name="Shape 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" name="Google Shape;339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0" name="Google Shape;340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3" name="Shape 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" name="Google Shape;344;g55d2cabac8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5" name="Google Shape;345;g55d2cabac8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6" name="Shape 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Google Shape;357;g55d2cabac8_1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8" name="Google Shape;358;g55d2cabac8_1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2" name="Shape 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" name="Google Shape;363;g55d2cabac8_1_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" name="Google Shape;364;g55d2cabac8_1_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9" name="Shape 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" name="Google Shape;390;g55d2cabac8_1_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1" name="Google Shape;391;g55d2cabac8_1_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0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" name="Google Shape;411;g55e1ed11e4_0_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2" name="Google Shape;412;g55e1ed11e4_0_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1" name="Shape 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" name="Google Shape;442;g55e1ed11e4_0_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3" name="Google Shape;443;g55e1ed11e4_0_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0" name="Shape 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" name="Google Shape;461;g55e1ed11e4_0_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2" name="Google Shape;462;g55e1ed11e4_0_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9" name="Shape 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" name="Google Shape;500;g55e1ed11e4_0_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1" name="Google Shape;501;g55e1ed11e4_0_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5" name="Shape 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" name="Google Shape;536;g55e1ed11e4_0_1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7" name="Google Shape;537;g55e1ed11e4_0_1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6" name="Shape 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" name="Google Shape;597;g55e1ed11e4_0_1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8" name="Google Shape;598;g55e1ed11e4_0_1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5" name="Shape 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" name="Google Shape;646;g55e1ed11e4_0_1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7" name="Google Shape;647;g55e1ed11e4_0_1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0" name="Shape 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" name="Google Shape;671;g55e1ed11e4_0_1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2" name="Google Shape;672;g55e1ed11e4_0_1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7" name="Shape 6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" name="Google Shape;698;g55e1ed11e4_0_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9" name="Google Shape;699;g55e1ed11e4_0_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2" name="Shape 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" name="Google Shape;703;g55e1ed11e4_0_90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4" name="Google Shape;704;g55e1ed11e4_0_90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8" name="Shape 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" name="Google Shape;709;g55e1ed11e4_0_7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0" name="Google Shape;710;g55e1ed11e4_0_7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5" name="Shape 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" name="Google Shape;716;g55e1ed11e4_0_8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7" name="Google Shape;717;g55e1ed11e4_0_8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55e1ed11e4_0_8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3" name="Google Shape;743;g55e1ed11e4_0_8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57" name="Shape 1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8" name="Google Shape;1358;g55e1ed11e4_0_14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9" name="Google Shape;1359;g55e1ed11e4_0_14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48" name="Shape 3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9" name="Google Shape;3849;g55e1ed11e4_0_39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50" name="Google Shape;3850;g55e1ed11e4_0_39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58" name="Shape 4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9" name="Google Shape;4559;g55e1ed11e4_0_46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60" name="Google Shape;4560;g55e1ed11e4_0_46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54" name="Shape 4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55" name="Google Shape;4955;g55e1ed11e4_0_50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56" name="Google Shape;4956;g55e1ed11e4_0_50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47" name="Shape 5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8" name="Google Shape;5548;g55e1ed11e4_0_56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49" name="Google Shape;5549;g55e1ed11e4_0_56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82" name="Shape 6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3" name="Google Shape;6083;g55e1ed11e4_0_61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84" name="Google Shape;6084;g55e1ed11e4_0_61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367" name="Shape 6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8" name="Google Shape;6368;g55e1ed11e4_0_64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69" name="Google Shape;6369;g55e1ed11e4_0_64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09" name="Shape 6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0" name="Google Shape;6810;g55e1ed11e4_0_68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11" name="Google Shape;6811;g55e1ed11e4_0_68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75" name="Shape 7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6" name="Google Shape;7176;g55e1ed11e4_0_72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77" name="Google Shape;7177;g55e1ed11e4_0_72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679" name="Shape 7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" name="Google Shape;7680;g55e1ed11e4_0_77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81" name="Google Shape;7681;g55e1ed11e4_0_77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75" name="Shape 80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76" name="Google Shape;8076;g55e1ed11e4_0_81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77" name="Google Shape;8077;g55e1ed11e4_0_81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12" name="Shape 8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13" name="Google Shape;8513;g55e1ed11e4_0_85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14" name="Google Shape;8514;g55e1ed11e4_0_85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983" name="Shape 8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4" name="Google Shape;8984;g55e1ed11e4_0_90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85" name="Google Shape;8985;g55e1ed11e4_0_90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OPENING" type="title">
  <p:cSld name="TITLE">
    <p:bg>
      <p:bgPr>
        <a:solidFill>
          <a:srgbClr val="E9E6E1"/>
        </a:soli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/>
          <p:nvPr>
            <p:ph type="ctrTitle"/>
          </p:nvPr>
        </p:nvSpPr>
        <p:spPr>
          <a:xfrm>
            <a:off x="1795512" y="1245627"/>
            <a:ext cx="55530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Font typeface="Barlow Condensed Medium"/>
              <a:buNone/>
              <a:defRPr sz="6000">
                <a:latin typeface="Barlow Condensed Medium"/>
                <a:ea typeface="Barlow Condensed Medium"/>
                <a:cs typeface="Barlow Condensed Medium"/>
                <a:sym typeface="Barlow Condensed Medium"/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9pPr>
          </a:lstStyle>
          <a:p/>
        </p:txBody>
      </p:sp>
      <p:grpSp>
        <p:nvGrpSpPr>
          <p:cNvPr id="11" name="Google Shape;11;p2"/>
          <p:cNvGrpSpPr/>
          <p:nvPr/>
        </p:nvGrpSpPr>
        <p:grpSpPr>
          <a:xfrm>
            <a:off x="6607116" y="2397713"/>
            <a:ext cx="2550204" cy="2757917"/>
            <a:chOff x="1384075" y="241450"/>
            <a:chExt cx="4822625" cy="5215425"/>
          </a:xfrm>
        </p:grpSpPr>
        <p:sp>
          <p:nvSpPr>
            <p:cNvPr id="12" name="Google Shape;12;p2"/>
            <p:cNvSpPr/>
            <p:nvPr/>
          </p:nvSpPr>
          <p:spPr>
            <a:xfrm>
              <a:off x="5518700" y="2670675"/>
              <a:ext cx="688000" cy="798950"/>
            </a:xfrm>
            <a:custGeom>
              <a:rect b="b" l="l" r="r" t="t"/>
              <a:pathLst>
                <a:path extrusionOk="0" h="31958" w="27520">
                  <a:moveTo>
                    <a:pt x="27520" y="1"/>
                  </a:moveTo>
                  <a:lnTo>
                    <a:pt x="0" y="15979"/>
                  </a:lnTo>
                  <a:lnTo>
                    <a:pt x="27520" y="31957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4827375" y="3070150"/>
              <a:ext cx="691350" cy="795575"/>
            </a:xfrm>
            <a:custGeom>
              <a:rect b="b" l="l" r="r" t="t"/>
              <a:pathLst>
                <a:path extrusionOk="0" h="31823" w="27654">
                  <a:moveTo>
                    <a:pt x="27653" y="0"/>
                  </a:moveTo>
                  <a:lnTo>
                    <a:pt x="0" y="15978"/>
                  </a:lnTo>
                  <a:lnTo>
                    <a:pt x="27653" y="31823"/>
                  </a:lnTo>
                  <a:lnTo>
                    <a:pt x="27653" y="0"/>
                  </a:lnTo>
                  <a:close/>
                </a:path>
              </a:pathLst>
            </a:custGeom>
            <a:solidFill>
              <a:srgbClr val="0C2E3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4827375" y="2670675"/>
              <a:ext cx="691350" cy="798950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4827375" y="1479000"/>
              <a:ext cx="691350" cy="795600"/>
            </a:xfrm>
            <a:custGeom>
              <a:rect b="b" l="l" r="r" t="t"/>
              <a:pathLst>
                <a:path extrusionOk="0" h="31824" w="27654">
                  <a:moveTo>
                    <a:pt x="27653" y="1"/>
                  </a:moveTo>
                  <a:lnTo>
                    <a:pt x="0" y="15845"/>
                  </a:lnTo>
                  <a:lnTo>
                    <a:pt x="27653" y="31823"/>
                  </a:lnTo>
                  <a:lnTo>
                    <a:pt x="27653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4827375" y="1875125"/>
              <a:ext cx="691350" cy="1195050"/>
            </a:xfrm>
            <a:custGeom>
              <a:rect b="b" l="l" r="r" t="t"/>
              <a:pathLst>
                <a:path extrusionOk="0" h="47802" w="27654">
                  <a:moveTo>
                    <a:pt x="0" y="0"/>
                  </a:moveTo>
                  <a:lnTo>
                    <a:pt x="0" y="31823"/>
                  </a:lnTo>
                  <a:lnTo>
                    <a:pt x="134" y="31956"/>
                  </a:lnTo>
                  <a:lnTo>
                    <a:pt x="27653" y="47801"/>
                  </a:lnTo>
                  <a:lnTo>
                    <a:pt x="27653" y="15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5518700" y="2274575"/>
              <a:ext cx="688000" cy="795600"/>
            </a:xfrm>
            <a:custGeom>
              <a:rect b="b" l="l" r="r" t="t"/>
              <a:pathLst>
                <a:path extrusionOk="0" h="31824" w="27520">
                  <a:moveTo>
                    <a:pt x="0" y="0"/>
                  </a:moveTo>
                  <a:lnTo>
                    <a:pt x="0" y="31823"/>
                  </a:lnTo>
                  <a:lnTo>
                    <a:pt x="27520" y="15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4827375" y="3865700"/>
              <a:ext cx="691350" cy="1195050"/>
            </a:xfrm>
            <a:custGeom>
              <a:rect b="b" l="l" r="r" t="t"/>
              <a:pathLst>
                <a:path extrusionOk="0" h="47802" w="27654">
                  <a:moveTo>
                    <a:pt x="27653" y="1"/>
                  </a:moveTo>
                  <a:lnTo>
                    <a:pt x="0" y="15979"/>
                  </a:lnTo>
                  <a:lnTo>
                    <a:pt x="0" y="47802"/>
                  </a:lnTo>
                  <a:lnTo>
                    <a:pt x="134" y="47802"/>
                  </a:lnTo>
                  <a:lnTo>
                    <a:pt x="27653" y="31824"/>
                  </a:lnTo>
                  <a:lnTo>
                    <a:pt x="276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4830700" y="4661275"/>
              <a:ext cx="688025" cy="795600"/>
            </a:xfrm>
            <a:custGeom>
              <a:rect b="b" l="l" r="r" t="t"/>
              <a:pathLst>
                <a:path extrusionOk="0" h="31824" w="27521">
                  <a:moveTo>
                    <a:pt x="27520" y="1"/>
                  </a:moveTo>
                  <a:lnTo>
                    <a:pt x="1" y="15979"/>
                  </a:lnTo>
                  <a:lnTo>
                    <a:pt x="27520" y="31823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5518700" y="3865700"/>
              <a:ext cx="688000" cy="795600"/>
            </a:xfrm>
            <a:custGeom>
              <a:rect b="b" l="l" r="r" t="t"/>
              <a:pathLst>
                <a:path extrusionOk="0" h="31824" w="27520">
                  <a:moveTo>
                    <a:pt x="0" y="1"/>
                  </a:moveTo>
                  <a:lnTo>
                    <a:pt x="0" y="31824"/>
                  </a:lnTo>
                  <a:lnTo>
                    <a:pt x="27520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5518700" y="2670675"/>
              <a:ext cx="688000" cy="798950"/>
            </a:xfrm>
            <a:custGeom>
              <a:rect b="b" l="l" r="r" t="t"/>
              <a:pathLst>
                <a:path extrusionOk="0" h="31958" w="27520">
                  <a:moveTo>
                    <a:pt x="27520" y="1"/>
                  </a:moveTo>
                  <a:lnTo>
                    <a:pt x="0" y="15979"/>
                  </a:lnTo>
                  <a:lnTo>
                    <a:pt x="27520" y="31957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4827375" y="3469600"/>
              <a:ext cx="691350" cy="795575"/>
            </a:xfrm>
            <a:custGeom>
              <a:rect b="b" l="l" r="r" t="t"/>
              <a:pathLst>
                <a:path extrusionOk="0" h="31823" w="27654">
                  <a:moveTo>
                    <a:pt x="0" y="0"/>
                  </a:moveTo>
                  <a:lnTo>
                    <a:pt x="0" y="31823"/>
                  </a:lnTo>
                  <a:lnTo>
                    <a:pt x="27653" y="15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6A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4827375" y="3070150"/>
              <a:ext cx="691350" cy="795575"/>
            </a:xfrm>
            <a:custGeom>
              <a:rect b="b" l="l" r="r" t="t"/>
              <a:pathLst>
                <a:path extrusionOk="0" h="31823" w="27654">
                  <a:moveTo>
                    <a:pt x="27653" y="0"/>
                  </a:moveTo>
                  <a:lnTo>
                    <a:pt x="0" y="15978"/>
                  </a:lnTo>
                  <a:lnTo>
                    <a:pt x="27653" y="31823"/>
                  </a:lnTo>
                  <a:lnTo>
                    <a:pt x="276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4827375" y="2670675"/>
              <a:ext cx="691350" cy="798950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4139375" y="2670675"/>
              <a:ext cx="688025" cy="798950"/>
            </a:xfrm>
            <a:custGeom>
              <a:rect b="b" l="l" r="r" t="t"/>
              <a:pathLst>
                <a:path extrusionOk="0" h="31958" w="27521">
                  <a:moveTo>
                    <a:pt x="27520" y="1"/>
                  </a:moveTo>
                  <a:lnTo>
                    <a:pt x="1" y="15979"/>
                  </a:lnTo>
                  <a:lnTo>
                    <a:pt x="27520" y="31957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4139375" y="3070150"/>
              <a:ext cx="688025" cy="795575"/>
            </a:xfrm>
            <a:custGeom>
              <a:rect b="b" l="l" r="r" t="t"/>
              <a:pathLst>
                <a:path extrusionOk="0" h="31823" w="27521">
                  <a:moveTo>
                    <a:pt x="1" y="0"/>
                  </a:moveTo>
                  <a:lnTo>
                    <a:pt x="1" y="31823"/>
                  </a:lnTo>
                  <a:lnTo>
                    <a:pt x="27520" y="159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4827375" y="2670675"/>
              <a:ext cx="691350" cy="798950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3451375" y="3070150"/>
              <a:ext cx="688025" cy="795575"/>
            </a:xfrm>
            <a:custGeom>
              <a:rect b="b" l="l" r="r" t="t"/>
              <a:pathLst>
                <a:path extrusionOk="0" h="31823" w="27521">
                  <a:moveTo>
                    <a:pt x="27521" y="0"/>
                  </a:moveTo>
                  <a:lnTo>
                    <a:pt x="1" y="15978"/>
                  </a:lnTo>
                  <a:lnTo>
                    <a:pt x="27521" y="31823"/>
                  </a:lnTo>
                  <a:lnTo>
                    <a:pt x="27521" y="0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3451375" y="2670675"/>
              <a:ext cx="688025" cy="798950"/>
            </a:xfrm>
            <a:custGeom>
              <a:rect b="b" l="l" r="r" t="t"/>
              <a:pathLst>
                <a:path extrusionOk="0" h="31958" w="27521">
                  <a:moveTo>
                    <a:pt x="1" y="1"/>
                  </a:moveTo>
                  <a:lnTo>
                    <a:pt x="1" y="31957"/>
                  </a:lnTo>
                  <a:lnTo>
                    <a:pt x="27521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5340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3451375" y="1479000"/>
              <a:ext cx="688025" cy="795600"/>
            </a:xfrm>
            <a:custGeom>
              <a:rect b="b" l="l" r="r" t="t"/>
              <a:pathLst>
                <a:path extrusionOk="0" h="31824" w="27521">
                  <a:moveTo>
                    <a:pt x="27521" y="1"/>
                  </a:moveTo>
                  <a:lnTo>
                    <a:pt x="1" y="15845"/>
                  </a:lnTo>
                  <a:lnTo>
                    <a:pt x="27521" y="31823"/>
                  </a:lnTo>
                  <a:lnTo>
                    <a:pt x="2752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3448050" y="1878450"/>
              <a:ext cx="694675" cy="1191725"/>
            </a:xfrm>
            <a:custGeom>
              <a:rect b="b" l="l" r="r" t="t"/>
              <a:pathLst>
                <a:path extrusionOk="0" h="47669" w="27787">
                  <a:moveTo>
                    <a:pt x="1" y="1"/>
                  </a:moveTo>
                  <a:lnTo>
                    <a:pt x="134" y="31823"/>
                  </a:lnTo>
                  <a:lnTo>
                    <a:pt x="27787" y="47668"/>
                  </a:lnTo>
                  <a:lnTo>
                    <a:pt x="27654" y="1584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C2E3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139375" y="1878450"/>
              <a:ext cx="688025" cy="1191725"/>
            </a:xfrm>
            <a:custGeom>
              <a:rect b="b" l="l" r="r" t="t"/>
              <a:pathLst>
                <a:path extrusionOk="0" h="47669" w="27521">
                  <a:moveTo>
                    <a:pt x="27520" y="1"/>
                  </a:moveTo>
                  <a:lnTo>
                    <a:pt x="1" y="15845"/>
                  </a:lnTo>
                  <a:lnTo>
                    <a:pt x="1" y="47668"/>
                  </a:lnTo>
                  <a:lnTo>
                    <a:pt x="27520" y="31823"/>
                  </a:lnTo>
                  <a:lnTo>
                    <a:pt x="27520" y="31690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4382875" y="241450"/>
              <a:ext cx="201000" cy="229350"/>
            </a:xfrm>
            <a:custGeom>
              <a:rect b="b" l="l" r="r" t="t"/>
              <a:pathLst>
                <a:path extrusionOk="0" h="9174" w="8040">
                  <a:moveTo>
                    <a:pt x="8040" y="0"/>
                  </a:moveTo>
                  <a:lnTo>
                    <a:pt x="1" y="4604"/>
                  </a:lnTo>
                  <a:lnTo>
                    <a:pt x="8040" y="9174"/>
                  </a:lnTo>
                  <a:lnTo>
                    <a:pt x="80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4139375" y="682600"/>
              <a:ext cx="688025" cy="796425"/>
            </a:xfrm>
            <a:custGeom>
              <a:rect b="b" l="l" r="r" t="t"/>
              <a:pathLst>
                <a:path extrusionOk="0" h="31857" w="27521">
                  <a:moveTo>
                    <a:pt x="1" y="0"/>
                  </a:moveTo>
                  <a:lnTo>
                    <a:pt x="1" y="31857"/>
                  </a:lnTo>
                  <a:lnTo>
                    <a:pt x="27520" y="1584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451375" y="4661275"/>
              <a:ext cx="1376025" cy="795600"/>
            </a:xfrm>
            <a:custGeom>
              <a:rect b="b" l="l" r="r" t="t"/>
              <a:pathLst>
                <a:path extrusionOk="0" h="31824" w="55041">
                  <a:moveTo>
                    <a:pt x="27521" y="1"/>
                  </a:moveTo>
                  <a:lnTo>
                    <a:pt x="1" y="15979"/>
                  </a:lnTo>
                  <a:lnTo>
                    <a:pt x="27521" y="31823"/>
                  </a:lnTo>
                  <a:lnTo>
                    <a:pt x="55040" y="15979"/>
                  </a:lnTo>
                  <a:lnTo>
                    <a:pt x="27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4139375" y="3865700"/>
              <a:ext cx="688025" cy="1195050"/>
            </a:xfrm>
            <a:custGeom>
              <a:rect b="b" l="l" r="r" t="t"/>
              <a:pathLst>
                <a:path extrusionOk="0" h="47802" w="27521">
                  <a:moveTo>
                    <a:pt x="1" y="1"/>
                  </a:moveTo>
                  <a:lnTo>
                    <a:pt x="1" y="31824"/>
                  </a:lnTo>
                  <a:lnTo>
                    <a:pt x="27520" y="47802"/>
                  </a:lnTo>
                  <a:lnTo>
                    <a:pt x="27520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4139375" y="3469600"/>
              <a:ext cx="688025" cy="795575"/>
            </a:xfrm>
            <a:custGeom>
              <a:rect b="b" l="l" r="r" t="t"/>
              <a:pathLst>
                <a:path extrusionOk="0" h="31823" w="27521">
                  <a:moveTo>
                    <a:pt x="27520" y="0"/>
                  </a:moveTo>
                  <a:lnTo>
                    <a:pt x="1" y="15845"/>
                  </a:lnTo>
                  <a:lnTo>
                    <a:pt x="27520" y="31823"/>
                  </a:lnTo>
                  <a:lnTo>
                    <a:pt x="275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4827375" y="3469600"/>
              <a:ext cx="691350" cy="795575"/>
            </a:xfrm>
            <a:custGeom>
              <a:rect b="b" l="l" r="r" t="t"/>
              <a:pathLst>
                <a:path extrusionOk="0" h="31823" w="27654">
                  <a:moveTo>
                    <a:pt x="0" y="0"/>
                  </a:moveTo>
                  <a:lnTo>
                    <a:pt x="0" y="31823"/>
                  </a:lnTo>
                  <a:lnTo>
                    <a:pt x="27653" y="15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4827375" y="2670675"/>
              <a:ext cx="691350" cy="798950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3451375" y="3469600"/>
              <a:ext cx="688025" cy="795575"/>
            </a:xfrm>
            <a:custGeom>
              <a:rect b="b" l="l" r="r" t="t"/>
              <a:pathLst>
                <a:path extrusionOk="0" h="31823" w="27521">
                  <a:moveTo>
                    <a:pt x="1" y="0"/>
                  </a:moveTo>
                  <a:lnTo>
                    <a:pt x="1" y="31823"/>
                  </a:lnTo>
                  <a:lnTo>
                    <a:pt x="27521" y="1584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5340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3451375" y="2670675"/>
              <a:ext cx="1376025" cy="1195050"/>
            </a:xfrm>
            <a:custGeom>
              <a:rect b="b" l="l" r="r" t="t"/>
              <a:pathLst>
                <a:path extrusionOk="0" h="47802" w="55041">
                  <a:moveTo>
                    <a:pt x="55040" y="1"/>
                  </a:moveTo>
                  <a:lnTo>
                    <a:pt x="27521" y="15979"/>
                  </a:lnTo>
                  <a:lnTo>
                    <a:pt x="1" y="31957"/>
                  </a:lnTo>
                  <a:lnTo>
                    <a:pt x="27521" y="47802"/>
                  </a:lnTo>
                  <a:lnTo>
                    <a:pt x="55040" y="31957"/>
                  </a:lnTo>
                  <a:lnTo>
                    <a:pt x="5504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2760050" y="2670675"/>
              <a:ext cx="691350" cy="798950"/>
            </a:xfrm>
            <a:custGeom>
              <a:rect b="b" l="l" r="r" t="t"/>
              <a:pathLst>
                <a:path extrusionOk="0" h="31958" w="27654">
                  <a:moveTo>
                    <a:pt x="27654" y="1"/>
                  </a:moveTo>
                  <a:lnTo>
                    <a:pt x="1" y="15979"/>
                  </a:lnTo>
                  <a:lnTo>
                    <a:pt x="27654" y="31957"/>
                  </a:lnTo>
                  <a:lnTo>
                    <a:pt x="27654" y="1"/>
                  </a:lnTo>
                  <a:close/>
                </a:path>
              </a:pathLst>
            </a:custGeom>
            <a:solidFill>
              <a:srgbClr val="F5340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2760050" y="3070150"/>
              <a:ext cx="691350" cy="795575"/>
            </a:xfrm>
            <a:custGeom>
              <a:rect b="b" l="l" r="r" t="t"/>
              <a:pathLst>
                <a:path extrusionOk="0" h="31823" w="27654">
                  <a:moveTo>
                    <a:pt x="1" y="0"/>
                  </a:moveTo>
                  <a:lnTo>
                    <a:pt x="1" y="31823"/>
                  </a:lnTo>
                  <a:lnTo>
                    <a:pt x="27654" y="159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651D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3451375" y="2670675"/>
              <a:ext cx="688025" cy="798950"/>
            </a:xfrm>
            <a:custGeom>
              <a:rect b="b" l="l" r="r" t="t"/>
              <a:pathLst>
                <a:path extrusionOk="0" h="31958" w="27521">
                  <a:moveTo>
                    <a:pt x="1" y="1"/>
                  </a:moveTo>
                  <a:lnTo>
                    <a:pt x="1" y="31957"/>
                  </a:lnTo>
                  <a:lnTo>
                    <a:pt x="27521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2072075" y="1479000"/>
              <a:ext cx="688000" cy="795600"/>
            </a:xfrm>
            <a:custGeom>
              <a:rect b="b" l="l" r="r" t="t"/>
              <a:pathLst>
                <a:path extrusionOk="0" h="31824" w="27520">
                  <a:moveTo>
                    <a:pt x="27520" y="1"/>
                  </a:moveTo>
                  <a:lnTo>
                    <a:pt x="0" y="15845"/>
                  </a:lnTo>
                  <a:lnTo>
                    <a:pt x="27520" y="31823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967825" y="2486400"/>
              <a:ext cx="322750" cy="371950"/>
            </a:xfrm>
            <a:custGeom>
              <a:rect b="b" l="l" r="r" t="t"/>
              <a:pathLst>
                <a:path extrusionOk="0" h="14878" w="12910">
                  <a:moveTo>
                    <a:pt x="1" y="0"/>
                  </a:moveTo>
                  <a:lnTo>
                    <a:pt x="1" y="14877"/>
                  </a:lnTo>
                  <a:lnTo>
                    <a:pt x="12910" y="7505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2065400" y="1412275"/>
              <a:ext cx="218500" cy="254375"/>
            </a:xfrm>
            <a:custGeom>
              <a:rect b="b" l="l" r="r" t="t"/>
              <a:pathLst>
                <a:path extrusionOk="0" h="10175" w="8740">
                  <a:moveTo>
                    <a:pt x="0" y="1"/>
                  </a:moveTo>
                  <a:lnTo>
                    <a:pt x="0" y="10175"/>
                  </a:lnTo>
                  <a:lnTo>
                    <a:pt x="8740" y="500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2760050" y="1878450"/>
              <a:ext cx="691350" cy="1191725"/>
            </a:xfrm>
            <a:custGeom>
              <a:rect b="b" l="l" r="r" t="t"/>
              <a:pathLst>
                <a:path extrusionOk="0" h="47669" w="27654">
                  <a:moveTo>
                    <a:pt x="27654" y="1"/>
                  </a:moveTo>
                  <a:lnTo>
                    <a:pt x="1" y="15845"/>
                  </a:lnTo>
                  <a:lnTo>
                    <a:pt x="1" y="47668"/>
                  </a:lnTo>
                  <a:lnTo>
                    <a:pt x="27521" y="31823"/>
                  </a:lnTo>
                  <a:lnTo>
                    <a:pt x="27654" y="31690"/>
                  </a:lnTo>
                  <a:lnTo>
                    <a:pt x="276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2760050" y="1479000"/>
              <a:ext cx="691350" cy="795600"/>
            </a:xfrm>
            <a:custGeom>
              <a:rect b="b" l="l" r="r" t="t"/>
              <a:pathLst>
                <a:path extrusionOk="0" h="31824" w="27654">
                  <a:moveTo>
                    <a:pt x="1" y="1"/>
                  </a:moveTo>
                  <a:lnTo>
                    <a:pt x="1" y="31823"/>
                  </a:lnTo>
                  <a:lnTo>
                    <a:pt x="27654" y="15979"/>
                  </a:lnTo>
                  <a:lnTo>
                    <a:pt x="27654" y="1584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2072075" y="3865700"/>
              <a:ext cx="688000" cy="795600"/>
            </a:xfrm>
            <a:custGeom>
              <a:rect b="b" l="l" r="r" t="t"/>
              <a:pathLst>
                <a:path extrusionOk="0" h="31824" w="27520">
                  <a:moveTo>
                    <a:pt x="27520" y="1"/>
                  </a:moveTo>
                  <a:lnTo>
                    <a:pt x="0" y="15979"/>
                  </a:lnTo>
                  <a:lnTo>
                    <a:pt x="27520" y="31824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384075" y="4661275"/>
              <a:ext cx="688025" cy="795600"/>
            </a:xfrm>
            <a:custGeom>
              <a:rect b="b" l="l" r="r" t="t"/>
              <a:pathLst>
                <a:path extrusionOk="0" h="31824" w="27521">
                  <a:moveTo>
                    <a:pt x="1" y="1"/>
                  </a:moveTo>
                  <a:lnTo>
                    <a:pt x="1" y="31823"/>
                  </a:lnTo>
                  <a:lnTo>
                    <a:pt x="27520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2760050" y="3865700"/>
              <a:ext cx="691350" cy="1591175"/>
            </a:xfrm>
            <a:custGeom>
              <a:rect b="b" l="l" r="r" t="t"/>
              <a:pathLst>
                <a:path extrusionOk="0" h="63647" w="27654">
                  <a:moveTo>
                    <a:pt x="1" y="1"/>
                  </a:moveTo>
                  <a:lnTo>
                    <a:pt x="1" y="31824"/>
                  </a:lnTo>
                  <a:lnTo>
                    <a:pt x="1" y="63646"/>
                  </a:lnTo>
                  <a:lnTo>
                    <a:pt x="27521" y="47802"/>
                  </a:lnTo>
                  <a:lnTo>
                    <a:pt x="27654" y="47802"/>
                  </a:lnTo>
                  <a:lnTo>
                    <a:pt x="27654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2760050" y="3469600"/>
              <a:ext cx="691350" cy="795575"/>
            </a:xfrm>
            <a:custGeom>
              <a:rect b="b" l="l" r="r" t="t"/>
              <a:pathLst>
                <a:path extrusionOk="0" h="31823" w="27654">
                  <a:moveTo>
                    <a:pt x="27654" y="0"/>
                  </a:moveTo>
                  <a:lnTo>
                    <a:pt x="1" y="15845"/>
                  </a:lnTo>
                  <a:lnTo>
                    <a:pt x="27654" y="31823"/>
                  </a:lnTo>
                  <a:lnTo>
                    <a:pt x="2765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3448050" y="3469600"/>
              <a:ext cx="691350" cy="1591150"/>
            </a:xfrm>
            <a:custGeom>
              <a:rect b="b" l="l" r="r" t="t"/>
              <a:pathLst>
                <a:path extrusionOk="0" h="63646" w="27654">
                  <a:moveTo>
                    <a:pt x="134" y="0"/>
                  </a:moveTo>
                  <a:lnTo>
                    <a:pt x="1" y="31823"/>
                  </a:lnTo>
                  <a:lnTo>
                    <a:pt x="134" y="31823"/>
                  </a:lnTo>
                  <a:lnTo>
                    <a:pt x="134" y="63646"/>
                  </a:lnTo>
                  <a:lnTo>
                    <a:pt x="27654" y="47668"/>
                  </a:lnTo>
                  <a:lnTo>
                    <a:pt x="27654" y="15845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2760050" y="2670675"/>
              <a:ext cx="1379350" cy="1195050"/>
            </a:xfrm>
            <a:custGeom>
              <a:rect b="b" l="l" r="r" t="t"/>
              <a:pathLst>
                <a:path extrusionOk="0" h="47802" w="55174">
                  <a:moveTo>
                    <a:pt x="27654" y="1"/>
                  </a:moveTo>
                  <a:lnTo>
                    <a:pt x="1" y="15979"/>
                  </a:lnTo>
                  <a:lnTo>
                    <a:pt x="1" y="47802"/>
                  </a:lnTo>
                  <a:lnTo>
                    <a:pt x="27654" y="31957"/>
                  </a:lnTo>
                  <a:lnTo>
                    <a:pt x="55174" y="15979"/>
                  </a:lnTo>
                  <a:lnTo>
                    <a:pt x="27654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" name="Google Shape;56;p2"/>
          <p:cNvGrpSpPr/>
          <p:nvPr/>
        </p:nvGrpSpPr>
        <p:grpSpPr>
          <a:xfrm>
            <a:off x="-26847" y="-280618"/>
            <a:ext cx="2865062" cy="3613974"/>
            <a:chOff x="-26858" y="-227337"/>
            <a:chExt cx="2186403" cy="2757917"/>
          </a:xfrm>
        </p:grpSpPr>
        <p:sp>
          <p:nvSpPr>
            <p:cNvPr id="57" name="Google Shape;57;p2"/>
            <p:cNvSpPr/>
            <p:nvPr/>
          </p:nvSpPr>
          <p:spPr>
            <a:xfrm rot="10800000">
              <a:off x="-26858" y="614063"/>
              <a:ext cx="365586" cy="420700"/>
            </a:xfrm>
            <a:custGeom>
              <a:rect b="b" l="l" r="r" t="t"/>
              <a:pathLst>
                <a:path extrusionOk="0" h="31823" w="27654">
                  <a:moveTo>
                    <a:pt x="27653" y="0"/>
                  </a:moveTo>
                  <a:lnTo>
                    <a:pt x="0" y="15978"/>
                  </a:lnTo>
                  <a:lnTo>
                    <a:pt x="27653" y="31823"/>
                  </a:lnTo>
                  <a:lnTo>
                    <a:pt x="27653" y="0"/>
                  </a:lnTo>
                  <a:close/>
                </a:path>
              </a:pathLst>
            </a:custGeom>
            <a:solidFill>
              <a:srgbClr val="0C2E3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 rot="10800000">
              <a:off x="-26858" y="823521"/>
              <a:ext cx="365586" cy="422485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 rot="10800000">
              <a:off x="-26858" y="1455450"/>
              <a:ext cx="365586" cy="420713"/>
            </a:xfrm>
            <a:custGeom>
              <a:rect b="b" l="l" r="r" t="t"/>
              <a:pathLst>
                <a:path extrusionOk="0" h="31824" w="27654">
                  <a:moveTo>
                    <a:pt x="27653" y="1"/>
                  </a:moveTo>
                  <a:lnTo>
                    <a:pt x="0" y="15845"/>
                  </a:lnTo>
                  <a:lnTo>
                    <a:pt x="27653" y="31823"/>
                  </a:lnTo>
                  <a:lnTo>
                    <a:pt x="2765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 rot="10800000">
              <a:off x="-26858" y="1034750"/>
              <a:ext cx="365586" cy="631942"/>
            </a:xfrm>
            <a:custGeom>
              <a:rect b="b" l="l" r="r" t="t"/>
              <a:pathLst>
                <a:path extrusionOk="0" h="47802" w="27654">
                  <a:moveTo>
                    <a:pt x="0" y="0"/>
                  </a:moveTo>
                  <a:lnTo>
                    <a:pt x="0" y="31823"/>
                  </a:lnTo>
                  <a:lnTo>
                    <a:pt x="134" y="31956"/>
                  </a:lnTo>
                  <a:lnTo>
                    <a:pt x="27653" y="47801"/>
                  </a:lnTo>
                  <a:lnTo>
                    <a:pt x="27653" y="15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 rot="10800000">
              <a:off x="-26858" y="-17866"/>
              <a:ext cx="365586" cy="631942"/>
            </a:xfrm>
            <a:custGeom>
              <a:rect b="b" l="l" r="r" t="t"/>
              <a:pathLst>
                <a:path extrusionOk="0" h="47802" w="27654">
                  <a:moveTo>
                    <a:pt x="27653" y="1"/>
                  </a:moveTo>
                  <a:lnTo>
                    <a:pt x="0" y="15979"/>
                  </a:lnTo>
                  <a:lnTo>
                    <a:pt x="0" y="47802"/>
                  </a:lnTo>
                  <a:lnTo>
                    <a:pt x="134" y="47802"/>
                  </a:lnTo>
                  <a:lnTo>
                    <a:pt x="27653" y="31824"/>
                  </a:lnTo>
                  <a:lnTo>
                    <a:pt x="276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 rot="10800000">
              <a:off x="-26858" y="-227337"/>
              <a:ext cx="363828" cy="420713"/>
            </a:xfrm>
            <a:custGeom>
              <a:rect b="b" l="l" r="r" t="t"/>
              <a:pathLst>
                <a:path extrusionOk="0" h="31824" w="27521">
                  <a:moveTo>
                    <a:pt x="27520" y="1"/>
                  </a:moveTo>
                  <a:lnTo>
                    <a:pt x="1" y="15979"/>
                  </a:lnTo>
                  <a:lnTo>
                    <a:pt x="27520" y="31823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 rot="10800000">
              <a:off x="-26858" y="402834"/>
              <a:ext cx="365586" cy="420700"/>
            </a:xfrm>
            <a:custGeom>
              <a:rect b="b" l="l" r="r" t="t"/>
              <a:pathLst>
                <a:path extrusionOk="0" h="31823" w="27654">
                  <a:moveTo>
                    <a:pt x="0" y="0"/>
                  </a:moveTo>
                  <a:lnTo>
                    <a:pt x="0" y="31823"/>
                  </a:lnTo>
                  <a:lnTo>
                    <a:pt x="27653" y="15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6A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 rot="10800000">
              <a:off x="-26858" y="614063"/>
              <a:ext cx="365586" cy="420700"/>
            </a:xfrm>
            <a:custGeom>
              <a:rect b="b" l="l" r="r" t="t"/>
              <a:pathLst>
                <a:path extrusionOk="0" h="31823" w="27654">
                  <a:moveTo>
                    <a:pt x="27653" y="0"/>
                  </a:moveTo>
                  <a:lnTo>
                    <a:pt x="0" y="15978"/>
                  </a:lnTo>
                  <a:lnTo>
                    <a:pt x="27653" y="31823"/>
                  </a:lnTo>
                  <a:lnTo>
                    <a:pt x="276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 rot="10800000">
              <a:off x="-26858" y="823521"/>
              <a:ext cx="365586" cy="422485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 rot="10800000">
              <a:off x="338715" y="823521"/>
              <a:ext cx="363828" cy="422485"/>
            </a:xfrm>
            <a:custGeom>
              <a:rect b="b" l="l" r="r" t="t"/>
              <a:pathLst>
                <a:path extrusionOk="0" h="31958" w="27521">
                  <a:moveTo>
                    <a:pt x="27520" y="1"/>
                  </a:moveTo>
                  <a:lnTo>
                    <a:pt x="1" y="15979"/>
                  </a:lnTo>
                  <a:lnTo>
                    <a:pt x="27520" y="31957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 rot="10800000">
              <a:off x="338715" y="614063"/>
              <a:ext cx="363828" cy="420700"/>
            </a:xfrm>
            <a:custGeom>
              <a:rect b="b" l="l" r="r" t="t"/>
              <a:pathLst>
                <a:path extrusionOk="0" h="31823" w="27521">
                  <a:moveTo>
                    <a:pt x="1" y="0"/>
                  </a:moveTo>
                  <a:lnTo>
                    <a:pt x="1" y="31823"/>
                  </a:lnTo>
                  <a:lnTo>
                    <a:pt x="27520" y="159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 rot="10800000">
              <a:off x="-26858" y="823521"/>
              <a:ext cx="365586" cy="422485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 rot="10800000">
              <a:off x="702529" y="614063"/>
              <a:ext cx="363828" cy="420700"/>
            </a:xfrm>
            <a:custGeom>
              <a:rect b="b" l="l" r="r" t="t"/>
              <a:pathLst>
                <a:path extrusionOk="0" h="31823" w="27521">
                  <a:moveTo>
                    <a:pt x="27521" y="0"/>
                  </a:moveTo>
                  <a:lnTo>
                    <a:pt x="1" y="15978"/>
                  </a:lnTo>
                  <a:lnTo>
                    <a:pt x="27521" y="31823"/>
                  </a:lnTo>
                  <a:lnTo>
                    <a:pt x="27521" y="0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 rot="10800000">
              <a:off x="702529" y="823521"/>
              <a:ext cx="363828" cy="422485"/>
            </a:xfrm>
            <a:custGeom>
              <a:rect b="b" l="l" r="r" t="t"/>
              <a:pathLst>
                <a:path extrusionOk="0" h="31958" w="27521">
                  <a:moveTo>
                    <a:pt x="1" y="1"/>
                  </a:moveTo>
                  <a:lnTo>
                    <a:pt x="1" y="31957"/>
                  </a:lnTo>
                  <a:lnTo>
                    <a:pt x="27521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5340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 rot="10800000">
              <a:off x="702529" y="1455450"/>
              <a:ext cx="363828" cy="420713"/>
            </a:xfrm>
            <a:custGeom>
              <a:rect b="b" l="l" r="r" t="t"/>
              <a:pathLst>
                <a:path extrusionOk="0" h="31824" w="27521">
                  <a:moveTo>
                    <a:pt x="27521" y="1"/>
                  </a:moveTo>
                  <a:lnTo>
                    <a:pt x="1" y="15845"/>
                  </a:lnTo>
                  <a:lnTo>
                    <a:pt x="27521" y="31823"/>
                  </a:lnTo>
                  <a:lnTo>
                    <a:pt x="2752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 rot="10800000">
              <a:off x="700771" y="1034750"/>
              <a:ext cx="367344" cy="630184"/>
            </a:xfrm>
            <a:custGeom>
              <a:rect b="b" l="l" r="r" t="t"/>
              <a:pathLst>
                <a:path extrusionOk="0" h="47669" w="27787">
                  <a:moveTo>
                    <a:pt x="1" y="1"/>
                  </a:moveTo>
                  <a:lnTo>
                    <a:pt x="134" y="31823"/>
                  </a:lnTo>
                  <a:lnTo>
                    <a:pt x="27787" y="47668"/>
                  </a:lnTo>
                  <a:lnTo>
                    <a:pt x="27654" y="1584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 rot="10800000">
              <a:off x="338715" y="1034750"/>
              <a:ext cx="363828" cy="630184"/>
            </a:xfrm>
            <a:custGeom>
              <a:rect b="b" l="l" r="r" t="t"/>
              <a:pathLst>
                <a:path extrusionOk="0" h="47669" w="27521">
                  <a:moveTo>
                    <a:pt x="27520" y="1"/>
                  </a:moveTo>
                  <a:lnTo>
                    <a:pt x="1" y="15845"/>
                  </a:lnTo>
                  <a:lnTo>
                    <a:pt x="1" y="47668"/>
                  </a:lnTo>
                  <a:lnTo>
                    <a:pt x="27520" y="31823"/>
                  </a:lnTo>
                  <a:lnTo>
                    <a:pt x="27520" y="31690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 rot="10800000">
              <a:off x="467491" y="2409300"/>
              <a:ext cx="106289" cy="121280"/>
            </a:xfrm>
            <a:custGeom>
              <a:rect b="b" l="l" r="r" t="t"/>
              <a:pathLst>
                <a:path extrusionOk="0" h="9174" w="8040">
                  <a:moveTo>
                    <a:pt x="8040" y="0"/>
                  </a:moveTo>
                  <a:lnTo>
                    <a:pt x="1" y="4604"/>
                  </a:lnTo>
                  <a:lnTo>
                    <a:pt x="8040" y="9174"/>
                  </a:lnTo>
                  <a:lnTo>
                    <a:pt x="80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 rot="10800000">
              <a:off x="338715" y="1876150"/>
              <a:ext cx="363828" cy="421150"/>
            </a:xfrm>
            <a:custGeom>
              <a:rect b="b" l="l" r="r" t="t"/>
              <a:pathLst>
                <a:path extrusionOk="0" h="31857" w="27521">
                  <a:moveTo>
                    <a:pt x="1" y="0"/>
                  </a:moveTo>
                  <a:lnTo>
                    <a:pt x="1" y="31857"/>
                  </a:lnTo>
                  <a:lnTo>
                    <a:pt x="27520" y="1584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 rot="10800000">
              <a:off x="338715" y="-227337"/>
              <a:ext cx="727642" cy="420713"/>
            </a:xfrm>
            <a:custGeom>
              <a:rect b="b" l="l" r="r" t="t"/>
              <a:pathLst>
                <a:path extrusionOk="0" h="31824" w="55041">
                  <a:moveTo>
                    <a:pt x="27521" y="1"/>
                  </a:moveTo>
                  <a:lnTo>
                    <a:pt x="1" y="15979"/>
                  </a:lnTo>
                  <a:lnTo>
                    <a:pt x="27521" y="31823"/>
                  </a:lnTo>
                  <a:lnTo>
                    <a:pt x="55040" y="15979"/>
                  </a:lnTo>
                  <a:lnTo>
                    <a:pt x="27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 rot="10800000">
              <a:off x="338715" y="-17866"/>
              <a:ext cx="363828" cy="631942"/>
            </a:xfrm>
            <a:custGeom>
              <a:rect b="b" l="l" r="r" t="t"/>
              <a:pathLst>
                <a:path extrusionOk="0" h="47802" w="27521">
                  <a:moveTo>
                    <a:pt x="1" y="1"/>
                  </a:moveTo>
                  <a:lnTo>
                    <a:pt x="1" y="31824"/>
                  </a:lnTo>
                  <a:lnTo>
                    <a:pt x="27520" y="47802"/>
                  </a:lnTo>
                  <a:lnTo>
                    <a:pt x="27520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 rot="10800000">
              <a:off x="338715" y="402834"/>
              <a:ext cx="363828" cy="420700"/>
            </a:xfrm>
            <a:custGeom>
              <a:rect b="b" l="l" r="r" t="t"/>
              <a:pathLst>
                <a:path extrusionOk="0" h="31823" w="27521">
                  <a:moveTo>
                    <a:pt x="27520" y="0"/>
                  </a:moveTo>
                  <a:lnTo>
                    <a:pt x="1" y="15845"/>
                  </a:lnTo>
                  <a:lnTo>
                    <a:pt x="27520" y="31823"/>
                  </a:lnTo>
                  <a:lnTo>
                    <a:pt x="275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 rot="10800000">
              <a:off x="-26858" y="402834"/>
              <a:ext cx="365586" cy="420700"/>
            </a:xfrm>
            <a:custGeom>
              <a:rect b="b" l="l" r="r" t="t"/>
              <a:pathLst>
                <a:path extrusionOk="0" h="31823" w="27654">
                  <a:moveTo>
                    <a:pt x="0" y="0"/>
                  </a:moveTo>
                  <a:lnTo>
                    <a:pt x="0" y="31823"/>
                  </a:lnTo>
                  <a:lnTo>
                    <a:pt x="27653" y="15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 rot="10800000">
              <a:off x="-26858" y="823521"/>
              <a:ext cx="365586" cy="422485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 rot="10800000">
              <a:off x="702529" y="402834"/>
              <a:ext cx="363828" cy="420700"/>
            </a:xfrm>
            <a:custGeom>
              <a:rect b="b" l="l" r="r" t="t"/>
              <a:pathLst>
                <a:path extrusionOk="0" h="31823" w="27521">
                  <a:moveTo>
                    <a:pt x="1" y="0"/>
                  </a:moveTo>
                  <a:lnTo>
                    <a:pt x="1" y="31823"/>
                  </a:lnTo>
                  <a:lnTo>
                    <a:pt x="27521" y="1584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5340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 rot="10800000">
              <a:off x="338715" y="614063"/>
              <a:ext cx="727642" cy="631942"/>
            </a:xfrm>
            <a:custGeom>
              <a:rect b="b" l="l" r="r" t="t"/>
              <a:pathLst>
                <a:path extrusionOk="0" h="47802" w="55041">
                  <a:moveTo>
                    <a:pt x="55040" y="1"/>
                  </a:moveTo>
                  <a:lnTo>
                    <a:pt x="27521" y="15979"/>
                  </a:lnTo>
                  <a:lnTo>
                    <a:pt x="1" y="31957"/>
                  </a:lnTo>
                  <a:lnTo>
                    <a:pt x="27521" y="47802"/>
                  </a:lnTo>
                  <a:lnTo>
                    <a:pt x="55040" y="31957"/>
                  </a:lnTo>
                  <a:lnTo>
                    <a:pt x="5504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 rot="10800000">
              <a:off x="1066343" y="823521"/>
              <a:ext cx="365586" cy="422485"/>
            </a:xfrm>
            <a:custGeom>
              <a:rect b="b" l="l" r="r" t="t"/>
              <a:pathLst>
                <a:path extrusionOk="0" h="31958" w="27654">
                  <a:moveTo>
                    <a:pt x="27654" y="1"/>
                  </a:moveTo>
                  <a:lnTo>
                    <a:pt x="1" y="15979"/>
                  </a:lnTo>
                  <a:lnTo>
                    <a:pt x="27654" y="31957"/>
                  </a:lnTo>
                  <a:lnTo>
                    <a:pt x="27654" y="1"/>
                  </a:lnTo>
                  <a:close/>
                </a:path>
              </a:pathLst>
            </a:custGeom>
            <a:solidFill>
              <a:srgbClr val="F5340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 rot="10800000">
              <a:off x="1066343" y="614063"/>
              <a:ext cx="365586" cy="420700"/>
            </a:xfrm>
            <a:custGeom>
              <a:rect b="b" l="l" r="r" t="t"/>
              <a:pathLst>
                <a:path extrusionOk="0" h="31823" w="27654">
                  <a:moveTo>
                    <a:pt x="1" y="0"/>
                  </a:moveTo>
                  <a:lnTo>
                    <a:pt x="1" y="31823"/>
                  </a:lnTo>
                  <a:lnTo>
                    <a:pt x="27654" y="159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651D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 rot="10800000">
              <a:off x="702529" y="823521"/>
              <a:ext cx="363828" cy="422485"/>
            </a:xfrm>
            <a:custGeom>
              <a:rect b="b" l="l" r="r" t="t"/>
              <a:pathLst>
                <a:path extrusionOk="0" h="31958" w="27521">
                  <a:moveTo>
                    <a:pt x="1" y="1"/>
                  </a:moveTo>
                  <a:lnTo>
                    <a:pt x="1" y="31957"/>
                  </a:lnTo>
                  <a:lnTo>
                    <a:pt x="27521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 rot="10800000">
              <a:off x="1431916" y="1455450"/>
              <a:ext cx="363814" cy="420713"/>
            </a:xfrm>
            <a:custGeom>
              <a:rect b="b" l="l" r="r" t="t"/>
              <a:pathLst>
                <a:path extrusionOk="0" h="31824" w="27520">
                  <a:moveTo>
                    <a:pt x="27520" y="1"/>
                  </a:moveTo>
                  <a:lnTo>
                    <a:pt x="0" y="15845"/>
                  </a:lnTo>
                  <a:lnTo>
                    <a:pt x="27520" y="31823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 rot="10800000">
              <a:off x="1680188" y="1146763"/>
              <a:ext cx="170670" cy="196687"/>
            </a:xfrm>
            <a:custGeom>
              <a:rect b="b" l="l" r="r" t="t"/>
              <a:pathLst>
                <a:path extrusionOk="0" h="14878" w="12910">
                  <a:moveTo>
                    <a:pt x="1" y="0"/>
                  </a:moveTo>
                  <a:lnTo>
                    <a:pt x="1" y="14877"/>
                  </a:lnTo>
                  <a:lnTo>
                    <a:pt x="12910" y="7505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 rot="10800000">
              <a:off x="1683717" y="1776934"/>
              <a:ext cx="115543" cy="134514"/>
            </a:xfrm>
            <a:custGeom>
              <a:rect b="b" l="l" r="r" t="t"/>
              <a:pathLst>
                <a:path extrusionOk="0" h="10175" w="8740">
                  <a:moveTo>
                    <a:pt x="0" y="1"/>
                  </a:moveTo>
                  <a:lnTo>
                    <a:pt x="0" y="10175"/>
                  </a:lnTo>
                  <a:lnTo>
                    <a:pt x="8740" y="500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 rot="10800000">
              <a:off x="1066343" y="1034750"/>
              <a:ext cx="365586" cy="630184"/>
            </a:xfrm>
            <a:custGeom>
              <a:rect b="b" l="l" r="r" t="t"/>
              <a:pathLst>
                <a:path extrusionOk="0" h="47669" w="27654">
                  <a:moveTo>
                    <a:pt x="27654" y="1"/>
                  </a:moveTo>
                  <a:lnTo>
                    <a:pt x="1" y="15845"/>
                  </a:lnTo>
                  <a:lnTo>
                    <a:pt x="1" y="47668"/>
                  </a:lnTo>
                  <a:lnTo>
                    <a:pt x="27521" y="31823"/>
                  </a:lnTo>
                  <a:lnTo>
                    <a:pt x="27654" y="31690"/>
                  </a:lnTo>
                  <a:lnTo>
                    <a:pt x="276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 rot="10800000">
              <a:off x="1066343" y="1455450"/>
              <a:ext cx="365586" cy="420713"/>
            </a:xfrm>
            <a:custGeom>
              <a:rect b="b" l="l" r="r" t="t"/>
              <a:pathLst>
                <a:path extrusionOk="0" h="31824" w="27654">
                  <a:moveTo>
                    <a:pt x="1" y="1"/>
                  </a:moveTo>
                  <a:lnTo>
                    <a:pt x="1" y="31823"/>
                  </a:lnTo>
                  <a:lnTo>
                    <a:pt x="27654" y="15979"/>
                  </a:lnTo>
                  <a:lnTo>
                    <a:pt x="27654" y="1584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 rot="10800000">
              <a:off x="1431916" y="193363"/>
              <a:ext cx="363814" cy="420713"/>
            </a:xfrm>
            <a:custGeom>
              <a:rect b="b" l="l" r="r" t="t"/>
              <a:pathLst>
                <a:path extrusionOk="0" h="31824" w="27520">
                  <a:moveTo>
                    <a:pt x="27520" y="1"/>
                  </a:moveTo>
                  <a:lnTo>
                    <a:pt x="0" y="15979"/>
                  </a:lnTo>
                  <a:lnTo>
                    <a:pt x="27520" y="31824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 rot="10800000">
              <a:off x="1795717" y="-227337"/>
              <a:ext cx="363828" cy="420713"/>
            </a:xfrm>
            <a:custGeom>
              <a:rect b="b" l="l" r="r" t="t"/>
              <a:pathLst>
                <a:path extrusionOk="0" h="31824" w="27521">
                  <a:moveTo>
                    <a:pt x="1" y="1"/>
                  </a:moveTo>
                  <a:lnTo>
                    <a:pt x="1" y="31823"/>
                  </a:lnTo>
                  <a:lnTo>
                    <a:pt x="27520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 rot="10800000">
              <a:off x="1066343" y="-227337"/>
              <a:ext cx="365586" cy="841413"/>
            </a:xfrm>
            <a:custGeom>
              <a:rect b="b" l="l" r="r" t="t"/>
              <a:pathLst>
                <a:path extrusionOk="0" h="63647" w="27654">
                  <a:moveTo>
                    <a:pt x="1" y="1"/>
                  </a:moveTo>
                  <a:lnTo>
                    <a:pt x="1" y="31824"/>
                  </a:lnTo>
                  <a:lnTo>
                    <a:pt x="1" y="63646"/>
                  </a:lnTo>
                  <a:lnTo>
                    <a:pt x="27521" y="47802"/>
                  </a:lnTo>
                  <a:lnTo>
                    <a:pt x="27654" y="47802"/>
                  </a:lnTo>
                  <a:lnTo>
                    <a:pt x="27654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 rot="10800000">
              <a:off x="1066343" y="402834"/>
              <a:ext cx="365586" cy="420700"/>
            </a:xfrm>
            <a:custGeom>
              <a:rect b="b" l="l" r="r" t="t"/>
              <a:pathLst>
                <a:path extrusionOk="0" h="31823" w="27654">
                  <a:moveTo>
                    <a:pt x="27654" y="0"/>
                  </a:moveTo>
                  <a:lnTo>
                    <a:pt x="1" y="15845"/>
                  </a:lnTo>
                  <a:lnTo>
                    <a:pt x="27654" y="31823"/>
                  </a:lnTo>
                  <a:lnTo>
                    <a:pt x="2765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 rot="10800000">
              <a:off x="702529" y="-17866"/>
              <a:ext cx="365586" cy="841400"/>
            </a:xfrm>
            <a:custGeom>
              <a:rect b="b" l="l" r="r" t="t"/>
              <a:pathLst>
                <a:path extrusionOk="0" h="63646" w="27654">
                  <a:moveTo>
                    <a:pt x="134" y="0"/>
                  </a:moveTo>
                  <a:lnTo>
                    <a:pt x="1" y="31823"/>
                  </a:lnTo>
                  <a:lnTo>
                    <a:pt x="134" y="31823"/>
                  </a:lnTo>
                  <a:lnTo>
                    <a:pt x="134" y="63646"/>
                  </a:lnTo>
                  <a:lnTo>
                    <a:pt x="27654" y="47668"/>
                  </a:lnTo>
                  <a:lnTo>
                    <a:pt x="27654" y="15845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 rot="10800000">
              <a:off x="702529" y="614063"/>
              <a:ext cx="729400" cy="631942"/>
            </a:xfrm>
            <a:custGeom>
              <a:rect b="b" l="l" r="r" t="t"/>
              <a:pathLst>
                <a:path extrusionOk="0" h="47802" w="55174">
                  <a:moveTo>
                    <a:pt x="27654" y="1"/>
                  </a:moveTo>
                  <a:lnTo>
                    <a:pt x="1" y="15979"/>
                  </a:lnTo>
                  <a:lnTo>
                    <a:pt x="1" y="47802"/>
                  </a:lnTo>
                  <a:lnTo>
                    <a:pt x="27654" y="31957"/>
                  </a:lnTo>
                  <a:lnTo>
                    <a:pt x="55174" y="15979"/>
                  </a:lnTo>
                  <a:lnTo>
                    <a:pt x="2765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ANKS">
  <p:cSld name="TITLE_1">
    <p:bg>
      <p:bgPr>
        <a:solidFill>
          <a:srgbClr val="E9E6E1"/>
        </a:solidFill>
      </p:bgPr>
    </p:bg>
    <p:spTree>
      <p:nvGrpSpPr>
        <p:cNvPr id="97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Google Shape;98;p3"/>
          <p:cNvSpPr txBox="1"/>
          <p:nvPr>
            <p:ph type="ctrTitle"/>
          </p:nvPr>
        </p:nvSpPr>
        <p:spPr>
          <a:xfrm>
            <a:off x="1795512" y="1545452"/>
            <a:ext cx="55530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Font typeface="Barlow Condensed Medium"/>
              <a:buNone/>
              <a:defRPr sz="6000">
                <a:latin typeface="Barlow Condensed Medium"/>
                <a:ea typeface="Barlow Condensed Medium"/>
                <a:cs typeface="Barlow Condensed Medium"/>
                <a:sym typeface="Barlow Condensed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B139E"/>
              </a:buClr>
              <a:buSzPts val="5200"/>
              <a:buNone/>
              <a:defRPr sz="5200">
                <a:solidFill>
                  <a:srgbClr val="0B139E"/>
                </a:solidFill>
              </a:defRPr>
            </a:lvl9pPr>
          </a:lstStyle>
          <a:p/>
        </p:txBody>
      </p:sp>
      <p:grpSp>
        <p:nvGrpSpPr>
          <p:cNvPr id="99" name="Google Shape;99;p3"/>
          <p:cNvGrpSpPr/>
          <p:nvPr/>
        </p:nvGrpSpPr>
        <p:grpSpPr>
          <a:xfrm flipH="1">
            <a:off x="-9" y="2397713"/>
            <a:ext cx="2550204" cy="2757917"/>
            <a:chOff x="1384075" y="241450"/>
            <a:chExt cx="4822625" cy="5215425"/>
          </a:xfrm>
        </p:grpSpPr>
        <p:sp>
          <p:nvSpPr>
            <p:cNvPr id="100" name="Google Shape;100;p3"/>
            <p:cNvSpPr/>
            <p:nvPr/>
          </p:nvSpPr>
          <p:spPr>
            <a:xfrm>
              <a:off x="5518700" y="2670675"/>
              <a:ext cx="688000" cy="798950"/>
            </a:xfrm>
            <a:custGeom>
              <a:rect b="b" l="l" r="r" t="t"/>
              <a:pathLst>
                <a:path extrusionOk="0" h="31958" w="27520">
                  <a:moveTo>
                    <a:pt x="27520" y="1"/>
                  </a:moveTo>
                  <a:lnTo>
                    <a:pt x="0" y="15979"/>
                  </a:lnTo>
                  <a:lnTo>
                    <a:pt x="27520" y="31957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3"/>
            <p:cNvSpPr/>
            <p:nvPr/>
          </p:nvSpPr>
          <p:spPr>
            <a:xfrm>
              <a:off x="4827375" y="3070150"/>
              <a:ext cx="691350" cy="795575"/>
            </a:xfrm>
            <a:custGeom>
              <a:rect b="b" l="l" r="r" t="t"/>
              <a:pathLst>
                <a:path extrusionOk="0" h="31823" w="27654">
                  <a:moveTo>
                    <a:pt x="27653" y="0"/>
                  </a:moveTo>
                  <a:lnTo>
                    <a:pt x="0" y="15978"/>
                  </a:lnTo>
                  <a:lnTo>
                    <a:pt x="27653" y="31823"/>
                  </a:lnTo>
                  <a:lnTo>
                    <a:pt x="27653" y="0"/>
                  </a:lnTo>
                  <a:close/>
                </a:path>
              </a:pathLst>
            </a:custGeom>
            <a:solidFill>
              <a:srgbClr val="0C2E3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3"/>
            <p:cNvSpPr/>
            <p:nvPr/>
          </p:nvSpPr>
          <p:spPr>
            <a:xfrm>
              <a:off x="4827375" y="2670675"/>
              <a:ext cx="691350" cy="798950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3"/>
            <p:cNvSpPr/>
            <p:nvPr/>
          </p:nvSpPr>
          <p:spPr>
            <a:xfrm>
              <a:off x="4827375" y="1479000"/>
              <a:ext cx="691350" cy="795600"/>
            </a:xfrm>
            <a:custGeom>
              <a:rect b="b" l="l" r="r" t="t"/>
              <a:pathLst>
                <a:path extrusionOk="0" h="31824" w="27654">
                  <a:moveTo>
                    <a:pt x="27653" y="1"/>
                  </a:moveTo>
                  <a:lnTo>
                    <a:pt x="0" y="15845"/>
                  </a:lnTo>
                  <a:lnTo>
                    <a:pt x="27653" y="31823"/>
                  </a:lnTo>
                  <a:lnTo>
                    <a:pt x="27653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3"/>
            <p:cNvSpPr/>
            <p:nvPr/>
          </p:nvSpPr>
          <p:spPr>
            <a:xfrm>
              <a:off x="4827375" y="1875125"/>
              <a:ext cx="691350" cy="1195050"/>
            </a:xfrm>
            <a:custGeom>
              <a:rect b="b" l="l" r="r" t="t"/>
              <a:pathLst>
                <a:path extrusionOk="0" h="47802" w="27654">
                  <a:moveTo>
                    <a:pt x="0" y="0"/>
                  </a:moveTo>
                  <a:lnTo>
                    <a:pt x="0" y="31823"/>
                  </a:lnTo>
                  <a:lnTo>
                    <a:pt x="134" y="31956"/>
                  </a:lnTo>
                  <a:lnTo>
                    <a:pt x="27653" y="47801"/>
                  </a:lnTo>
                  <a:lnTo>
                    <a:pt x="27653" y="15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340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3"/>
            <p:cNvSpPr/>
            <p:nvPr/>
          </p:nvSpPr>
          <p:spPr>
            <a:xfrm>
              <a:off x="5518700" y="2274575"/>
              <a:ext cx="688000" cy="795600"/>
            </a:xfrm>
            <a:custGeom>
              <a:rect b="b" l="l" r="r" t="t"/>
              <a:pathLst>
                <a:path extrusionOk="0" h="31824" w="27520">
                  <a:moveTo>
                    <a:pt x="0" y="0"/>
                  </a:moveTo>
                  <a:lnTo>
                    <a:pt x="0" y="31823"/>
                  </a:lnTo>
                  <a:lnTo>
                    <a:pt x="27520" y="15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82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3"/>
            <p:cNvSpPr/>
            <p:nvPr/>
          </p:nvSpPr>
          <p:spPr>
            <a:xfrm>
              <a:off x="4827375" y="3865700"/>
              <a:ext cx="691350" cy="1195050"/>
            </a:xfrm>
            <a:custGeom>
              <a:rect b="b" l="l" r="r" t="t"/>
              <a:pathLst>
                <a:path extrusionOk="0" h="47802" w="27654">
                  <a:moveTo>
                    <a:pt x="27653" y="1"/>
                  </a:moveTo>
                  <a:lnTo>
                    <a:pt x="0" y="15979"/>
                  </a:lnTo>
                  <a:lnTo>
                    <a:pt x="0" y="47802"/>
                  </a:lnTo>
                  <a:lnTo>
                    <a:pt x="134" y="47802"/>
                  </a:lnTo>
                  <a:lnTo>
                    <a:pt x="27653" y="31824"/>
                  </a:lnTo>
                  <a:lnTo>
                    <a:pt x="27653" y="1"/>
                  </a:lnTo>
                  <a:close/>
                </a:path>
              </a:pathLst>
            </a:custGeom>
            <a:solidFill>
              <a:srgbClr val="0187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3"/>
            <p:cNvSpPr/>
            <p:nvPr/>
          </p:nvSpPr>
          <p:spPr>
            <a:xfrm>
              <a:off x="4830700" y="4661275"/>
              <a:ext cx="688025" cy="795600"/>
            </a:xfrm>
            <a:custGeom>
              <a:rect b="b" l="l" r="r" t="t"/>
              <a:pathLst>
                <a:path extrusionOk="0" h="31824" w="27521">
                  <a:moveTo>
                    <a:pt x="27520" y="1"/>
                  </a:moveTo>
                  <a:lnTo>
                    <a:pt x="1" y="15979"/>
                  </a:lnTo>
                  <a:lnTo>
                    <a:pt x="27520" y="31823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3"/>
            <p:cNvSpPr/>
            <p:nvPr/>
          </p:nvSpPr>
          <p:spPr>
            <a:xfrm>
              <a:off x="5518700" y="3865700"/>
              <a:ext cx="688000" cy="795600"/>
            </a:xfrm>
            <a:custGeom>
              <a:rect b="b" l="l" r="r" t="t"/>
              <a:pathLst>
                <a:path extrusionOk="0" h="31824" w="27520">
                  <a:moveTo>
                    <a:pt x="0" y="1"/>
                  </a:moveTo>
                  <a:lnTo>
                    <a:pt x="0" y="31824"/>
                  </a:lnTo>
                  <a:lnTo>
                    <a:pt x="27520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3"/>
            <p:cNvSpPr/>
            <p:nvPr/>
          </p:nvSpPr>
          <p:spPr>
            <a:xfrm>
              <a:off x="5518700" y="2670675"/>
              <a:ext cx="688000" cy="798950"/>
            </a:xfrm>
            <a:custGeom>
              <a:rect b="b" l="l" r="r" t="t"/>
              <a:pathLst>
                <a:path extrusionOk="0" h="31958" w="27520">
                  <a:moveTo>
                    <a:pt x="27520" y="1"/>
                  </a:moveTo>
                  <a:lnTo>
                    <a:pt x="0" y="15979"/>
                  </a:lnTo>
                  <a:lnTo>
                    <a:pt x="27520" y="31957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3"/>
            <p:cNvSpPr/>
            <p:nvPr/>
          </p:nvSpPr>
          <p:spPr>
            <a:xfrm>
              <a:off x="4827375" y="3469600"/>
              <a:ext cx="691350" cy="795575"/>
            </a:xfrm>
            <a:custGeom>
              <a:rect b="b" l="l" r="r" t="t"/>
              <a:pathLst>
                <a:path extrusionOk="0" h="31823" w="27654">
                  <a:moveTo>
                    <a:pt x="0" y="0"/>
                  </a:moveTo>
                  <a:lnTo>
                    <a:pt x="0" y="31823"/>
                  </a:lnTo>
                  <a:lnTo>
                    <a:pt x="27653" y="15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6A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3"/>
            <p:cNvSpPr/>
            <p:nvPr/>
          </p:nvSpPr>
          <p:spPr>
            <a:xfrm>
              <a:off x="4827375" y="3070150"/>
              <a:ext cx="691350" cy="795575"/>
            </a:xfrm>
            <a:custGeom>
              <a:rect b="b" l="l" r="r" t="t"/>
              <a:pathLst>
                <a:path extrusionOk="0" h="31823" w="27654">
                  <a:moveTo>
                    <a:pt x="27653" y="0"/>
                  </a:moveTo>
                  <a:lnTo>
                    <a:pt x="0" y="15978"/>
                  </a:lnTo>
                  <a:lnTo>
                    <a:pt x="27653" y="31823"/>
                  </a:lnTo>
                  <a:lnTo>
                    <a:pt x="27653" y="0"/>
                  </a:lnTo>
                  <a:close/>
                </a:path>
              </a:pathLst>
            </a:custGeom>
            <a:solidFill>
              <a:srgbClr val="0C2E3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3"/>
            <p:cNvSpPr/>
            <p:nvPr/>
          </p:nvSpPr>
          <p:spPr>
            <a:xfrm>
              <a:off x="4827375" y="2670675"/>
              <a:ext cx="691350" cy="798950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3"/>
            <p:cNvSpPr/>
            <p:nvPr/>
          </p:nvSpPr>
          <p:spPr>
            <a:xfrm>
              <a:off x="4139375" y="2670675"/>
              <a:ext cx="688025" cy="798950"/>
            </a:xfrm>
            <a:custGeom>
              <a:rect b="b" l="l" r="r" t="t"/>
              <a:pathLst>
                <a:path extrusionOk="0" h="31958" w="27521">
                  <a:moveTo>
                    <a:pt x="27520" y="1"/>
                  </a:moveTo>
                  <a:lnTo>
                    <a:pt x="1" y="15979"/>
                  </a:lnTo>
                  <a:lnTo>
                    <a:pt x="27520" y="31957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3"/>
            <p:cNvSpPr/>
            <p:nvPr/>
          </p:nvSpPr>
          <p:spPr>
            <a:xfrm>
              <a:off x="4139375" y="3070150"/>
              <a:ext cx="688025" cy="795575"/>
            </a:xfrm>
            <a:custGeom>
              <a:rect b="b" l="l" r="r" t="t"/>
              <a:pathLst>
                <a:path extrusionOk="0" h="31823" w="27521">
                  <a:moveTo>
                    <a:pt x="1" y="0"/>
                  </a:moveTo>
                  <a:lnTo>
                    <a:pt x="1" y="31823"/>
                  </a:lnTo>
                  <a:lnTo>
                    <a:pt x="27520" y="159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3"/>
            <p:cNvSpPr/>
            <p:nvPr/>
          </p:nvSpPr>
          <p:spPr>
            <a:xfrm>
              <a:off x="4827375" y="2670675"/>
              <a:ext cx="691350" cy="798950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3"/>
            <p:cNvSpPr/>
            <p:nvPr/>
          </p:nvSpPr>
          <p:spPr>
            <a:xfrm>
              <a:off x="3451375" y="3070150"/>
              <a:ext cx="688025" cy="795575"/>
            </a:xfrm>
            <a:custGeom>
              <a:rect b="b" l="l" r="r" t="t"/>
              <a:pathLst>
                <a:path extrusionOk="0" h="31823" w="27521">
                  <a:moveTo>
                    <a:pt x="27521" y="0"/>
                  </a:moveTo>
                  <a:lnTo>
                    <a:pt x="1" y="15978"/>
                  </a:lnTo>
                  <a:lnTo>
                    <a:pt x="27521" y="31823"/>
                  </a:lnTo>
                  <a:lnTo>
                    <a:pt x="27521" y="0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3"/>
            <p:cNvSpPr/>
            <p:nvPr/>
          </p:nvSpPr>
          <p:spPr>
            <a:xfrm>
              <a:off x="3451375" y="2670675"/>
              <a:ext cx="688025" cy="798950"/>
            </a:xfrm>
            <a:custGeom>
              <a:rect b="b" l="l" r="r" t="t"/>
              <a:pathLst>
                <a:path extrusionOk="0" h="31958" w="27521">
                  <a:moveTo>
                    <a:pt x="1" y="1"/>
                  </a:moveTo>
                  <a:lnTo>
                    <a:pt x="1" y="31957"/>
                  </a:lnTo>
                  <a:lnTo>
                    <a:pt x="27521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5340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3"/>
            <p:cNvSpPr/>
            <p:nvPr/>
          </p:nvSpPr>
          <p:spPr>
            <a:xfrm>
              <a:off x="3451375" y="1479000"/>
              <a:ext cx="688025" cy="795600"/>
            </a:xfrm>
            <a:custGeom>
              <a:rect b="b" l="l" r="r" t="t"/>
              <a:pathLst>
                <a:path extrusionOk="0" h="31824" w="27521">
                  <a:moveTo>
                    <a:pt x="27521" y="1"/>
                  </a:moveTo>
                  <a:lnTo>
                    <a:pt x="1" y="15845"/>
                  </a:lnTo>
                  <a:lnTo>
                    <a:pt x="27521" y="31823"/>
                  </a:lnTo>
                  <a:lnTo>
                    <a:pt x="27521" y="1"/>
                  </a:lnTo>
                  <a:close/>
                </a:path>
              </a:pathLst>
            </a:custGeom>
            <a:solidFill>
              <a:srgbClr val="1DCDC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3"/>
            <p:cNvSpPr/>
            <p:nvPr/>
          </p:nvSpPr>
          <p:spPr>
            <a:xfrm>
              <a:off x="3448050" y="1878450"/>
              <a:ext cx="694675" cy="1191725"/>
            </a:xfrm>
            <a:custGeom>
              <a:rect b="b" l="l" r="r" t="t"/>
              <a:pathLst>
                <a:path extrusionOk="0" h="47669" w="27787">
                  <a:moveTo>
                    <a:pt x="1" y="1"/>
                  </a:moveTo>
                  <a:lnTo>
                    <a:pt x="134" y="31823"/>
                  </a:lnTo>
                  <a:lnTo>
                    <a:pt x="27787" y="47668"/>
                  </a:lnTo>
                  <a:lnTo>
                    <a:pt x="27654" y="1584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C2E3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3"/>
            <p:cNvSpPr/>
            <p:nvPr/>
          </p:nvSpPr>
          <p:spPr>
            <a:xfrm>
              <a:off x="4139375" y="1878450"/>
              <a:ext cx="688025" cy="1191725"/>
            </a:xfrm>
            <a:custGeom>
              <a:rect b="b" l="l" r="r" t="t"/>
              <a:pathLst>
                <a:path extrusionOk="0" h="47669" w="27521">
                  <a:moveTo>
                    <a:pt x="27520" y="1"/>
                  </a:moveTo>
                  <a:lnTo>
                    <a:pt x="1" y="15845"/>
                  </a:lnTo>
                  <a:lnTo>
                    <a:pt x="1" y="47668"/>
                  </a:lnTo>
                  <a:lnTo>
                    <a:pt x="27520" y="31823"/>
                  </a:lnTo>
                  <a:lnTo>
                    <a:pt x="27520" y="31690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rgbClr val="0187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3"/>
            <p:cNvSpPr/>
            <p:nvPr/>
          </p:nvSpPr>
          <p:spPr>
            <a:xfrm>
              <a:off x="4382875" y="241450"/>
              <a:ext cx="201000" cy="229350"/>
            </a:xfrm>
            <a:custGeom>
              <a:rect b="b" l="l" r="r" t="t"/>
              <a:pathLst>
                <a:path extrusionOk="0" h="9174" w="8040">
                  <a:moveTo>
                    <a:pt x="8040" y="0"/>
                  </a:moveTo>
                  <a:lnTo>
                    <a:pt x="1" y="4604"/>
                  </a:lnTo>
                  <a:lnTo>
                    <a:pt x="8040" y="9174"/>
                  </a:lnTo>
                  <a:lnTo>
                    <a:pt x="8040" y="0"/>
                  </a:lnTo>
                  <a:close/>
                </a:path>
              </a:pathLst>
            </a:custGeom>
            <a:solidFill>
              <a:srgbClr val="0187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4139375" y="682600"/>
              <a:ext cx="688025" cy="796425"/>
            </a:xfrm>
            <a:custGeom>
              <a:rect b="b" l="l" r="r" t="t"/>
              <a:pathLst>
                <a:path extrusionOk="0" h="31857" w="27521">
                  <a:moveTo>
                    <a:pt x="1" y="0"/>
                  </a:moveTo>
                  <a:lnTo>
                    <a:pt x="1" y="31857"/>
                  </a:lnTo>
                  <a:lnTo>
                    <a:pt x="27520" y="1584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DCDC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451375" y="4661275"/>
              <a:ext cx="1376025" cy="795600"/>
            </a:xfrm>
            <a:custGeom>
              <a:rect b="b" l="l" r="r" t="t"/>
              <a:pathLst>
                <a:path extrusionOk="0" h="31824" w="55041">
                  <a:moveTo>
                    <a:pt x="27521" y="1"/>
                  </a:moveTo>
                  <a:lnTo>
                    <a:pt x="1" y="15979"/>
                  </a:lnTo>
                  <a:lnTo>
                    <a:pt x="27521" y="31823"/>
                  </a:lnTo>
                  <a:lnTo>
                    <a:pt x="55040" y="15979"/>
                  </a:lnTo>
                  <a:lnTo>
                    <a:pt x="27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4139375" y="3865700"/>
              <a:ext cx="688025" cy="1195050"/>
            </a:xfrm>
            <a:custGeom>
              <a:rect b="b" l="l" r="r" t="t"/>
              <a:pathLst>
                <a:path extrusionOk="0" h="47802" w="27521">
                  <a:moveTo>
                    <a:pt x="1" y="1"/>
                  </a:moveTo>
                  <a:lnTo>
                    <a:pt x="1" y="31824"/>
                  </a:lnTo>
                  <a:lnTo>
                    <a:pt x="27520" y="47802"/>
                  </a:lnTo>
                  <a:lnTo>
                    <a:pt x="27520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C2E3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4139375" y="3469600"/>
              <a:ext cx="688025" cy="795575"/>
            </a:xfrm>
            <a:custGeom>
              <a:rect b="b" l="l" r="r" t="t"/>
              <a:pathLst>
                <a:path extrusionOk="0" h="31823" w="27521">
                  <a:moveTo>
                    <a:pt x="27520" y="0"/>
                  </a:moveTo>
                  <a:lnTo>
                    <a:pt x="1" y="15845"/>
                  </a:lnTo>
                  <a:lnTo>
                    <a:pt x="27520" y="31823"/>
                  </a:lnTo>
                  <a:lnTo>
                    <a:pt x="275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4827375" y="3469600"/>
              <a:ext cx="691350" cy="795575"/>
            </a:xfrm>
            <a:custGeom>
              <a:rect b="b" l="l" r="r" t="t"/>
              <a:pathLst>
                <a:path extrusionOk="0" h="31823" w="27654">
                  <a:moveTo>
                    <a:pt x="0" y="0"/>
                  </a:moveTo>
                  <a:lnTo>
                    <a:pt x="0" y="31823"/>
                  </a:lnTo>
                  <a:lnTo>
                    <a:pt x="27653" y="15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82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4827375" y="2670675"/>
              <a:ext cx="691350" cy="798950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51375" y="3469600"/>
              <a:ext cx="688025" cy="795575"/>
            </a:xfrm>
            <a:custGeom>
              <a:rect b="b" l="l" r="r" t="t"/>
              <a:pathLst>
                <a:path extrusionOk="0" h="31823" w="27521">
                  <a:moveTo>
                    <a:pt x="1" y="0"/>
                  </a:moveTo>
                  <a:lnTo>
                    <a:pt x="1" y="31823"/>
                  </a:lnTo>
                  <a:lnTo>
                    <a:pt x="27521" y="1584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5340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3"/>
            <p:cNvSpPr/>
            <p:nvPr/>
          </p:nvSpPr>
          <p:spPr>
            <a:xfrm>
              <a:off x="3451375" y="2670675"/>
              <a:ext cx="1376025" cy="1195050"/>
            </a:xfrm>
            <a:custGeom>
              <a:rect b="b" l="l" r="r" t="t"/>
              <a:pathLst>
                <a:path extrusionOk="0" h="47802" w="55041">
                  <a:moveTo>
                    <a:pt x="55040" y="1"/>
                  </a:moveTo>
                  <a:lnTo>
                    <a:pt x="27521" y="15979"/>
                  </a:lnTo>
                  <a:lnTo>
                    <a:pt x="1" y="31957"/>
                  </a:lnTo>
                  <a:lnTo>
                    <a:pt x="27521" y="47802"/>
                  </a:lnTo>
                  <a:lnTo>
                    <a:pt x="55040" y="31957"/>
                  </a:lnTo>
                  <a:lnTo>
                    <a:pt x="55040" y="1"/>
                  </a:lnTo>
                  <a:close/>
                </a:path>
              </a:pathLst>
            </a:custGeom>
            <a:solidFill>
              <a:srgbClr val="F5340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3"/>
            <p:cNvSpPr/>
            <p:nvPr/>
          </p:nvSpPr>
          <p:spPr>
            <a:xfrm>
              <a:off x="2760050" y="2670675"/>
              <a:ext cx="691350" cy="798950"/>
            </a:xfrm>
            <a:custGeom>
              <a:rect b="b" l="l" r="r" t="t"/>
              <a:pathLst>
                <a:path extrusionOk="0" h="31958" w="27654">
                  <a:moveTo>
                    <a:pt x="27654" y="1"/>
                  </a:moveTo>
                  <a:lnTo>
                    <a:pt x="1" y="15979"/>
                  </a:lnTo>
                  <a:lnTo>
                    <a:pt x="27654" y="31957"/>
                  </a:lnTo>
                  <a:lnTo>
                    <a:pt x="27654" y="1"/>
                  </a:lnTo>
                  <a:close/>
                </a:path>
              </a:pathLst>
            </a:custGeom>
            <a:solidFill>
              <a:srgbClr val="F5340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2760050" y="3070150"/>
              <a:ext cx="691350" cy="795575"/>
            </a:xfrm>
            <a:custGeom>
              <a:rect b="b" l="l" r="r" t="t"/>
              <a:pathLst>
                <a:path extrusionOk="0" h="31823" w="27654">
                  <a:moveTo>
                    <a:pt x="1" y="0"/>
                  </a:moveTo>
                  <a:lnTo>
                    <a:pt x="1" y="31823"/>
                  </a:lnTo>
                  <a:lnTo>
                    <a:pt x="27654" y="159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651D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3451375" y="2670675"/>
              <a:ext cx="688025" cy="798950"/>
            </a:xfrm>
            <a:custGeom>
              <a:rect b="b" l="l" r="r" t="t"/>
              <a:pathLst>
                <a:path extrusionOk="0" h="31958" w="27521">
                  <a:moveTo>
                    <a:pt x="1" y="1"/>
                  </a:moveTo>
                  <a:lnTo>
                    <a:pt x="1" y="31957"/>
                  </a:lnTo>
                  <a:lnTo>
                    <a:pt x="27521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2072075" y="1479000"/>
              <a:ext cx="688000" cy="795600"/>
            </a:xfrm>
            <a:custGeom>
              <a:rect b="b" l="l" r="r" t="t"/>
              <a:pathLst>
                <a:path extrusionOk="0" h="31824" w="27520">
                  <a:moveTo>
                    <a:pt x="27520" y="1"/>
                  </a:moveTo>
                  <a:lnTo>
                    <a:pt x="0" y="15845"/>
                  </a:lnTo>
                  <a:lnTo>
                    <a:pt x="27520" y="31823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rgbClr val="FFD49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1967825" y="2486400"/>
              <a:ext cx="322750" cy="371950"/>
            </a:xfrm>
            <a:custGeom>
              <a:rect b="b" l="l" r="r" t="t"/>
              <a:pathLst>
                <a:path extrusionOk="0" h="14878" w="12910">
                  <a:moveTo>
                    <a:pt x="1" y="0"/>
                  </a:moveTo>
                  <a:lnTo>
                    <a:pt x="1" y="14877"/>
                  </a:lnTo>
                  <a:lnTo>
                    <a:pt x="12910" y="7505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2065400" y="1412275"/>
              <a:ext cx="218500" cy="254375"/>
            </a:xfrm>
            <a:custGeom>
              <a:rect b="b" l="l" r="r" t="t"/>
              <a:pathLst>
                <a:path extrusionOk="0" h="10175" w="8740">
                  <a:moveTo>
                    <a:pt x="0" y="1"/>
                  </a:moveTo>
                  <a:lnTo>
                    <a:pt x="0" y="10175"/>
                  </a:lnTo>
                  <a:lnTo>
                    <a:pt x="8740" y="500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49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2760050" y="1878450"/>
              <a:ext cx="691350" cy="1191725"/>
            </a:xfrm>
            <a:custGeom>
              <a:rect b="b" l="l" r="r" t="t"/>
              <a:pathLst>
                <a:path extrusionOk="0" h="47669" w="27654">
                  <a:moveTo>
                    <a:pt x="27654" y="1"/>
                  </a:moveTo>
                  <a:lnTo>
                    <a:pt x="1" y="15845"/>
                  </a:lnTo>
                  <a:lnTo>
                    <a:pt x="1" y="47668"/>
                  </a:lnTo>
                  <a:lnTo>
                    <a:pt x="27521" y="31823"/>
                  </a:lnTo>
                  <a:lnTo>
                    <a:pt x="27654" y="31690"/>
                  </a:lnTo>
                  <a:lnTo>
                    <a:pt x="27654" y="1"/>
                  </a:lnTo>
                  <a:close/>
                </a:path>
              </a:pathLst>
            </a:custGeom>
            <a:solidFill>
              <a:srgbClr val="FF82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2760050" y="1479000"/>
              <a:ext cx="691350" cy="795600"/>
            </a:xfrm>
            <a:custGeom>
              <a:rect b="b" l="l" r="r" t="t"/>
              <a:pathLst>
                <a:path extrusionOk="0" h="31824" w="27654">
                  <a:moveTo>
                    <a:pt x="1" y="1"/>
                  </a:moveTo>
                  <a:lnTo>
                    <a:pt x="1" y="31823"/>
                  </a:lnTo>
                  <a:lnTo>
                    <a:pt x="27654" y="15979"/>
                  </a:lnTo>
                  <a:lnTo>
                    <a:pt x="27654" y="1584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2072075" y="3865700"/>
              <a:ext cx="688000" cy="795600"/>
            </a:xfrm>
            <a:custGeom>
              <a:rect b="b" l="l" r="r" t="t"/>
              <a:pathLst>
                <a:path extrusionOk="0" h="31824" w="27520">
                  <a:moveTo>
                    <a:pt x="27520" y="1"/>
                  </a:moveTo>
                  <a:lnTo>
                    <a:pt x="0" y="15979"/>
                  </a:lnTo>
                  <a:lnTo>
                    <a:pt x="27520" y="31824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1384075" y="4661275"/>
              <a:ext cx="688025" cy="795600"/>
            </a:xfrm>
            <a:custGeom>
              <a:rect b="b" l="l" r="r" t="t"/>
              <a:pathLst>
                <a:path extrusionOk="0" h="31824" w="27521">
                  <a:moveTo>
                    <a:pt x="1" y="1"/>
                  </a:moveTo>
                  <a:lnTo>
                    <a:pt x="1" y="31823"/>
                  </a:lnTo>
                  <a:lnTo>
                    <a:pt x="27520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2760050" y="3865700"/>
              <a:ext cx="691350" cy="1591175"/>
            </a:xfrm>
            <a:custGeom>
              <a:rect b="b" l="l" r="r" t="t"/>
              <a:pathLst>
                <a:path extrusionOk="0" h="63647" w="27654">
                  <a:moveTo>
                    <a:pt x="1" y="1"/>
                  </a:moveTo>
                  <a:lnTo>
                    <a:pt x="1" y="31824"/>
                  </a:lnTo>
                  <a:lnTo>
                    <a:pt x="1" y="63646"/>
                  </a:lnTo>
                  <a:lnTo>
                    <a:pt x="27521" y="47802"/>
                  </a:lnTo>
                  <a:lnTo>
                    <a:pt x="27654" y="47802"/>
                  </a:lnTo>
                  <a:lnTo>
                    <a:pt x="27654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2760050" y="3469600"/>
              <a:ext cx="691350" cy="795575"/>
            </a:xfrm>
            <a:custGeom>
              <a:rect b="b" l="l" r="r" t="t"/>
              <a:pathLst>
                <a:path extrusionOk="0" h="31823" w="27654">
                  <a:moveTo>
                    <a:pt x="27654" y="0"/>
                  </a:moveTo>
                  <a:lnTo>
                    <a:pt x="1" y="15845"/>
                  </a:lnTo>
                  <a:lnTo>
                    <a:pt x="27654" y="31823"/>
                  </a:lnTo>
                  <a:lnTo>
                    <a:pt x="2765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3448050" y="3469600"/>
              <a:ext cx="691350" cy="1591150"/>
            </a:xfrm>
            <a:custGeom>
              <a:rect b="b" l="l" r="r" t="t"/>
              <a:pathLst>
                <a:path extrusionOk="0" h="63646" w="27654">
                  <a:moveTo>
                    <a:pt x="134" y="0"/>
                  </a:moveTo>
                  <a:lnTo>
                    <a:pt x="1" y="31823"/>
                  </a:lnTo>
                  <a:lnTo>
                    <a:pt x="134" y="31823"/>
                  </a:lnTo>
                  <a:lnTo>
                    <a:pt x="134" y="63646"/>
                  </a:lnTo>
                  <a:lnTo>
                    <a:pt x="27654" y="47668"/>
                  </a:lnTo>
                  <a:lnTo>
                    <a:pt x="27654" y="15845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3"/>
            <p:cNvSpPr/>
            <p:nvPr/>
          </p:nvSpPr>
          <p:spPr>
            <a:xfrm>
              <a:off x="2760050" y="2670675"/>
              <a:ext cx="1379350" cy="1195050"/>
            </a:xfrm>
            <a:custGeom>
              <a:rect b="b" l="l" r="r" t="t"/>
              <a:pathLst>
                <a:path extrusionOk="0" h="47802" w="55174">
                  <a:moveTo>
                    <a:pt x="27654" y="1"/>
                  </a:moveTo>
                  <a:lnTo>
                    <a:pt x="1" y="15979"/>
                  </a:lnTo>
                  <a:lnTo>
                    <a:pt x="1" y="47802"/>
                  </a:lnTo>
                  <a:lnTo>
                    <a:pt x="27654" y="31957"/>
                  </a:lnTo>
                  <a:lnTo>
                    <a:pt x="55174" y="15979"/>
                  </a:lnTo>
                  <a:lnTo>
                    <a:pt x="27654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" name="Google Shape;144;p3"/>
          <p:cNvGrpSpPr/>
          <p:nvPr/>
        </p:nvGrpSpPr>
        <p:grpSpPr>
          <a:xfrm flipH="1">
            <a:off x="6278928" y="-258568"/>
            <a:ext cx="2865062" cy="3613974"/>
            <a:chOff x="-26858" y="-227337"/>
            <a:chExt cx="2186403" cy="2757917"/>
          </a:xfrm>
        </p:grpSpPr>
        <p:sp>
          <p:nvSpPr>
            <p:cNvPr id="145" name="Google Shape;145;p3"/>
            <p:cNvSpPr/>
            <p:nvPr/>
          </p:nvSpPr>
          <p:spPr>
            <a:xfrm rot="10800000">
              <a:off x="-26858" y="614063"/>
              <a:ext cx="365586" cy="420700"/>
            </a:xfrm>
            <a:custGeom>
              <a:rect b="b" l="l" r="r" t="t"/>
              <a:pathLst>
                <a:path extrusionOk="0" h="31823" w="27654">
                  <a:moveTo>
                    <a:pt x="27653" y="0"/>
                  </a:moveTo>
                  <a:lnTo>
                    <a:pt x="0" y="15978"/>
                  </a:lnTo>
                  <a:lnTo>
                    <a:pt x="27653" y="31823"/>
                  </a:lnTo>
                  <a:lnTo>
                    <a:pt x="27653" y="0"/>
                  </a:lnTo>
                  <a:close/>
                </a:path>
              </a:pathLst>
            </a:custGeom>
            <a:solidFill>
              <a:srgbClr val="0C2E3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3"/>
            <p:cNvSpPr/>
            <p:nvPr/>
          </p:nvSpPr>
          <p:spPr>
            <a:xfrm rot="10800000">
              <a:off x="-26858" y="823521"/>
              <a:ext cx="365586" cy="422485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3"/>
            <p:cNvSpPr/>
            <p:nvPr/>
          </p:nvSpPr>
          <p:spPr>
            <a:xfrm rot="10800000">
              <a:off x="-26858" y="1455450"/>
              <a:ext cx="365586" cy="420713"/>
            </a:xfrm>
            <a:custGeom>
              <a:rect b="b" l="l" r="r" t="t"/>
              <a:pathLst>
                <a:path extrusionOk="0" h="31824" w="27654">
                  <a:moveTo>
                    <a:pt x="27653" y="1"/>
                  </a:moveTo>
                  <a:lnTo>
                    <a:pt x="0" y="15845"/>
                  </a:lnTo>
                  <a:lnTo>
                    <a:pt x="27653" y="31823"/>
                  </a:lnTo>
                  <a:lnTo>
                    <a:pt x="27653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3"/>
            <p:cNvSpPr/>
            <p:nvPr/>
          </p:nvSpPr>
          <p:spPr>
            <a:xfrm rot="10800000">
              <a:off x="-26858" y="1034750"/>
              <a:ext cx="365586" cy="631942"/>
            </a:xfrm>
            <a:custGeom>
              <a:rect b="b" l="l" r="r" t="t"/>
              <a:pathLst>
                <a:path extrusionOk="0" h="47802" w="27654">
                  <a:moveTo>
                    <a:pt x="0" y="0"/>
                  </a:moveTo>
                  <a:lnTo>
                    <a:pt x="0" y="31823"/>
                  </a:lnTo>
                  <a:lnTo>
                    <a:pt x="134" y="31956"/>
                  </a:lnTo>
                  <a:lnTo>
                    <a:pt x="27653" y="47801"/>
                  </a:lnTo>
                  <a:lnTo>
                    <a:pt x="27653" y="15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340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3"/>
            <p:cNvSpPr/>
            <p:nvPr/>
          </p:nvSpPr>
          <p:spPr>
            <a:xfrm rot="10800000">
              <a:off x="-26858" y="-17866"/>
              <a:ext cx="365586" cy="631942"/>
            </a:xfrm>
            <a:custGeom>
              <a:rect b="b" l="l" r="r" t="t"/>
              <a:pathLst>
                <a:path extrusionOk="0" h="47802" w="27654">
                  <a:moveTo>
                    <a:pt x="27653" y="1"/>
                  </a:moveTo>
                  <a:lnTo>
                    <a:pt x="0" y="15979"/>
                  </a:lnTo>
                  <a:lnTo>
                    <a:pt x="0" y="47802"/>
                  </a:lnTo>
                  <a:lnTo>
                    <a:pt x="134" y="47802"/>
                  </a:lnTo>
                  <a:lnTo>
                    <a:pt x="27653" y="31824"/>
                  </a:lnTo>
                  <a:lnTo>
                    <a:pt x="27653" y="1"/>
                  </a:lnTo>
                  <a:close/>
                </a:path>
              </a:pathLst>
            </a:custGeom>
            <a:solidFill>
              <a:srgbClr val="0187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3"/>
            <p:cNvSpPr/>
            <p:nvPr/>
          </p:nvSpPr>
          <p:spPr>
            <a:xfrm rot="10800000">
              <a:off x="-26858" y="-227337"/>
              <a:ext cx="363828" cy="420713"/>
            </a:xfrm>
            <a:custGeom>
              <a:rect b="b" l="l" r="r" t="t"/>
              <a:pathLst>
                <a:path extrusionOk="0" h="31824" w="27521">
                  <a:moveTo>
                    <a:pt x="27520" y="1"/>
                  </a:moveTo>
                  <a:lnTo>
                    <a:pt x="1" y="15979"/>
                  </a:lnTo>
                  <a:lnTo>
                    <a:pt x="27520" y="31823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3"/>
            <p:cNvSpPr/>
            <p:nvPr/>
          </p:nvSpPr>
          <p:spPr>
            <a:xfrm rot="10800000">
              <a:off x="-26858" y="402834"/>
              <a:ext cx="365586" cy="420700"/>
            </a:xfrm>
            <a:custGeom>
              <a:rect b="b" l="l" r="r" t="t"/>
              <a:pathLst>
                <a:path extrusionOk="0" h="31823" w="27654">
                  <a:moveTo>
                    <a:pt x="0" y="0"/>
                  </a:moveTo>
                  <a:lnTo>
                    <a:pt x="0" y="31823"/>
                  </a:lnTo>
                  <a:lnTo>
                    <a:pt x="27653" y="15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6A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3"/>
            <p:cNvSpPr/>
            <p:nvPr/>
          </p:nvSpPr>
          <p:spPr>
            <a:xfrm rot="10800000">
              <a:off x="-26858" y="614063"/>
              <a:ext cx="365586" cy="420700"/>
            </a:xfrm>
            <a:custGeom>
              <a:rect b="b" l="l" r="r" t="t"/>
              <a:pathLst>
                <a:path extrusionOk="0" h="31823" w="27654">
                  <a:moveTo>
                    <a:pt x="27653" y="0"/>
                  </a:moveTo>
                  <a:lnTo>
                    <a:pt x="0" y="15978"/>
                  </a:lnTo>
                  <a:lnTo>
                    <a:pt x="27653" y="31823"/>
                  </a:lnTo>
                  <a:lnTo>
                    <a:pt x="27653" y="0"/>
                  </a:lnTo>
                  <a:close/>
                </a:path>
              </a:pathLst>
            </a:custGeom>
            <a:solidFill>
              <a:srgbClr val="0C2E3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3"/>
            <p:cNvSpPr/>
            <p:nvPr/>
          </p:nvSpPr>
          <p:spPr>
            <a:xfrm rot="10800000">
              <a:off x="-26858" y="823521"/>
              <a:ext cx="365586" cy="422485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3"/>
            <p:cNvSpPr/>
            <p:nvPr/>
          </p:nvSpPr>
          <p:spPr>
            <a:xfrm rot="10800000">
              <a:off x="338715" y="823521"/>
              <a:ext cx="363828" cy="422485"/>
            </a:xfrm>
            <a:custGeom>
              <a:rect b="b" l="l" r="r" t="t"/>
              <a:pathLst>
                <a:path extrusionOk="0" h="31958" w="27521">
                  <a:moveTo>
                    <a:pt x="27520" y="1"/>
                  </a:moveTo>
                  <a:lnTo>
                    <a:pt x="1" y="15979"/>
                  </a:lnTo>
                  <a:lnTo>
                    <a:pt x="27520" y="31957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3"/>
            <p:cNvSpPr/>
            <p:nvPr/>
          </p:nvSpPr>
          <p:spPr>
            <a:xfrm rot="10800000">
              <a:off x="338715" y="614063"/>
              <a:ext cx="363828" cy="420700"/>
            </a:xfrm>
            <a:custGeom>
              <a:rect b="b" l="l" r="r" t="t"/>
              <a:pathLst>
                <a:path extrusionOk="0" h="31823" w="27521">
                  <a:moveTo>
                    <a:pt x="1" y="0"/>
                  </a:moveTo>
                  <a:lnTo>
                    <a:pt x="1" y="31823"/>
                  </a:lnTo>
                  <a:lnTo>
                    <a:pt x="27520" y="159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3"/>
            <p:cNvSpPr/>
            <p:nvPr/>
          </p:nvSpPr>
          <p:spPr>
            <a:xfrm rot="10800000">
              <a:off x="-26858" y="823521"/>
              <a:ext cx="365586" cy="422485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3"/>
            <p:cNvSpPr/>
            <p:nvPr/>
          </p:nvSpPr>
          <p:spPr>
            <a:xfrm rot="10800000">
              <a:off x="702529" y="614063"/>
              <a:ext cx="363828" cy="420700"/>
            </a:xfrm>
            <a:custGeom>
              <a:rect b="b" l="l" r="r" t="t"/>
              <a:pathLst>
                <a:path extrusionOk="0" h="31823" w="27521">
                  <a:moveTo>
                    <a:pt x="27521" y="0"/>
                  </a:moveTo>
                  <a:lnTo>
                    <a:pt x="1" y="15978"/>
                  </a:lnTo>
                  <a:lnTo>
                    <a:pt x="27521" y="31823"/>
                  </a:lnTo>
                  <a:lnTo>
                    <a:pt x="27521" y="0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3"/>
            <p:cNvSpPr/>
            <p:nvPr/>
          </p:nvSpPr>
          <p:spPr>
            <a:xfrm rot="10800000">
              <a:off x="702529" y="823521"/>
              <a:ext cx="363828" cy="422485"/>
            </a:xfrm>
            <a:custGeom>
              <a:rect b="b" l="l" r="r" t="t"/>
              <a:pathLst>
                <a:path extrusionOk="0" h="31958" w="27521">
                  <a:moveTo>
                    <a:pt x="1" y="1"/>
                  </a:moveTo>
                  <a:lnTo>
                    <a:pt x="1" y="31957"/>
                  </a:lnTo>
                  <a:lnTo>
                    <a:pt x="27521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5340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3"/>
            <p:cNvSpPr/>
            <p:nvPr/>
          </p:nvSpPr>
          <p:spPr>
            <a:xfrm rot="10800000">
              <a:off x="702529" y="1455450"/>
              <a:ext cx="363828" cy="420713"/>
            </a:xfrm>
            <a:custGeom>
              <a:rect b="b" l="l" r="r" t="t"/>
              <a:pathLst>
                <a:path extrusionOk="0" h="31824" w="27521">
                  <a:moveTo>
                    <a:pt x="27521" y="1"/>
                  </a:moveTo>
                  <a:lnTo>
                    <a:pt x="1" y="15845"/>
                  </a:lnTo>
                  <a:lnTo>
                    <a:pt x="27521" y="31823"/>
                  </a:lnTo>
                  <a:lnTo>
                    <a:pt x="27521" y="1"/>
                  </a:lnTo>
                  <a:close/>
                </a:path>
              </a:pathLst>
            </a:custGeom>
            <a:solidFill>
              <a:srgbClr val="1DCDC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3"/>
            <p:cNvSpPr/>
            <p:nvPr/>
          </p:nvSpPr>
          <p:spPr>
            <a:xfrm rot="10800000">
              <a:off x="700771" y="1034750"/>
              <a:ext cx="367344" cy="630184"/>
            </a:xfrm>
            <a:custGeom>
              <a:rect b="b" l="l" r="r" t="t"/>
              <a:pathLst>
                <a:path extrusionOk="0" h="47669" w="27787">
                  <a:moveTo>
                    <a:pt x="1" y="1"/>
                  </a:moveTo>
                  <a:lnTo>
                    <a:pt x="134" y="31823"/>
                  </a:lnTo>
                  <a:lnTo>
                    <a:pt x="27787" y="47668"/>
                  </a:lnTo>
                  <a:lnTo>
                    <a:pt x="27654" y="1584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C2E3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3"/>
            <p:cNvSpPr/>
            <p:nvPr/>
          </p:nvSpPr>
          <p:spPr>
            <a:xfrm rot="10800000">
              <a:off x="338715" y="1034750"/>
              <a:ext cx="363828" cy="630184"/>
            </a:xfrm>
            <a:custGeom>
              <a:rect b="b" l="l" r="r" t="t"/>
              <a:pathLst>
                <a:path extrusionOk="0" h="47669" w="27521">
                  <a:moveTo>
                    <a:pt x="27520" y="1"/>
                  </a:moveTo>
                  <a:lnTo>
                    <a:pt x="1" y="15845"/>
                  </a:lnTo>
                  <a:lnTo>
                    <a:pt x="1" y="47668"/>
                  </a:lnTo>
                  <a:lnTo>
                    <a:pt x="27520" y="31823"/>
                  </a:lnTo>
                  <a:lnTo>
                    <a:pt x="27520" y="31690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rgbClr val="0187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3"/>
            <p:cNvSpPr/>
            <p:nvPr/>
          </p:nvSpPr>
          <p:spPr>
            <a:xfrm rot="10800000">
              <a:off x="467491" y="2409300"/>
              <a:ext cx="106289" cy="121280"/>
            </a:xfrm>
            <a:custGeom>
              <a:rect b="b" l="l" r="r" t="t"/>
              <a:pathLst>
                <a:path extrusionOk="0" h="9174" w="8040">
                  <a:moveTo>
                    <a:pt x="8040" y="0"/>
                  </a:moveTo>
                  <a:lnTo>
                    <a:pt x="1" y="4604"/>
                  </a:lnTo>
                  <a:lnTo>
                    <a:pt x="8040" y="9174"/>
                  </a:lnTo>
                  <a:lnTo>
                    <a:pt x="8040" y="0"/>
                  </a:lnTo>
                  <a:close/>
                </a:path>
              </a:pathLst>
            </a:custGeom>
            <a:solidFill>
              <a:srgbClr val="0187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3"/>
            <p:cNvSpPr/>
            <p:nvPr/>
          </p:nvSpPr>
          <p:spPr>
            <a:xfrm rot="10800000">
              <a:off x="338715" y="1876150"/>
              <a:ext cx="363828" cy="421150"/>
            </a:xfrm>
            <a:custGeom>
              <a:rect b="b" l="l" r="r" t="t"/>
              <a:pathLst>
                <a:path extrusionOk="0" h="31857" w="27521">
                  <a:moveTo>
                    <a:pt x="1" y="0"/>
                  </a:moveTo>
                  <a:lnTo>
                    <a:pt x="1" y="31857"/>
                  </a:lnTo>
                  <a:lnTo>
                    <a:pt x="27520" y="1584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DCDC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3"/>
            <p:cNvSpPr/>
            <p:nvPr/>
          </p:nvSpPr>
          <p:spPr>
            <a:xfrm rot="10800000">
              <a:off x="338715" y="-227337"/>
              <a:ext cx="727642" cy="420713"/>
            </a:xfrm>
            <a:custGeom>
              <a:rect b="b" l="l" r="r" t="t"/>
              <a:pathLst>
                <a:path extrusionOk="0" h="31824" w="55041">
                  <a:moveTo>
                    <a:pt x="27521" y="1"/>
                  </a:moveTo>
                  <a:lnTo>
                    <a:pt x="1" y="15979"/>
                  </a:lnTo>
                  <a:lnTo>
                    <a:pt x="27521" y="31823"/>
                  </a:lnTo>
                  <a:lnTo>
                    <a:pt x="55040" y="15979"/>
                  </a:lnTo>
                  <a:lnTo>
                    <a:pt x="27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3"/>
            <p:cNvSpPr/>
            <p:nvPr/>
          </p:nvSpPr>
          <p:spPr>
            <a:xfrm rot="10800000">
              <a:off x="338715" y="-17866"/>
              <a:ext cx="363828" cy="631942"/>
            </a:xfrm>
            <a:custGeom>
              <a:rect b="b" l="l" r="r" t="t"/>
              <a:pathLst>
                <a:path extrusionOk="0" h="47802" w="27521">
                  <a:moveTo>
                    <a:pt x="1" y="1"/>
                  </a:moveTo>
                  <a:lnTo>
                    <a:pt x="1" y="31824"/>
                  </a:lnTo>
                  <a:lnTo>
                    <a:pt x="27520" y="47802"/>
                  </a:lnTo>
                  <a:lnTo>
                    <a:pt x="27520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C2E3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3"/>
            <p:cNvSpPr/>
            <p:nvPr/>
          </p:nvSpPr>
          <p:spPr>
            <a:xfrm rot="10800000">
              <a:off x="338715" y="402834"/>
              <a:ext cx="363828" cy="420700"/>
            </a:xfrm>
            <a:custGeom>
              <a:rect b="b" l="l" r="r" t="t"/>
              <a:pathLst>
                <a:path extrusionOk="0" h="31823" w="27521">
                  <a:moveTo>
                    <a:pt x="27520" y="0"/>
                  </a:moveTo>
                  <a:lnTo>
                    <a:pt x="1" y="15845"/>
                  </a:lnTo>
                  <a:lnTo>
                    <a:pt x="27520" y="31823"/>
                  </a:lnTo>
                  <a:lnTo>
                    <a:pt x="275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3"/>
            <p:cNvSpPr/>
            <p:nvPr/>
          </p:nvSpPr>
          <p:spPr>
            <a:xfrm rot="10800000">
              <a:off x="-26858" y="402834"/>
              <a:ext cx="365586" cy="420700"/>
            </a:xfrm>
            <a:custGeom>
              <a:rect b="b" l="l" r="r" t="t"/>
              <a:pathLst>
                <a:path extrusionOk="0" h="31823" w="27654">
                  <a:moveTo>
                    <a:pt x="0" y="0"/>
                  </a:moveTo>
                  <a:lnTo>
                    <a:pt x="0" y="31823"/>
                  </a:lnTo>
                  <a:lnTo>
                    <a:pt x="27653" y="15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82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3"/>
            <p:cNvSpPr/>
            <p:nvPr/>
          </p:nvSpPr>
          <p:spPr>
            <a:xfrm rot="10800000">
              <a:off x="-26858" y="823521"/>
              <a:ext cx="365586" cy="422485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3"/>
            <p:cNvSpPr/>
            <p:nvPr/>
          </p:nvSpPr>
          <p:spPr>
            <a:xfrm rot="10800000">
              <a:off x="702529" y="402834"/>
              <a:ext cx="363828" cy="420700"/>
            </a:xfrm>
            <a:custGeom>
              <a:rect b="b" l="l" r="r" t="t"/>
              <a:pathLst>
                <a:path extrusionOk="0" h="31823" w="27521">
                  <a:moveTo>
                    <a:pt x="1" y="0"/>
                  </a:moveTo>
                  <a:lnTo>
                    <a:pt x="1" y="31823"/>
                  </a:lnTo>
                  <a:lnTo>
                    <a:pt x="27521" y="1584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5340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3"/>
            <p:cNvSpPr/>
            <p:nvPr/>
          </p:nvSpPr>
          <p:spPr>
            <a:xfrm rot="10800000">
              <a:off x="338715" y="614063"/>
              <a:ext cx="727642" cy="631942"/>
            </a:xfrm>
            <a:custGeom>
              <a:rect b="b" l="l" r="r" t="t"/>
              <a:pathLst>
                <a:path extrusionOk="0" h="47802" w="55041">
                  <a:moveTo>
                    <a:pt x="55040" y="1"/>
                  </a:moveTo>
                  <a:lnTo>
                    <a:pt x="27521" y="15979"/>
                  </a:lnTo>
                  <a:lnTo>
                    <a:pt x="1" y="31957"/>
                  </a:lnTo>
                  <a:lnTo>
                    <a:pt x="27521" y="47802"/>
                  </a:lnTo>
                  <a:lnTo>
                    <a:pt x="55040" y="31957"/>
                  </a:lnTo>
                  <a:lnTo>
                    <a:pt x="55040" y="1"/>
                  </a:lnTo>
                  <a:close/>
                </a:path>
              </a:pathLst>
            </a:custGeom>
            <a:solidFill>
              <a:srgbClr val="F5340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3"/>
            <p:cNvSpPr/>
            <p:nvPr/>
          </p:nvSpPr>
          <p:spPr>
            <a:xfrm rot="10800000">
              <a:off x="1066343" y="823521"/>
              <a:ext cx="365586" cy="422485"/>
            </a:xfrm>
            <a:custGeom>
              <a:rect b="b" l="l" r="r" t="t"/>
              <a:pathLst>
                <a:path extrusionOk="0" h="31958" w="27654">
                  <a:moveTo>
                    <a:pt x="27654" y="1"/>
                  </a:moveTo>
                  <a:lnTo>
                    <a:pt x="1" y="15979"/>
                  </a:lnTo>
                  <a:lnTo>
                    <a:pt x="27654" y="31957"/>
                  </a:lnTo>
                  <a:lnTo>
                    <a:pt x="27654" y="1"/>
                  </a:lnTo>
                  <a:close/>
                </a:path>
              </a:pathLst>
            </a:custGeom>
            <a:solidFill>
              <a:srgbClr val="F5340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3"/>
            <p:cNvSpPr/>
            <p:nvPr/>
          </p:nvSpPr>
          <p:spPr>
            <a:xfrm rot="10800000">
              <a:off x="1066343" y="614063"/>
              <a:ext cx="365586" cy="420700"/>
            </a:xfrm>
            <a:custGeom>
              <a:rect b="b" l="l" r="r" t="t"/>
              <a:pathLst>
                <a:path extrusionOk="0" h="31823" w="27654">
                  <a:moveTo>
                    <a:pt x="1" y="0"/>
                  </a:moveTo>
                  <a:lnTo>
                    <a:pt x="1" y="31823"/>
                  </a:lnTo>
                  <a:lnTo>
                    <a:pt x="27654" y="159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651D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3"/>
            <p:cNvSpPr/>
            <p:nvPr/>
          </p:nvSpPr>
          <p:spPr>
            <a:xfrm rot="10800000">
              <a:off x="702529" y="823521"/>
              <a:ext cx="363828" cy="422485"/>
            </a:xfrm>
            <a:custGeom>
              <a:rect b="b" l="l" r="r" t="t"/>
              <a:pathLst>
                <a:path extrusionOk="0" h="31958" w="27521">
                  <a:moveTo>
                    <a:pt x="1" y="1"/>
                  </a:moveTo>
                  <a:lnTo>
                    <a:pt x="1" y="31957"/>
                  </a:lnTo>
                  <a:lnTo>
                    <a:pt x="27521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3"/>
            <p:cNvSpPr/>
            <p:nvPr/>
          </p:nvSpPr>
          <p:spPr>
            <a:xfrm rot="10800000">
              <a:off x="1431916" y="1455450"/>
              <a:ext cx="363814" cy="420713"/>
            </a:xfrm>
            <a:custGeom>
              <a:rect b="b" l="l" r="r" t="t"/>
              <a:pathLst>
                <a:path extrusionOk="0" h="31824" w="27520">
                  <a:moveTo>
                    <a:pt x="27520" y="1"/>
                  </a:moveTo>
                  <a:lnTo>
                    <a:pt x="0" y="15845"/>
                  </a:lnTo>
                  <a:lnTo>
                    <a:pt x="27520" y="31823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rgbClr val="FFD49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3"/>
            <p:cNvSpPr/>
            <p:nvPr/>
          </p:nvSpPr>
          <p:spPr>
            <a:xfrm rot="10800000">
              <a:off x="1680188" y="1146763"/>
              <a:ext cx="170670" cy="196687"/>
            </a:xfrm>
            <a:custGeom>
              <a:rect b="b" l="l" r="r" t="t"/>
              <a:pathLst>
                <a:path extrusionOk="0" h="14878" w="12910">
                  <a:moveTo>
                    <a:pt x="1" y="0"/>
                  </a:moveTo>
                  <a:lnTo>
                    <a:pt x="1" y="14877"/>
                  </a:lnTo>
                  <a:lnTo>
                    <a:pt x="12910" y="7505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FF82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3"/>
            <p:cNvSpPr/>
            <p:nvPr/>
          </p:nvSpPr>
          <p:spPr>
            <a:xfrm rot="10800000">
              <a:off x="1683717" y="1776934"/>
              <a:ext cx="115543" cy="134514"/>
            </a:xfrm>
            <a:custGeom>
              <a:rect b="b" l="l" r="r" t="t"/>
              <a:pathLst>
                <a:path extrusionOk="0" h="10175" w="8740">
                  <a:moveTo>
                    <a:pt x="0" y="1"/>
                  </a:moveTo>
                  <a:lnTo>
                    <a:pt x="0" y="10175"/>
                  </a:lnTo>
                  <a:lnTo>
                    <a:pt x="8740" y="500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49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3"/>
            <p:cNvSpPr/>
            <p:nvPr/>
          </p:nvSpPr>
          <p:spPr>
            <a:xfrm rot="10800000">
              <a:off x="1066343" y="1034750"/>
              <a:ext cx="365586" cy="630184"/>
            </a:xfrm>
            <a:custGeom>
              <a:rect b="b" l="l" r="r" t="t"/>
              <a:pathLst>
                <a:path extrusionOk="0" h="47669" w="27654">
                  <a:moveTo>
                    <a:pt x="27654" y="1"/>
                  </a:moveTo>
                  <a:lnTo>
                    <a:pt x="1" y="15845"/>
                  </a:lnTo>
                  <a:lnTo>
                    <a:pt x="1" y="47668"/>
                  </a:lnTo>
                  <a:lnTo>
                    <a:pt x="27521" y="31823"/>
                  </a:lnTo>
                  <a:lnTo>
                    <a:pt x="27654" y="31690"/>
                  </a:lnTo>
                  <a:lnTo>
                    <a:pt x="27654" y="1"/>
                  </a:lnTo>
                  <a:close/>
                </a:path>
              </a:pathLst>
            </a:custGeom>
            <a:solidFill>
              <a:srgbClr val="FF82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3"/>
            <p:cNvSpPr/>
            <p:nvPr/>
          </p:nvSpPr>
          <p:spPr>
            <a:xfrm rot="10800000">
              <a:off x="1066343" y="1455450"/>
              <a:ext cx="365586" cy="420713"/>
            </a:xfrm>
            <a:custGeom>
              <a:rect b="b" l="l" r="r" t="t"/>
              <a:pathLst>
                <a:path extrusionOk="0" h="31824" w="27654">
                  <a:moveTo>
                    <a:pt x="1" y="1"/>
                  </a:moveTo>
                  <a:lnTo>
                    <a:pt x="1" y="31823"/>
                  </a:lnTo>
                  <a:lnTo>
                    <a:pt x="27654" y="15979"/>
                  </a:lnTo>
                  <a:lnTo>
                    <a:pt x="27654" y="1584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3"/>
            <p:cNvSpPr/>
            <p:nvPr/>
          </p:nvSpPr>
          <p:spPr>
            <a:xfrm rot="10800000">
              <a:off x="1431916" y="193363"/>
              <a:ext cx="363814" cy="420713"/>
            </a:xfrm>
            <a:custGeom>
              <a:rect b="b" l="l" r="r" t="t"/>
              <a:pathLst>
                <a:path extrusionOk="0" h="31824" w="27520">
                  <a:moveTo>
                    <a:pt x="27520" y="1"/>
                  </a:moveTo>
                  <a:lnTo>
                    <a:pt x="0" y="15979"/>
                  </a:lnTo>
                  <a:lnTo>
                    <a:pt x="27520" y="31824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3"/>
            <p:cNvSpPr/>
            <p:nvPr/>
          </p:nvSpPr>
          <p:spPr>
            <a:xfrm rot="10800000">
              <a:off x="1795717" y="-227337"/>
              <a:ext cx="363828" cy="420713"/>
            </a:xfrm>
            <a:custGeom>
              <a:rect b="b" l="l" r="r" t="t"/>
              <a:pathLst>
                <a:path extrusionOk="0" h="31824" w="27521">
                  <a:moveTo>
                    <a:pt x="1" y="1"/>
                  </a:moveTo>
                  <a:lnTo>
                    <a:pt x="1" y="31823"/>
                  </a:lnTo>
                  <a:lnTo>
                    <a:pt x="27520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3"/>
            <p:cNvSpPr/>
            <p:nvPr/>
          </p:nvSpPr>
          <p:spPr>
            <a:xfrm rot="10800000">
              <a:off x="1066343" y="-227337"/>
              <a:ext cx="365586" cy="841413"/>
            </a:xfrm>
            <a:custGeom>
              <a:rect b="b" l="l" r="r" t="t"/>
              <a:pathLst>
                <a:path extrusionOk="0" h="63647" w="27654">
                  <a:moveTo>
                    <a:pt x="1" y="1"/>
                  </a:moveTo>
                  <a:lnTo>
                    <a:pt x="1" y="31824"/>
                  </a:lnTo>
                  <a:lnTo>
                    <a:pt x="1" y="63646"/>
                  </a:lnTo>
                  <a:lnTo>
                    <a:pt x="27521" y="47802"/>
                  </a:lnTo>
                  <a:lnTo>
                    <a:pt x="27654" y="47802"/>
                  </a:lnTo>
                  <a:lnTo>
                    <a:pt x="27654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3"/>
            <p:cNvSpPr/>
            <p:nvPr/>
          </p:nvSpPr>
          <p:spPr>
            <a:xfrm rot="10800000">
              <a:off x="1066343" y="402834"/>
              <a:ext cx="365586" cy="420700"/>
            </a:xfrm>
            <a:custGeom>
              <a:rect b="b" l="l" r="r" t="t"/>
              <a:pathLst>
                <a:path extrusionOk="0" h="31823" w="27654">
                  <a:moveTo>
                    <a:pt x="27654" y="0"/>
                  </a:moveTo>
                  <a:lnTo>
                    <a:pt x="1" y="15845"/>
                  </a:lnTo>
                  <a:lnTo>
                    <a:pt x="27654" y="31823"/>
                  </a:lnTo>
                  <a:lnTo>
                    <a:pt x="2765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3"/>
            <p:cNvSpPr/>
            <p:nvPr/>
          </p:nvSpPr>
          <p:spPr>
            <a:xfrm rot="10800000">
              <a:off x="702529" y="-17866"/>
              <a:ext cx="365586" cy="841400"/>
            </a:xfrm>
            <a:custGeom>
              <a:rect b="b" l="l" r="r" t="t"/>
              <a:pathLst>
                <a:path extrusionOk="0" h="63646" w="27654">
                  <a:moveTo>
                    <a:pt x="134" y="0"/>
                  </a:moveTo>
                  <a:lnTo>
                    <a:pt x="1" y="31823"/>
                  </a:lnTo>
                  <a:lnTo>
                    <a:pt x="134" y="31823"/>
                  </a:lnTo>
                  <a:lnTo>
                    <a:pt x="134" y="63646"/>
                  </a:lnTo>
                  <a:lnTo>
                    <a:pt x="27654" y="47668"/>
                  </a:lnTo>
                  <a:lnTo>
                    <a:pt x="27654" y="15845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3"/>
            <p:cNvSpPr/>
            <p:nvPr/>
          </p:nvSpPr>
          <p:spPr>
            <a:xfrm rot="10800000">
              <a:off x="702529" y="614063"/>
              <a:ext cx="729400" cy="631942"/>
            </a:xfrm>
            <a:custGeom>
              <a:rect b="b" l="l" r="r" t="t"/>
              <a:pathLst>
                <a:path extrusionOk="0" h="47802" w="55174">
                  <a:moveTo>
                    <a:pt x="27654" y="1"/>
                  </a:moveTo>
                  <a:lnTo>
                    <a:pt x="1" y="15979"/>
                  </a:lnTo>
                  <a:lnTo>
                    <a:pt x="1" y="47802"/>
                  </a:lnTo>
                  <a:lnTo>
                    <a:pt x="27654" y="31957"/>
                  </a:lnTo>
                  <a:lnTo>
                    <a:pt x="55174" y="15979"/>
                  </a:lnTo>
                  <a:lnTo>
                    <a:pt x="27654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">
    <p:spTree>
      <p:nvGrpSpPr>
        <p:cNvPr id="185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" name="Google Shape;186;p4"/>
          <p:cNvGrpSpPr/>
          <p:nvPr/>
        </p:nvGrpSpPr>
        <p:grpSpPr>
          <a:xfrm>
            <a:off x="6396261" y="-26651"/>
            <a:ext cx="2761414" cy="1094590"/>
            <a:chOff x="5543377" y="-26648"/>
            <a:chExt cx="3613943" cy="1432521"/>
          </a:xfrm>
        </p:grpSpPr>
        <p:sp>
          <p:nvSpPr>
            <p:cNvPr id="187" name="Google Shape;187;p4"/>
            <p:cNvSpPr/>
            <p:nvPr/>
          </p:nvSpPr>
          <p:spPr>
            <a:xfrm rot="-5400000">
              <a:off x="7539604" y="-62757"/>
              <a:ext cx="479036" cy="551254"/>
            </a:xfrm>
            <a:custGeom>
              <a:rect b="b" l="l" r="r" t="t"/>
              <a:pathLst>
                <a:path extrusionOk="0" h="31823" w="27654">
                  <a:moveTo>
                    <a:pt x="27653" y="0"/>
                  </a:moveTo>
                  <a:lnTo>
                    <a:pt x="0" y="15978"/>
                  </a:lnTo>
                  <a:lnTo>
                    <a:pt x="27653" y="31823"/>
                  </a:lnTo>
                  <a:lnTo>
                    <a:pt x="27653" y="0"/>
                  </a:lnTo>
                  <a:close/>
                </a:path>
              </a:pathLst>
            </a:custGeom>
            <a:solidFill>
              <a:srgbClr val="0C2E3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4"/>
            <p:cNvSpPr/>
            <p:nvPr/>
          </p:nvSpPr>
          <p:spPr>
            <a:xfrm rot="-5400000">
              <a:off x="7263962" y="-63926"/>
              <a:ext cx="479036" cy="553592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4"/>
            <p:cNvSpPr/>
            <p:nvPr/>
          </p:nvSpPr>
          <p:spPr>
            <a:xfrm rot="-5400000">
              <a:off x="6437042" y="-62766"/>
              <a:ext cx="479036" cy="551271"/>
            </a:xfrm>
            <a:custGeom>
              <a:rect b="b" l="l" r="r" t="t"/>
              <a:pathLst>
                <a:path extrusionOk="0" h="31824" w="27654">
                  <a:moveTo>
                    <a:pt x="27653" y="1"/>
                  </a:moveTo>
                  <a:lnTo>
                    <a:pt x="0" y="15845"/>
                  </a:lnTo>
                  <a:lnTo>
                    <a:pt x="27653" y="31823"/>
                  </a:lnTo>
                  <a:lnTo>
                    <a:pt x="2765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4"/>
            <p:cNvSpPr/>
            <p:nvPr/>
          </p:nvSpPr>
          <p:spPr>
            <a:xfrm rot="-5400000">
              <a:off x="6849922" y="-201155"/>
              <a:ext cx="479036" cy="828050"/>
            </a:xfrm>
            <a:custGeom>
              <a:rect b="b" l="l" r="r" t="t"/>
              <a:pathLst>
                <a:path extrusionOk="0" h="47802" w="27654">
                  <a:moveTo>
                    <a:pt x="0" y="0"/>
                  </a:moveTo>
                  <a:lnTo>
                    <a:pt x="0" y="31823"/>
                  </a:lnTo>
                  <a:lnTo>
                    <a:pt x="134" y="31956"/>
                  </a:lnTo>
                  <a:lnTo>
                    <a:pt x="27653" y="47801"/>
                  </a:lnTo>
                  <a:lnTo>
                    <a:pt x="27653" y="15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4"/>
            <p:cNvSpPr/>
            <p:nvPr/>
          </p:nvSpPr>
          <p:spPr>
            <a:xfrm rot="-5400000">
              <a:off x="8229270" y="-201155"/>
              <a:ext cx="479036" cy="828050"/>
            </a:xfrm>
            <a:custGeom>
              <a:rect b="b" l="l" r="r" t="t"/>
              <a:pathLst>
                <a:path extrusionOk="0" h="47802" w="27654">
                  <a:moveTo>
                    <a:pt x="27653" y="1"/>
                  </a:moveTo>
                  <a:lnTo>
                    <a:pt x="0" y="15979"/>
                  </a:lnTo>
                  <a:lnTo>
                    <a:pt x="0" y="47802"/>
                  </a:lnTo>
                  <a:lnTo>
                    <a:pt x="134" y="47802"/>
                  </a:lnTo>
                  <a:lnTo>
                    <a:pt x="27653" y="31824"/>
                  </a:lnTo>
                  <a:lnTo>
                    <a:pt x="276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4"/>
            <p:cNvSpPr/>
            <p:nvPr/>
          </p:nvSpPr>
          <p:spPr>
            <a:xfrm rot="-5400000">
              <a:off x="8643318" y="-63918"/>
              <a:ext cx="476733" cy="551271"/>
            </a:xfrm>
            <a:custGeom>
              <a:rect b="b" l="l" r="r" t="t"/>
              <a:pathLst>
                <a:path extrusionOk="0" h="31824" w="27521">
                  <a:moveTo>
                    <a:pt x="27520" y="1"/>
                  </a:moveTo>
                  <a:lnTo>
                    <a:pt x="1" y="15979"/>
                  </a:lnTo>
                  <a:lnTo>
                    <a:pt x="27520" y="31823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4"/>
            <p:cNvSpPr/>
            <p:nvPr/>
          </p:nvSpPr>
          <p:spPr>
            <a:xfrm rot="-5400000">
              <a:off x="7816399" y="-62757"/>
              <a:ext cx="479036" cy="551254"/>
            </a:xfrm>
            <a:custGeom>
              <a:rect b="b" l="l" r="r" t="t"/>
              <a:pathLst>
                <a:path extrusionOk="0" h="31823" w="27654">
                  <a:moveTo>
                    <a:pt x="0" y="0"/>
                  </a:moveTo>
                  <a:lnTo>
                    <a:pt x="0" y="31823"/>
                  </a:lnTo>
                  <a:lnTo>
                    <a:pt x="27653" y="15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6A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4"/>
            <p:cNvSpPr/>
            <p:nvPr/>
          </p:nvSpPr>
          <p:spPr>
            <a:xfrm rot="-5400000">
              <a:off x="7539604" y="-62757"/>
              <a:ext cx="479036" cy="551254"/>
            </a:xfrm>
            <a:custGeom>
              <a:rect b="b" l="l" r="r" t="t"/>
              <a:pathLst>
                <a:path extrusionOk="0" h="31823" w="27654">
                  <a:moveTo>
                    <a:pt x="27653" y="0"/>
                  </a:moveTo>
                  <a:lnTo>
                    <a:pt x="0" y="15978"/>
                  </a:lnTo>
                  <a:lnTo>
                    <a:pt x="27653" y="31823"/>
                  </a:lnTo>
                  <a:lnTo>
                    <a:pt x="276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4"/>
            <p:cNvSpPr/>
            <p:nvPr/>
          </p:nvSpPr>
          <p:spPr>
            <a:xfrm rot="-5400000">
              <a:off x="7263962" y="-63926"/>
              <a:ext cx="479036" cy="553592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4"/>
            <p:cNvSpPr/>
            <p:nvPr/>
          </p:nvSpPr>
          <p:spPr>
            <a:xfrm rot="-5400000">
              <a:off x="7265113" y="413968"/>
              <a:ext cx="476733" cy="553592"/>
            </a:xfrm>
            <a:custGeom>
              <a:rect b="b" l="l" r="r" t="t"/>
              <a:pathLst>
                <a:path extrusionOk="0" h="31958" w="27521">
                  <a:moveTo>
                    <a:pt x="27520" y="1"/>
                  </a:moveTo>
                  <a:lnTo>
                    <a:pt x="1" y="15979"/>
                  </a:lnTo>
                  <a:lnTo>
                    <a:pt x="27520" y="31957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4"/>
            <p:cNvSpPr/>
            <p:nvPr/>
          </p:nvSpPr>
          <p:spPr>
            <a:xfrm rot="-5400000">
              <a:off x="7540756" y="415137"/>
              <a:ext cx="476733" cy="551254"/>
            </a:xfrm>
            <a:custGeom>
              <a:rect b="b" l="l" r="r" t="t"/>
              <a:pathLst>
                <a:path extrusionOk="0" h="31823" w="27521">
                  <a:moveTo>
                    <a:pt x="1" y="0"/>
                  </a:moveTo>
                  <a:lnTo>
                    <a:pt x="1" y="31823"/>
                  </a:lnTo>
                  <a:lnTo>
                    <a:pt x="27520" y="159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4"/>
            <p:cNvSpPr/>
            <p:nvPr/>
          </p:nvSpPr>
          <p:spPr>
            <a:xfrm rot="-5400000">
              <a:off x="7263962" y="-63926"/>
              <a:ext cx="479036" cy="553592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4"/>
            <p:cNvSpPr/>
            <p:nvPr/>
          </p:nvSpPr>
          <p:spPr>
            <a:xfrm rot="-5400000">
              <a:off x="6852226" y="277891"/>
              <a:ext cx="476733" cy="825746"/>
            </a:xfrm>
            <a:custGeom>
              <a:rect b="b" l="l" r="r" t="t"/>
              <a:pathLst>
                <a:path extrusionOk="0" h="47669" w="27521">
                  <a:moveTo>
                    <a:pt x="27520" y="1"/>
                  </a:moveTo>
                  <a:lnTo>
                    <a:pt x="1" y="15845"/>
                  </a:lnTo>
                  <a:lnTo>
                    <a:pt x="1" y="47668"/>
                  </a:lnTo>
                  <a:lnTo>
                    <a:pt x="27520" y="31823"/>
                  </a:lnTo>
                  <a:lnTo>
                    <a:pt x="27520" y="31690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4"/>
            <p:cNvSpPr/>
            <p:nvPr/>
          </p:nvSpPr>
          <p:spPr>
            <a:xfrm rot="-5400000">
              <a:off x="5553199" y="611305"/>
              <a:ext cx="139273" cy="158917"/>
            </a:xfrm>
            <a:custGeom>
              <a:rect b="b" l="l" r="r" t="t"/>
              <a:pathLst>
                <a:path extrusionOk="0" h="9174" w="8040">
                  <a:moveTo>
                    <a:pt x="8040" y="0"/>
                  </a:moveTo>
                  <a:lnTo>
                    <a:pt x="1" y="4604"/>
                  </a:lnTo>
                  <a:lnTo>
                    <a:pt x="8040" y="9174"/>
                  </a:lnTo>
                  <a:lnTo>
                    <a:pt x="8040" y="0"/>
                  </a:lnTo>
                  <a:close/>
                </a:path>
              </a:pathLst>
            </a:custGeom>
            <a:solidFill>
              <a:srgbClr val="0187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4"/>
            <p:cNvSpPr/>
            <p:nvPr/>
          </p:nvSpPr>
          <p:spPr>
            <a:xfrm rot="-5400000">
              <a:off x="5886623" y="414843"/>
              <a:ext cx="476733" cy="551843"/>
            </a:xfrm>
            <a:custGeom>
              <a:rect b="b" l="l" r="r" t="t"/>
              <a:pathLst>
                <a:path extrusionOk="0" h="31857" w="27521">
                  <a:moveTo>
                    <a:pt x="1" y="0"/>
                  </a:moveTo>
                  <a:lnTo>
                    <a:pt x="1" y="31857"/>
                  </a:lnTo>
                  <a:lnTo>
                    <a:pt x="27520" y="1584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DCDC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4"/>
            <p:cNvSpPr/>
            <p:nvPr/>
          </p:nvSpPr>
          <p:spPr>
            <a:xfrm rot="-5400000">
              <a:off x="8404961" y="653513"/>
              <a:ext cx="953448" cy="551271"/>
            </a:xfrm>
            <a:custGeom>
              <a:rect b="b" l="l" r="r" t="t"/>
              <a:pathLst>
                <a:path extrusionOk="0" h="31824" w="55041">
                  <a:moveTo>
                    <a:pt x="27521" y="1"/>
                  </a:moveTo>
                  <a:lnTo>
                    <a:pt x="1" y="15979"/>
                  </a:lnTo>
                  <a:lnTo>
                    <a:pt x="27521" y="31823"/>
                  </a:lnTo>
                  <a:lnTo>
                    <a:pt x="55040" y="15979"/>
                  </a:lnTo>
                  <a:lnTo>
                    <a:pt x="27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4"/>
            <p:cNvSpPr/>
            <p:nvPr/>
          </p:nvSpPr>
          <p:spPr>
            <a:xfrm rot="-5400000">
              <a:off x="8230422" y="276739"/>
              <a:ext cx="476733" cy="828050"/>
            </a:xfrm>
            <a:custGeom>
              <a:rect b="b" l="l" r="r" t="t"/>
              <a:pathLst>
                <a:path extrusionOk="0" h="47802" w="27521">
                  <a:moveTo>
                    <a:pt x="1" y="1"/>
                  </a:moveTo>
                  <a:lnTo>
                    <a:pt x="1" y="31824"/>
                  </a:lnTo>
                  <a:lnTo>
                    <a:pt x="27520" y="47802"/>
                  </a:lnTo>
                  <a:lnTo>
                    <a:pt x="27520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4"/>
            <p:cNvSpPr/>
            <p:nvPr/>
          </p:nvSpPr>
          <p:spPr>
            <a:xfrm rot="-5400000">
              <a:off x="7817551" y="415137"/>
              <a:ext cx="476733" cy="551254"/>
            </a:xfrm>
            <a:custGeom>
              <a:rect b="b" l="l" r="r" t="t"/>
              <a:pathLst>
                <a:path extrusionOk="0" h="31823" w="27521">
                  <a:moveTo>
                    <a:pt x="27520" y="0"/>
                  </a:moveTo>
                  <a:lnTo>
                    <a:pt x="1" y="15845"/>
                  </a:lnTo>
                  <a:lnTo>
                    <a:pt x="27520" y="31823"/>
                  </a:lnTo>
                  <a:lnTo>
                    <a:pt x="275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4"/>
            <p:cNvSpPr/>
            <p:nvPr/>
          </p:nvSpPr>
          <p:spPr>
            <a:xfrm rot="-5400000">
              <a:off x="7816399" y="-62757"/>
              <a:ext cx="479036" cy="551254"/>
            </a:xfrm>
            <a:custGeom>
              <a:rect b="b" l="l" r="r" t="t"/>
              <a:pathLst>
                <a:path extrusionOk="0" h="31823" w="27654">
                  <a:moveTo>
                    <a:pt x="0" y="0"/>
                  </a:moveTo>
                  <a:lnTo>
                    <a:pt x="0" y="31823"/>
                  </a:lnTo>
                  <a:lnTo>
                    <a:pt x="27653" y="15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4"/>
            <p:cNvSpPr/>
            <p:nvPr/>
          </p:nvSpPr>
          <p:spPr>
            <a:xfrm rot="-5400000">
              <a:off x="7263962" y="-63926"/>
              <a:ext cx="479036" cy="553592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4"/>
            <p:cNvSpPr/>
            <p:nvPr/>
          </p:nvSpPr>
          <p:spPr>
            <a:xfrm rot="-5400000">
              <a:off x="7163985" y="515124"/>
              <a:ext cx="953448" cy="828050"/>
            </a:xfrm>
            <a:custGeom>
              <a:rect b="b" l="l" r="r" t="t"/>
              <a:pathLst>
                <a:path extrusionOk="0" h="47802" w="55041">
                  <a:moveTo>
                    <a:pt x="55040" y="1"/>
                  </a:moveTo>
                  <a:lnTo>
                    <a:pt x="27521" y="15979"/>
                  </a:lnTo>
                  <a:lnTo>
                    <a:pt x="1" y="31957"/>
                  </a:lnTo>
                  <a:lnTo>
                    <a:pt x="27521" y="47802"/>
                  </a:lnTo>
                  <a:lnTo>
                    <a:pt x="55040" y="31957"/>
                  </a:lnTo>
                  <a:lnTo>
                    <a:pt x="5504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" name="Google Shape;208;p4"/>
          <p:cNvGrpSpPr/>
          <p:nvPr/>
        </p:nvGrpSpPr>
        <p:grpSpPr>
          <a:xfrm>
            <a:off x="-413096" y="3658798"/>
            <a:ext cx="2192144" cy="1495178"/>
            <a:chOff x="-293170" y="3658798"/>
            <a:chExt cx="2192144" cy="1495178"/>
          </a:xfrm>
        </p:grpSpPr>
        <p:sp>
          <p:nvSpPr>
            <p:cNvPr id="209" name="Google Shape;209;p4"/>
            <p:cNvSpPr/>
            <p:nvPr/>
          </p:nvSpPr>
          <p:spPr>
            <a:xfrm rot="5400000">
              <a:off x="566876" y="4718563"/>
              <a:ext cx="402082" cy="465014"/>
            </a:xfrm>
            <a:custGeom>
              <a:rect b="b" l="l" r="r" t="t"/>
              <a:pathLst>
                <a:path extrusionOk="0" h="31823" w="27521">
                  <a:moveTo>
                    <a:pt x="27521" y="0"/>
                  </a:moveTo>
                  <a:lnTo>
                    <a:pt x="1" y="15978"/>
                  </a:lnTo>
                  <a:lnTo>
                    <a:pt x="27521" y="31823"/>
                  </a:lnTo>
                  <a:lnTo>
                    <a:pt x="275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4"/>
            <p:cNvSpPr/>
            <p:nvPr/>
          </p:nvSpPr>
          <p:spPr>
            <a:xfrm rot="5400000">
              <a:off x="813966" y="4749204"/>
              <a:ext cx="372910" cy="433031"/>
            </a:xfrm>
            <a:custGeom>
              <a:rect b="b" l="l" r="r" t="t"/>
              <a:pathLst>
                <a:path extrusionOk="0" h="31958" w="27521">
                  <a:moveTo>
                    <a:pt x="1" y="1"/>
                  </a:moveTo>
                  <a:lnTo>
                    <a:pt x="1" y="31957"/>
                  </a:lnTo>
                  <a:lnTo>
                    <a:pt x="27521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5340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4"/>
            <p:cNvSpPr/>
            <p:nvPr/>
          </p:nvSpPr>
          <p:spPr>
            <a:xfrm rot="5400000">
              <a:off x="1460748" y="4750112"/>
              <a:ext cx="372910" cy="431215"/>
            </a:xfrm>
            <a:custGeom>
              <a:rect b="b" l="l" r="r" t="t"/>
              <a:pathLst>
                <a:path extrusionOk="0" h="31824" w="27521">
                  <a:moveTo>
                    <a:pt x="27521" y="1"/>
                  </a:moveTo>
                  <a:lnTo>
                    <a:pt x="1" y="15845"/>
                  </a:lnTo>
                  <a:lnTo>
                    <a:pt x="27521" y="31823"/>
                  </a:lnTo>
                  <a:lnTo>
                    <a:pt x="2752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4"/>
            <p:cNvSpPr/>
            <p:nvPr/>
          </p:nvSpPr>
          <p:spPr>
            <a:xfrm rot="5400000">
              <a:off x="1135098" y="4642762"/>
              <a:ext cx="376514" cy="645915"/>
            </a:xfrm>
            <a:custGeom>
              <a:rect b="b" l="l" r="r" t="t"/>
              <a:pathLst>
                <a:path extrusionOk="0" h="47669" w="27787">
                  <a:moveTo>
                    <a:pt x="1" y="1"/>
                  </a:moveTo>
                  <a:lnTo>
                    <a:pt x="134" y="31823"/>
                  </a:lnTo>
                  <a:lnTo>
                    <a:pt x="27787" y="47668"/>
                  </a:lnTo>
                  <a:lnTo>
                    <a:pt x="27654" y="1584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4"/>
            <p:cNvSpPr/>
            <p:nvPr/>
          </p:nvSpPr>
          <p:spPr>
            <a:xfrm rot="5400000">
              <a:off x="813065" y="4375410"/>
              <a:ext cx="374712" cy="433031"/>
            </a:xfrm>
            <a:custGeom>
              <a:rect b="b" l="l" r="r" t="t"/>
              <a:pathLst>
                <a:path extrusionOk="0" h="31958" w="27654">
                  <a:moveTo>
                    <a:pt x="27654" y="1"/>
                  </a:moveTo>
                  <a:lnTo>
                    <a:pt x="1" y="15979"/>
                  </a:lnTo>
                  <a:lnTo>
                    <a:pt x="27654" y="31957"/>
                  </a:lnTo>
                  <a:lnTo>
                    <a:pt x="27654" y="1"/>
                  </a:lnTo>
                  <a:close/>
                </a:path>
              </a:pathLst>
            </a:custGeom>
            <a:solidFill>
              <a:srgbClr val="F5340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4"/>
            <p:cNvSpPr/>
            <p:nvPr/>
          </p:nvSpPr>
          <p:spPr>
            <a:xfrm rot="5400000">
              <a:off x="597469" y="4376325"/>
              <a:ext cx="374712" cy="431202"/>
            </a:xfrm>
            <a:custGeom>
              <a:rect b="b" l="l" r="r" t="t"/>
              <a:pathLst>
                <a:path extrusionOk="0" h="31823" w="27654">
                  <a:moveTo>
                    <a:pt x="1" y="0"/>
                  </a:moveTo>
                  <a:lnTo>
                    <a:pt x="1" y="31823"/>
                  </a:lnTo>
                  <a:lnTo>
                    <a:pt x="27654" y="159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651D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4"/>
            <p:cNvSpPr/>
            <p:nvPr/>
          </p:nvSpPr>
          <p:spPr>
            <a:xfrm rot="5400000">
              <a:off x="813966" y="4749204"/>
              <a:ext cx="372910" cy="433031"/>
            </a:xfrm>
            <a:custGeom>
              <a:rect b="b" l="l" r="r" t="t"/>
              <a:pathLst>
                <a:path extrusionOk="0" h="31958" w="27521">
                  <a:moveTo>
                    <a:pt x="1" y="1"/>
                  </a:moveTo>
                  <a:lnTo>
                    <a:pt x="1" y="31957"/>
                  </a:lnTo>
                  <a:lnTo>
                    <a:pt x="27521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4"/>
            <p:cNvSpPr/>
            <p:nvPr/>
          </p:nvSpPr>
          <p:spPr>
            <a:xfrm rot="5400000">
              <a:off x="1460754" y="4002531"/>
              <a:ext cx="372896" cy="431215"/>
            </a:xfrm>
            <a:custGeom>
              <a:rect b="b" l="l" r="r" t="t"/>
              <a:pathLst>
                <a:path extrusionOk="0" h="31824" w="27520">
                  <a:moveTo>
                    <a:pt x="27520" y="1"/>
                  </a:moveTo>
                  <a:lnTo>
                    <a:pt x="0" y="15845"/>
                  </a:lnTo>
                  <a:lnTo>
                    <a:pt x="27520" y="31823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4"/>
            <p:cNvSpPr/>
            <p:nvPr/>
          </p:nvSpPr>
          <p:spPr>
            <a:xfrm rot="5400000">
              <a:off x="1128547" y="3961854"/>
              <a:ext cx="174931" cy="201597"/>
            </a:xfrm>
            <a:custGeom>
              <a:rect b="b" l="l" r="r" t="t"/>
              <a:pathLst>
                <a:path extrusionOk="0" h="14878" w="12910">
                  <a:moveTo>
                    <a:pt x="1" y="0"/>
                  </a:moveTo>
                  <a:lnTo>
                    <a:pt x="1" y="14877"/>
                  </a:lnTo>
                  <a:lnTo>
                    <a:pt x="12910" y="7505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4"/>
            <p:cNvSpPr/>
            <p:nvPr/>
          </p:nvSpPr>
          <p:spPr>
            <a:xfrm rot="5400000">
              <a:off x="1770825" y="4018351"/>
              <a:ext cx="118427" cy="137871"/>
            </a:xfrm>
            <a:custGeom>
              <a:rect b="b" l="l" r="r" t="t"/>
              <a:pathLst>
                <a:path extrusionOk="0" h="10175" w="8740">
                  <a:moveTo>
                    <a:pt x="0" y="1"/>
                  </a:moveTo>
                  <a:lnTo>
                    <a:pt x="0" y="10175"/>
                  </a:lnTo>
                  <a:lnTo>
                    <a:pt x="8740" y="500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4"/>
            <p:cNvSpPr/>
            <p:nvPr/>
          </p:nvSpPr>
          <p:spPr>
            <a:xfrm rot="5400000">
              <a:off x="1135999" y="4268968"/>
              <a:ext cx="374712" cy="645915"/>
            </a:xfrm>
            <a:custGeom>
              <a:rect b="b" l="l" r="r" t="t"/>
              <a:pathLst>
                <a:path extrusionOk="0" h="47669" w="27654">
                  <a:moveTo>
                    <a:pt x="27654" y="1"/>
                  </a:moveTo>
                  <a:lnTo>
                    <a:pt x="1" y="15845"/>
                  </a:lnTo>
                  <a:lnTo>
                    <a:pt x="1" y="47668"/>
                  </a:lnTo>
                  <a:lnTo>
                    <a:pt x="27521" y="31823"/>
                  </a:lnTo>
                  <a:lnTo>
                    <a:pt x="27654" y="31690"/>
                  </a:lnTo>
                  <a:lnTo>
                    <a:pt x="276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4"/>
            <p:cNvSpPr/>
            <p:nvPr/>
          </p:nvSpPr>
          <p:spPr>
            <a:xfrm rot="5400000">
              <a:off x="1459847" y="4376318"/>
              <a:ext cx="374712" cy="431215"/>
            </a:xfrm>
            <a:custGeom>
              <a:rect b="b" l="l" r="r" t="t"/>
              <a:pathLst>
                <a:path extrusionOk="0" h="31824" w="27654">
                  <a:moveTo>
                    <a:pt x="1" y="1"/>
                  </a:moveTo>
                  <a:lnTo>
                    <a:pt x="1" y="31823"/>
                  </a:lnTo>
                  <a:lnTo>
                    <a:pt x="27654" y="15979"/>
                  </a:lnTo>
                  <a:lnTo>
                    <a:pt x="27654" y="1584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4"/>
            <p:cNvSpPr/>
            <p:nvPr/>
          </p:nvSpPr>
          <p:spPr>
            <a:xfrm rot="5400000">
              <a:off x="167191" y="4002531"/>
              <a:ext cx="372896" cy="431215"/>
            </a:xfrm>
            <a:custGeom>
              <a:rect b="b" l="l" r="r" t="t"/>
              <a:pathLst>
                <a:path extrusionOk="0" h="31824" w="27520">
                  <a:moveTo>
                    <a:pt x="27520" y="1"/>
                  </a:moveTo>
                  <a:lnTo>
                    <a:pt x="0" y="15979"/>
                  </a:lnTo>
                  <a:lnTo>
                    <a:pt x="27520" y="31824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4"/>
            <p:cNvSpPr/>
            <p:nvPr/>
          </p:nvSpPr>
          <p:spPr>
            <a:xfrm rot="5400000">
              <a:off x="-264008" y="3629645"/>
              <a:ext cx="372910" cy="431215"/>
            </a:xfrm>
            <a:custGeom>
              <a:rect b="b" l="l" r="r" t="t"/>
              <a:pathLst>
                <a:path extrusionOk="0" h="31824" w="27521">
                  <a:moveTo>
                    <a:pt x="1" y="1"/>
                  </a:moveTo>
                  <a:lnTo>
                    <a:pt x="1" y="31823"/>
                  </a:lnTo>
                  <a:lnTo>
                    <a:pt x="27520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4"/>
            <p:cNvSpPr/>
            <p:nvPr/>
          </p:nvSpPr>
          <p:spPr>
            <a:xfrm rot="5400000">
              <a:off x="-49317" y="4160717"/>
              <a:ext cx="374712" cy="862417"/>
            </a:xfrm>
            <a:custGeom>
              <a:rect b="b" l="l" r="r" t="t"/>
              <a:pathLst>
                <a:path extrusionOk="0" h="63647" w="27654">
                  <a:moveTo>
                    <a:pt x="1" y="1"/>
                  </a:moveTo>
                  <a:lnTo>
                    <a:pt x="1" y="31824"/>
                  </a:lnTo>
                  <a:lnTo>
                    <a:pt x="1" y="63646"/>
                  </a:lnTo>
                  <a:lnTo>
                    <a:pt x="27521" y="47802"/>
                  </a:lnTo>
                  <a:lnTo>
                    <a:pt x="27654" y="47802"/>
                  </a:lnTo>
                  <a:lnTo>
                    <a:pt x="27654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4"/>
            <p:cNvSpPr/>
            <p:nvPr/>
          </p:nvSpPr>
          <p:spPr>
            <a:xfrm rot="5400000">
              <a:off x="380972" y="4376325"/>
              <a:ext cx="374712" cy="431202"/>
            </a:xfrm>
            <a:custGeom>
              <a:rect b="b" l="l" r="r" t="t"/>
              <a:pathLst>
                <a:path extrusionOk="0" h="31823" w="27654">
                  <a:moveTo>
                    <a:pt x="27654" y="0"/>
                  </a:moveTo>
                  <a:lnTo>
                    <a:pt x="1" y="15845"/>
                  </a:lnTo>
                  <a:lnTo>
                    <a:pt x="27654" y="31823"/>
                  </a:lnTo>
                  <a:lnTo>
                    <a:pt x="2765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4"/>
            <p:cNvSpPr/>
            <p:nvPr/>
          </p:nvSpPr>
          <p:spPr>
            <a:xfrm rot="5400000">
              <a:off x="139325" y="4533617"/>
              <a:ext cx="374712" cy="862403"/>
            </a:xfrm>
            <a:custGeom>
              <a:rect b="b" l="l" r="r" t="t"/>
              <a:pathLst>
                <a:path extrusionOk="0" h="63646" w="27654">
                  <a:moveTo>
                    <a:pt x="134" y="0"/>
                  </a:moveTo>
                  <a:lnTo>
                    <a:pt x="1" y="31823"/>
                  </a:lnTo>
                  <a:lnTo>
                    <a:pt x="134" y="31823"/>
                  </a:lnTo>
                  <a:lnTo>
                    <a:pt x="134" y="63646"/>
                  </a:lnTo>
                  <a:lnTo>
                    <a:pt x="27654" y="47668"/>
                  </a:lnTo>
                  <a:lnTo>
                    <a:pt x="27654" y="15845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4"/>
            <p:cNvSpPr/>
            <p:nvPr/>
          </p:nvSpPr>
          <p:spPr>
            <a:xfrm rot="5400000">
              <a:off x="519274" y="4454515"/>
              <a:ext cx="747608" cy="647717"/>
            </a:xfrm>
            <a:custGeom>
              <a:rect b="b" l="l" r="r" t="t"/>
              <a:pathLst>
                <a:path extrusionOk="0" h="47802" w="55174">
                  <a:moveTo>
                    <a:pt x="27654" y="1"/>
                  </a:moveTo>
                  <a:lnTo>
                    <a:pt x="1" y="15979"/>
                  </a:lnTo>
                  <a:lnTo>
                    <a:pt x="1" y="47802"/>
                  </a:lnTo>
                  <a:lnTo>
                    <a:pt x="27654" y="31957"/>
                  </a:lnTo>
                  <a:lnTo>
                    <a:pt x="55174" y="15979"/>
                  </a:lnTo>
                  <a:lnTo>
                    <a:pt x="2765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7" name="Google Shape;227;p4"/>
          <p:cNvSpPr txBox="1"/>
          <p:nvPr>
            <p:ph type="ctrTitle"/>
          </p:nvPr>
        </p:nvSpPr>
        <p:spPr>
          <a:xfrm>
            <a:off x="4155425" y="2054338"/>
            <a:ext cx="6807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9pPr>
          </a:lstStyle>
          <a:p/>
        </p:txBody>
      </p:sp>
      <p:sp>
        <p:nvSpPr>
          <p:cNvPr id="228" name="Google Shape;228;p4"/>
          <p:cNvSpPr txBox="1"/>
          <p:nvPr>
            <p:ph hasCustomPrompt="1" idx="2" type="title"/>
          </p:nvPr>
        </p:nvSpPr>
        <p:spPr>
          <a:xfrm>
            <a:off x="2319727" y="1966888"/>
            <a:ext cx="14607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29" name="Google Shape;229;p4"/>
          <p:cNvSpPr txBox="1"/>
          <p:nvPr>
            <p:ph idx="3" type="ctrTitle"/>
          </p:nvPr>
        </p:nvSpPr>
        <p:spPr>
          <a:xfrm>
            <a:off x="4155425" y="2719588"/>
            <a:ext cx="6807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9pPr>
          </a:lstStyle>
          <a:p/>
        </p:txBody>
      </p:sp>
      <p:sp>
        <p:nvSpPr>
          <p:cNvPr id="230" name="Google Shape;230;p4"/>
          <p:cNvSpPr txBox="1"/>
          <p:nvPr>
            <p:ph hasCustomPrompt="1" idx="4" type="title"/>
          </p:nvPr>
        </p:nvSpPr>
        <p:spPr>
          <a:xfrm>
            <a:off x="2319727" y="2632138"/>
            <a:ext cx="14607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31" name="Google Shape;231;p4"/>
          <p:cNvSpPr txBox="1"/>
          <p:nvPr>
            <p:ph idx="5" type="ctrTitle"/>
          </p:nvPr>
        </p:nvSpPr>
        <p:spPr>
          <a:xfrm>
            <a:off x="4155425" y="3384838"/>
            <a:ext cx="6807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9pPr>
          </a:lstStyle>
          <a:p/>
        </p:txBody>
      </p:sp>
      <p:sp>
        <p:nvSpPr>
          <p:cNvPr id="232" name="Google Shape;232;p4"/>
          <p:cNvSpPr txBox="1"/>
          <p:nvPr>
            <p:ph hasCustomPrompt="1" idx="6" type="title"/>
          </p:nvPr>
        </p:nvSpPr>
        <p:spPr>
          <a:xfrm>
            <a:off x="2319727" y="3297388"/>
            <a:ext cx="14607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33" name="Google Shape;233;p4"/>
          <p:cNvSpPr txBox="1"/>
          <p:nvPr>
            <p:ph idx="7" type="ctrTitle"/>
          </p:nvPr>
        </p:nvSpPr>
        <p:spPr>
          <a:xfrm>
            <a:off x="4155425" y="4050088"/>
            <a:ext cx="6807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9pPr>
          </a:lstStyle>
          <a:p/>
        </p:txBody>
      </p:sp>
      <p:sp>
        <p:nvSpPr>
          <p:cNvPr id="234" name="Google Shape;234;p4"/>
          <p:cNvSpPr txBox="1"/>
          <p:nvPr>
            <p:ph hasCustomPrompt="1" idx="8" type="title"/>
          </p:nvPr>
        </p:nvSpPr>
        <p:spPr>
          <a:xfrm>
            <a:off x="2319727" y="3962638"/>
            <a:ext cx="14607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Font typeface="Fira Sans Extra Condensed Medium"/>
              <a:buNone/>
              <a:defRPr sz="36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cxnSp>
        <p:nvCxnSpPr>
          <p:cNvPr id="235" name="Google Shape;235;p4"/>
          <p:cNvCxnSpPr/>
          <p:nvPr/>
        </p:nvCxnSpPr>
        <p:spPr>
          <a:xfrm>
            <a:off x="3986825" y="-16500"/>
            <a:ext cx="0" cy="4488600"/>
          </a:xfrm>
          <a:prstGeom prst="straightConnector1">
            <a:avLst/>
          </a:prstGeom>
          <a:noFill/>
          <a:ln cap="flat" cmpd="sng" w="28575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36" name="Google Shape;236;p4"/>
          <p:cNvSpPr txBox="1"/>
          <p:nvPr>
            <p:ph idx="9" type="ctrTitle"/>
          </p:nvPr>
        </p:nvSpPr>
        <p:spPr>
          <a:xfrm>
            <a:off x="4155425" y="1272250"/>
            <a:ext cx="3888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600"/>
              <a:buFont typeface="Barlow Condensed"/>
              <a:buNone/>
              <a:defRPr sz="3600">
                <a:solidFill>
                  <a:schemeClr val="accent4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Font typeface="Barlow Condensed"/>
              <a:buNone/>
              <a:defRPr sz="3600">
                <a:latin typeface="Barlow Condensed"/>
                <a:ea typeface="Barlow Condensed"/>
                <a:cs typeface="Barlow Condensed"/>
                <a:sym typeface="Barlow Condense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CUSTOM_1">
    <p:spTree>
      <p:nvGrpSpPr>
        <p:cNvPr id="237" name="Shape 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8" name="Google Shape;238;p5"/>
          <p:cNvGrpSpPr/>
          <p:nvPr/>
        </p:nvGrpSpPr>
        <p:grpSpPr>
          <a:xfrm flipH="1" rot="10800000">
            <a:off x="6396261" y="4059387"/>
            <a:ext cx="2761414" cy="1094590"/>
            <a:chOff x="5543377" y="-26648"/>
            <a:chExt cx="3613943" cy="1432521"/>
          </a:xfrm>
        </p:grpSpPr>
        <p:sp>
          <p:nvSpPr>
            <p:cNvPr id="239" name="Google Shape;239;p5"/>
            <p:cNvSpPr/>
            <p:nvPr/>
          </p:nvSpPr>
          <p:spPr>
            <a:xfrm rot="-5400000">
              <a:off x="7539604" y="-62757"/>
              <a:ext cx="479036" cy="551254"/>
            </a:xfrm>
            <a:custGeom>
              <a:rect b="b" l="l" r="r" t="t"/>
              <a:pathLst>
                <a:path extrusionOk="0" h="31823" w="27654">
                  <a:moveTo>
                    <a:pt x="27653" y="0"/>
                  </a:moveTo>
                  <a:lnTo>
                    <a:pt x="0" y="15978"/>
                  </a:lnTo>
                  <a:lnTo>
                    <a:pt x="27653" y="31823"/>
                  </a:lnTo>
                  <a:lnTo>
                    <a:pt x="27653" y="0"/>
                  </a:lnTo>
                  <a:close/>
                </a:path>
              </a:pathLst>
            </a:custGeom>
            <a:solidFill>
              <a:srgbClr val="0C2E3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5"/>
            <p:cNvSpPr/>
            <p:nvPr/>
          </p:nvSpPr>
          <p:spPr>
            <a:xfrm rot="-5400000">
              <a:off x="7263962" y="-63926"/>
              <a:ext cx="479036" cy="553592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5"/>
            <p:cNvSpPr/>
            <p:nvPr/>
          </p:nvSpPr>
          <p:spPr>
            <a:xfrm rot="-5400000">
              <a:off x="6437042" y="-62766"/>
              <a:ext cx="479036" cy="551271"/>
            </a:xfrm>
            <a:custGeom>
              <a:rect b="b" l="l" r="r" t="t"/>
              <a:pathLst>
                <a:path extrusionOk="0" h="31824" w="27654">
                  <a:moveTo>
                    <a:pt x="27653" y="1"/>
                  </a:moveTo>
                  <a:lnTo>
                    <a:pt x="0" y="15845"/>
                  </a:lnTo>
                  <a:lnTo>
                    <a:pt x="27653" y="31823"/>
                  </a:lnTo>
                  <a:lnTo>
                    <a:pt x="2765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5"/>
            <p:cNvSpPr/>
            <p:nvPr/>
          </p:nvSpPr>
          <p:spPr>
            <a:xfrm rot="-5400000">
              <a:off x="6849922" y="-201155"/>
              <a:ext cx="479036" cy="828050"/>
            </a:xfrm>
            <a:custGeom>
              <a:rect b="b" l="l" r="r" t="t"/>
              <a:pathLst>
                <a:path extrusionOk="0" h="47802" w="27654">
                  <a:moveTo>
                    <a:pt x="0" y="0"/>
                  </a:moveTo>
                  <a:lnTo>
                    <a:pt x="0" y="31823"/>
                  </a:lnTo>
                  <a:lnTo>
                    <a:pt x="134" y="31956"/>
                  </a:lnTo>
                  <a:lnTo>
                    <a:pt x="27653" y="47801"/>
                  </a:lnTo>
                  <a:lnTo>
                    <a:pt x="27653" y="15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5"/>
            <p:cNvSpPr/>
            <p:nvPr/>
          </p:nvSpPr>
          <p:spPr>
            <a:xfrm rot="-5400000">
              <a:off x="8229270" y="-201155"/>
              <a:ext cx="479036" cy="828050"/>
            </a:xfrm>
            <a:custGeom>
              <a:rect b="b" l="l" r="r" t="t"/>
              <a:pathLst>
                <a:path extrusionOk="0" h="47802" w="27654">
                  <a:moveTo>
                    <a:pt x="27653" y="1"/>
                  </a:moveTo>
                  <a:lnTo>
                    <a:pt x="0" y="15979"/>
                  </a:lnTo>
                  <a:lnTo>
                    <a:pt x="0" y="47802"/>
                  </a:lnTo>
                  <a:lnTo>
                    <a:pt x="134" y="47802"/>
                  </a:lnTo>
                  <a:lnTo>
                    <a:pt x="27653" y="31824"/>
                  </a:lnTo>
                  <a:lnTo>
                    <a:pt x="276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5"/>
            <p:cNvSpPr/>
            <p:nvPr/>
          </p:nvSpPr>
          <p:spPr>
            <a:xfrm rot="-5400000">
              <a:off x="8643318" y="-63918"/>
              <a:ext cx="476733" cy="551271"/>
            </a:xfrm>
            <a:custGeom>
              <a:rect b="b" l="l" r="r" t="t"/>
              <a:pathLst>
                <a:path extrusionOk="0" h="31824" w="27521">
                  <a:moveTo>
                    <a:pt x="27520" y="1"/>
                  </a:moveTo>
                  <a:lnTo>
                    <a:pt x="1" y="15979"/>
                  </a:lnTo>
                  <a:lnTo>
                    <a:pt x="27520" y="31823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5"/>
            <p:cNvSpPr/>
            <p:nvPr/>
          </p:nvSpPr>
          <p:spPr>
            <a:xfrm rot="-5400000">
              <a:off x="7816399" y="-62757"/>
              <a:ext cx="479036" cy="551254"/>
            </a:xfrm>
            <a:custGeom>
              <a:rect b="b" l="l" r="r" t="t"/>
              <a:pathLst>
                <a:path extrusionOk="0" h="31823" w="27654">
                  <a:moveTo>
                    <a:pt x="0" y="0"/>
                  </a:moveTo>
                  <a:lnTo>
                    <a:pt x="0" y="31823"/>
                  </a:lnTo>
                  <a:lnTo>
                    <a:pt x="27653" y="15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6A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5"/>
            <p:cNvSpPr/>
            <p:nvPr/>
          </p:nvSpPr>
          <p:spPr>
            <a:xfrm rot="-5400000">
              <a:off x="7539604" y="-62757"/>
              <a:ext cx="479036" cy="551254"/>
            </a:xfrm>
            <a:custGeom>
              <a:rect b="b" l="l" r="r" t="t"/>
              <a:pathLst>
                <a:path extrusionOk="0" h="31823" w="27654">
                  <a:moveTo>
                    <a:pt x="27653" y="0"/>
                  </a:moveTo>
                  <a:lnTo>
                    <a:pt x="0" y="15978"/>
                  </a:lnTo>
                  <a:lnTo>
                    <a:pt x="27653" y="31823"/>
                  </a:lnTo>
                  <a:lnTo>
                    <a:pt x="276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5"/>
            <p:cNvSpPr/>
            <p:nvPr/>
          </p:nvSpPr>
          <p:spPr>
            <a:xfrm rot="-5400000">
              <a:off x="7263962" y="-63926"/>
              <a:ext cx="479036" cy="553592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5"/>
            <p:cNvSpPr/>
            <p:nvPr/>
          </p:nvSpPr>
          <p:spPr>
            <a:xfrm rot="-5400000">
              <a:off x="7265113" y="413968"/>
              <a:ext cx="476733" cy="553592"/>
            </a:xfrm>
            <a:custGeom>
              <a:rect b="b" l="l" r="r" t="t"/>
              <a:pathLst>
                <a:path extrusionOk="0" h="31958" w="27521">
                  <a:moveTo>
                    <a:pt x="27520" y="1"/>
                  </a:moveTo>
                  <a:lnTo>
                    <a:pt x="1" y="15979"/>
                  </a:lnTo>
                  <a:lnTo>
                    <a:pt x="27520" y="31957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5"/>
            <p:cNvSpPr/>
            <p:nvPr/>
          </p:nvSpPr>
          <p:spPr>
            <a:xfrm rot="-5400000">
              <a:off x="7540756" y="415137"/>
              <a:ext cx="476733" cy="551254"/>
            </a:xfrm>
            <a:custGeom>
              <a:rect b="b" l="l" r="r" t="t"/>
              <a:pathLst>
                <a:path extrusionOk="0" h="31823" w="27521">
                  <a:moveTo>
                    <a:pt x="1" y="0"/>
                  </a:moveTo>
                  <a:lnTo>
                    <a:pt x="1" y="31823"/>
                  </a:lnTo>
                  <a:lnTo>
                    <a:pt x="27520" y="159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5"/>
            <p:cNvSpPr/>
            <p:nvPr/>
          </p:nvSpPr>
          <p:spPr>
            <a:xfrm rot="-5400000">
              <a:off x="7263962" y="-63926"/>
              <a:ext cx="479036" cy="553592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5"/>
            <p:cNvSpPr/>
            <p:nvPr/>
          </p:nvSpPr>
          <p:spPr>
            <a:xfrm rot="-5400000">
              <a:off x="6852226" y="277891"/>
              <a:ext cx="476733" cy="825746"/>
            </a:xfrm>
            <a:custGeom>
              <a:rect b="b" l="l" r="r" t="t"/>
              <a:pathLst>
                <a:path extrusionOk="0" h="47669" w="27521">
                  <a:moveTo>
                    <a:pt x="27520" y="1"/>
                  </a:moveTo>
                  <a:lnTo>
                    <a:pt x="1" y="15845"/>
                  </a:lnTo>
                  <a:lnTo>
                    <a:pt x="1" y="47668"/>
                  </a:lnTo>
                  <a:lnTo>
                    <a:pt x="27520" y="31823"/>
                  </a:lnTo>
                  <a:lnTo>
                    <a:pt x="27520" y="31690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5"/>
            <p:cNvSpPr/>
            <p:nvPr/>
          </p:nvSpPr>
          <p:spPr>
            <a:xfrm rot="-5400000">
              <a:off x="5553199" y="611305"/>
              <a:ext cx="139273" cy="158917"/>
            </a:xfrm>
            <a:custGeom>
              <a:rect b="b" l="l" r="r" t="t"/>
              <a:pathLst>
                <a:path extrusionOk="0" h="9174" w="8040">
                  <a:moveTo>
                    <a:pt x="8040" y="0"/>
                  </a:moveTo>
                  <a:lnTo>
                    <a:pt x="1" y="4604"/>
                  </a:lnTo>
                  <a:lnTo>
                    <a:pt x="8040" y="9174"/>
                  </a:lnTo>
                  <a:lnTo>
                    <a:pt x="8040" y="0"/>
                  </a:lnTo>
                  <a:close/>
                </a:path>
              </a:pathLst>
            </a:custGeom>
            <a:solidFill>
              <a:srgbClr val="0187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5"/>
            <p:cNvSpPr/>
            <p:nvPr/>
          </p:nvSpPr>
          <p:spPr>
            <a:xfrm rot="-5400000">
              <a:off x="5886623" y="414843"/>
              <a:ext cx="476733" cy="551843"/>
            </a:xfrm>
            <a:custGeom>
              <a:rect b="b" l="l" r="r" t="t"/>
              <a:pathLst>
                <a:path extrusionOk="0" h="31857" w="27521">
                  <a:moveTo>
                    <a:pt x="1" y="0"/>
                  </a:moveTo>
                  <a:lnTo>
                    <a:pt x="1" y="31857"/>
                  </a:lnTo>
                  <a:lnTo>
                    <a:pt x="27520" y="1584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DCDC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5"/>
            <p:cNvSpPr/>
            <p:nvPr/>
          </p:nvSpPr>
          <p:spPr>
            <a:xfrm rot="-5400000">
              <a:off x="8404961" y="653513"/>
              <a:ext cx="953448" cy="551271"/>
            </a:xfrm>
            <a:custGeom>
              <a:rect b="b" l="l" r="r" t="t"/>
              <a:pathLst>
                <a:path extrusionOk="0" h="31824" w="55041">
                  <a:moveTo>
                    <a:pt x="27521" y="1"/>
                  </a:moveTo>
                  <a:lnTo>
                    <a:pt x="1" y="15979"/>
                  </a:lnTo>
                  <a:lnTo>
                    <a:pt x="27521" y="31823"/>
                  </a:lnTo>
                  <a:lnTo>
                    <a:pt x="55040" y="15979"/>
                  </a:lnTo>
                  <a:lnTo>
                    <a:pt x="27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5"/>
            <p:cNvSpPr/>
            <p:nvPr/>
          </p:nvSpPr>
          <p:spPr>
            <a:xfrm rot="-5400000">
              <a:off x="8230422" y="276739"/>
              <a:ext cx="476733" cy="828050"/>
            </a:xfrm>
            <a:custGeom>
              <a:rect b="b" l="l" r="r" t="t"/>
              <a:pathLst>
                <a:path extrusionOk="0" h="47802" w="27521">
                  <a:moveTo>
                    <a:pt x="1" y="1"/>
                  </a:moveTo>
                  <a:lnTo>
                    <a:pt x="1" y="31824"/>
                  </a:lnTo>
                  <a:lnTo>
                    <a:pt x="27520" y="47802"/>
                  </a:lnTo>
                  <a:lnTo>
                    <a:pt x="27520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5"/>
            <p:cNvSpPr/>
            <p:nvPr/>
          </p:nvSpPr>
          <p:spPr>
            <a:xfrm rot="-5400000">
              <a:off x="7817551" y="415137"/>
              <a:ext cx="476733" cy="551254"/>
            </a:xfrm>
            <a:custGeom>
              <a:rect b="b" l="l" r="r" t="t"/>
              <a:pathLst>
                <a:path extrusionOk="0" h="31823" w="27521">
                  <a:moveTo>
                    <a:pt x="27520" y="0"/>
                  </a:moveTo>
                  <a:lnTo>
                    <a:pt x="1" y="15845"/>
                  </a:lnTo>
                  <a:lnTo>
                    <a:pt x="27520" y="31823"/>
                  </a:lnTo>
                  <a:lnTo>
                    <a:pt x="275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5"/>
            <p:cNvSpPr/>
            <p:nvPr/>
          </p:nvSpPr>
          <p:spPr>
            <a:xfrm rot="-5400000">
              <a:off x="7816399" y="-62757"/>
              <a:ext cx="479036" cy="551254"/>
            </a:xfrm>
            <a:custGeom>
              <a:rect b="b" l="l" r="r" t="t"/>
              <a:pathLst>
                <a:path extrusionOk="0" h="31823" w="27654">
                  <a:moveTo>
                    <a:pt x="0" y="0"/>
                  </a:moveTo>
                  <a:lnTo>
                    <a:pt x="0" y="31823"/>
                  </a:lnTo>
                  <a:lnTo>
                    <a:pt x="27653" y="15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5"/>
            <p:cNvSpPr/>
            <p:nvPr/>
          </p:nvSpPr>
          <p:spPr>
            <a:xfrm rot="-5400000">
              <a:off x="7263962" y="-63926"/>
              <a:ext cx="479036" cy="553592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5"/>
            <p:cNvSpPr/>
            <p:nvPr/>
          </p:nvSpPr>
          <p:spPr>
            <a:xfrm rot="-5400000">
              <a:off x="7163985" y="515124"/>
              <a:ext cx="953448" cy="828050"/>
            </a:xfrm>
            <a:custGeom>
              <a:rect b="b" l="l" r="r" t="t"/>
              <a:pathLst>
                <a:path extrusionOk="0" h="47802" w="55041">
                  <a:moveTo>
                    <a:pt x="55040" y="1"/>
                  </a:moveTo>
                  <a:lnTo>
                    <a:pt x="27521" y="15979"/>
                  </a:lnTo>
                  <a:lnTo>
                    <a:pt x="1" y="31957"/>
                  </a:lnTo>
                  <a:lnTo>
                    <a:pt x="27521" y="47802"/>
                  </a:lnTo>
                  <a:lnTo>
                    <a:pt x="55040" y="31957"/>
                  </a:lnTo>
                  <a:lnTo>
                    <a:pt x="5504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" name="Google Shape;260;p5"/>
          <p:cNvGrpSpPr/>
          <p:nvPr/>
        </p:nvGrpSpPr>
        <p:grpSpPr>
          <a:xfrm flipH="1" rot="10800000">
            <a:off x="-413096" y="-26651"/>
            <a:ext cx="2192144" cy="1495178"/>
            <a:chOff x="-293170" y="3658798"/>
            <a:chExt cx="2192144" cy="1495178"/>
          </a:xfrm>
        </p:grpSpPr>
        <p:sp>
          <p:nvSpPr>
            <p:cNvPr id="261" name="Google Shape;261;p5"/>
            <p:cNvSpPr/>
            <p:nvPr/>
          </p:nvSpPr>
          <p:spPr>
            <a:xfrm rot="5400000">
              <a:off x="566876" y="4718563"/>
              <a:ext cx="402082" cy="465014"/>
            </a:xfrm>
            <a:custGeom>
              <a:rect b="b" l="l" r="r" t="t"/>
              <a:pathLst>
                <a:path extrusionOk="0" h="31823" w="27521">
                  <a:moveTo>
                    <a:pt x="27521" y="0"/>
                  </a:moveTo>
                  <a:lnTo>
                    <a:pt x="1" y="15978"/>
                  </a:lnTo>
                  <a:lnTo>
                    <a:pt x="27521" y="31823"/>
                  </a:lnTo>
                  <a:lnTo>
                    <a:pt x="275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5"/>
            <p:cNvSpPr/>
            <p:nvPr/>
          </p:nvSpPr>
          <p:spPr>
            <a:xfrm rot="5400000">
              <a:off x="813966" y="4749204"/>
              <a:ext cx="372910" cy="433031"/>
            </a:xfrm>
            <a:custGeom>
              <a:rect b="b" l="l" r="r" t="t"/>
              <a:pathLst>
                <a:path extrusionOk="0" h="31958" w="27521">
                  <a:moveTo>
                    <a:pt x="1" y="1"/>
                  </a:moveTo>
                  <a:lnTo>
                    <a:pt x="1" y="31957"/>
                  </a:lnTo>
                  <a:lnTo>
                    <a:pt x="27521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5340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5"/>
            <p:cNvSpPr/>
            <p:nvPr/>
          </p:nvSpPr>
          <p:spPr>
            <a:xfrm rot="5400000">
              <a:off x="1460748" y="4750112"/>
              <a:ext cx="372910" cy="431215"/>
            </a:xfrm>
            <a:custGeom>
              <a:rect b="b" l="l" r="r" t="t"/>
              <a:pathLst>
                <a:path extrusionOk="0" h="31824" w="27521">
                  <a:moveTo>
                    <a:pt x="27521" y="1"/>
                  </a:moveTo>
                  <a:lnTo>
                    <a:pt x="1" y="15845"/>
                  </a:lnTo>
                  <a:lnTo>
                    <a:pt x="27521" y="31823"/>
                  </a:lnTo>
                  <a:lnTo>
                    <a:pt x="2752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5"/>
            <p:cNvSpPr/>
            <p:nvPr/>
          </p:nvSpPr>
          <p:spPr>
            <a:xfrm rot="5400000">
              <a:off x="1135098" y="4642762"/>
              <a:ext cx="376514" cy="645915"/>
            </a:xfrm>
            <a:custGeom>
              <a:rect b="b" l="l" r="r" t="t"/>
              <a:pathLst>
                <a:path extrusionOk="0" h="47669" w="27787">
                  <a:moveTo>
                    <a:pt x="1" y="1"/>
                  </a:moveTo>
                  <a:lnTo>
                    <a:pt x="134" y="31823"/>
                  </a:lnTo>
                  <a:lnTo>
                    <a:pt x="27787" y="47668"/>
                  </a:lnTo>
                  <a:lnTo>
                    <a:pt x="27654" y="1584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5"/>
            <p:cNvSpPr/>
            <p:nvPr/>
          </p:nvSpPr>
          <p:spPr>
            <a:xfrm rot="5400000">
              <a:off x="813065" y="4375410"/>
              <a:ext cx="374712" cy="433031"/>
            </a:xfrm>
            <a:custGeom>
              <a:rect b="b" l="l" r="r" t="t"/>
              <a:pathLst>
                <a:path extrusionOk="0" h="31958" w="27654">
                  <a:moveTo>
                    <a:pt x="27654" y="1"/>
                  </a:moveTo>
                  <a:lnTo>
                    <a:pt x="1" y="15979"/>
                  </a:lnTo>
                  <a:lnTo>
                    <a:pt x="27654" y="31957"/>
                  </a:lnTo>
                  <a:lnTo>
                    <a:pt x="27654" y="1"/>
                  </a:lnTo>
                  <a:close/>
                </a:path>
              </a:pathLst>
            </a:custGeom>
            <a:solidFill>
              <a:srgbClr val="F5340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5"/>
            <p:cNvSpPr/>
            <p:nvPr/>
          </p:nvSpPr>
          <p:spPr>
            <a:xfrm rot="5400000">
              <a:off x="597469" y="4376325"/>
              <a:ext cx="374712" cy="431202"/>
            </a:xfrm>
            <a:custGeom>
              <a:rect b="b" l="l" r="r" t="t"/>
              <a:pathLst>
                <a:path extrusionOk="0" h="31823" w="27654">
                  <a:moveTo>
                    <a:pt x="1" y="0"/>
                  </a:moveTo>
                  <a:lnTo>
                    <a:pt x="1" y="31823"/>
                  </a:lnTo>
                  <a:lnTo>
                    <a:pt x="27654" y="159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651D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5"/>
            <p:cNvSpPr/>
            <p:nvPr/>
          </p:nvSpPr>
          <p:spPr>
            <a:xfrm rot="5400000">
              <a:off x="813966" y="4749204"/>
              <a:ext cx="372910" cy="433031"/>
            </a:xfrm>
            <a:custGeom>
              <a:rect b="b" l="l" r="r" t="t"/>
              <a:pathLst>
                <a:path extrusionOk="0" h="31958" w="27521">
                  <a:moveTo>
                    <a:pt x="1" y="1"/>
                  </a:moveTo>
                  <a:lnTo>
                    <a:pt x="1" y="31957"/>
                  </a:lnTo>
                  <a:lnTo>
                    <a:pt x="27521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5"/>
            <p:cNvSpPr/>
            <p:nvPr/>
          </p:nvSpPr>
          <p:spPr>
            <a:xfrm rot="5400000">
              <a:off x="1460754" y="4002531"/>
              <a:ext cx="372896" cy="431215"/>
            </a:xfrm>
            <a:custGeom>
              <a:rect b="b" l="l" r="r" t="t"/>
              <a:pathLst>
                <a:path extrusionOk="0" h="31824" w="27520">
                  <a:moveTo>
                    <a:pt x="27520" y="1"/>
                  </a:moveTo>
                  <a:lnTo>
                    <a:pt x="0" y="15845"/>
                  </a:lnTo>
                  <a:lnTo>
                    <a:pt x="27520" y="31823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5"/>
            <p:cNvSpPr/>
            <p:nvPr/>
          </p:nvSpPr>
          <p:spPr>
            <a:xfrm rot="5400000">
              <a:off x="1128547" y="3961854"/>
              <a:ext cx="174931" cy="201597"/>
            </a:xfrm>
            <a:custGeom>
              <a:rect b="b" l="l" r="r" t="t"/>
              <a:pathLst>
                <a:path extrusionOk="0" h="14878" w="12910">
                  <a:moveTo>
                    <a:pt x="1" y="0"/>
                  </a:moveTo>
                  <a:lnTo>
                    <a:pt x="1" y="14877"/>
                  </a:lnTo>
                  <a:lnTo>
                    <a:pt x="12910" y="7505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5"/>
            <p:cNvSpPr/>
            <p:nvPr/>
          </p:nvSpPr>
          <p:spPr>
            <a:xfrm rot="5400000">
              <a:off x="1770825" y="4018351"/>
              <a:ext cx="118427" cy="137871"/>
            </a:xfrm>
            <a:custGeom>
              <a:rect b="b" l="l" r="r" t="t"/>
              <a:pathLst>
                <a:path extrusionOk="0" h="10175" w="8740">
                  <a:moveTo>
                    <a:pt x="0" y="1"/>
                  </a:moveTo>
                  <a:lnTo>
                    <a:pt x="0" y="10175"/>
                  </a:lnTo>
                  <a:lnTo>
                    <a:pt x="8740" y="500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5"/>
            <p:cNvSpPr/>
            <p:nvPr/>
          </p:nvSpPr>
          <p:spPr>
            <a:xfrm rot="5400000">
              <a:off x="1135999" y="4268968"/>
              <a:ext cx="374712" cy="645915"/>
            </a:xfrm>
            <a:custGeom>
              <a:rect b="b" l="l" r="r" t="t"/>
              <a:pathLst>
                <a:path extrusionOk="0" h="47669" w="27654">
                  <a:moveTo>
                    <a:pt x="27654" y="1"/>
                  </a:moveTo>
                  <a:lnTo>
                    <a:pt x="1" y="15845"/>
                  </a:lnTo>
                  <a:lnTo>
                    <a:pt x="1" y="47668"/>
                  </a:lnTo>
                  <a:lnTo>
                    <a:pt x="27521" y="31823"/>
                  </a:lnTo>
                  <a:lnTo>
                    <a:pt x="27654" y="31690"/>
                  </a:lnTo>
                  <a:lnTo>
                    <a:pt x="276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5"/>
            <p:cNvSpPr/>
            <p:nvPr/>
          </p:nvSpPr>
          <p:spPr>
            <a:xfrm rot="5400000">
              <a:off x="1459847" y="4376318"/>
              <a:ext cx="374712" cy="431215"/>
            </a:xfrm>
            <a:custGeom>
              <a:rect b="b" l="l" r="r" t="t"/>
              <a:pathLst>
                <a:path extrusionOk="0" h="31824" w="27654">
                  <a:moveTo>
                    <a:pt x="1" y="1"/>
                  </a:moveTo>
                  <a:lnTo>
                    <a:pt x="1" y="31823"/>
                  </a:lnTo>
                  <a:lnTo>
                    <a:pt x="27654" y="15979"/>
                  </a:lnTo>
                  <a:lnTo>
                    <a:pt x="27654" y="1584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5"/>
            <p:cNvSpPr/>
            <p:nvPr/>
          </p:nvSpPr>
          <p:spPr>
            <a:xfrm rot="5400000">
              <a:off x="167191" y="4002531"/>
              <a:ext cx="372896" cy="431215"/>
            </a:xfrm>
            <a:custGeom>
              <a:rect b="b" l="l" r="r" t="t"/>
              <a:pathLst>
                <a:path extrusionOk="0" h="31824" w="27520">
                  <a:moveTo>
                    <a:pt x="27520" y="1"/>
                  </a:moveTo>
                  <a:lnTo>
                    <a:pt x="0" y="15979"/>
                  </a:lnTo>
                  <a:lnTo>
                    <a:pt x="27520" y="31824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5"/>
            <p:cNvSpPr/>
            <p:nvPr/>
          </p:nvSpPr>
          <p:spPr>
            <a:xfrm rot="5400000">
              <a:off x="-264008" y="3629645"/>
              <a:ext cx="372910" cy="431215"/>
            </a:xfrm>
            <a:custGeom>
              <a:rect b="b" l="l" r="r" t="t"/>
              <a:pathLst>
                <a:path extrusionOk="0" h="31824" w="27521">
                  <a:moveTo>
                    <a:pt x="1" y="1"/>
                  </a:moveTo>
                  <a:lnTo>
                    <a:pt x="1" y="31823"/>
                  </a:lnTo>
                  <a:lnTo>
                    <a:pt x="27520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5"/>
            <p:cNvSpPr/>
            <p:nvPr/>
          </p:nvSpPr>
          <p:spPr>
            <a:xfrm rot="5400000">
              <a:off x="-49317" y="4160717"/>
              <a:ext cx="374712" cy="862417"/>
            </a:xfrm>
            <a:custGeom>
              <a:rect b="b" l="l" r="r" t="t"/>
              <a:pathLst>
                <a:path extrusionOk="0" h="63647" w="27654">
                  <a:moveTo>
                    <a:pt x="1" y="1"/>
                  </a:moveTo>
                  <a:lnTo>
                    <a:pt x="1" y="31824"/>
                  </a:lnTo>
                  <a:lnTo>
                    <a:pt x="1" y="63646"/>
                  </a:lnTo>
                  <a:lnTo>
                    <a:pt x="27521" y="47802"/>
                  </a:lnTo>
                  <a:lnTo>
                    <a:pt x="27654" y="47802"/>
                  </a:lnTo>
                  <a:lnTo>
                    <a:pt x="27654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5"/>
            <p:cNvSpPr/>
            <p:nvPr/>
          </p:nvSpPr>
          <p:spPr>
            <a:xfrm rot="5400000">
              <a:off x="380972" y="4376325"/>
              <a:ext cx="374712" cy="431202"/>
            </a:xfrm>
            <a:custGeom>
              <a:rect b="b" l="l" r="r" t="t"/>
              <a:pathLst>
                <a:path extrusionOk="0" h="31823" w="27654">
                  <a:moveTo>
                    <a:pt x="27654" y="0"/>
                  </a:moveTo>
                  <a:lnTo>
                    <a:pt x="1" y="15845"/>
                  </a:lnTo>
                  <a:lnTo>
                    <a:pt x="27654" y="31823"/>
                  </a:lnTo>
                  <a:lnTo>
                    <a:pt x="2765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5"/>
            <p:cNvSpPr/>
            <p:nvPr/>
          </p:nvSpPr>
          <p:spPr>
            <a:xfrm rot="5400000">
              <a:off x="139325" y="4533617"/>
              <a:ext cx="374712" cy="862403"/>
            </a:xfrm>
            <a:custGeom>
              <a:rect b="b" l="l" r="r" t="t"/>
              <a:pathLst>
                <a:path extrusionOk="0" h="63646" w="27654">
                  <a:moveTo>
                    <a:pt x="134" y="0"/>
                  </a:moveTo>
                  <a:lnTo>
                    <a:pt x="1" y="31823"/>
                  </a:lnTo>
                  <a:lnTo>
                    <a:pt x="134" y="31823"/>
                  </a:lnTo>
                  <a:lnTo>
                    <a:pt x="134" y="63646"/>
                  </a:lnTo>
                  <a:lnTo>
                    <a:pt x="27654" y="47668"/>
                  </a:lnTo>
                  <a:lnTo>
                    <a:pt x="27654" y="15845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5"/>
            <p:cNvSpPr/>
            <p:nvPr/>
          </p:nvSpPr>
          <p:spPr>
            <a:xfrm rot="5400000">
              <a:off x="519274" y="4454515"/>
              <a:ext cx="747608" cy="647717"/>
            </a:xfrm>
            <a:custGeom>
              <a:rect b="b" l="l" r="r" t="t"/>
              <a:pathLst>
                <a:path extrusionOk="0" h="47802" w="55174">
                  <a:moveTo>
                    <a:pt x="27654" y="1"/>
                  </a:moveTo>
                  <a:lnTo>
                    <a:pt x="1" y="15979"/>
                  </a:lnTo>
                  <a:lnTo>
                    <a:pt x="1" y="47802"/>
                  </a:lnTo>
                  <a:lnTo>
                    <a:pt x="27654" y="31957"/>
                  </a:lnTo>
                  <a:lnTo>
                    <a:pt x="55174" y="15979"/>
                  </a:lnTo>
                  <a:lnTo>
                    <a:pt x="2765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9" name="Google Shape;279;p5"/>
          <p:cNvSpPr txBox="1"/>
          <p:nvPr>
            <p:ph type="ctrTitle"/>
          </p:nvPr>
        </p:nvSpPr>
        <p:spPr>
          <a:xfrm>
            <a:off x="4308049" y="2067485"/>
            <a:ext cx="3294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280" name="Google Shape;280;p5"/>
          <p:cNvSpPr txBox="1"/>
          <p:nvPr>
            <p:ph idx="1" type="subTitle"/>
          </p:nvPr>
        </p:nvSpPr>
        <p:spPr>
          <a:xfrm>
            <a:off x="1868250" y="2708213"/>
            <a:ext cx="40203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cxnSp>
        <p:nvCxnSpPr>
          <p:cNvPr id="281" name="Google Shape;281;p5"/>
          <p:cNvCxnSpPr/>
          <p:nvPr/>
        </p:nvCxnSpPr>
        <p:spPr>
          <a:xfrm>
            <a:off x="5123700" y="2607238"/>
            <a:ext cx="4020300" cy="0"/>
          </a:xfrm>
          <a:prstGeom prst="straightConnector1">
            <a:avLst/>
          </a:prstGeom>
          <a:noFill/>
          <a:ln cap="flat" cmpd="sng" w="28575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1">
  <p:cSld name="CUSTOM_2">
    <p:spTree>
      <p:nvGrpSpPr>
        <p:cNvPr id="282" name="Shape 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3" name="Google Shape;283;p6"/>
          <p:cNvGrpSpPr/>
          <p:nvPr/>
        </p:nvGrpSpPr>
        <p:grpSpPr>
          <a:xfrm rot="10800000">
            <a:off x="11" y="4059387"/>
            <a:ext cx="2761414" cy="1094590"/>
            <a:chOff x="5543377" y="-26648"/>
            <a:chExt cx="3613943" cy="1432521"/>
          </a:xfrm>
        </p:grpSpPr>
        <p:sp>
          <p:nvSpPr>
            <p:cNvPr id="284" name="Google Shape;284;p6"/>
            <p:cNvSpPr/>
            <p:nvPr/>
          </p:nvSpPr>
          <p:spPr>
            <a:xfrm rot="-5400000">
              <a:off x="7539604" y="-62757"/>
              <a:ext cx="479036" cy="551254"/>
            </a:xfrm>
            <a:custGeom>
              <a:rect b="b" l="l" r="r" t="t"/>
              <a:pathLst>
                <a:path extrusionOk="0" h="31823" w="27654">
                  <a:moveTo>
                    <a:pt x="27653" y="0"/>
                  </a:moveTo>
                  <a:lnTo>
                    <a:pt x="0" y="15978"/>
                  </a:lnTo>
                  <a:lnTo>
                    <a:pt x="27653" y="31823"/>
                  </a:lnTo>
                  <a:lnTo>
                    <a:pt x="27653" y="0"/>
                  </a:lnTo>
                  <a:close/>
                </a:path>
              </a:pathLst>
            </a:custGeom>
            <a:solidFill>
              <a:srgbClr val="0C2E3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6"/>
            <p:cNvSpPr/>
            <p:nvPr/>
          </p:nvSpPr>
          <p:spPr>
            <a:xfrm rot="-5400000">
              <a:off x="7263962" y="-63926"/>
              <a:ext cx="479036" cy="553592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6"/>
            <p:cNvSpPr/>
            <p:nvPr/>
          </p:nvSpPr>
          <p:spPr>
            <a:xfrm rot="-5400000">
              <a:off x="6437042" y="-62766"/>
              <a:ext cx="479036" cy="551271"/>
            </a:xfrm>
            <a:custGeom>
              <a:rect b="b" l="l" r="r" t="t"/>
              <a:pathLst>
                <a:path extrusionOk="0" h="31824" w="27654">
                  <a:moveTo>
                    <a:pt x="27653" y="1"/>
                  </a:moveTo>
                  <a:lnTo>
                    <a:pt x="0" y="15845"/>
                  </a:lnTo>
                  <a:lnTo>
                    <a:pt x="27653" y="31823"/>
                  </a:lnTo>
                  <a:lnTo>
                    <a:pt x="2765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6"/>
            <p:cNvSpPr/>
            <p:nvPr/>
          </p:nvSpPr>
          <p:spPr>
            <a:xfrm rot="-5400000">
              <a:off x="6849922" y="-201155"/>
              <a:ext cx="479036" cy="828050"/>
            </a:xfrm>
            <a:custGeom>
              <a:rect b="b" l="l" r="r" t="t"/>
              <a:pathLst>
                <a:path extrusionOk="0" h="47802" w="27654">
                  <a:moveTo>
                    <a:pt x="0" y="0"/>
                  </a:moveTo>
                  <a:lnTo>
                    <a:pt x="0" y="31823"/>
                  </a:lnTo>
                  <a:lnTo>
                    <a:pt x="134" y="31956"/>
                  </a:lnTo>
                  <a:lnTo>
                    <a:pt x="27653" y="47801"/>
                  </a:lnTo>
                  <a:lnTo>
                    <a:pt x="27653" y="15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6"/>
            <p:cNvSpPr/>
            <p:nvPr/>
          </p:nvSpPr>
          <p:spPr>
            <a:xfrm rot="-5400000">
              <a:off x="8229270" y="-201155"/>
              <a:ext cx="479036" cy="828050"/>
            </a:xfrm>
            <a:custGeom>
              <a:rect b="b" l="l" r="r" t="t"/>
              <a:pathLst>
                <a:path extrusionOk="0" h="47802" w="27654">
                  <a:moveTo>
                    <a:pt x="27653" y="1"/>
                  </a:moveTo>
                  <a:lnTo>
                    <a:pt x="0" y="15979"/>
                  </a:lnTo>
                  <a:lnTo>
                    <a:pt x="0" y="47802"/>
                  </a:lnTo>
                  <a:lnTo>
                    <a:pt x="134" y="47802"/>
                  </a:lnTo>
                  <a:lnTo>
                    <a:pt x="27653" y="31824"/>
                  </a:lnTo>
                  <a:lnTo>
                    <a:pt x="276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6"/>
            <p:cNvSpPr/>
            <p:nvPr/>
          </p:nvSpPr>
          <p:spPr>
            <a:xfrm rot="-5400000">
              <a:off x="8643318" y="-63918"/>
              <a:ext cx="476733" cy="551271"/>
            </a:xfrm>
            <a:custGeom>
              <a:rect b="b" l="l" r="r" t="t"/>
              <a:pathLst>
                <a:path extrusionOk="0" h="31824" w="27521">
                  <a:moveTo>
                    <a:pt x="27520" y="1"/>
                  </a:moveTo>
                  <a:lnTo>
                    <a:pt x="1" y="15979"/>
                  </a:lnTo>
                  <a:lnTo>
                    <a:pt x="27520" y="31823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6"/>
            <p:cNvSpPr/>
            <p:nvPr/>
          </p:nvSpPr>
          <p:spPr>
            <a:xfrm rot="-5400000">
              <a:off x="7816399" y="-62757"/>
              <a:ext cx="479036" cy="551254"/>
            </a:xfrm>
            <a:custGeom>
              <a:rect b="b" l="l" r="r" t="t"/>
              <a:pathLst>
                <a:path extrusionOk="0" h="31823" w="27654">
                  <a:moveTo>
                    <a:pt x="0" y="0"/>
                  </a:moveTo>
                  <a:lnTo>
                    <a:pt x="0" y="31823"/>
                  </a:lnTo>
                  <a:lnTo>
                    <a:pt x="27653" y="15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6A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6"/>
            <p:cNvSpPr/>
            <p:nvPr/>
          </p:nvSpPr>
          <p:spPr>
            <a:xfrm rot="-5400000">
              <a:off x="7539604" y="-62757"/>
              <a:ext cx="479036" cy="551254"/>
            </a:xfrm>
            <a:custGeom>
              <a:rect b="b" l="l" r="r" t="t"/>
              <a:pathLst>
                <a:path extrusionOk="0" h="31823" w="27654">
                  <a:moveTo>
                    <a:pt x="27653" y="0"/>
                  </a:moveTo>
                  <a:lnTo>
                    <a:pt x="0" y="15978"/>
                  </a:lnTo>
                  <a:lnTo>
                    <a:pt x="27653" y="31823"/>
                  </a:lnTo>
                  <a:lnTo>
                    <a:pt x="276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6"/>
            <p:cNvSpPr/>
            <p:nvPr/>
          </p:nvSpPr>
          <p:spPr>
            <a:xfrm rot="-5400000">
              <a:off x="7263962" y="-63926"/>
              <a:ext cx="479036" cy="553592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6"/>
            <p:cNvSpPr/>
            <p:nvPr/>
          </p:nvSpPr>
          <p:spPr>
            <a:xfrm rot="-5400000">
              <a:off x="7265113" y="413968"/>
              <a:ext cx="476733" cy="553592"/>
            </a:xfrm>
            <a:custGeom>
              <a:rect b="b" l="l" r="r" t="t"/>
              <a:pathLst>
                <a:path extrusionOk="0" h="31958" w="27521">
                  <a:moveTo>
                    <a:pt x="27520" y="1"/>
                  </a:moveTo>
                  <a:lnTo>
                    <a:pt x="1" y="15979"/>
                  </a:lnTo>
                  <a:lnTo>
                    <a:pt x="27520" y="31957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6"/>
            <p:cNvSpPr/>
            <p:nvPr/>
          </p:nvSpPr>
          <p:spPr>
            <a:xfrm rot="-5400000">
              <a:off x="7540756" y="415137"/>
              <a:ext cx="476733" cy="551254"/>
            </a:xfrm>
            <a:custGeom>
              <a:rect b="b" l="l" r="r" t="t"/>
              <a:pathLst>
                <a:path extrusionOk="0" h="31823" w="27521">
                  <a:moveTo>
                    <a:pt x="1" y="0"/>
                  </a:moveTo>
                  <a:lnTo>
                    <a:pt x="1" y="31823"/>
                  </a:lnTo>
                  <a:lnTo>
                    <a:pt x="27520" y="159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6"/>
            <p:cNvSpPr/>
            <p:nvPr/>
          </p:nvSpPr>
          <p:spPr>
            <a:xfrm rot="-5400000">
              <a:off x="7263962" y="-63926"/>
              <a:ext cx="479036" cy="553592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6"/>
            <p:cNvSpPr/>
            <p:nvPr/>
          </p:nvSpPr>
          <p:spPr>
            <a:xfrm rot="-5400000">
              <a:off x="6852226" y="277891"/>
              <a:ext cx="476733" cy="825746"/>
            </a:xfrm>
            <a:custGeom>
              <a:rect b="b" l="l" r="r" t="t"/>
              <a:pathLst>
                <a:path extrusionOk="0" h="47669" w="27521">
                  <a:moveTo>
                    <a:pt x="27520" y="1"/>
                  </a:moveTo>
                  <a:lnTo>
                    <a:pt x="1" y="15845"/>
                  </a:lnTo>
                  <a:lnTo>
                    <a:pt x="1" y="47668"/>
                  </a:lnTo>
                  <a:lnTo>
                    <a:pt x="27520" y="31823"/>
                  </a:lnTo>
                  <a:lnTo>
                    <a:pt x="27520" y="31690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6"/>
            <p:cNvSpPr/>
            <p:nvPr/>
          </p:nvSpPr>
          <p:spPr>
            <a:xfrm rot="-5400000">
              <a:off x="5553199" y="611305"/>
              <a:ext cx="139273" cy="158917"/>
            </a:xfrm>
            <a:custGeom>
              <a:rect b="b" l="l" r="r" t="t"/>
              <a:pathLst>
                <a:path extrusionOk="0" h="9174" w="8040">
                  <a:moveTo>
                    <a:pt x="8040" y="0"/>
                  </a:moveTo>
                  <a:lnTo>
                    <a:pt x="1" y="4604"/>
                  </a:lnTo>
                  <a:lnTo>
                    <a:pt x="8040" y="9174"/>
                  </a:lnTo>
                  <a:lnTo>
                    <a:pt x="8040" y="0"/>
                  </a:lnTo>
                  <a:close/>
                </a:path>
              </a:pathLst>
            </a:custGeom>
            <a:solidFill>
              <a:srgbClr val="0187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6"/>
            <p:cNvSpPr/>
            <p:nvPr/>
          </p:nvSpPr>
          <p:spPr>
            <a:xfrm rot="-5400000">
              <a:off x="5886623" y="414843"/>
              <a:ext cx="476733" cy="551843"/>
            </a:xfrm>
            <a:custGeom>
              <a:rect b="b" l="l" r="r" t="t"/>
              <a:pathLst>
                <a:path extrusionOk="0" h="31857" w="27521">
                  <a:moveTo>
                    <a:pt x="1" y="0"/>
                  </a:moveTo>
                  <a:lnTo>
                    <a:pt x="1" y="31857"/>
                  </a:lnTo>
                  <a:lnTo>
                    <a:pt x="27520" y="1584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DCDC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6"/>
            <p:cNvSpPr/>
            <p:nvPr/>
          </p:nvSpPr>
          <p:spPr>
            <a:xfrm rot="-5400000">
              <a:off x="8404961" y="653513"/>
              <a:ext cx="953448" cy="551271"/>
            </a:xfrm>
            <a:custGeom>
              <a:rect b="b" l="l" r="r" t="t"/>
              <a:pathLst>
                <a:path extrusionOk="0" h="31824" w="55041">
                  <a:moveTo>
                    <a:pt x="27521" y="1"/>
                  </a:moveTo>
                  <a:lnTo>
                    <a:pt x="1" y="15979"/>
                  </a:lnTo>
                  <a:lnTo>
                    <a:pt x="27521" y="31823"/>
                  </a:lnTo>
                  <a:lnTo>
                    <a:pt x="55040" y="15979"/>
                  </a:lnTo>
                  <a:lnTo>
                    <a:pt x="27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6"/>
            <p:cNvSpPr/>
            <p:nvPr/>
          </p:nvSpPr>
          <p:spPr>
            <a:xfrm rot="-5400000">
              <a:off x="8230422" y="276739"/>
              <a:ext cx="476733" cy="828050"/>
            </a:xfrm>
            <a:custGeom>
              <a:rect b="b" l="l" r="r" t="t"/>
              <a:pathLst>
                <a:path extrusionOk="0" h="47802" w="27521">
                  <a:moveTo>
                    <a:pt x="1" y="1"/>
                  </a:moveTo>
                  <a:lnTo>
                    <a:pt x="1" y="31824"/>
                  </a:lnTo>
                  <a:lnTo>
                    <a:pt x="27520" y="47802"/>
                  </a:lnTo>
                  <a:lnTo>
                    <a:pt x="27520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6"/>
            <p:cNvSpPr/>
            <p:nvPr/>
          </p:nvSpPr>
          <p:spPr>
            <a:xfrm rot="-5400000">
              <a:off x="7817551" y="415137"/>
              <a:ext cx="476733" cy="551254"/>
            </a:xfrm>
            <a:custGeom>
              <a:rect b="b" l="l" r="r" t="t"/>
              <a:pathLst>
                <a:path extrusionOk="0" h="31823" w="27521">
                  <a:moveTo>
                    <a:pt x="27520" y="0"/>
                  </a:moveTo>
                  <a:lnTo>
                    <a:pt x="1" y="15845"/>
                  </a:lnTo>
                  <a:lnTo>
                    <a:pt x="27520" y="31823"/>
                  </a:lnTo>
                  <a:lnTo>
                    <a:pt x="275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6"/>
            <p:cNvSpPr/>
            <p:nvPr/>
          </p:nvSpPr>
          <p:spPr>
            <a:xfrm rot="-5400000">
              <a:off x="7816399" y="-62757"/>
              <a:ext cx="479036" cy="551254"/>
            </a:xfrm>
            <a:custGeom>
              <a:rect b="b" l="l" r="r" t="t"/>
              <a:pathLst>
                <a:path extrusionOk="0" h="31823" w="27654">
                  <a:moveTo>
                    <a:pt x="0" y="0"/>
                  </a:moveTo>
                  <a:lnTo>
                    <a:pt x="0" y="31823"/>
                  </a:lnTo>
                  <a:lnTo>
                    <a:pt x="27653" y="15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6"/>
            <p:cNvSpPr/>
            <p:nvPr/>
          </p:nvSpPr>
          <p:spPr>
            <a:xfrm rot="-5400000">
              <a:off x="7263962" y="-63926"/>
              <a:ext cx="479036" cy="553592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6"/>
            <p:cNvSpPr/>
            <p:nvPr/>
          </p:nvSpPr>
          <p:spPr>
            <a:xfrm rot="-5400000">
              <a:off x="7163985" y="515124"/>
              <a:ext cx="953448" cy="828050"/>
            </a:xfrm>
            <a:custGeom>
              <a:rect b="b" l="l" r="r" t="t"/>
              <a:pathLst>
                <a:path extrusionOk="0" h="47802" w="55041">
                  <a:moveTo>
                    <a:pt x="55040" y="1"/>
                  </a:moveTo>
                  <a:lnTo>
                    <a:pt x="27521" y="15979"/>
                  </a:lnTo>
                  <a:lnTo>
                    <a:pt x="1" y="31957"/>
                  </a:lnTo>
                  <a:lnTo>
                    <a:pt x="27521" y="47802"/>
                  </a:lnTo>
                  <a:lnTo>
                    <a:pt x="55040" y="31957"/>
                  </a:lnTo>
                  <a:lnTo>
                    <a:pt x="5504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5" name="Google Shape;305;p6"/>
          <p:cNvSpPr txBox="1"/>
          <p:nvPr>
            <p:ph type="ctrTitle"/>
          </p:nvPr>
        </p:nvSpPr>
        <p:spPr>
          <a:xfrm>
            <a:off x="266501" y="468450"/>
            <a:ext cx="8095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cxnSp>
        <p:nvCxnSpPr>
          <p:cNvPr id="306" name="Google Shape;306;p6"/>
          <p:cNvCxnSpPr/>
          <p:nvPr/>
        </p:nvCxnSpPr>
        <p:spPr>
          <a:xfrm>
            <a:off x="8634675" y="-1604650"/>
            <a:ext cx="0" cy="2664900"/>
          </a:xfrm>
          <a:prstGeom prst="straightConnector1">
            <a:avLst/>
          </a:prstGeom>
          <a:noFill/>
          <a:ln cap="flat" cmpd="sng" w="28575">
            <a:solidFill>
              <a:srgbClr val="F5340B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">
  <p:cSld name="CUSTOM_2_1">
    <p:spTree>
      <p:nvGrpSpPr>
        <p:cNvPr id="307" name="Shape 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" name="Google Shape;308;p7"/>
          <p:cNvSpPr txBox="1"/>
          <p:nvPr>
            <p:ph type="ctrTitle"/>
          </p:nvPr>
        </p:nvSpPr>
        <p:spPr>
          <a:xfrm flipH="1">
            <a:off x="770700" y="468450"/>
            <a:ext cx="8095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cxnSp>
        <p:nvCxnSpPr>
          <p:cNvPr id="309" name="Google Shape;309;p7"/>
          <p:cNvCxnSpPr/>
          <p:nvPr/>
        </p:nvCxnSpPr>
        <p:spPr>
          <a:xfrm>
            <a:off x="498026" y="-1604650"/>
            <a:ext cx="0" cy="2664900"/>
          </a:xfrm>
          <a:prstGeom prst="straightConnector1">
            <a:avLst/>
          </a:prstGeom>
          <a:noFill/>
          <a:ln cap="flat" cmpd="sng" w="28575">
            <a:solidFill>
              <a:schemeClr val="lt2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310" name="Google Shape;310;p7"/>
          <p:cNvGrpSpPr/>
          <p:nvPr/>
        </p:nvGrpSpPr>
        <p:grpSpPr>
          <a:xfrm flipH="1" rot="10800000">
            <a:off x="6396261" y="4059387"/>
            <a:ext cx="2761414" cy="1094590"/>
            <a:chOff x="5543377" y="-26648"/>
            <a:chExt cx="3613943" cy="1432521"/>
          </a:xfrm>
        </p:grpSpPr>
        <p:sp>
          <p:nvSpPr>
            <p:cNvPr id="311" name="Google Shape;311;p7"/>
            <p:cNvSpPr/>
            <p:nvPr/>
          </p:nvSpPr>
          <p:spPr>
            <a:xfrm rot="-5400000">
              <a:off x="7539604" y="-62757"/>
              <a:ext cx="479036" cy="551254"/>
            </a:xfrm>
            <a:custGeom>
              <a:rect b="b" l="l" r="r" t="t"/>
              <a:pathLst>
                <a:path extrusionOk="0" h="31823" w="27654">
                  <a:moveTo>
                    <a:pt x="27653" y="0"/>
                  </a:moveTo>
                  <a:lnTo>
                    <a:pt x="0" y="15978"/>
                  </a:lnTo>
                  <a:lnTo>
                    <a:pt x="27653" y="31823"/>
                  </a:lnTo>
                  <a:lnTo>
                    <a:pt x="27653" y="0"/>
                  </a:lnTo>
                  <a:close/>
                </a:path>
              </a:pathLst>
            </a:custGeom>
            <a:solidFill>
              <a:srgbClr val="0C2E3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7"/>
            <p:cNvSpPr/>
            <p:nvPr/>
          </p:nvSpPr>
          <p:spPr>
            <a:xfrm rot="-5400000">
              <a:off x="7263962" y="-63926"/>
              <a:ext cx="479036" cy="553592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7"/>
            <p:cNvSpPr/>
            <p:nvPr/>
          </p:nvSpPr>
          <p:spPr>
            <a:xfrm rot="-5400000">
              <a:off x="6437042" y="-62766"/>
              <a:ext cx="479036" cy="551271"/>
            </a:xfrm>
            <a:custGeom>
              <a:rect b="b" l="l" r="r" t="t"/>
              <a:pathLst>
                <a:path extrusionOk="0" h="31824" w="27654">
                  <a:moveTo>
                    <a:pt x="27653" y="1"/>
                  </a:moveTo>
                  <a:lnTo>
                    <a:pt x="0" y="15845"/>
                  </a:lnTo>
                  <a:lnTo>
                    <a:pt x="27653" y="31823"/>
                  </a:lnTo>
                  <a:lnTo>
                    <a:pt x="2765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7"/>
            <p:cNvSpPr/>
            <p:nvPr/>
          </p:nvSpPr>
          <p:spPr>
            <a:xfrm rot="-5400000">
              <a:off x="6849922" y="-201155"/>
              <a:ext cx="479036" cy="828050"/>
            </a:xfrm>
            <a:custGeom>
              <a:rect b="b" l="l" r="r" t="t"/>
              <a:pathLst>
                <a:path extrusionOk="0" h="47802" w="27654">
                  <a:moveTo>
                    <a:pt x="0" y="0"/>
                  </a:moveTo>
                  <a:lnTo>
                    <a:pt x="0" y="31823"/>
                  </a:lnTo>
                  <a:lnTo>
                    <a:pt x="134" y="31956"/>
                  </a:lnTo>
                  <a:lnTo>
                    <a:pt x="27653" y="47801"/>
                  </a:lnTo>
                  <a:lnTo>
                    <a:pt x="27653" y="159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7"/>
            <p:cNvSpPr/>
            <p:nvPr/>
          </p:nvSpPr>
          <p:spPr>
            <a:xfrm rot="-5400000">
              <a:off x="8229270" y="-201155"/>
              <a:ext cx="479036" cy="828050"/>
            </a:xfrm>
            <a:custGeom>
              <a:rect b="b" l="l" r="r" t="t"/>
              <a:pathLst>
                <a:path extrusionOk="0" h="47802" w="27654">
                  <a:moveTo>
                    <a:pt x="27653" y="1"/>
                  </a:moveTo>
                  <a:lnTo>
                    <a:pt x="0" y="15979"/>
                  </a:lnTo>
                  <a:lnTo>
                    <a:pt x="0" y="47802"/>
                  </a:lnTo>
                  <a:lnTo>
                    <a:pt x="134" y="47802"/>
                  </a:lnTo>
                  <a:lnTo>
                    <a:pt x="27653" y="31824"/>
                  </a:lnTo>
                  <a:lnTo>
                    <a:pt x="276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7"/>
            <p:cNvSpPr/>
            <p:nvPr/>
          </p:nvSpPr>
          <p:spPr>
            <a:xfrm rot="-5400000">
              <a:off x="8643318" y="-63918"/>
              <a:ext cx="476733" cy="551271"/>
            </a:xfrm>
            <a:custGeom>
              <a:rect b="b" l="l" r="r" t="t"/>
              <a:pathLst>
                <a:path extrusionOk="0" h="31824" w="27521">
                  <a:moveTo>
                    <a:pt x="27520" y="1"/>
                  </a:moveTo>
                  <a:lnTo>
                    <a:pt x="1" y="15979"/>
                  </a:lnTo>
                  <a:lnTo>
                    <a:pt x="27520" y="31823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7"/>
            <p:cNvSpPr/>
            <p:nvPr/>
          </p:nvSpPr>
          <p:spPr>
            <a:xfrm rot="-5400000">
              <a:off x="7816399" y="-62757"/>
              <a:ext cx="479036" cy="551254"/>
            </a:xfrm>
            <a:custGeom>
              <a:rect b="b" l="l" r="r" t="t"/>
              <a:pathLst>
                <a:path extrusionOk="0" h="31823" w="27654">
                  <a:moveTo>
                    <a:pt x="0" y="0"/>
                  </a:moveTo>
                  <a:lnTo>
                    <a:pt x="0" y="31823"/>
                  </a:lnTo>
                  <a:lnTo>
                    <a:pt x="27653" y="15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6A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7"/>
            <p:cNvSpPr/>
            <p:nvPr/>
          </p:nvSpPr>
          <p:spPr>
            <a:xfrm rot="-5400000">
              <a:off x="7539604" y="-62757"/>
              <a:ext cx="479036" cy="551254"/>
            </a:xfrm>
            <a:custGeom>
              <a:rect b="b" l="l" r="r" t="t"/>
              <a:pathLst>
                <a:path extrusionOk="0" h="31823" w="27654">
                  <a:moveTo>
                    <a:pt x="27653" y="0"/>
                  </a:moveTo>
                  <a:lnTo>
                    <a:pt x="0" y="15978"/>
                  </a:lnTo>
                  <a:lnTo>
                    <a:pt x="27653" y="31823"/>
                  </a:lnTo>
                  <a:lnTo>
                    <a:pt x="276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7"/>
            <p:cNvSpPr/>
            <p:nvPr/>
          </p:nvSpPr>
          <p:spPr>
            <a:xfrm rot="-5400000">
              <a:off x="7263962" y="-63926"/>
              <a:ext cx="479036" cy="553592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7"/>
            <p:cNvSpPr/>
            <p:nvPr/>
          </p:nvSpPr>
          <p:spPr>
            <a:xfrm rot="-5400000">
              <a:off x="7265113" y="413968"/>
              <a:ext cx="476733" cy="553592"/>
            </a:xfrm>
            <a:custGeom>
              <a:rect b="b" l="l" r="r" t="t"/>
              <a:pathLst>
                <a:path extrusionOk="0" h="31958" w="27521">
                  <a:moveTo>
                    <a:pt x="27520" y="1"/>
                  </a:moveTo>
                  <a:lnTo>
                    <a:pt x="1" y="15979"/>
                  </a:lnTo>
                  <a:lnTo>
                    <a:pt x="27520" y="31957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7"/>
            <p:cNvSpPr/>
            <p:nvPr/>
          </p:nvSpPr>
          <p:spPr>
            <a:xfrm rot="-5400000">
              <a:off x="7540756" y="415137"/>
              <a:ext cx="476733" cy="551254"/>
            </a:xfrm>
            <a:custGeom>
              <a:rect b="b" l="l" r="r" t="t"/>
              <a:pathLst>
                <a:path extrusionOk="0" h="31823" w="27521">
                  <a:moveTo>
                    <a:pt x="1" y="0"/>
                  </a:moveTo>
                  <a:lnTo>
                    <a:pt x="1" y="31823"/>
                  </a:lnTo>
                  <a:lnTo>
                    <a:pt x="27520" y="159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7"/>
            <p:cNvSpPr/>
            <p:nvPr/>
          </p:nvSpPr>
          <p:spPr>
            <a:xfrm rot="-5400000">
              <a:off x="7263962" y="-63926"/>
              <a:ext cx="479036" cy="553592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8001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7"/>
            <p:cNvSpPr/>
            <p:nvPr/>
          </p:nvSpPr>
          <p:spPr>
            <a:xfrm rot="-5400000">
              <a:off x="6852226" y="277891"/>
              <a:ext cx="476733" cy="825746"/>
            </a:xfrm>
            <a:custGeom>
              <a:rect b="b" l="l" r="r" t="t"/>
              <a:pathLst>
                <a:path extrusionOk="0" h="47669" w="27521">
                  <a:moveTo>
                    <a:pt x="27520" y="1"/>
                  </a:moveTo>
                  <a:lnTo>
                    <a:pt x="1" y="15845"/>
                  </a:lnTo>
                  <a:lnTo>
                    <a:pt x="1" y="47668"/>
                  </a:lnTo>
                  <a:lnTo>
                    <a:pt x="27520" y="31823"/>
                  </a:lnTo>
                  <a:lnTo>
                    <a:pt x="27520" y="31690"/>
                  </a:lnTo>
                  <a:lnTo>
                    <a:pt x="275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7"/>
            <p:cNvSpPr/>
            <p:nvPr/>
          </p:nvSpPr>
          <p:spPr>
            <a:xfrm rot="-5400000">
              <a:off x="5553199" y="611305"/>
              <a:ext cx="139273" cy="158917"/>
            </a:xfrm>
            <a:custGeom>
              <a:rect b="b" l="l" r="r" t="t"/>
              <a:pathLst>
                <a:path extrusionOk="0" h="9174" w="8040">
                  <a:moveTo>
                    <a:pt x="8040" y="0"/>
                  </a:moveTo>
                  <a:lnTo>
                    <a:pt x="1" y="4604"/>
                  </a:lnTo>
                  <a:lnTo>
                    <a:pt x="8040" y="9174"/>
                  </a:lnTo>
                  <a:lnTo>
                    <a:pt x="8040" y="0"/>
                  </a:lnTo>
                  <a:close/>
                </a:path>
              </a:pathLst>
            </a:custGeom>
            <a:solidFill>
              <a:srgbClr val="0187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7"/>
            <p:cNvSpPr/>
            <p:nvPr/>
          </p:nvSpPr>
          <p:spPr>
            <a:xfrm rot="-5400000">
              <a:off x="5886623" y="414843"/>
              <a:ext cx="476733" cy="551843"/>
            </a:xfrm>
            <a:custGeom>
              <a:rect b="b" l="l" r="r" t="t"/>
              <a:pathLst>
                <a:path extrusionOk="0" h="31857" w="27521">
                  <a:moveTo>
                    <a:pt x="1" y="0"/>
                  </a:moveTo>
                  <a:lnTo>
                    <a:pt x="1" y="31857"/>
                  </a:lnTo>
                  <a:lnTo>
                    <a:pt x="27520" y="1584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1DCDC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7"/>
            <p:cNvSpPr/>
            <p:nvPr/>
          </p:nvSpPr>
          <p:spPr>
            <a:xfrm rot="-5400000">
              <a:off x="8404961" y="653513"/>
              <a:ext cx="953448" cy="551271"/>
            </a:xfrm>
            <a:custGeom>
              <a:rect b="b" l="l" r="r" t="t"/>
              <a:pathLst>
                <a:path extrusionOk="0" h="31824" w="55041">
                  <a:moveTo>
                    <a:pt x="27521" y="1"/>
                  </a:moveTo>
                  <a:lnTo>
                    <a:pt x="1" y="15979"/>
                  </a:lnTo>
                  <a:lnTo>
                    <a:pt x="27521" y="31823"/>
                  </a:lnTo>
                  <a:lnTo>
                    <a:pt x="55040" y="15979"/>
                  </a:lnTo>
                  <a:lnTo>
                    <a:pt x="27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7"/>
            <p:cNvSpPr/>
            <p:nvPr/>
          </p:nvSpPr>
          <p:spPr>
            <a:xfrm rot="-5400000">
              <a:off x="8230422" y="276739"/>
              <a:ext cx="476733" cy="828050"/>
            </a:xfrm>
            <a:custGeom>
              <a:rect b="b" l="l" r="r" t="t"/>
              <a:pathLst>
                <a:path extrusionOk="0" h="47802" w="27521">
                  <a:moveTo>
                    <a:pt x="1" y="1"/>
                  </a:moveTo>
                  <a:lnTo>
                    <a:pt x="1" y="31824"/>
                  </a:lnTo>
                  <a:lnTo>
                    <a:pt x="27520" y="47802"/>
                  </a:lnTo>
                  <a:lnTo>
                    <a:pt x="27520" y="159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7"/>
            <p:cNvSpPr/>
            <p:nvPr/>
          </p:nvSpPr>
          <p:spPr>
            <a:xfrm rot="-5400000">
              <a:off x="7817551" y="415137"/>
              <a:ext cx="476733" cy="551254"/>
            </a:xfrm>
            <a:custGeom>
              <a:rect b="b" l="l" r="r" t="t"/>
              <a:pathLst>
                <a:path extrusionOk="0" h="31823" w="27521">
                  <a:moveTo>
                    <a:pt x="27520" y="0"/>
                  </a:moveTo>
                  <a:lnTo>
                    <a:pt x="1" y="15845"/>
                  </a:lnTo>
                  <a:lnTo>
                    <a:pt x="27520" y="31823"/>
                  </a:lnTo>
                  <a:lnTo>
                    <a:pt x="275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7"/>
            <p:cNvSpPr/>
            <p:nvPr/>
          </p:nvSpPr>
          <p:spPr>
            <a:xfrm rot="-5400000">
              <a:off x="7816399" y="-62757"/>
              <a:ext cx="479036" cy="551254"/>
            </a:xfrm>
            <a:custGeom>
              <a:rect b="b" l="l" r="r" t="t"/>
              <a:pathLst>
                <a:path extrusionOk="0" h="31823" w="27654">
                  <a:moveTo>
                    <a:pt x="0" y="0"/>
                  </a:moveTo>
                  <a:lnTo>
                    <a:pt x="0" y="31823"/>
                  </a:lnTo>
                  <a:lnTo>
                    <a:pt x="27653" y="15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7"/>
            <p:cNvSpPr/>
            <p:nvPr/>
          </p:nvSpPr>
          <p:spPr>
            <a:xfrm rot="-5400000">
              <a:off x="7263962" y="-63926"/>
              <a:ext cx="479036" cy="553592"/>
            </a:xfrm>
            <a:custGeom>
              <a:rect b="b" l="l" r="r" t="t"/>
              <a:pathLst>
                <a:path extrusionOk="0" h="31958" w="27654">
                  <a:moveTo>
                    <a:pt x="0" y="1"/>
                  </a:moveTo>
                  <a:lnTo>
                    <a:pt x="0" y="31957"/>
                  </a:lnTo>
                  <a:lnTo>
                    <a:pt x="27653" y="159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7"/>
            <p:cNvSpPr/>
            <p:nvPr/>
          </p:nvSpPr>
          <p:spPr>
            <a:xfrm rot="-5400000">
              <a:off x="7163985" y="515124"/>
              <a:ext cx="953448" cy="828050"/>
            </a:xfrm>
            <a:custGeom>
              <a:rect b="b" l="l" r="r" t="t"/>
              <a:pathLst>
                <a:path extrusionOk="0" h="47802" w="55041">
                  <a:moveTo>
                    <a:pt x="55040" y="1"/>
                  </a:moveTo>
                  <a:lnTo>
                    <a:pt x="27521" y="15979"/>
                  </a:lnTo>
                  <a:lnTo>
                    <a:pt x="1" y="31957"/>
                  </a:lnTo>
                  <a:lnTo>
                    <a:pt x="27521" y="47802"/>
                  </a:lnTo>
                  <a:lnTo>
                    <a:pt x="55040" y="31957"/>
                  </a:lnTo>
                  <a:lnTo>
                    <a:pt x="5504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CUSTOM_3">
    <p:spTree>
      <p:nvGrpSpPr>
        <p:cNvPr id="332" name="Shape 33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337" name="Shape 33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theme" Target="../theme/theme3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rgbClr val="E9E6E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Barlow Condensed SemiBold"/>
              <a:buNone/>
              <a:defRPr sz="2800">
                <a:solidFill>
                  <a:srgbClr val="434343"/>
                </a:solidFill>
                <a:latin typeface="Barlow Condensed SemiBold"/>
                <a:ea typeface="Barlow Condensed SemiBold"/>
                <a:cs typeface="Barlow Condensed SemiBold"/>
                <a:sym typeface="Barlow Condensed Semi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Barlow Condensed SemiBold"/>
              <a:buNone/>
              <a:defRPr sz="2800">
                <a:solidFill>
                  <a:srgbClr val="434343"/>
                </a:solidFill>
                <a:latin typeface="Barlow Condensed SemiBold"/>
                <a:ea typeface="Barlow Condensed SemiBold"/>
                <a:cs typeface="Barlow Condensed SemiBold"/>
                <a:sym typeface="Barlow Condensed SemiBol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Barlow Condensed SemiBold"/>
              <a:buNone/>
              <a:defRPr sz="2800">
                <a:solidFill>
                  <a:srgbClr val="434343"/>
                </a:solidFill>
                <a:latin typeface="Barlow Condensed SemiBold"/>
                <a:ea typeface="Barlow Condensed SemiBold"/>
                <a:cs typeface="Barlow Condensed SemiBold"/>
                <a:sym typeface="Barlow Condensed SemiBol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Barlow Condensed SemiBold"/>
              <a:buNone/>
              <a:defRPr sz="2800">
                <a:solidFill>
                  <a:srgbClr val="434343"/>
                </a:solidFill>
                <a:latin typeface="Barlow Condensed SemiBold"/>
                <a:ea typeface="Barlow Condensed SemiBold"/>
                <a:cs typeface="Barlow Condensed SemiBold"/>
                <a:sym typeface="Barlow Condensed SemiBol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Barlow Condensed SemiBold"/>
              <a:buNone/>
              <a:defRPr sz="2800">
                <a:solidFill>
                  <a:srgbClr val="434343"/>
                </a:solidFill>
                <a:latin typeface="Barlow Condensed SemiBold"/>
                <a:ea typeface="Barlow Condensed SemiBold"/>
                <a:cs typeface="Barlow Condensed SemiBold"/>
                <a:sym typeface="Barlow Condensed SemiBol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Barlow Condensed SemiBold"/>
              <a:buNone/>
              <a:defRPr sz="2800">
                <a:solidFill>
                  <a:srgbClr val="434343"/>
                </a:solidFill>
                <a:latin typeface="Barlow Condensed SemiBold"/>
                <a:ea typeface="Barlow Condensed SemiBold"/>
                <a:cs typeface="Barlow Condensed SemiBold"/>
                <a:sym typeface="Barlow Condensed SemiBol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Barlow Condensed SemiBold"/>
              <a:buNone/>
              <a:defRPr sz="2800">
                <a:solidFill>
                  <a:srgbClr val="434343"/>
                </a:solidFill>
                <a:latin typeface="Barlow Condensed SemiBold"/>
                <a:ea typeface="Barlow Condensed SemiBold"/>
                <a:cs typeface="Barlow Condensed SemiBold"/>
                <a:sym typeface="Barlow Condensed SemiBol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Barlow Condensed SemiBold"/>
              <a:buNone/>
              <a:defRPr sz="2800">
                <a:solidFill>
                  <a:srgbClr val="434343"/>
                </a:solidFill>
                <a:latin typeface="Barlow Condensed SemiBold"/>
                <a:ea typeface="Barlow Condensed SemiBold"/>
                <a:cs typeface="Barlow Condensed SemiBold"/>
                <a:sym typeface="Barlow Condensed SemiBol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Barlow Condensed SemiBold"/>
              <a:buNone/>
              <a:defRPr sz="2800">
                <a:solidFill>
                  <a:srgbClr val="434343"/>
                </a:solidFill>
                <a:latin typeface="Barlow Condensed SemiBold"/>
                <a:ea typeface="Barlow Condensed SemiBold"/>
                <a:cs typeface="Barlow Condensed SemiBold"/>
                <a:sym typeface="Barlow Condensed SemiBol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Arvo"/>
              <a:buChar char="●"/>
              <a:defRPr sz="18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rvo"/>
              <a:buChar char="○"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rvo"/>
              <a:buChar char="■"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rvo"/>
              <a:buChar char="●"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rvo"/>
              <a:buChar char="○"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rvo"/>
              <a:buChar char="■"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rvo"/>
              <a:buChar char="●"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rvo"/>
              <a:buChar char="○"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400"/>
              <a:buFont typeface="Arvo"/>
              <a:buChar char="■"/>
              <a:defRPr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333" name="Shape 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" name="Google Shape;334;p9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335" name="Google Shape;335;p9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336" name="Google Shape;336;p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55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5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s://fonts.google.com/specimen/Arvo" TargetMode="External"/><Relationship Id="rId4" Type="http://schemas.openxmlformats.org/officeDocument/2006/relationships/hyperlink" Target="https://fonts.google.com/specimen/Barlow+Condensed" TargetMode="Externa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9E6E1"/>
        </a:solidFill>
      </p:bgPr>
    </p:bg>
    <p:spTree>
      <p:nvGrpSpPr>
        <p:cNvPr id="341" name="Shape 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" name="Google Shape;342;p11"/>
          <p:cNvSpPr txBox="1"/>
          <p:nvPr>
            <p:ph type="ctrTitle"/>
          </p:nvPr>
        </p:nvSpPr>
        <p:spPr>
          <a:xfrm>
            <a:off x="2362575" y="1545450"/>
            <a:ext cx="44190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CV PRESENTATION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46" name="Shape 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" name="Google Shape;347;p12"/>
          <p:cNvSpPr txBox="1"/>
          <p:nvPr>
            <p:ph idx="9" type="ctrTitle"/>
          </p:nvPr>
        </p:nvSpPr>
        <p:spPr>
          <a:xfrm>
            <a:off x="4155425" y="1272250"/>
            <a:ext cx="2737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54132"/>
                </a:solidFill>
              </a:rPr>
              <a:t>TABLE OF CONTENTS</a:t>
            </a:r>
            <a:endParaRPr>
              <a:solidFill>
                <a:srgbClr val="F54132"/>
              </a:solidFill>
            </a:endParaRPr>
          </a:p>
        </p:txBody>
      </p:sp>
      <p:sp>
        <p:nvSpPr>
          <p:cNvPr id="348" name="Google Shape;348;p12"/>
          <p:cNvSpPr txBox="1"/>
          <p:nvPr>
            <p:ph type="ctrTitle"/>
          </p:nvPr>
        </p:nvSpPr>
        <p:spPr>
          <a:xfrm>
            <a:off x="4155425" y="2054338"/>
            <a:ext cx="6807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EXPERIENCE</a:t>
            </a:r>
            <a:endParaRPr/>
          </a:p>
        </p:txBody>
      </p:sp>
      <p:sp>
        <p:nvSpPr>
          <p:cNvPr id="349" name="Google Shape;349;p12"/>
          <p:cNvSpPr txBox="1"/>
          <p:nvPr>
            <p:ph idx="2" type="title"/>
          </p:nvPr>
        </p:nvSpPr>
        <p:spPr>
          <a:xfrm>
            <a:off x="2319727" y="1966888"/>
            <a:ext cx="1460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Barlow Condensed"/>
                <a:ea typeface="Barlow Condensed"/>
                <a:cs typeface="Barlow Condensed"/>
                <a:sym typeface="Barlow Condensed"/>
              </a:rPr>
              <a:t>01</a:t>
            </a:r>
            <a:endParaRPr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  <p:sp>
        <p:nvSpPr>
          <p:cNvPr id="350" name="Google Shape;350;p12"/>
          <p:cNvSpPr txBox="1"/>
          <p:nvPr>
            <p:ph idx="3" type="ctrTitle"/>
          </p:nvPr>
        </p:nvSpPr>
        <p:spPr>
          <a:xfrm>
            <a:off x="4155425" y="2719588"/>
            <a:ext cx="6807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EDUCATION</a:t>
            </a:r>
            <a:endParaRPr/>
          </a:p>
        </p:txBody>
      </p:sp>
      <p:sp>
        <p:nvSpPr>
          <p:cNvPr id="351" name="Google Shape;351;p12"/>
          <p:cNvSpPr txBox="1"/>
          <p:nvPr>
            <p:ph idx="5" type="ctrTitle"/>
          </p:nvPr>
        </p:nvSpPr>
        <p:spPr>
          <a:xfrm>
            <a:off x="4155425" y="3384838"/>
            <a:ext cx="6807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SKILLS</a:t>
            </a:r>
            <a:endParaRPr/>
          </a:p>
        </p:txBody>
      </p:sp>
      <p:sp>
        <p:nvSpPr>
          <p:cNvPr id="352" name="Google Shape;352;p12"/>
          <p:cNvSpPr txBox="1"/>
          <p:nvPr>
            <p:ph idx="4" type="title"/>
          </p:nvPr>
        </p:nvSpPr>
        <p:spPr>
          <a:xfrm>
            <a:off x="2319727" y="2632138"/>
            <a:ext cx="1460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Barlow Condensed"/>
                <a:ea typeface="Barlow Condensed"/>
                <a:cs typeface="Barlow Condensed"/>
                <a:sym typeface="Barlow Condensed"/>
              </a:rPr>
              <a:t>02</a:t>
            </a:r>
            <a:endParaRPr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  <p:sp>
        <p:nvSpPr>
          <p:cNvPr id="353" name="Google Shape;353;p12"/>
          <p:cNvSpPr txBox="1"/>
          <p:nvPr>
            <p:ph idx="6" type="title"/>
          </p:nvPr>
        </p:nvSpPr>
        <p:spPr>
          <a:xfrm>
            <a:off x="2319727" y="3297388"/>
            <a:ext cx="1460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Barlow Condensed"/>
                <a:ea typeface="Barlow Condensed"/>
                <a:cs typeface="Barlow Condensed"/>
                <a:sym typeface="Barlow Condensed"/>
              </a:rPr>
              <a:t>03</a:t>
            </a:r>
            <a:endParaRPr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  <p:sp>
        <p:nvSpPr>
          <p:cNvPr id="354" name="Google Shape;354;p12"/>
          <p:cNvSpPr txBox="1"/>
          <p:nvPr>
            <p:ph idx="7" type="ctrTitle"/>
          </p:nvPr>
        </p:nvSpPr>
        <p:spPr>
          <a:xfrm>
            <a:off x="4155425" y="4050088"/>
            <a:ext cx="6807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INTERESTS/HOBBIES</a:t>
            </a:r>
            <a:endParaRPr/>
          </a:p>
        </p:txBody>
      </p:sp>
      <p:sp>
        <p:nvSpPr>
          <p:cNvPr id="355" name="Google Shape;355;p12"/>
          <p:cNvSpPr txBox="1"/>
          <p:nvPr>
            <p:ph idx="8" type="title"/>
          </p:nvPr>
        </p:nvSpPr>
        <p:spPr>
          <a:xfrm>
            <a:off x="2319727" y="3962638"/>
            <a:ext cx="1460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Barlow Condensed"/>
                <a:ea typeface="Barlow Condensed"/>
                <a:cs typeface="Barlow Condensed"/>
                <a:sym typeface="Barlow Condensed"/>
              </a:rPr>
              <a:t>04</a:t>
            </a:r>
            <a:endParaRPr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59" name="Shape 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" name="Google Shape;360;p13"/>
          <p:cNvSpPr txBox="1"/>
          <p:nvPr>
            <p:ph type="ctrTitle"/>
          </p:nvPr>
        </p:nvSpPr>
        <p:spPr>
          <a:xfrm>
            <a:off x="4308049" y="2067485"/>
            <a:ext cx="3294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ABOUT ME</a:t>
            </a:r>
            <a:endParaRPr/>
          </a:p>
        </p:txBody>
      </p:sp>
      <p:sp>
        <p:nvSpPr>
          <p:cNvPr id="361" name="Google Shape;361;p13"/>
          <p:cNvSpPr txBox="1"/>
          <p:nvPr>
            <p:ph idx="1" type="subTitle"/>
          </p:nvPr>
        </p:nvSpPr>
        <p:spPr>
          <a:xfrm>
            <a:off x="1868250" y="2708266"/>
            <a:ext cx="4020300" cy="156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65" name="Shape 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" name="Google Shape;366;p14"/>
          <p:cNvSpPr txBox="1"/>
          <p:nvPr>
            <p:ph type="ctrTitle"/>
          </p:nvPr>
        </p:nvSpPr>
        <p:spPr>
          <a:xfrm>
            <a:off x="4572001" y="468450"/>
            <a:ext cx="3789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EXPERIENCE</a:t>
            </a:r>
            <a:endParaRPr/>
          </a:p>
        </p:txBody>
      </p:sp>
      <p:grpSp>
        <p:nvGrpSpPr>
          <p:cNvPr id="367" name="Google Shape;367;p14"/>
          <p:cNvGrpSpPr/>
          <p:nvPr/>
        </p:nvGrpSpPr>
        <p:grpSpPr>
          <a:xfrm>
            <a:off x="3104037" y="468450"/>
            <a:ext cx="3051030" cy="4206676"/>
            <a:chOff x="2772462" y="468450"/>
            <a:chExt cx="3051030" cy="4206676"/>
          </a:xfrm>
        </p:grpSpPr>
        <p:cxnSp>
          <p:nvCxnSpPr>
            <p:cNvPr id="368" name="Google Shape;368;p14"/>
            <p:cNvCxnSpPr/>
            <p:nvPr/>
          </p:nvCxnSpPr>
          <p:spPr>
            <a:xfrm>
              <a:off x="4492801" y="4117775"/>
              <a:ext cx="449700" cy="0"/>
            </a:xfrm>
            <a:prstGeom prst="straightConnector1">
              <a:avLst/>
            </a:prstGeom>
            <a:noFill/>
            <a:ln cap="flat" cmpd="sng" w="19050">
              <a:solidFill>
                <a:srgbClr val="1DCDC3"/>
              </a:solidFill>
              <a:prstDash val="solid"/>
              <a:round/>
              <a:headEnd len="med" w="med" type="oval"/>
              <a:tailEnd len="med" w="med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</p:cxnSp>
        <p:cxnSp>
          <p:nvCxnSpPr>
            <p:cNvPr id="369" name="Google Shape;369;p14"/>
            <p:cNvCxnSpPr/>
            <p:nvPr/>
          </p:nvCxnSpPr>
          <p:spPr>
            <a:xfrm>
              <a:off x="3642651" y="3087200"/>
              <a:ext cx="449700" cy="0"/>
            </a:xfrm>
            <a:prstGeom prst="straightConnector1">
              <a:avLst/>
            </a:prstGeom>
            <a:noFill/>
            <a:ln cap="flat" cmpd="sng" w="19050">
              <a:solidFill>
                <a:srgbClr val="1DCDC3"/>
              </a:solidFill>
              <a:prstDash val="solid"/>
              <a:round/>
              <a:headEnd len="med" w="med" type="none"/>
              <a:tailEnd len="med" w="med" type="oval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</p:cxnSp>
        <p:cxnSp>
          <p:nvCxnSpPr>
            <p:cNvPr id="370" name="Google Shape;370;p14"/>
            <p:cNvCxnSpPr/>
            <p:nvPr/>
          </p:nvCxnSpPr>
          <p:spPr>
            <a:xfrm>
              <a:off x="4492801" y="2066725"/>
              <a:ext cx="449700" cy="0"/>
            </a:xfrm>
            <a:prstGeom prst="straightConnector1">
              <a:avLst/>
            </a:prstGeom>
            <a:noFill/>
            <a:ln cap="flat" cmpd="sng" w="19050">
              <a:solidFill>
                <a:srgbClr val="1DCDC3"/>
              </a:solidFill>
              <a:prstDash val="solid"/>
              <a:round/>
              <a:headEnd len="med" w="med" type="oval"/>
              <a:tailEnd len="med" w="med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</p:cxnSp>
        <p:cxnSp>
          <p:nvCxnSpPr>
            <p:cNvPr id="371" name="Google Shape;371;p14"/>
            <p:cNvCxnSpPr>
              <a:stCxn id="372" idx="3"/>
            </p:cNvCxnSpPr>
            <p:nvPr/>
          </p:nvCxnSpPr>
          <p:spPr>
            <a:xfrm>
              <a:off x="3642651" y="1036150"/>
              <a:ext cx="449700" cy="0"/>
            </a:xfrm>
            <a:prstGeom prst="straightConnector1">
              <a:avLst/>
            </a:prstGeom>
            <a:noFill/>
            <a:ln cap="flat" cmpd="sng" w="19050">
              <a:solidFill>
                <a:srgbClr val="1DCDC3"/>
              </a:solidFill>
              <a:prstDash val="solid"/>
              <a:round/>
              <a:headEnd len="med" w="med" type="none"/>
              <a:tailEnd len="med" w="med" type="oval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</p:cxnSp>
        <p:sp>
          <p:nvSpPr>
            <p:cNvPr id="373" name="Google Shape;373;p14"/>
            <p:cNvSpPr/>
            <p:nvPr/>
          </p:nvSpPr>
          <p:spPr>
            <a:xfrm>
              <a:off x="2772462" y="468450"/>
              <a:ext cx="3051030" cy="4206676"/>
            </a:xfrm>
            <a:custGeom>
              <a:rect b="b" l="l" r="r" t="t"/>
              <a:pathLst>
                <a:path extrusionOk="0" h="170328" w="123536">
                  <a:moveTo>
                    <a:pt x="23585" y="1"/>
                  </a:moveTo>
                  <a:cubicBezTo>
                    <a:pt x="10527" y="1"/>
                    <a:pt x="1" y="10552"/>
                    <a:pt x="1" y="23610"/>
                  </a:cubicBezTo>
                  <a:cubicBezTo>
                    <a:pt x="1" y="36642"/>
                    <a:pt x="10527" y="47294"/>
                    <a:pt x="23585" y="47294"/>
                  </a:cubicBezTo>
                  <a:lnTo>
                    <a:pt x="99826" y="47294"/>
                  </a:lnTo>
                  <a:cubicBezTo>
                    <a:pt x="109425" y="47294"/>
                    <a:pt x="117269" y="55038"/>
                    <a:pt x="117269" y="64637"/>
                  </a:cubicBezTo>
                  <a:cubicBezTo>
                    <a:pt x="117269" y="74237"/>
                    <a:pt x="109425" y="81981"/>
                    <a:pt x="99926" y="81981"/>
                  </a:cubicBezTo>
                  <a:lnTo>
                    <a:pt x="23585" y="81981"/>
                  </a:lnTo>
                  <a:cubicBezTo>
                    <a:pt x="10527" y="81981"/>
                    <a:pt x="1" y="92633"/>
                    <a:pt x="1" y="105690"/>
                  </a:cubicBezTo>
                  <a:cubicBezTo>
                    <a:pt x="1" y="118723"/>
                    <a:pt x="10527" y="129274"/>
                    <a:pt x="23585" y="129274"/>
                  </a:cubicBezTo>
                  <a:lnTo>
                    <a:pt x="99826" y="129274"/>
                  </a:lnTo>
                  <a:cubicBezTo>
                    <a:pt x="109425" y="129274"/>
                    <a:pt x="117269" y="137119"/>
                    <a:pt x="117269" y="146718"/>
                  </a:cubicBezTo>
                  <a:cubicBezTo>
                    <a:pt x="117269" y="156317"/>
                    <a:pt x="109425" y="164062"/>
                    <a:pt x="99926" y="164062"/>
                  </a:cubicBezTo>
                  <a:cubicBezTo>
                    <a:pt x="98146" y="164062"/>
                    <a:pt x="96793" y="165515"/>
                    <a:pt x="96793" y="167194"/>
                  </a:cubicBezTo>
                  <a:cubicBezTo>
                    <a:pt x="96793" y="168974"/>
                    <a:pt x="98146" y="170327"/>
                    <a:pt x="99926" y="170327"/>
                  </a:cubicBezTo>
                  <a:cubicBezTo>
                    <a:pt x="112883" y="170327"/>
                    <a:pt x="123535" y="159776"/>
                    <a:pt x="123535" y="146718"/>
                  </a:cubicBezTo>
                  <a:cubicBezTo>
                    <a:pt x="123535" y="133660"/>
                    <a:pt x="112883" y="123009"/>
                    <a:pt x="99826" y="123009"/>
                  </a:cubicBezTo>
                  <a:lnTo>
                    <a:pt x="23585" y="123009"/>
                  </a:lnTo>
                  <a:cubicBezTo>
                    <a:pt x="13986" y="123009"/>
                    <a:pt x="6266" y="115289"/>
                    <a:pt x="6266" y="105690"/>
                  </a:cubicBezTo>
                  <a:cubicBezTo>
                    <a:pt x="6266" y="96066"/>
                    <a:pt x="13986" y="88247"/>
                    <a:pt x="23585" y="88247"/>
                  </a:cubicBezTo>
                  <a:lnTo>
                    <a:pt x="99926" y="88247"/>
                  </a:lnTo>
                  <a:cubicBezTo>
                    <a:pt x="112883" y="88247"/>
                    <a:pt x="123535" y="77695"/>
                    <a:pt x="123535" y="64637"/>
                  </a:cubicBezTo>
                  <a:cubicBezTo>
                    <a:pt x="123535" y="51580"/>
                    <a:pt x="112883" y="41028"/>
                    <a:pt x="99826" y="41028"/>
                  </a:cubicBezTo>
                  <a:lnTo>
                    <a:pt x="23585" y="41028"/>
                  </a:lnTo>
                  <a:cubicBezTo>
                    <a:pt x="13986" y="41028"/>
                    <a:pt x="6266" y="33209"/>
                    <a:pt x="6266" y="23610"/>
                  </a:cubicBezTo>
                  <a:cubicBezTo>
                    <a:pt x="6266" y="13986"/>
                    <a:pt x="13986" y="6266"/>
                    <a:pt x="23585" y="6266"/>
                  </a:cubicBezTo>
                  <a:lnTo>
                    <a:pt x="42181" y="6266"/>
                  </a:lnTo>
                  <a:cubicBezTo>
                    <a:pt x="43961" y="6266"/>
                    <a:pt x="45314" y="4813"/>
                    <a:pt x="45314" y="3133"/>
                  </a:cubicBezTo>
                  <a:cubicBezTo>
                    <a:pt x="45314" y="1354"/>
                    <a:pt x="43961" y="1"/>
                    <a:pt x="42181" y="1"/>
                  </a:cubicBezTo>
                  <a:close/>
                </a:path>
              </a:pathLst>
            </a:custGeom>
            <a:solidFill>
              <a:srgbClr val="018790"/>
            </a:solidFill>
            <a:ln>
              <a:noFill/>
            </a:ln>
            <a:effectLst>
              <a:outerShdw blurRad="57150" rotWithShape="0" algn="bl" dir="5400000" dist="19050">
                <a:srgbClr val="0C2E3A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14"/>
            <p:cNvSpPr/>
            <p:nvPr/>
          </p:nvSpPr>
          <p:spPr>
            <a:xfrm>
              <a:off x="2887250" y="580000"/>
              <a:ext cx="912300" cy="912300"/>
            </a:xfrm>
            <a:prstGeom prst="ellipse">
              <a:avLst/>
            </a:prstGeom>
            <a:solidFill>
              <a:srgbClr val="1DCDC3"/>
            </a:solidFill>
            <a:ln>
              <a:noFill/>
            </a:ln>
            <a:effectLst>
              <a:outerShdw blurRad="57150" rotWithShape="0" algn="bl" dir="5400000" dist="19050">
                <a:srgbClr val="0C2E3A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14"/>
            <p:cNvSpPr/>
            <p:nvPr/>
          </p:nvSpPr>
          <p:spPr>
            <a:xfrm>
              <a:off x="4785602" y="1610567"/>
              <a:ext cx="912300" cy="912300"/>
            </a:xfrm>
            <a:prstGeom prst="ellipse">
              <a:avLst/>
            </a:prstGeom>
            <a:solidFill>
              <a:srgbClr val="1DCDC3"/>
            </a:solidFill>
            <a:ln>
              <a:noFill/>
            </a:ln>
            <a:effectLst>
              <a:outerShdw blurRad="57150" rotWithShape="0" algn="bl" dir="5400000" dist="19050">
                <a:srgbClr val="0C2E3A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14"/>
            <p:cNvSpPr/>
            <p:nvPr/>
          </p:nvSpPr>
          <p:spPr>
            <a:xfrm>
              <a:off x="2887250" y="2628386"/>
              <a:ext cx="912300" cy="912300"/>
            </a:xfrm>
            <a:prstGeom prst="ellipse">
              <a:avLst/>
            </a:prstGeom>
            <a:solidFill>
              <a:srgbClr val="1DCDC3"/>
            </a:solidFill>
            <a:ln>
              <a:noFill/>
            </a:ln>
            <a:effectLst>
              <a:outerShdw blurRad="57150" rotWithShape="0" algn="bl" dir="5400000" dist="19050">
                <a:srgbClr val="0C2E3A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14"/>
            <p:cNvSpPr/>
            <p:nvPr/>
          </p:nvSpPr>
          <p:spPr>
            <a:xfrm>
              <a:off x="4785602" y="3639878"/>
              <a:ext cx="912300" cy="912300"/>
            </a:xfrm>
            <a:prstGeom prst="ellipse">
              <a:avLst/>
            </a:prstGeom>
            <a:solidFill>
              <a:srgbClr val="1DCDC3"/>
            </a:solidFill>
            <a:ln>
              <a:noFill/>
            </a:ln>
            <a:effectLst>
              <a:outerShdw blurRad="57150" rotWithShape="0" algn="bl" dir="5400000" dist="19050">
                <a:srgbClr val="0C2E3A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14"/>
            <p:cNvSpPr/>
            <p:nvPr/>
          </p:nvSpPr>
          <p:spPr>
            <a:xfrm>
              <a:off x="3003800" y="696550"/>
              <a:ext cx="679200" cy="679200"/>
            </a:xfrm>
            <a:prstGeom prst="ellipse">
              <a:avLst/>
            </a:prstGeom>
            <a:solidFill>
              <a:srgbClr val="FF823B"/>
            </a:solidFill>
            <a:ln>
              <a:noFill/>
            </a:ln>
            <a:effectLst>
              <a:outerShdw blurRad="57150" rotWithShape="0" algn="bl" dir="5400000" dist="19050">
                <a:srgbClr val="0C2E3A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14"/>
            <p:cNvSpPr/>
            <p:nvPr/>
          </p:nvSpPr>
          <p:spPr>
            <a:xfrm>
              <a:off x="4902150" y="3756437"/>
              <a:ext cx="679200" cy="679200"/>
            </a:xfrm>
            <a:prstGeom prst="ellipse">
              <a:avLst/>
            </a:prstGeom>
            <a:solidFill>
              <a:srgbClr val="FF823B"/>
            </a:solidFill>
            <a:ln>
              <a:noFill/>
            </a:ln>
            <a:effectLst>
              <a:outerShdw blurRad="57150" rotWithShape="0" algn="bl" dir="5400000" dist="19050">
                <a:srgbClr val="0C2E3A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14"/>
            <p:cNvSpPr/>
            <p:nvPr/>
          </p:nvSpPr>
          <p:spPr>
            <a:xfrm>
              <a:off x="4902162" y="1727113"/>
              <a:ext cx="679200" cy="679200"/>
            </a:xfrm>
            <a:prstGeom prst="ellipse">
              <a:avLst/>
            </a:prstGeom>
            <a:solidFill>
              <a:srgbClr val="FF823B"/>
            </a:solidFill>
            <a:ln>
              <a:noFill/>
            </a:ln>
            <a:effectLst>
              <a:outerShdw blurRad="57150" rotWithShape="0" algn="bl" dir="5400000" dist="19050">
                <a:srgbClr val="0C2E3A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14"/>
            <p:cNvSpPr/>
            <p:nvPr/>
          </p:nvSpPr>
          <p:spPr>
            <a:xfrm>
              <a:off x="3003800" y="2744925"/>
              <a:ext cx="679200" cy="679200"/>
            </a:xfrm>
            <a:prstGeom prst="ellipse">
              <a:avLst/>
            </a:prstGeom>
            <a:solidFill>
              <a:srgbClr val="FF823B"/>
            </a:solidFill>
            <a:ln>
              <a:noFill/>
            </a:ln>
            <a:effectLst>
              <a:outerShdw blurRad="57150" rotWithShape="0" algn="bl" dir="5400000" dist="19050">
                <a:srgbClr val="0C2E3A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2" name="Google Shape;372;p14"/>
          <p:cNvSpPr txBox="1"/>
          <p:nvPr>
            <p:ph type="ctrTitle"/>
          </p:nvPr>
        </p:nvSpPr>
        <p:spPr>
          <a:xfrm>
            <a:off x="3375726" y="747250"/>
            <a:ext cx="5985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01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82" name="Google Shape;382;p14"/>
          <p:cNvSpPr txBox="1"/>
          <p:nvPr>
            <p:ph type="ctrTitle"/>
          </p:nvPr>
        </p:nvSpPr>
        <p:spPr>
          <a:xfrm>
            <a:off x="5274076" y="1777825"/>
            <a:ext cx="5985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02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83" name="Google Shape;383;p14"/>
          <p:cNvSpPr txBox="1"/>
          <p:nvPr>
            <p:ph type="ctrTitle"/>
          </p:nvPr>
        </p:nvSpPr>
        <p:spPr>
          <a:xfrm>
            <a:off x="3375726" y="2795625"/>
            <a:ext cx="5985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03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84" name="Google Shape;384;p14"/>
          <p:cNvSpPr txBox="1"/>
          <p:nvPr>
            <p:ph type="ctrTitle"/>
          </p:nvPr>
        </p:nvSpPr>
        <p:spPr>
          <a:xfrm>
            <a:off x="5274076" y="3807125"/>
            <a:ext cx="5985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04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85" name="Google Shape;385;p14"/>
          <p:cNvSpPr txBox="1"/>
          <p:nvPr>
            <p:ph idx="4294967295" type="subTitle"/>
          </p:nvPr>
        </p:nvSpPr>
        <p:spPr>
          <a:xfrm>
            <a:off x="4544775" y="747250"/>
            <a:ext cx="1692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1DCDC3"/>
                </a:solidFill>
              </a:rPr>
              <a:t>2010-2019</a:t>
            </a:r>
            <a:br>
              <a:rPr lang="es" sz="1000"/>
            </a:br>
            <a:r>
              <a:rPr lang="es" sz="1000"/>
              <a:t>Mercury is the closest planet to the Sun</a:t>
            </a:r>
            <a:endParaRPr sz="10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386" name="Google Shape;386;p14"/>
          <p:cNvSpPr txBox="1"/>
          <p:nvPr>
            <p:ph idx="4294967295" type="subTitle"/>
          </p:nvPr>
        </p:nvSpPr>
        <p:spPr>
          <a:xfrm>
            <a:off x="2977400" y="1777825"/>
            <a:ext cx="17262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1DCDC3"/>
                </a:solidFill>
              </a:rPr>
              <a:t>2010-2019</a:t>
            </a:r>
            <a:br>
              <a:rPr lang="es" sz="1000"/>
            </a:br>
            <a:r>
              <a:rPr lang="es" sz="1000"/>
              <a:t>Venus has a beautiful name, but it’s very hot</a:t>
            </a:r>
            <a:endParaRPr sz="1000"/>
          </a:p>
          <a:p>
            <a:pPr indent="0" lvl="0" marL="0" rtl="0" algn="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387" name="Google Shape;387;p14"/>
          <p:cNvSpPr txBox="1"/>
          <p:nvPr>
            <p:ph idx="4294967295" type="subTitle"/>
          </p:nvPr>
        </p:nvSpPr>
        <p:spPr>
          <a:xfrm>
            <a:off x="4544775" y="2795625"/>
            <a:ext cx="19887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1DCDC3"/>
                </a:solidFill>
              </a:rPr>
              <a:t>2010-2019</a:t>
            </a:r>
            <a:br>
              <a:rPr lang="es" sz="1000"/>
            </a:br>
            <a:r>
              <a:rPr lang="es" sz="1000"/>
              <a:t>Despite being red, Mars is a cold place, not hot</a:t>
            </a:r>
            <a:endParaRPr sz="10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388" name="Google Shape;388;p14"/>
          <p:cNvSpPr txBox="1"/>
          <p:nvPr>
            <p:ph idx="4294967295" type="subTitle"/>
          </p:nvPr>
        </p:nvSpPr>
        <p:spPr>
          <a:xfrm>
            <a:off x="2450650" y="3826200"/>
            <a:ext cx="22530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1DCDC3"/>
                </a:solidFill>
              </a:rPr>
              <a:t>2010-2019</a:t>
            </a:r>
            <a:br>
              <a:rPr lang="es" sz="1000"/>
            </a:br>
            <a:r>
              <a:rPr lang="es" sz="1000"/>
              <a:t>Jupiter is the biggest planet in our Solar System</a:t>
            </a:r>
            <a:endParaRPr sz="1000"/>
          </a:p>
          <a:p>
            <a:pPr indent="0" lvl="0" marL="0" rtl="0" algn="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92" name="Shape 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" name="Google Shape;393;p15"/>
          <p:cNvSpPr txBox="1"/>
          <p:nvPr>
            <p:ph type="ctrTitle"/>
          </p:nvPr>
        </p:nvSpPr>
        <p:spPr>
          <a:xfrm flipH="1">
            <a:off x="770575" y="468450"/>
            <a:ext cx="2679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JOB POSITION 1</a:t>
            </a:r>
            <a:endParaRPr/>
          </a:p>
        </p:txBody>
      </p:sp>
      <p:cxnSp>
        <p:nvCxnSpPr>
          <p:cNvPr id="394" name="Google Shape;394;p15"/>
          <p:cNvCxnSpPr/>
          <p:nvPr/>
        </p:nvCxnSpPr>
        <p:spPr>
          <a:xfrm>
            <a:off x="3283675" y="2212550"/>
            <a:ext cx="43392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95" name="Google Shape;395;p15"/>
          <p:cNvSpPr txBox="1"/>
          <p:nvPr>
            <p:ph type="ctrTitle"/>
          </p:nvPr>
        </p:nvSpPr>
        <p:spPr>
          <a:xfrm>
            <a:off x="3283676" y="1614950"/>
            <a:ext cx="1962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COMPANY NAME HERE</a:t>
            </a:r>
            <a:endParaRPr sz="1800"/>
          </a:p>
        </p:txBody>
      </p:sp>
      <p:sp>
        <p:nvSpPr>
          <p:cNvPr id="396" name="Google Shape;396;p15"/>
          <p:cNvSpPr txBox="1"/>
          <p:nvPr>
            <p:ph type="ctrTitle"/>
          </p:nvPr>
        </p:nvSpPr>
        <p:spPr>
          <a:xfrm>
            <a:off x="3283675" y="2281750"/>
            <a:ext cx="4339200" cy="36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latin typeface="Barlow Condensed Medium"/>
                <a:ea typeface="Barlow Condensed Medium"/>
                <a:cs typeface="Barlow Condensed Medium"/>
                <a:sym typeface="Barlow Condensed Medium"/>
              </a:rPr>
              <a:t>Job / position title here</a:t>
            </a:r>
            <a:endParaRPr sz="1400">
              <a:latin typeface="Barlow Condensed Medium"/>
              <a:ea typeface="Barlow Condensed Medium"/>
              <a:cs typeface="Barlow Condensed Medium"/>
              <a:sym typeface="Barlow Condensed Medium"/>
            </a:endParaRPr>
          </a:p>
        </p:txBody>
      </p:sp>
      <p:sp>
        <p:nvSpPr>
          <p:cNvPr id="397" name="Google Shape;397;p15"/>
          <p:cNvSpPr txBox="1"/>
          <p:nvPr>
            <p:ph type="ctrTitle"/>
          </p:nvPr>
        </p:nvSpPr>
        <p:spPr>
          <a:xfrm>
            <a:off x="3283675" y="2651650"/>
            <a:ext cx="3651600" cy="98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1DCDC3"/>
              </a:buClr>
              <a:buSzPts val="1100"/>
              <a:buFont typeface="Roboto Slab"/>
              <a:buChar char="●"/>
            </a:pPr>
            <a:r>
              <a:rPr lang="es" sz="1100">
                <a:latin typeface="Roboto Slab"/>
                <a:ea typeface="Roboto Slab"/>
                <a:cs typeface="Roboto Slab"/>
                <a:sym typeface="Roboto Slab"/>
              </a:rPr>
              <a:t>List your responsibilities for this job</a:t>
            </a:r>
            <a:endParaRPr sz="1100">
              <a:latin typeface="Roboto Slab"/>
              <a:ea typeface="Roboto Slab"/>
              <a:cs typeface="Roboto Slab"/>
              <a:sym typeface="Roboto Slab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1DCDC3"/>
              </a:buClr>
              <a:buSzPts val="1100"/>
              <a:buFont typeface="Roboto Slab"/>
              <a:buChar char="●"/>
            </a:pPr>
            <a:r>
              <a:rPr lang="es" sz="1100">
                <a:latin typeface="Roboto Slab"/>
                <a:ea typeface="Roboto Slab"/>
                <a:cs typeface="Roboto Slab"/>
                <a:sym typeface="Roboto Slab"/>
              </a:rPr>
              <a:t>Adapt this to your needs</a:t>
            </a:r>
            <a:endParaRPr sz="1100">
              <a:latin typeface="Roboto Slab"/>
              <a:ea typeface="Roboto Slab"/>
              <a:cs typeface="Roboto Slab"/>
              <a:sym typeface="Roboto Slab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1DCDC3"/>
              </a:buClr>
              <a:buSzPts val="1100"/>
              <a:buFont typeface="Roboto Slab"/>
              <a:buChar char="●"/>
            </a:pPr>
            <a:r>
              <a:rPr lang="es" sz="1100">
                <a:latin typeface="Roboto Slab"/>
                <a:ea typeface="Roboto Slab"/>
                <a:cs typeface="Roboto Slab"/>
                <a:sym typeface="Roboto Slab"/>
              </a:rPr>
              <a:t>Try to keep it short</a:t>
            </a:r>
            <a:endParaRPr sz="1100">
              <a:latin typeface="Roboto Slab"/>
              <a:ea typeface="Roboto Slab"/>
              <a:cs typeface="Roboto Slab"/>
              <a:sym typeface="Roboto Slab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1DCDC3"/>
              </a:buClr>
              <a:buSzPts val="1100"/>
              <a:buFont typeface="Roboto Slab"/>
              <a:buChar char="●"/>
            </a:pPr>
            <a:r>
              <a:rPr lang="es" sz="1100">
                <a:latin typeface="Roboto Slab"/>
                <a:ea typeface="Roboto Slab"/>
                <a:cs typeface="Roboto Slab"/>
                <a:sym typeface="Roboto Slab"/>
              </a:rPr>
              <a:t>Get straight to the point</a:t>
            </a:r>
            <a:endParaRPr sz="1100">
              <a:latin typeface="Roboto Slab"/>
              <a:ea typeface="Roboto Slab"/>
              <a:cs typeface="Roboto Slab"/>
              <a:sym typeface="Roboto Slab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1DCDC3"/>
              </a:buClr>
              <a:buSzPts val="1100"/>
              <a:buFont typeface="Roboto Slab"/>
              <a:buChar char="●"/>
            </a:pPr>
            <a:r>
              <a:rPr lang="es" sz="1100">
                <a:latin typeface="Roboto Slab"/>
                <a:ea typeface="Roboto Slab"/>
                <a:cs typeface="Roboto Slab"/>
                <a:sym typeface="Roboto Slab"/>
              </a:rPr>
              <a:t>Don’t omit important information</a:t>
            </a:r>
            <a:endParaRPr sz="1100"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398" name="Google Shape;398;p15"/>
          <p:cNvSpPr txBox="1"/>
          <p:nvPr>
            <p:ph type="ctrTitle"/>
          </p:nvPr>
        </p:nvSpPr>
        <p:spPr>
          <a:xfrm>
            <a:off x="5659976" y="1614950"/>
            <a:ext cx="1962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2006-2010</a:t>
            </a:r>
            <a:endParaRPr sz="1800"/>
          </a:p>
        </p:txBody>
      </p:sp>
      <p:grpSp>
        <p:nvGrpSpPr>
          <p:cNvPr id="399" name="Google Shape;399;p15"/>
          <p:cNvGrpSpPr/>
          <p:nvPr/>
        </p:nvGrpSpPr>
        <p:grpSpPr>
          <a:xfrm>
            <a:off x="1526850" y="2080575"/>
            <a:ext cx="980695" cy="982361"/>
            <a:chOff x="917250" y="2080575"/>
            <a:chExt cx="980695" cy="982361"/>
          </a:xfrm>
        </p:grpSpPr>
        <p:grpSp>
          <p:nvGrpSpPr>
            <p:cNvPr id="400" name="Google Shape;400;p15"/>
            <p:cNvGrpSpPr/>
            <p:nvPr/>
          </p:nvGrpSpPr>
          <p:grpSpPr>
            <a:xfrm>
              <a:off x="917250" y="2080575"/>
              <a:ext cx="980695" cy="982361"/>
              <a:chOff x="917250" y="2165250"/>
              <a:chExt cx="980695" cy="982361"/>
            </a:xfrm>
          </p:grpSpPr>
          <p:sp>
            <p:nvSpPr>
              <p:cNvPr id="401" name="Google Shape;401;p15"/>
              <p:cNvSpPr/>
              <p:nvPr/>
            </p:nvSpPr>
            <p:spPr>
              <a:xfrm>
                <a:off x="917250" y="2165250"/>
                <a:ext cx="980695" cy="982361"/>
              </a:xfrm>
              <a:custGeom>
                <a:rect b="b" l="l" r="r" t="t"/>
                <a:pathLst>
                  <a:path extrusionOk="0" h="14738" w="14713">
                    <a:moveTo>
                      <a:pt x="7419" y="1"/>
                    </a:moveTo>
                    <a:cubicBezTo>
                      <a:pt x="3334" y="1"/>
                      <a:pt x="0" y="3359"/>
                      <a:pt x="0" y="7420"/>
                    </a:cubicBezTo>
                    <a:cubicBezTo>
                      <a:pt x="0" y="11505"/>
                      <a:pt x="3334" y="14738"/>
                      <a:pt x="7419" y="14738"/>
                    </a:cubicBezTo>
                    <a:cubicBezTo>
                      <a:pt x="11479" y="14738"/>
                      <a:pt x="14712" y="11505"/>
                      <a:pt x="14712" y="7420"/>
                    </a:cubicBezTo>
                    <a:cubicBezTo>
                      <a:pt x="14712" y="3359"/>
                      <a:pt x="11479" y="1"/>
                      <a:pt x="7419" y="1"/>
                    </a:cubicBezTo>
                    <a:close/>
                  </a:path>
                </a:pathLst>
              </a:custGeom>
              <a:solidFill>
                <a:srgbClr val="FFA73B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" name="Google Shape;402;p15"/>
              <p:cNvSpPr/>
              <p:nvPr/>
            </p:nvSpPr>
            <p:spPr>
              <a:xfrm>
                <a:off x="1037015" y="2285225"/>
                <a:ext cx="741167" cy="742427"/>
              </a:xfrm>
              <a:custGeom>
                <a:rect b="b" l="l" r="r" t="t"/>
                <a:pathLst>
                  <a:path extrusionOk="0" h="14738" w="14713">
                    <a:moveTo>
                      <a:pt x="7419" y="1"/>
                    </a:moveTo>
                    <a:cubicBezTo>
                      <a:pt x="3334" y="1"/>
                      <a:pt x="0" y="3359"/>
                      <a:pt x="0" y="7420"/>
                    </a:cubicBezTo>
                    <a:cubicBezTo>
                      <a:pt x="0" y="11505"/>
                      <a:pt x="3334" y="14738"/>
                      <a:pt x="7419" y="14738"/>
                    </a:cubicBezTo>
                    <a:cubicBezTo>
                      <a:pt x="11479" y="14738"/>
                      <a:pt x="14712" y="11505"/>
                      <a:pt x="14712" y="7420"/>
                    </a:cubicBezTo>
                    <a:cubicBezTo>
                      <a:pt x="14712" y="3359"/>
                      <a:pt x="11479" y="1"/>
                      <a:pt x="7419" y="1"/>
                    </a:cubicBezTo>
                    <a:close/>
                  </a:path>
                </a:pathLst>
              </a:custGeom>
              <a:solidFill>
                <a:srgbClr val="FFA73B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3" name="Google Shape;403;p15"/>
            <p:cNvGrpSpPr/>
            <p:nvPr/>
          </p:nvGrpSpPr>
          <p:grpSpPr>
            <a:xfrm>
              <a:off x="1232020" y="2401380"/>
              <a:ext cx="351155" cy="340753"/>
              <a:chOff x="-59481900" y="2290800"/>
              <a:chExt cx="319000" cy="309550"/>
            </a:xfrm>
          </p:grpSpPr>
          <p:sp>
            <p:nvSpPr>
              <p:cNvPr id="404" name="Google Shape;404;p15"/>
              <p:cNvSpPr/>
              <p:nvPr/>
            </p:nvSpPr>
            <p:spPr>
              <a:xfrm>
                <a:off x="-59481900" y="2290800"/>
                <a:ext cx="319000" cy="309550"/>
              </a:xfrm>
              <a:custGeom>
                <a:rect b="b" l="l" r="r" t="t"/>
                <a:pathLst>
                  <a:path extrusionOk="0" h="12382" w="12760">
                    <a:moveTo>
                      <a:pt x="6427" y="851"/>
                    </a:moveTo>
                    <a:cubicBezTo>
                      <a:pt x="6900" y="851"/>
                      <a:pt x="7247" y="1197"/>
                      <a:pt x="7247" y="1670"/>
                    </a:cubicBezTo>
                    <a:lnTo>
                      <a:pt x="7247" y="4159"/>
                    </a:lnTo>
                    <a:lnTo>
                      <a:pt x="5608" y="4159"/>
                    </a:lnTo>
                    <a:lnTo>
                      <a:pt x="5608" y="1670"/>
                    </a:lnTo>
                    <a:cubicBezTo>
                      <a:pt x="5608" y="1197"/>
                      <a:pt x="5955" y="851"/>
                      <a:pt x="6427" y="851"/>
                    </a:cubicBezTo>
                    <a:close/>
                    <a:moveTo>
                      <a:pt x="11594" y="3308"/>
                    </a:moveTo>
                    <a:cubicBezTo>
                      <a:pt x="11846" y="3308"/>
                      <a:pt x="12004" y="3529"/>
                      <a:pt x="12004" y="3749"/>
                    </a:cubicBezTo>
                    <a:lnTo>
                      <a:pt x="12004" y="11185"/>
                    </a:lnTo>
                    <a:lnTo>
                      <a:pt x="11941" y="11185"/>
                    </a:lnTo>
                    <a:cubicBezTo>
                      <a:pt x="11941" y="11437"/>
                      <a:pt x="11752" y="11594"/>
                      <a:pt x="11563" y="11594"/>
                    </a:cubicBezTo>
                    <a:lnTo>
                      <a:pt x="1355" y="11594"/>
                    </a:lnTo>
                    <a:cubicBezTo>
                      <a:pt x="1103" y="11594"/>
                      <a:pt x="914" y="11405"/>
                      <a:pt x="914" y="11185"/>
                    </a:cubicBezTo>
                    <a:lnTo>
                      <a:pt x="914" y="3749"/>
                    </a:lnTo>
                    <a:cubicBezTo>
                      <a:pt x="914" y="3529"/>
                      <a:pt x="1103" y="3308"/>
                      <a:pt x="1355" y="3308"/>
                    </a:cubicBezTo>
                    <a:lnTo>
                      <a:pt x="4821" y="3308"/>
                    </a:lnTo>
                    <a:lnTo>
                      <a:pt x="4821" y="4568"/>
                    </a:lnTo>
                    <a:cubicBezTo>
                      <a:pt x="4821" y="4821"/>
                      <a:pt x="5010" y="5010"/>
                      <a:pt x="5199" y="5010"/>
                    </a:cubicBezTo>
                    <a:lnTo>
                      <a:pt x="7688" y="5010"/>
                    </a:lnTo>
                    <a:cubicBezTo>
                      <a:pt x="7940" y="5010"/>
                      <a:pt x="8129" y="4821"/>
                      <a:pt x="8129" y="4568"/>
                    </a:cubicBezTo>
                    <a:lnTo>
                      <a:pt x="8129" y="3308"/>
                    </a:lnTo>
                    <a:close/>
                    <a:moveTo>
                      <a:pt x="6396" y="0"/>
                    </a:moveTo>
                    <a:cubicBezTo>
                      <a:pt x="5482" y="0"/>
                      <a:pt x="4726" y="756"/>
                      <a:pt x="4726" y="1670"/>
                    </a:cubicBezTo>
                    <a:lnTo>
                      <a:pt x="4726" y="2489"/>
                    </a:lnTo>
                    <a:lnTo>
                      <a:pt x="1261" y="2489"/>
                    </a:lnTo>
                    <a:cubicBezTo>
                      <a:pt x="599" y="2489"/>
                      <a:pt x="0" y="3056"/>
                      <a:pt x="0" y="3718"/>
                    </a:cubicBezTo>
                    <a:lnTo>
                      <a:pt x="0" y="11153"/>
                    </a:lnTo>
                    <a:cubicBezTo>
                      <a:pt x="0" y="11815"/>
                      <a:pt x="568" y="12382"/>
                      <a:pt x="1261" y="12382"/>
                    </a:cubicBezTo>
                    <a:lnTo>
                      <a:pt x="11468" y="12382"/>
                    </a:lnTo>
                    <a:cubicBezTo>
                      <a:pt x="12130" y="12382"/>
                      <a:pt x="12697" y="11815"/>
                      <a:pt x="12697" y="11153"/>
                    </a:cubicBezTo>
                    <a:lnTo>
                      <a:pt x="12697" y="3749"/>
                    </a:lnTo>
                    <a:cubicBezTo>
                      <a:pt x="12760" y="3025"/>
                      <a:pt x="12193" y="2489"/>
                      <a:pt x="11500" y="2489"/>
                    </a:cubicBezTo>
                    <a:lnTo>
                      <a:pt x="8034" y="2489"/>
                    </a:lnTo>
                    <a:lnTo>
                      <a:pt x="8034" y="1670"/>
                    </a:lnTo>
                    <a:cubicBezTo>
                      <a:pt x="8034" y="756"/>
                      <a:pt x="7310" y="0"/>
                      <a:pt x="63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" name="Google Shape;405;p15"/>
              <p:cNvSpPr/>
              <p:nvPr/>
            </p:nvSpPr>
            <p:spPr>
              <a:xfrm>
                <a:off x="-59287350" y="2456200"/>
                <a:ext cx="83500" cy="21275"/>
              </a:xfrm>
              <a:custGeom>
                <a:rect b="b" l="l" r="r" t="t"/>
                <a:pathLst>
                  <a:path extrusionOk="0" h="851" w="3340">
                    <a:moveTo>
                      <a:pt x="410" y="0"/>
                    </a:moveTo>
                    <a:cubicBezTo>
                      <a:pt x="189" y="0"/>
                      <a:pt x="0" y="221"/>
                      <a:pt x="0" y="441"/>
                    </a:cubicBezTo>
                    <a:cubicBezTo>
                      <a:pt x="0" y="693"/>
                      <a:pt x="189" y="851"/>
                      <a:pt x="410" y="851"/>
                    </a:cubicBezTo>
                    <a:lnTo>
                      <a:pt x="2899" y="851"/>
                    </a:lnTo>
                    <a:cubicBezTo>
                      <a:pt x="3151" y="851"/>
                      <a:pt x="3308" y="630"/>
                      <a:pt x="3308" y="441"/>
                    </a:cubicBezTo>
                    <a:cubicBezTo>
                      <a:pt x="3340" y="221"/>
                      <a:pt x="3151" y="0"/>
                      <a:pt x="28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" name="Google Shape;406;p15"/>
              <p:cNvSpPr/>
              <p:nvPr/>
            </p:nvSpPr>
            <p:spPr>
              <a:xfrm>
                <a:off x="-59287350" y="2497950"/>
                <a:ext cx="83500" cy="21275"/>
              </a:xfrm>
              <a:custGeom>
                <a:rect b="b" l="l" r="r" t="t"/>
                <a:pathLst>
                  <a:path extrusionOk="0" h="851" w="3340">
                    <a:moveTo>
                      <a:pt x="410" y="0"/>
                    </a:moveTo>
                    <a:cubicBezTo>
                      <a:pt x="189" y="0"/>
                      <a:pt x="0" y="189"/>
                      <a:pt x="0" y="441"/>
                    </a:cubicBezTo>
                    <a:cubicBezTo>
                      <a:pt x="0" y="662"/>
                      <a:pt x="189" y="851"/>
                      <a:pt x="410" y="851"/>
                    </a:cubicBezTo>
                    <a:lnTo>
                      <a:pt x="2899" y="851"/>
                    </a:lnTo>
                    <a:cubicBezTo>
                      <a:pt x="3151" y="851"/>
                      <a:pt x="3308" y="662"/>
                      <a:pt x="3308" y="441"/>
                    </a:cubicBezTo>
                    <a:cubicBezTo>
                      <a:pt x="3340" y="189"/>
                      <a:pt x="3151" y="0"/>
                      <a:pt x="28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" name="Google Shape;407;p15"/>
              <p:cNvSpPr/>
              <p:nvPr/>
            </p:nvSpPr>
            <p:spPr>
              <a:xfrm>
                <a:off x="-59287350" y="2538900"/>
                <a:ext cx="82700" cy="22075"/>
              </a:xfrm>
              <a:custGeom>
                <a:rect b="b" l="l" r="r" t="t"/>
                <a:pathLst>
                  <a:path extrusionOk="0" h="883" w="3308">
                    <a:moveTo>
                      <a:pt x="410" y="0"/>
                    </a:moveTo>
                    <a:cubicBezTo>
                      <a:pt x="189" y="0"/>
                      <a:pt x="0" y="221"/>
                      <a:pt x="0" y="441"/>
                    </a:cubicBezTo>
                    <a:cubicBezTo>
                      <a:pt x="0" y="662"/>
                      <a:pt x="189" y="882"/>
                      <a:pt x="410" y="882"/>
                    </a:cubicBezTo>
                    <a:lnTo>
                      <a:pt x="2899" y="882"/>
                    </a:lnTo>
                    <a:cubicBezTo>
                      <a:pt x="3151" y="882"/>
                      <a:pt x="3308" y="662"/>
                      <a:pt x="3308" y="441"/>
                    </a:cubicBezTo>
                    <a:cubicBezTo>
                      <a:pt x="3308" y="221"/>
                      <a:pt x="3151" y="0"/>
                      <a:pt x="28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" name="Google Shape;408;p15"/>
              <p:cNvSpPr/>
              <p:nvPr/>
            </p:nvSpPr>
            <p:spPr>
              <a:xfrm>
                <a:off x="-59439375" y="2425425"/>
                <a:ext cx="125250" cy="134750"/>
              </a:xfrm>
              <a:custGeom>
                <a:rect b="b" l="l" r="r" t="t"/>
                <a:pathLst>
                  <a:path extrusionOk="0" h="5390" w="5010">
                    <a:moveTo>
                      <a:pt x="2518" y="855"/>
                    </a:moveTo>
                    <a:cubicBezTo>
                      <a:pt x="2722" y="855"/>
                      <a:pt x="2928" y="925"/>
                      <a:pt x="3088" y="1074"/>
                    </a:cubicBezTo>
                    <a:cubicBezTo>
                      <a:pt x="3277" y="1294"/>
                      <a:pt x="3340" y="1609"/>
                      <a:pt x="3277" y="1924"/>
                    </a:cubicBezTo>
                    <a:cubicBezTo>
                      <a:pt x="3183" y="2176"/>
                      <a:pt x="2994" y="2428"/>
                      <a:pt x="2710" y="2460"/>
                    </a:cubicBezTo>
                    <a:cubicBezTo>
                      <a:pt x="2626" y="2485"/>
                      <a:pt x="2546" y="2497"/>
                      <a:pt x="2469" y="2497"/>
                    </a:cubicBezTo>
                    <a:cubicBezTo>
                      <a:pt x="2260" y="2497"/>
                      <a:pt x="2076" y="2409"/>
                      <a:pt x="1891" y="2271"/>
                    </a:cubicBezTo>
                    <a:cubicBezTo>
                      <a:pt x="1702" y="2019"/>
                      <a:pt x="1607" y="1704"/>
                      <a:pt x="1702" y="1452"/>
                    </a:cubicBezTo>
                    <a:cubicBezTo>
                      <a:pt x="1802" y="1070"/>
                      <a:pt x="2158" y="855"/>
                      <a:pt x="2518" y="855"/>
                    </a:cubicBezTo>
                    <a:close/>
                    <a:moveTo>
                      <a:pt x="2521" y="3342"/>
                    </a:moveTo>
                    <a:cubicBezTo>
                      <a:pt x="3309" y="3342"/>
                      <a:pt x="3939" y="3846"/>
                      <a:pt x="4159" y="4539"/>
                    </a:cubicBezTo>
                    <a:lnTo>
                      <a:pt x="914" y="4539"/>
                    </a:lnTo>
                    <a:cubicBezTo>
                      <a:pt x="1103" y="3846"/>
                      <a:pt x="1733" y="3342"/>
                      <a:pt x="2521" y="3342"/>
                    </a:cubicBezTo>
                    <a:close/>
                    <a:moveTo>
                      <a:pt x="2473" y="0"/>
                    </a:moveTo>
                    <a:cubicBezTo>
                      <a:pt x="1781" y="0"/>
                      <a:pt x="1110" y="436"/>
                      <a:pt x="914" y="1200"/>
                    </a:cubicBezTo>
                    <a:cubicBezTo>
                      <a:pt x="757" y="1798"/>
                      <a:pt x="914" y="2334"/>
                      <a:pt x="1292" y="2775"/>
                    </a:cubicBezTo>
                    <a:cubicBezTo>
                      <a:pt x="568" y="3216"/>
                      <a:pt x="1" y="4004"/>
                      <a:pt x="1" y="4949"/>
                    </a:cubicBezTo>
                    <a:cubicBezTo>
                      <a:pt x="1" y="5169"/>
                      <a:pt x="190" y="5390"/>
                      <a:pt x="410" y="5390"/>
                    </a:cubicBezTo>
                    <a:lnTo>
                      <a:pt x="4537" y="5390"/>
                    </a:lnTo>
                    <a:cubicBezTo>
                      <a:pt x="4758" y="5390"/>
                      <a:pt x="4978" y="5169"/>
                      <a:pt x="4978" y="4949"/>
                    </a:cubicBezTo>
                    <a:cubicBezTo>
                      <a:pt x="5010" y="4035"/>
                      <a:pt x="4506" y="3216"/>
                      <a:pt x="3718" y="2807"/>
                    </a:cubicBezTo>
                    <a:cubicBezTo>
                      <a:pt x="3907" y="2618"/>
                      <a:pt x="4033" y="2397"/>
                      <a:pt x="4096" y="2113"/>
                    </a:cubicBezTo>
                    <a:cubicBezTo>
                      <a:pt x="4254" y="1515"/>
                      <a:pt x="4096" y="916"/>
                      <a:pt x="3655" y="507"/>
                    </a:cubicBezTo>
                    <a:cubicBezTo>
                      <a:pt x="3322" y="161"/>
                      <a:pt x="2894" y="0"/>
                      <a:pt x="24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" name="Google Shape;409;p15"/>
              <p:cNvSpPr/>
              <p:nvPr/>
            </p:nvSpPr>
            <p:spPr>
              <a:xfrm>
                <a:off x="-59327525" y="2325450"/>
                <a:ext cx="13400" cy="13425"/>
              </a:xfrm>
              <a:custGeom>
                <a:rect b="b" l="l" r="r" t="t"/>
                <a:pathLst>
                  <a:path extrusionOk="0" h="537" w="536">
                    <a:moveTo>
                      <a:pt x="252" y="1"/>
                    </a:moveTo>
                    <a:cubicBezTo>
                      <a:pt x="95" y="1"/>
                      <a:pt x="0" y="127"/>
                      <a:pt x="0" y="284"/>
                    </a:cubicBezTo>
                    <a:cubicBezTo>
                      <a:pt x="0" y="442"/>
                      <a:pt x="95" y="536"/>
                      <a:pt x="252" y="536"/>
                    </a:cubicBezTo>
                    <a:cubicBezTo>
                      <a:pt x="410" y="536"/>
                      <a:pt x="536" y="442"/>
                      <a:pt x="536" y="284"/>
                    </a:cubicBezTo>
                    <a:cubicBezTo>
                      <a:pt x="536" y="127"/>
                      <a:pt x="410" y="1"/>
                      <a:pt x="25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13" name="Shape 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" name="Google Shape;414;p16"/>
          <p:cNvSpPr txBox="1"/>
          <p:nvPr>
            <p:ph type="ctrTitle"/>
          </p:nvPr>
        </p:nvSpPr>
        <p:spPr>
          <a:xfrm>
            <a:off x="266501" y="468450"/>
            <a:ext cx="8095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EDUCATION</a:t>
            </a:r>
            <a:endParaRPr/>
          </a:p>
        </p:txBody>
      </p:sp>
      <p:grpSp>
        <p:nvGrpSpPr>
          <p:cNvPr id="415" name="Google Shape;415;p16"/>
          <p:cNvGrpSpPr/>
          <p:nvPr/>
        </p:nvGrpSpPr>
        <p:grpSpPr>
          <a:xfrm>
            <a:off x="1750054" y="1891498"/>
            <a:ext cx="5608992" cy="1328284"/>
            <a:chOff x="2218050" y="2014360"/>
            <a:chExt cx="4707900" cy="1114800"/>
          </a:xfrm>
        </p:grpSpPr>
        <p:cxnSp>
          <p:nvCxnSpPr>
            <p:cNvPr id="416" name="Google Shape;416;p16"/>
            <p:cNvCxnSpPr>
              <a:stCxn id="417" idx="3"/>
              <a:endCxn id="418" idx="1"/>
            </p:cNvCxnSpPr>
            <p:nvPr/>
          </p:nvCxnSpPr>
          <p:spPr>
            <a:xfrm flipH="1" rot="10800000">
              <a:off x="2854043" y="2575645"/>
              <a:ext cx="3436500" cy="9300"/>
            </a:xfrm>
            <a:prstGeom prst="straightConnector1">
              <a:avLst/>
            </a:prstGeom>
            <a:noFill/>
            <a:ln cap="flat" cmpd="sng" w="28575">
              <a:solidFill>
                <a:schemeClr val="accent4"/>
              </a:solidFill>
              <a:prstDash val="solid"/>
              <a:round/>
              <a:headEnd len="med" w="med" type="none"/>
              <a:tailEnd len="med" w="med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</p:cxnSp>
        <p:grpSp>
          <p:nvGrpSpPr>
            <p:cNvPr id="419" name="Google Shape;419;p16"/>
            <p:cNvGrpSpPr/>
            <p:nvPr/>
          </p:nvGrpSpPr>
          <p:grpSpPr>
            <a:xfrm>
              <a:off x="2218050" y="2014360"/>
              <a:ext cx="665100" cy="905929"/>
              <a:chOff x="2218050" y="2014360"/>
              <a:chExt cx="665100" cy="905929"/>
            </a:xfrm>
          </p:grpSpPr>
          <p:cxnSp>
            <p:nvCxnSpPr>
              <p:cNvPr id="420" name="Google Shape;420;p16"/>
              <p:cNvCxnSpPr>
                <a:stCxn id="421" idx="0"/>
              </p:cNvCxnSpPr>
              <p:nvPr/>
            </p:nvCxnSpPr>
            <p:spPr>
              <a:xfrm rot="10800000">
                <a:off x="2550669" y="2014360"/>
                <a:ext cx="0" cy="3258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accent4"/>
                </a:solidFill>
                <a:prstDash val="solid"/>
                <a:round/>
                <a:headEnd len="med" w="med" type="none"/>
                <a:tailEnd len="med" w="med" type="oval"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</p:cxnSp>
          <p:sp>
            <p:nvSpPr>
              <p:cNvPr id="422" name="Google Shape;422;p16"/>
              <p:cNvSpPr/>
              <p:nvPr/>
            </p:nvSpPr>
            <p:spPr>
              <a:xfrm>
                <a:off x="2218050" y="2255189"/>
                <a:ext cx="665100" cy="665100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  <a:effectLst>
                <a:outerShdw blurRad="57150" rotWithShape="0" algn="bl" dir="5400000" dist="19050">
                  <a:srgbClr val="0C2E3A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" name="Google Shape;421;p16"/>
              <p:cNvSpPr/>
              <p:nvPr/>
            </p:nvSpPr>
            <p:spPr>
              <a:xfrm>
                <a:off x="2303019" y="2340160"/>
                <a:ext cx="495300" cy="495300"/>
              </a:xfrm>
              <a:prstGeom prst="ellipse">
                <a:avLst/>
              </a:prstGeom>
              <a:solidFill>
                <a:srgbClr val="1DCDC3"/>
              </a:solidFill>
              <a:ln>
                <a:noFill/>
              </a:ln>
              <a:effectLst>
                <a:outerShdw blurRad="57150" rotWithShape="0" algn="bl" dir="5400000" dist="19050">
                  <a:srgbClr val="0C2E3A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3" name="Google Shape;423;p16"/>
            <p:cNvGrpSpPr/>
            <p:nvPr/>
          </p:nvGrpSpPr>
          <p:grpSpPr>
            <a:xfrm>
              <a:off x="3565650" y="2255189"/>
              <a:ext cx="665100" cy="873971"/>
              <a:chOff x="3565650" y="2255189"/>
              <a:chExt cx="665100" cy="873971"/>
            </a:xfrm>
          </p:grpSpPr>
          <p:cxnSp>
            <p:nvCxnSpPr>
              <p:cNvPr id="424" name="Google Shape;424;p16"/>
              <p:cNvCxnSpPr>
                <a:stCxn id="425" idx="4"/>
              </p:cNvCxnSpPr>
              <p:nvPr/>
            </p:nvCxnSpPr>
            <p:spPr>
              <a:xfrm>
                <a:off x="3898269" y="2835460"/>
                <a:ext cx="0" cy="2937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accent4"/>
                </a:solidFill>
                <a:prstDash val="solid"/>
                <a:round/>
                <a:headEnd len="med" w="med" type="none"/>
                <a:tailEnd len="med" w="med" type="oval"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</p:cxnSp>
          <p:sp>
            <p:nvSpPr>
              <p:cNvPr id="426" name="Google Shape;426;p16"/>
              <p:cNvSpPr/>
              <p:nvPr/>
            </p:nvSpPr>
            <p:spPr>
              <a:xfrm>
                <a:off x="3565650" y="2255189"/>
                <a:ext cx="665100" cy="665100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  <a:effectLst>
                <a:outerShdw blurRad="57150" rotWithShape="0" algn="bl" dir="5400000" dist="19050">
                  <a:srgbClr val="0C2E3A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" name="Google Shape;425;p16"/>
              <p:cNvSpPr/>
              <p:nvPr/>
            </p:nvSpPr>
            <p:spPr>
              <a:xfrm>
                <a:off x="3650619" y="2340160"/>
                <a:ext cx="495300" cy="495300"/>
              </a:xfrm>
              <a:prstGeom prst="ellipse">
                <a:avLst/>
              </a:prstGeom>
              <a:solidFill>
                <a:srgbClr val="1DCDC3"/>
              </a:solidFill>
              <a:ln>
                <a:noFill/>
              </a:ln>
              <a:effectLst>
                <a:outerShdw blurRad="57150" rotWithShape="0" algn="bl" dir="5400000" dist="19050">
                  <a:srgbClr val="0C2E3A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7" name="Google Shape;427;p16"/>
            <p:cNvGrpSpPr/>
            <p:nvPr/>
          </p:nvGrpSpPr>
          <p:grpSpPr>
            <a:xfrm>
              <a:off x="4913250" y="2014360"/>
              <a:ext cx="665100" cy="905929"/>
              <a:chOff x="4913250" y="2014360"/>
              <a:chExt cx="665100" cy="905929"/>
            </a:xfrm>
          </p:grpSpPr>
          <p:cxnSp>
            <p:nvCxnSpPr>
              <p:cNvPr id="428" name="Google Shape;428;p16"/>
              <p:cNvCxnSpPr>
                <a:stCxn id="429" idx="0"/>
              </p:cNvCxnSpPr>
              <p:nvPr/>
            </p:nvCxnSpPr>
            <p:spPr>
              <a:xfrm rot="10800000">
                <a:off x="5245869" y="2014360"/>
                <a:ext cx="0" cy="3258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accent4"/>
                </a:solidFill>
                <a:prstDash val="solid"/>
                <a:round/>
                <a:headEnd len="med" w="med" type="none"/>
                <a:tailEnd len="med" w="med" type="oval"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</p:cxnSp>
          <p:sp>
            <p:nvSpPr>
              <p:cNvPr id="430" name="Google Shape;430;p16"/>
              <p:cNvSpPr/>
              <p:nvPr/>
            </p:nvSpPr>
            <p:spPr>
              <a:xfrm>
                <a:off x="4913250" y="2255189"/>
                <a:ext cx="665100" cy="665100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  <a:effectLst>
                <a:outerShdw blurRad="57150" rotWithShape="0" algn="bl" dir="5400000" dist="19050">
                  <a:srgbClr val="0C2E3A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" name="Google Shape;429;p16"/>
              <p:cNvSpPr/>
              <p:nvPr/>
            </p:nvSpPr>
            <p:spPr>
              <a:xfrm>
                <a:off x="4998219" y="2340160"/>
                <a:ext cx="495300" cy="495300"/>
              </a:xfrm>
              <a:prstGeom prst="ellipse">
                <a:avLst/>
              </a:prstGeom>
              <a:solidFill>
                <a:srgbClr val="1DCDC3"/>
              </a:solidFill>
              <a:ln>
                <a:noFill/>
              </a:ln>
              <a:effectLst>
                <a:outerShdw blurRad="57150" rotWithShape="0" algn="bl" dir="5400000" dist="19050">
                  <a:srgbClr val="0C2E3A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1" name="Google Shape;431;p16"/>
            <p:cNvGrpSpPr/>
            <p:nvPr/>
          </p:nvGrpSpPr>
          <p:grpSpPr>
            <a:xfrm>
              <a:off x="6260850" y="2255189"/>
              <a:ext cx="665100" cy="873971"/>
              <a:chOff x="6260850" y="2255189"/>
              <a:chExt cx="665100" cy="873971"/>
            </a:xfrm>
          </p:grpSpPr>
          <p:cxnSp>
            <p:nvCxnSpPr>
              <p:cNvPr id="432" name="Google Shape;432;p16"/>
              <p:cNvCxnSpPr>
                <a:stCxn id="433" idx="4"/>
              </p:cNvCxnSpPr>
              <p:nvPr/>
            </p:nvCxnSpPr>
            <p:spPr>
              <a:xfrm>
                <a:off x="6593469" y="2835460"/>
                <a:ext cx="0" cy="2937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accent4"/>
                </a:solidFill>
                <a:prstDash val="solid"/>
                <a:round/>
                <a:headEnd len="med" w="med" type="none"/>
                <a:tailEnd len="med" w="med" type="oval"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</p:cxnSp>
          <p:sp>
            <p:nvSpPr>
              <p:cNvPr id="434" name="Google Shape;434;p16"/>
              <p:cNvSpPr/>
              <p:nvPr/>
            </p:nvSpPr>
            <p:spPr>
              <a:xfrm>
                <a:off x="6260850" y="2255189"/>
                <a:ext cx="665100" cy="665100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  <a:effectLst>
                <a:outerShdw blurRad="57150" rotWithShape="0" algn="bl" dir="5400000" dist="19050">
                  <a:srgbClr val="0C2E3A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" name="Google Shape;433;p16"/>
              <p:cNvSpPr/>
              <p:nvPr/>
            </p:nvSpPr>
            <p:spPr>
              <a:xfrm>
                <a:off x="6345819" y="2340160"/>
                <a:ext cx="495300" cy="495300"/>
              </a:xfrm>
              <a:prstGeom prst="ellipse">
                <a:avLst/>
              </a:prstGeom>
              <a:solidFill>
                <a:srgbClr val="1DCDC3"/>
              </a:solidFill>
              <a:ln>
                <a:noFill/>
              </a:ln>
              <a:effectLst>
                <a:outerShdw blurRad="57150" rotWithShape="0" algn="bl" dir="5400000" dist="19050">
                  <a:srgbClr val="0C2E3A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417" name="Google Shape;417;p16"/>
          <p:cNvSpPr txBox="1"/>
          <p:nvPr>
            <p:ph type="ctrTitle"/>
          </p:nvPr>
        </p:nvSpPr>
        <p:spPr>
          <a:xfrm>
            <a:off x="1794675" y="2345451"/>
            <a:ext cx="713100" cy="45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</a:rPr>
              <a:t>01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435" name="Google Shape;435;p16"/>
          <p:cNvSpPr txBox="1"/>
          <p:nvPr>
            <p:ph type="ctrTitle"/>
          </p:nvPr>
        </p:nvSpPr>
        <p:spPr>
          <a:xfrm>
            <a:off x="3395454" y="2332899"/>
            <a:ext cx="713100" cy="45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</a:rPr>
              <a:t>02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436" name="Google Shape;436;p16"/>
          <p:cNvSpPr txBox="1"/>
          <p:nvPr>
            <p:ph type="ctrTitle"/>
          </p:nvPr>
        </p:nvSpPr>
        <p:spPr>
          <a:xfrm>
            <a:off x="5001058" y="2345451"/>
            <a:ext cx="713100" cy="45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</a:rPr>
              <a:t>03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418" name="Google Shape;418;p16"/>
          <p:cNvSpPr txBox="1"/>
          <p:nvPr>
            <p:ph type="ctrTitle"/>
          </p:nvPr>
        </p:nvSpPr>
        <p:spPr>
          <a:xfrm>
            <a:off x="6602125" y="2334376"/>
            <a:ext cx="713100" cy="45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</a:rPr>
              <a:t>04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437" name="Google Shape;437;p16"/>
          <p:cNvSpPr txBox="1"/>
          <p:nvPr>
            <p:ph idx="4294967295" type="subTitle"/>
          </p:nvPr>
        </p:nvSpPr>
        <p:spPr>
          <a:xfrm>
            <a:off x="4349546" y="1113950"/>
            <a:ext cx="2016300" cy="6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54132"/>
                </a:solidFill>
              </a:rPr>
              <a:t>2010-2019</a:t>
            </a:r>
            <a:br>
              <a:rPr lang="es" sz="1000"/>
            </a:br>
            <a:r>
              <a:rPr lang="es" sz="1000"/>
              <a:t>Mercury is the closest planet to the Sun</a:t>
            </a:r>
            <a:endParaRPr sz="1000"/>
          </a:p>
        </p:txBody>
      </p:sp>
      <p:sp>
        <p:nvSpPr>
          <p:cNvPr id="438" name="Google Shape;438;p16"/>
          <p:cNvSpPr txBox="1"/>
          <p:nvPr>
            <p:ph idx="4294967295" type="subTitle"/>
          </p:nvPr>
        </p:nvSpPr>
        <p:spPr>
          <a:xfrm>
            <a:off x="1118050" y="1113950"/>
            <a:ext cx="2056500" cy="6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54132"/>
                </a:solidFill>
              </a:rPr>
              <a:t>2010-2019</a:t>
            </a:r>
            <a:br>
              <a:rPr lang="es" sz="1000"/>
            </a:br>
            <a:r>
              <a:rPr lang="es" sz="1000"/>
              <a:t>Venus has a beautiful name, but it’s terribly hot</a:t>
            </a:r>
            <a:endParaRPr sz="1000"/>
          </a:p>
        </p:txBody>
      </p:sp>
      <p:sp>
        <p:nvSpPr>
          <p:cNvPr id="439" name="Google Shape;439;p16"/>
          <p:cNvSpPr txBox="1"/>
          <p:nvPr>
            <p:ph idx="4294967295" type="subTitle"/>
          </p:nvPr>
        </p:nvSpPr>
        <p:spPr>
          <a:xfrm>
            <a:off x="2567277" y="3510694"/>
            <a:ext cx="2369700" cy="6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54132"/>
                </a:solidFill>
              </a:rPr>
              <a:t>2010-2019</a:t>
            </a:r>
            <a:br>
              <a:rPr lang="es" sz="1000"/>
            </a:br>
            <a:r>
              <a:rPr lang="es" sz="1000"/>
              <a:t>Despite being red, Mars is a cold place, not hot</a:t>
            </a:r>
            <a:endParaRPr sz="1000"/>
          </a:p>
        </p:txBody>
      </p:sp>
      <p:sp>
        <p:nvSpPr>
          <p:cNvPr id="440" name="Google Shape;440;p16"/>
          <p:cNvSpPr txBox="1"/>
          <p:nvPr>
            <p:ph idx="4294967295" type="subTitle"/>
          </p:nvPr>
        </p:nvSpPr>
        <p:spPr>
          <a:xfrm>
            <a:off x="5711767" y="3510694"/>
            <a:ext cx="2493900" cy="6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54132"/>
                </a:solidFill>
              </a:rPr>
              <a:t>2010-2019</a:t>
            </a:r>
            <a:br>
              <a:rPr lang="es" sz="1000"/>
            </a:br>
            <a:r>
              <a:rPr lang="es" sz="1000"/>
              <a:t>Jupiter is a gas giant and the biggest planet in our Solar System</a:t>
            </a:r>
            <a:endParaRPr sz="100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44" name="Shape 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" name="Google Shape;445;p17"/>
          <p:cNvSpPr txBox="1"/>
          <p:nvPr>
            <p:ph type="ctrTitle"/>
          </p:nvPr>
        </p:nvSpPr>
        <p:spPr>
          <a:xfrm flipH="1">
            <a:off x="770700" y="468450"/>
            <a:ext cx="8095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INSTITUTION 1</a:t>
            </a:r>
            <a:endParaRPr/>
          </a:p>
        </p:txBody>
      </p:sp>
      <p:grpSp>
        <p:nvGrpSpPr>
          <p:cNvPr id="446" name="Google Shape;446;p17"/>
          <p:cNvGrpSpPr/>
          <p:nvPr/>
        </p:nvGrpSpPr>
        <p:grpSpPr>
          <a:xfrm>
            <a:off x="1526850" y="2080575"/>
            <a:ext cx="980695" cy="982361"/>
            <a:chOff x="917250" y="2165250"/>
            <a:chExt cx="980695" cy="982361"/>
          </a:xfrm>
        </p:grpSpPr>
        <p:sp>
          <p:nvSpPr>
            <p:cNvPr id="447" name="Google Shape;447;p17"/>
            <p:cNvSpPr/>
            <p:nvPr/>
          </p:nvSpPr>
          <p:spPr>
            <a:xfrm>
              <a:off x="917250" y="2165250"/>
              <a:ext cx="980695" cy="982361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17"/>
            <p:cNvSpPr/>
            <p:nvPr/>
          </p:nvSpPr>
          <p:spPr>
            <a:xfrm>
              <a:off x="1037015" y="2285225"/>
              <a:ext cx="741167" cy="742427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449" name="Google Shape;449;p17"/>
          <p:cNvCxnSpPr/>
          <p:nvPr/>
        </p:nvCxnSpPr>
        <p:spPr>
          <a:xfrm>
            <a:off x="3283675" y="2071450"/>
            <a:ext cx="43392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50" name="Google Shape;450;p17"/>
          <p:cNvSpPr txBox="1"/>
          <p:nvPr>
            <p:ph type="ctrTitle"/>
          </p:nvPr>
        </p:nvSpPr>
        <p:spPr>
          <a:xfrm>
            <a:off x="3283675" y="1473850"/>
            <a:ext cx="2431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INSTITUTION NAME HERE</a:t>
            </a:r>
            <a:endParaRPr sz="1800"/>
          </a:p>
        </p:txBody>
      </p:sp>
      <p:sp>
        <p:nvSpPr>
          <p:cNvPr id="451" name="Google Shape;451;p17"/>
          <p:cNvSpPr txBox="1"/>
          <p:nvPr>
            <p:ph type="ctrTitle"/>
          </p:nvPr>
        </p:nvSpPr>
        <p:spPr>
          <a:xfrm>
            <a:off x="3283675" y="2140650"/>
            <a:ext cx="4339200" cy="36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latin typeface="Barlow Condensed Medium"/>
                <a:ea typeface="Barlow Condensed Medium"/>
                <a:cs typeface="Barlow Condensed Medium"/>
                <a:sym typeface="Barlow Condensed Medium"/>
              </a:rPr>
              <a:t>Principal subjects / occupational skills covered:</a:t>
            </a:r>
            <a:endParaRPr sz="1400">
              <a:latin typeface="Barlow Condensed Medium"/>
              <a:ea typeface="Barlow Condensed Medium"/>
              <a:cs typeface="Barlow Condensed Medium"/>
              <a:sym typeface="Barlow Condensed Medium"/>
            </a:endParaRPr>
          </a:p>
        </p:txBody>
      </p:sp>
      <p:sp>
        <p:nvSpPr>
          <p:cNvPr id="452" name="Google Shape;452;p17"/>
          <p:cNvSpPr txBox="1"/>
          <p:nvPr>
            <p:ph type="ctrTitle"/>
          </p:nvPr>
        </p:nvSpPr>
        <p:spPr>
          <a:xfrm>
            <a:off x="3283675" y="2510550"/>
            <a:ext cx="2376300" cy="12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Arvo"/>
              <a:buChar char="●"/>
            </a:pPr>
            <a:r>
              <a:rPr lang="es" sz="1100">
                <a:latin typeface="Arvo"/>
                <a:ea typeface="Arvo"/>
                <a:cs typeface="Arvo"/>
                <a:sym typeface="Arvo"/>
              </a:rPr>
              <a:t>List the subjects here</a:t>
            </a:r>
            <a:endParaRPr sz="1100">
              <a:latin typeface="Arvo"/>
              <a:ea typeface="Arvo"/>
              <a:cs typeface="Arvo"/>
              <a:sym typeface="Arvo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Arvo"/>
              <a:buChar char="●"/>
            </a:pPr>
            <a:r>
              <a:rPr lang="es" sz="1100">
                <a:latin typeface="Arvo"/>
                <a:ea typeface="Arvo"/>
                <a:cs typeface="Arvo"/>
                <a:sym typeface="Arvo"/>
              </a:rPr>
              <a:t>Sort them by relevance</a:t>
            </a:r>
            <a:endParaRPr sz="1100">
              <a:latin typeface="Arvo"/>
              <a:ea typeface="Arvo"/>
              <a:cs typeface="Arvo"/>
              <a:sym typeface="Arvo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Arvo"/>
              <a:buChar char="●"/>
            </a:pPr>
            <a:r>
              <a:rPr lang="es" sz="1100">
                <a:latin typeface="Arvo"/>
                <a:ea typeface="Arvo"/>
                <a:cs typeface="Arvo"/>
                <a:sym typeface="Arvo"/>
              </a:rPr>
              <a:t>Adapt this to your needs</a:t>
            </a:r>
            <a:endParaRPr sz="1100">
              <a:latin typeface="Arvo"/>
              <a:ea typeface="Arvo"/>
              <a:cs typeface="Arvo"/>
              <a:sym typeface="Arvo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Arvo"/>
              <a:buChar char="●"/>
            </a:pPr>
            <a:r>
              <a:rPr lang="es" sz="1100">
                <a:latin typeface="Arvo"/>
                <a:ea typeface="Arvo"/>
                <a:cs typeface="Arvo"/>
                <a:sym typeface="Arvo"/>
              </a:rPr>
              <a:t>Try to keep it short</a:t>
            </a:r>
            <a:endParaRPr sz="1100">
              <a:latin typeface="Arvo"/>
              <a:ea typeface="Arvo"/>
              <a:cs typeface="Arvo"/>
              <a:sym typeface="Arvo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Arvo"/>
              <a:buChar char="●"/>
            </a:pPr>
            <a:r>
              <a:rPr lang="es" sz="1100">
                <a:latin typeface="Arvo"/>
                <a:ea typeface="Arvo"/>
                <a:cs typeface="Arvo"/>
                <a:sym typeface="Arvo"/>
              </a:rPr>
              <a:t>Get straight to the point</a:t>
            </a:r>
            <a:endParaRPr sz="1100">
              <a:latin typeface="Arvo"/>
              <a:ea typeface="Arvo"/>
              <a:cs typeface="Arvo"/>
              <a:sym typeface="Arvo"/>
            </a:endParaRPr>
          </a:p>
        </p:txBody>
      </p:sp>
      <p:grpSp>
        <p:nvGrpSpPr>
          <p:cNvPr id="453" name="Google Shape;453;p17"/>
          <p:cNvGrpSpPr/>
          <p:nvPr/>
        </p:nvGrpSpPr>
        <p:grpSpPr>
          <a:xfrm>
            <a:off x="1844428" y="2399399"/>
            <a:ext cx="345541" cy="344701"/>
            <a:chOff x="-42796875" y="2680675"/>
            <a:chExt cx="319000" cy="318225"/>
          </a:xfrm>
        </p:grpSpPr>
        <p:sp>
          <p:nvSpPr>
            <p:cNvPr id="454" name="Google Shape;454;p17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17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17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17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17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9" name="Google Shape;459;p17"/>
          <p:cNvSpPr txBox="1"/>
          <p:nvPr>
            <p:ph type="ctrTitle"/>
          </p:nvPr>
        </p:nvSpPr>
        <p:spPr>
          <a:xfrm>
            <a:off x="5659976" y="1473850"/>
            <a:ext cx="1962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2000-2006</a:t>
            </a:r>
            <a:endParaRPr sz="180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63" name="Shape 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" name="Google Shape;464;p18"/>
          <p:cNvSpPr txBox="1"/>
          <p:nvPr>
            <p:ph type="ctrTitle"/>
          </p:nvPr>
        </p:nvSpPr>
        <p:spPr>
          <a:xfrm>
            <a:off x="5177375" y="2841375"/>
            <a:ext cx="980700" cy="21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Arvo"/>
                <a:ea typeface="Arvo"/>
                <a:cs typeface="Arvo"/>
                <a:sym typeface="Arvo"/>
              </a:rPr>
              <a:t>Language 1</a:t>
            </a:r>
            <a:endParaRPr sz="1100"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465" name="Google Shape;465;p18"/>
          <p:cNvSpPr txBox="1"/>
          <p:nvPr>
            <p:ph type="ctrTitle"/>
          </p:nvPr>
        </p:nvSpPr>
        <p:spPr>
          <a:xfrm>
            <a:off x="5177375" y="3058575"/>
            <a:ext cx="980700" cy="21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Arvo"/>
                <a:ea typeface="Arvo"/>
                <a:cs typeface="Arvo"/>
                <a:sym typeface="Arvo"/>
              </a:rPr>
              <a:t>Language 2</a:t>
            </a:r>
            <a:endParaRPr sz="1100"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466" name="Google Shape;466;p18"/>
          <p:cNvSpPr txBox="1"/>
          <p:nvPr>
            <p:ph type="ctrTitle"/>
          </p:nvPr>
        </p:nvSpPr>
        <p:spPr>
          <a:xfrm>
            <a:off x="5177375" y="3275775"/>
            <a:ext cx="980700" cy="21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Arvo"/>
                <a:ea typeface="Arvo"/>
                <a:cs typeface="Arvo"/>
                <a:sym typeface="Arvo"/>
              </a:rPr>
              <a:t>Language 3</a:t>
            </a:r>
            <a:endParaRPr sz="1100"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467" name="Google Shape;467;p18"/>
          <p:cNvSpPr txBox="1"/>
          <p:nvPr>
            <p:ph type="ctrTitle"/>
          </p:nvPr>
        </p:nvSpPr>
        <p:spPr>
          <a:xfrm>
            <a:off x="266501" y="468450"/>
            <a:ext cx="8095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COMMUNICATION SKILLS</a:t>
            </a:r>
            <a:endParaRPr/>
          </a:p>
        </p:txBody>
      </p:sp>
      <p:grpSp>
        <p:nvGrpSpPr>
          <p:cNvPr id="468" name="Google Shape;468;p18"/>
          <p:cNvGrpSpPr/>
          <p:nvPr/>
        </p:nvGrpSpPr>
        <p:grpSpPr>
          <a:xfrm>
            <a:off x="1526850" y="2080575"/>
            <a:ext cx="980695" cy="982361"/>
            <a:chOff x="917250" y="2165250"/>
            <a:chExt cx="980695" cy="982361"/>
          </a:xfrm>
        </p:grpSpPr>
        <p:sp>
          <p:nvSpPr>
            <p:cNvPr id="469" name="Google Shape;469;p18"/>
            <p:cNvSpPr/>
            <p:nvPr/>
          </p:nvSpPr>
          <p:spPr>
            <a:xfrm>
              <a:off x="917250" y="2165250"/>
              <a:ext cx="980695" cy="982361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0187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18"/>
            <p:cNvSpPr/>
            <p:nvPr/>
          </p:nvSpPr>
          <p:spPr>
            <a:xfrm>
              <a:off x="1037015" y="2285225"/>
              <a:ext cx="741167" cy="742427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0187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18"/>
            <p:cNvSpPr/>
            <p:nvPr/>
          </p:nvSpPr>
          <p:spPr>
            <a:xfrm>
              <a:off x="1401156" y="2550880"/>
              <a:ext cx="117765" cy="108461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" name="Google Shape;472;p18"/>
            <p:cNvSpPr/>
            <p:nvPr/>
          </p:nvSpPr>
          <p:spPr>
            <a:xfrm>
              <a:off x="1221300" y="2471463"/>
              <a:ext cx="372590" cy="369948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cxnSp>
        <p:nvCxnSpPr>
          <p:cNvPr id="473" name="Google Shape;473;p18"/>
          <p:cNvCxnSpPr/>
          <p:nvPr/>
        </p:nvCxnSpPr>
        <p:spPr>
          <a:xfrm>
            <a:off x="3283675" y="2402275"/>
            <a:ext cx="41316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74" name="Google Shape;474;p18"/>
          <p:cNvSpPr txBox="1"/>
          <p:nvPr>
            <p:ph type="ctrTitle"/>
          </p:nvPr>
        </p:nvSpPr>
        <p:spPr>
          <a:xfrm>
            <a:off x="3283675" y="1804675"/>
            <a:ext cx="2151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COMMUNICATION SKILLS</a:t>
            </a:r>
            <a:endParaRPr sz="1800"/>
          </a:p>
        </p:txBody>
      </p:sp>
      <p:sp>
        <p:nvSpPr>
          <p:cNvPr id="475" name="Google Shape;475;p18"/>
          <p:cNvSpPr txBox="1"/>
          <p:nvPr>
            <p:ph type="ctrTitle"/>
          </p:nvPr>
        </p:nvSpPr>
        <p:spPr>
          <a:xfrm>
            <a:off x="3283675" y="2471475"/>
            <a:ext cx="1962900" cy="36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latin typeface="Barlow Condensed Medium"/>
                <a:ea typeface="Barlow Condensed Medium"/>
                <a:cs typeface="Barlow Condensed Medium"/>
                <a:sym typeface="Barlow Condensed Medium"/>
              </a:rPr>
              <a:t>Mother tongue(s)</a:t>
            </a:r>
            <a:endParaRPr sz="1400">
              <a:latin typeface="Barlow Condensed Medium"/>
              <a:ea typeface="Barlow Condensed Medium"/>
              <a:cs typeface="Barlow Condensed Medium"/>
              <a:sym typeface="Barlow Condensed Medium"/>
            </a:endParaRPr>
          </a:p>
        </p:txBody>
      </p:sp>
      <p:sp>
        <p:nvSpPr>
          <p:cNvPr id="476" name="Google Shape;476;p18"/>
          <p:cNvSpPr txBox="1"/>
          <p:nvPr>
            <p:ph type="ctrTitle"/>
          </p:nvPr>
        </p:nvSpPr>
        <p:spPr>
          <a:xfrm>
            <a:off x="5177375" y="2471475"/>
            <a:ext cx="1962900" cy="36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latin typeface="Barlow Condensed Medium"/>
                <a:ea typeface="Barlow Condensed Medium"/>
                <a:cs typeface="Barlow Condensed Medium"/>
                <a:sym typeface="Barlow Condensed Medium"/>
              </a:rPr>
              <a:t>Other language(s)</a:t>
            </a:r>
            <a:endParaRPr sz="1400">
              <a:latin typeface="Barlow Condensed Medium"/>
              <a:ea typeface="Barlow Condensed Medium"/>
              <a:cs typeface="Barlow Condensed Medium"/>
              <a:sym typeface="Barlow Condensed Medium"/>
            </a:endParaRPr>
          </a:p>
        </p:txBody>
      </p:sp>
      <p:sp>
        <p:nvSpPr>
          <p:cNvPr id="477" name="Google Shape;477;p18"/>
          <p:cNvSpPr txBox="1"/>
          <p:nvPr>
            <p:ph type="ctrTitle"/>
          </p:nvPr>
        </p:nvSpPr>
        <p:spPr>
          <a:xfrm>
            <a:off x="3283675" y="2841375"/>
            <a:ext cx="19629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54132"/>
              </a:buClr>
              <a:buSzPts val="1100"/>
              <a:buFont typeface="Arvo"/>
              <a:buChar char="●"/>
            </a:pPr>
            <a:r>
              <a:rPr lang="es" sz="1100">
                <a:latin typeface="Arvo"/>
                <a:ea typeface="Arvo"/>
                <a:cs typeface="Arvo"/>
                <a:sym typeface="Arvo"/>
              </a:rPr>
              <a:t>Language 1</a:t>
            </a:r>
            <a:endParaRPr sz="1100">
              <a:latin typeface="Arvo"/>
              <a:ea typeface="Arvo"/>
              <a:cs typeface="Arvo"/>
              <a:sym typeface="Arvo"/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54132"/>
              </a:buClr>
              <a:buSzPts val="1100"/>
              <a:buFont typeface="Arvo"/>
              <a:buChar char="●"/>
            </a:pPr>
            <a:r>
              <a:rPr lang="es" sz="1100">
                <a:latin typeface="Arvo"/>
                <a:ea typeface="Arvo"/>
                <a:cs typeface="Arvo"/>
                <a:sym typeface="Arvo"/>
              </a:rPr>
              <a:t>Language 2</a:t>
            </a:r>
            <a:endParaRPr sz="1100">
              <a:latin typeface="Arvo"/>
              <a:ea typeface="Arvo"/>
              <a:cs typeface="Arvo"/>
              <a:sym typeface="Arvo"/>
            </a:endParaRPr>
          </a:p>
        </p:txBody>
      </p:sp>
      <p:grpSp>
        <p:nvGrpSpPr>
          <p:cNvPr id="478" name="Google Shape;478;p18"/>
          <p:cNvGrpSpPr/>
          <p:nvPr/>
        </p:nvGrpSpPr>
        <p:grpSpPr>
          <a:xfrm>
            <a:off x="6152173" y="2982410"/>
            <a:ext cx="980705" cy="87838"/>
            <a:chOff x="5546798" y="2644435"/>
            <a:chExt cx="980705" cy="87838"/>
          </a:xfrm>
        </p:grpSpPr>
        <p:sp>
          <p:nvSpPr>
            <p:cNvPr id="479" name="Google Shape;479;p18"/>
            <p:cNvSpPr/>
            <p:nvPr/>
          </p:nvSpPr>
          <p:spPr>
            <a:xfrm flipH="1" rot="10800000">
              <a:off x="5546798" y="2644435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18"/>
            <p:cNvSpPr/>
            <p:nvPr/>
          </p:nvSpPr>
          <p:spPr>
            <a:xfrm flipH="1" rot="10800000">
              <a:off x="5725401" y="2644435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18"/>
            <p:cNvSpPr/>
            <p:nvPr/>
          </p:nvSpPr>
          <p:spPr>
            <a:xfrm flipH="1" rot="10800000">
              <a:off x="5904004" y="2644435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18"/>
            <p:cNvSpPr/>
            <p:nvPr/>
          </p:nvSpPr>
          <p:spPr>
            <a:xfrm flipH="1" rot="10800000">
              <a:off x="6082607" y="2644435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18"/>
            <p:cNvSpPr/>
            <p:nvPr/>
          </p:nvSpPr>
          <p:spPr>
            <a:xfrm flipH="1" rot="10800000">
              <a:off x="6261211" y="2644435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18"/>
            <p:cNvSpPr/>
            <p:nvPr/>
          </p:nvSpPr>
          <p:spPr>
            <a:xfrm flipH="1" rot="10800000">
              <a:off x="6439814" y="2644435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FA73B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" name="Google Shape;485;p18"/>
          <p:cNvGrpSpPr/>
          <p:nvPr/>
        </p:nvGrpSpPr>
        <p:grpSpPr>
          <a:xfrm>
            <a:off x="6152173" y="3211285"/>
            <a:ext cx="980705" cy="87838"/>
            <a:chOff x="5546798" y="2873310"/>
            <a:chExt cx="980705" cy="87838"/>
          </a:xfrm>
        </p:grpSpPr>
        <p:sp>
          <p:nvSpPr>
            <p:cNvPr id="486" name="Google Shape;486;p18"/>
            <p:cNvSpPr/>
            <p:nvPr/>
          </p:nvSpPr>
          <p:spPr>
            <a:xfrm flipH="1" rot="10800000">
              <a:off x="5546798" y="287331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F5413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18"/>
            <p:cNvSpPr/>
            <p:nvPr/>
          </p:nvSpPr>
          <p:spPr>
            <a:xfrm flipH="1" rot="10800000">
              <a:off x="5725401" y="287331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F5413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18"/>
            <p:cNvSpPr/>
            <p:nvPr/>
          </p:nvSpPr>
          <p:spPr>
            <a:xfrm flipH="1" rot="10800000">
              <a:off x="5904004" y="287331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F5413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18"/>
            <p:cNvSpPr/>
            <p:nvPr/>
          </p:nvSpPr>
          <p:spPr>
            <a:xfrm flipH="1" rot="10800000">
              <a:off x="6082607" y="287331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F5413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18"/>
            <p:cNvSpPr/>
            <p:nvPr/>
          </p:nvSpPr>
          <p:spPr>
            <a:xfrm flipH="1" rot="10800000">
              <a:off x="6261211" y="287331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54132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18"/>
            <p:cNvSpPr/>
            <p:nvPr/>
          </p:nvSpPr>
          <p:spPr>
            <a:xfrm flipH="1" rot="10800000">
              <a:off x="6439814" y="287331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54132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" name="Google Shape;492;p18"/>
          <p:cNvGrpSpPr/>
          <p:nvPr/>
        </p:nvGrpSpPr>
        <p:grpSpPr>
          <a:xfrm>
            <a:off x="6152173" y="3420335"/>
            <a:ext cx="980705" cy="87838"/>
            <a:chOff x="5546798" y="3082360"/>
            <a:chExt cx="980705" cy="87838"/>
          </a:xfrm>
        </p:grpSpPr>
        <p:sp>
          <p:nvSpPr>
            <p:cNvPr id="493" name="Google Shape;493;p18"/>
            <p:cNvSpPr/>
            <p:nvPr/>
          </p:nvSpPr>
          <p:spPr>
            <a:xfrm flipH="1" rot="10800000">
              <a:off x="5546798" y="308236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0187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18"/>
            <p:cNvSpPr/>
            <p:nvPr/>
          </p:nvSpPr>
          <p:spPr>
            <a:xfrm flipH="1" rot="10800000">
              <a:off x="5725401" y="308236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0187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18"/>
            <p:cNvSpPr/>
            <p:nvPr/>
          </p:nvSpPr>
          <p:spPr>
            <a:xfrm flipH="1" rot="10800000">
              <a:off x="5904004" y="308236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01879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18"/>
            <p:cNvSpPr/>
            <p:nvPr/>
          </p:nvSpPr>
          <p:spPr>
            <a:xfrm flipH="1" rot="10800000">
              <a:off x="6082607" y="308236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00A6A6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18"/>
            <p:cNvSpPr/>
            <p:nvPr/>
          </p:nvSpPr>
          <p:spPr>
            <a:xfrm flipH="1" rot="10800000">
              <a:off x="6261211" y="308236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00A6A6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18"/>
            <p:cNvSpPr/>
            <p:nvPr/>
          </p:nvSpPr>
          <p:spPr>
            <a:xfrm flipH="1" rot="10800000">
              <a:off x="6439814" y="308236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00A6A6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02" name="Shape 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" name="Google Shape;503;p19"/>
          <p:cNvSpPr txBox="1"/>
          <p:nvPr>
            <p:ph type="ctrTitle"/>
          </p:nvPr>
        </p:nvSpPr>
        <p:spPr>
          <a:xfrm flipH="1">
            <a:off x="770700" y="468450"/>
            <a:ext cx="8095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TECHNICAL SKILLS</a:t>
            </a:r>
            <a:endParaRPr/>
          </a:p>
        </p:txBody>
      </p:sp>
      <p:sp>
        <p:nvSpPr>
          <p:cNvPr id="504" name="Google Shape;504;p19"/>
          <p:cNvSpPr/>
          <p:nvPr/>
        </p:nvSpPr>
        <p:spPr>
          <a:xfrm>
            <a:off x="5921571" y="2334678"/>
            <a:ext cx="1529065" cy="463776"/>
          </a:xfrm>
          <a:custGeom>
            <a:rect b="b" l="l" r="r" t="t"/>
            <a:pathLst>
              <a:path extrusionOk="0" h="12332" w="29550">
                <a:moveTo>
                  <a:pt x="1579" y="0"/>
                </a:moveTo>
                <a:cubicBezTo>
                  <a:pt x="727" y="0"/>
                  <a:pt x="0" y="627"/>
                  <a:pt x="0" y="1579"/>
                </a:cubicBezTo>
                <a:lnTo>
                  <a:pt x="0" y="10777"/>
                </a:lnTo>
                <a:cubicBezTo>
                  <a:pt x="0" y="11604"/>
                  <a:pt x="727" y="12331"/>
                  <a:pt x="1579" y="12331"/>
                </a:cubicBezTo>
                <a:lnTo>
                  <a:pt x="24437" y="12331"/>
                </a:lnTo>
                <a:cubicBezTo>
                  <a:pt x="24437" y="12231"/>
                  <a:pt x="29549" y="6166"/>
                  <a:pt x="29549" y="6166"/>
                </a:cubicBezTo>
                <a:cubicBezTo>
                  <a:pt x="29549" y="6166"/>
                  <a:pt x="24537" y="126"/>
                  <a:pt x="24437" y="0"/>
                </a:cubicBezTo>
                <a:close/>
              </a:path>
            </a:pathLst>
          </a:custGeom>
          <a:solidFill>
            <a:srgbClr val="FFA73B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" name="Google Shape;505;p19"/>
          <p:cNvSpPr/>
          <p:nvPr/>
        </p:nvSpPr>
        <p:spPr>
          <a:xfrm>
            <a:off x="6234106" y="1857875"/>
            <a:ext cx="742253" cy="736251"/>
          </a:xfrm>
          <a:custGeom>
            <a:rect b="b" l="l" r="r" t="t"/>
            <a:pathLst>
              <a:path extrusionOk="0" h="12332" w="12432">
                <a:moveTo>
                  <a:pt x="6166" y="1"/>
                </a:moveTo>
                <a:cubicBezTo>
                  <a:pt x="2808" y="1"/>
                  <a:pt x="1" y="2733"/>
                  <a:pt x="1" y="6166"/>
                </a:cubicBezTo>
                <a:cubicBezTo>
                  <a:pt x="1" y="9625"/>
                  <a:pt x="2808" y="12332"/>
                  <a:pt x="6166" y="12332"/>
                </a:cubicBezTo>
                <a:cubicBezTo>
                  <a:pt x="9600" y="12332"/>
                  <a:pt x="12432" y="9625"/>
                  <a:pt x="12432" y="6166"/>
                </a:cubicBezTo>
                <a:cubicBezTo>
                  <a:pt x="12432" y="2733"/>
                  <a:pt x="9600" y="1"/>
                  <a:pt x="6166" y="1"/>
                </a:cubicBezTo>
                <a:close/>
              </a:path>
            </a:pathLst>
          </a:custGeom>
          <a:solidFill>
            <a:srgbClr val="FFA73B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6" name="Google Shape;506;p19"/>
          <p:cNvSpPr/>
          <p:nvPr/>
        </p:nvSpPr>
        <p:spPr>
          <a:xfrm>
            <a:off x="4492012" y="2334678"/>
            <a:ext cx="1529065" cy="463776"/>
          </a:xfrm>
          <a:custGeom>
            <a:rect b="b" l="l" r="r" t="t"/>
            <a:pathLst>
              <a:path extrusionOk="0" h="12332" w="29550">
                <a:moveTo>
                  <a:pt x="1579" y="0"/>
                </a:moveTo>
                <a:cubicBezTo>
                  <a:pt x="727" y="0"/>
                  <a:pt x="0" y="627"/>
                  <a:pt x="0" y="1579"/>
                </a:cubicBezTo>
                <a:lnTo>
                  <a:pt x="0" y="10777"/>
                </a:lnTo>
                <a:cubicBezTo>
                  <a:pt x="0" y="11604"/>
                  <a:pt x="727" y="12331"/>
                  <a:pt x="1579" y="12331"/>
                </a:cubicBezTo>
                <a:lnTo>
                  <a:pt x="24437" y="12331"/>
                </a:lnTo>
                <a:cubicBezTo>
                  <a:pt x="24437" y="12231"/>
                  <a:pt x="29549" y="6166"/>
                  <a:pt x="29549" y="6166"/>
                </a:cubicBezTo>
                <a:cubicBezTo>
                  <a:pt x="29549" y="6166"/>
                  <a:pt x="24537" y="126"/>
                  <a:pt x="24437" y="0"/>
                </a:cubicBezTo>
                <a:close/>
              </a:path>
            </a:pathLst>
          </a:custGeom>
          <a:solidFill>
            <a:srgbClr val="F54132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" name="Google Shape;507;p19"/>
          <p:cNvSpPr/>
          <p:nvPr/>
        </p:nvSpPr>
        <p:spPr>
          <a:xfrm>
            <a:off x="4804547" y="1857875"/>
            <a:ext cx="742253" cy="736251"/>
          </a:xfrm>
          <a:custGeom>
            <a:rect b="b" l="l" r="r" t="t"/>
            <a:pathLst>
              <a:path extrusionOk="0" h="12332" w="12432">
                <a:moveTo>
                  <a:pt x="6166" y="1"/>
                </a:moveTo>
                <a:cubicBezTo>
                  <a:pt x="2808" y="1"/>
                  <a:pt x="1" y="2733"/>
                  <a:pt x="1" y="6166"/>
                </a:cubicBezTo>
                <a:cubicBezTo>
                  <a:pt x="1" y="9625"/>
                  <a:pt x="2808" y="12332"/>
                  <a:pt x="6166" y="12332"/>
                </a:cubicBezTo>
                <a:cubicBezTo>
                  <a:pt x="9600" y="12332"/>
                  <a:pt x="12432" y="9625"/>
                  <a:pt x="12432" y="6166"/>
                </a:cubicBezTo>
                <a:cubicBezTo>
                  <a:pt x="12432" y="2733"/>
                  <a:pt x="9600" y="1"/>
                  <a:pt x="6166" y="1"/>
                </a:cubicBezTo>
                <a:close/>
              </a:path>
            </a:pathLst>
          </a:custGeom>
          <a:solidFill>
            <a:srgbClr val="F54132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" name="Google Shape;508;p19"/>
          <p:cNvSpPr/>
          <p:nvPr/>
        </p:nvSpPr>
        <p:spPr>
          <a:xfrm>
            <a:off x="3095221" y="2334678"/>
            <a:ext cx="1529065" cy="463776"/>
          </a:xfrm>
          <a:custGeom>
            <a:rect b="b" l="l" r="r" t="t"/>
            <a:pathLst>
              <a:path extrusionOk="0" h="12332" w="29550">
                <a:moveTo>
                  <a:pt x="1579" y="0"/>
                </a:moveTo>
                <a:cubicBezTo>
                  <a:pt x="727" y="0"/>
                  <a:pt x="0" y="627"/>
                  <a:pt x="0" y="1579"/>
                </a:cubicBezTo>
                <a:lnTo>
                  <a:pt x="0" y="10777"/>
                </a:lnTo>
                <a:cubicBezTo>
                  <a:pt x="0" y="11604"/>
                  <a:pt x="727" y="12331"/>
                  <a:pt x="1579" y="12331"/>
                </a:cubicBezTo>
                <a:lnTo>
                  <a:pt x="24437" y="12331"/>
                </a:lnTo>
                <a:cubicBezTo>
                  <a:pt x="24437" y="12231"/>
                  <a:pt x="29549" y="6166"/>
                  <a:pt x="29549" y="6166"/>
                </a:cubicBezTo>
                <a:cubicBezTo>
                  <a:pt x="29549" y="6166"/>
                  <a:pt x="24537" y="126"/>
                  <a:pt x="2443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" name="Google Shape;509;p19"/>
          <p:cNvSpPr/>
          <p:nvPr/>
        </p:nvSpPr>
        <p:spPr>
          <a:xfrm>
            <a:off x="3407756" y="1857875"/>
            <a:ext cx="742253" cy="736251"/>
          </a:xfrm>
          <a:custGeom>
            <a:rect b="b" l="l" r="r" t="t"/>
            <a:pathLst>
              <a:path extrusionOk="0" h="12332" w="12432">
                <a:moveTo>
                  <a:pt x="6166" y="1"/>
                </a:moveTo>
                <a:cubicBezTo>
                  <a:pt x="2808" y="1"/>
                  <a:pt x="1" y="2733"/>
                  <a:pt x="1" y="6166"/>
                </a:cubicBezTo>
                <a:cubicBezTo>
                  <a:pt x="1" y="9625"/>
                  <a:pt x="2808" y="12332"/>
                  <a:pt x="6166" y="12332"/>
                </a:cubicBezTo>
                <a:cubicBezTo>
                  <a:pt x="9600" y="12332"/>
                  <a:pt x="12432" y="9625"/>
                  <a:pt x="12432" y="6166"/>
                </a:cubicBezTo>
                <a:cubicBezTo>
                  <a:pt x="12432" y="2733"/>
                  <a:pt x="9600" y="1"/>
                  <a:pt x="6166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" name="Google Shape;510;p19"/>
          <p:cNvSpPr/>
          <p:nvPr/>
        </p:nvSpPr>
        <p:spPr>
          <a:xfrm>
            <a:off x="1707414" y="2334678"/>
            <a:ext cx="1529065" cy="463776"/>
          </a:xfrm>
          <a:custGeom>
            <a:rect b="b" l="l" r="r" t="t"/>
            <a:pathLst>
              <a:path extrusionOk="0" h="12332" w="29550">
                <a:moveTo>
                  <a:pt x="1579" y="0"/>
                </a:moveTo>
                <a:cubicBezTo>
                  <a:pt x="727" y="0"/>
                  <a:pt x="0" y="627"/>
                  <a:pt x="0" y="1579"/>
                </a:cubicBezTo>
                <a:lnTo>
                  <a:pt x="0" y="10777"/>
                </a:lnTo>
                <a:cubicBezTo>
                  <a:pt x="0" y="11604"/>
                  <a:pt x="727" y="12331"/>
                  <a:pt x="1579" y="12331"/>
                </a:cubicBezTo>
                <a:lnTo>
                  <a:pt x="24437" y="12331"/>
                </a:lnTo>
                <a:cubicBezTo>
                  <a:pt x="24437" y="12231"/>
                  <a:pt x="29549" y="6166"/>
                  <a:pt x="29549" y="6166"/>
                </a:cubicBezTo>
                <a:cubicBezTo>
                  <a:pt x="29549" y="6166"/>
                  <a:pt x="24537" y="126"/>
                  <a:pt x="24437" y="0"/>
                </a:cubicBezTo>
                <a:close/>
              </a:path>
            </a:pathLst>
          </a:custGeom>
          <a:solidFill>
            <a:srgbClr val="018790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" name="Google Shape;511;p19"/>
          <p:cNvSpPr/>
          <p:nvPr/>
        </p:nvSpPr>
        <p:spPr>
          <a:xfrm>
            <a:off x="2019949" y="1857875"/>
            <a:ext cx="742253" cy="736251"/>
          </a:xfrm>
          <a:custGeom>
            <a:rect b="b" l="l" r="r" t="t"/>
            <a:pathLst>
              <a:path extrusionOk="0" h="12332" w="12432">
                <a:moveTo>
                  <a:pt x="6166" y="1"/>
                </a:moveTo>
                <a:cubicBezTo>
                  <a:pt x="2808" y="1"/>
                  <a:pt x="1" y="2733"/>
                  <a:pt x="1" y="6166"/>
                </a:cubicBezTo>
                <a:cubicBezTo>
                  <a:pt x="1" y="9625"/>
                  <a:pt x="2808" y="12332"/>
                  <a:pt x="6166" y="12332"/>
                </a:cubicBezTo>
                <a:cubicBezTo>
                  <a:pt x="9600" y="12332"/>
                  <a:pt x="12432" y="9625"/>
                  <a:pt x="12432" y="6166"/>
                </a:cubicBezTo>
                <a:cubicBezTo>
                  <a:pt x="12432" y="2733"/>
                  <a:pt x="9600" y="1"/>
                  <a:pt x="6166" y="1"/>
                </a:cubicBezTo>
                <a:close/>
              </a:path>
            </a:pathLst>
          </a:custGeom>
          <a:solidFill>
            <a:srgbClr val="018790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" name="Google Shape;512;p19"/>
          <p:cNvSpPr/>
          <p:nvPr/>
        </p:nvSpPr>
        <p:spPr>
          <a:xfrm>
            <a:off x="5024848" y="2060236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3" name="Google Shape;513;p19"/>
          <p:cNvGrpSpPr/>
          <p:nvPr/>
        </p:nvGrpSpPr>
        <p:grpSpPr>
          <a:xfrm>
            <a:off x="2224300" y="2060508"/>
            <a:ext cx="333562" cy="330991"/>
            <a:chOff x="-50524250" y="2686150"/>
            <a:chExt cx="301675" cy="299350"/>
          </a:xfrm>
        </p:grpSpPr>
        <p:sp>
          <p:nvSpPr>
            <p:cNvPr id="514" name="Google Shape;514;p19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19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19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19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19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19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" name="Google Shape;520;p19"/>
          <p:cNvGrpSpPr/>
          <p:nvPr/>
        </p:nvGrpSpPr>
        <p:grpSpPr>
          <a:xfrm>
            <a:off x="3617022" y="2080092"/>
            <a:ext cx="332705" cy="291794"/>
            <a:chOff x="-46033225" y="1982825"/>
            <a:chExt cx="300900" cy="263900"/>
          </a:xfrm>
        </p:grpSpPr>
        <p:sp>
          <p:nvSpPr>
            <p:cNvPr id="521" name="Google Shape;521;p19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19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19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" name="Google Shape;524;p19"/>
          <p:cNvGrpSpPr/>
          <p:nvPr/>
        </p:nvGrpSpPr>
        <p:grpSpPr>
          <a:xfrm>
            <a:off x="6439313" y="2099718"/>
            <a:ext cx="331821" cy="252570"/>
            <a:chOff x="-47527350" y="2747625"/>
            <a:chExt cx="300100" cy="228425"/>
          </a:xfrm>
        </p:grpSpPr>
        <p:sp>
          <p:nvSpPr>
            <p:cNvPr id="525" name="Google Shape;525;p19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19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19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19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19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19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1" name="Google Shape;531;p19"/>
          <p:cNvSpPr txBox="1"/>
          <p:nvPr>
            <p:ph idx="4294967295" type="subTitle"/>
          </p:nvPr>
        </p:nvSpPr>
        <p:spPr>
          <a:xfrm>
            <a:off x="3135500" y="2868900"/>
            <a:ext cx="1257300" cy="84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5"/>
                </a:solidFill>
              </a:rPr>
              <a:t>Mercury</a:t>
            </a:r>
            <a:br>
              <a:rPr lang="es" sz="1000"/>
            </a:br>
            <a:r>
              <a:rPr lang="es" sz="1000"/>
              <a:t>Mercury is the smallest planet in our Solar System</a:t>
            </a:r>
            <a:endParaRPr sz="1000"/>
          </a:p>
        </p:txBody>
      </p:sp>
      <p:sp>
        <p:nvSpPr>
          <p:cNvPr id="532" name="Google Shape;532;p19"/>
          <p:cNvSpPr txBox="1"/>
          <p:nvPr>
            <p:ph idx="4294967295" type="subTitle"/>
          </p:nvPr>
        </p:nvSpPr>
        <p:spPr>
          <a:xfrm>
            <a:off x="1762375" y="2868900"/>
            <a:ext cx="1257300" cy="98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018790"/>
                </a:solidFill>
              </a:rPr>
              <a:t>Venus</a:t>
            </a:r>
            <a:br>
              <a:rPr lang="es" sz="1000"/>
            </a:br>
            <a:r>
              <a:rPr lang="es" sz="1000"/>
              <a:t>Venus has a beautiful name, but it’s terribly hot</a:t>
            </a:r>
            <a:endParaRPr sz="1000"/>
          </a:p>
        </p:txBody>
      </p:sp>
      <p:sp>
        <p:nvSpPr>
          <p:cNvPr id="533" name="Google Shape;533;p19"/>
          <p:cNvSpPr txBox="1"/>
          <p:nvPr>
            <p:ph idx="4294967295" type="subTitle"/>
          </p:nvPr>
        </p:nvSpPr>
        <p:spPr>
          <a:xfrm>
            <a:off x="4603025" y="2868900"/>
            <a:ext cx="1178100" cy="92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54132"/>
                </a:solidFill>
              </a:rPr>
              <a:t>Mars</a:t>
            </a:r>
            <a:br>
              <a:rPr lang="es" sz="1000"/>
            </a:br>
            <a:r>
              <a:rPr lang="es" sz="1000"/>
              <a:t>Despite being red, Mars is a cold place, not hot</a:t>
            </a:r>
            <a:endParaRPr sz="1000"/>
          </a:p>
        </p:txBody>
      </p:sp>
      <p:sp>
        <p:nvSpPr>
          <p:cNvPr id="534" name="Google Shape;534;p19"/>
          <p:cNvSpPr txBox="1"/>
          <p:nvPr>
            <p:ph idx="4294967295" type="subTitle"/>
          </p:nvPr>
        </p:nvSpPr>
        <p:spPr>
          <a:xfrm>
            <a:off x="6016175" y="2868900"/>
            <a:ext cx="1178100" cy="92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6"/>
                </a:solidFill>
              </a:rPr>
              <a:t>Jupiter</a:t>
            </a:r>
            <a:br>
              <a:rPr lang="es" sz="1000"/>
            </a:br>
            <a:r>
              <a:rPr lang="es" sz="1000"/>
              <a:t>It’s a gas giant and the biggest planet in our Solar System</a:t>
            </a:r>
            <a:endParaRPr sz="100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38" name="Shape 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9" name="Google Shape;539;p20"/>
          <p:cNvGrpSpPr/>
          <p:nvPr/>
        </p:nvGrpSpPr>
        <p:grpSpPr>
          <a:xfrm>
            <a:off x="5065365" y="2778173"/>
            <a:ext cx="952549" cy="954168"/>
            <a:chOff x="917250" y="2165250"/>
            <a:chExt cx="980695" cy="982361"/>
          </a:xfrm>
        </p:grpSpPr>
        <p:sp>
          <p:nvSpPr>
            <p:cNvPr id="540" name="Google Shape;540;p20"/>
            <p:cNvSpPr/>
            <p:nvPr/>
          </p:nvSpPr>
          <p:spPr>
            <a:xfrm>
              <a:off x="917250" y="2165250"/>
              <a:ext cx="980695" cy="982361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20"/>
            <p:cNvSpPr/>
            <p:nvPr/>
          </p:nvSpPr>
          <p:spPr>
            <a:xfrm>
              <a:off x="1037015" y="2285225"/>
              <a:ext cx="741167" cy="742427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" name="Google Shape;542;p20"/>
          <p:cNvGrpSpPr/>
          <p:nvPr/>
        </p:nvGrpSpPr>
        <p:grpSpPr>
          <a:xfrm>
            <a:off x="5065365" y="1508284"/>
            <a:ext cx="952549" cy="954168"/>
            <a:chOff x="917250" y="2165250"/>
            <a:chExt cx="980695" cy="982361"/>
          </a:xfrm>
        </p:grpSpPr>
        <p:sp>
          <p:nvSpPr>
            <p:cNvPr id="543" name="Google Shape;543;p20"/>
            <p:cNvSpPr/>
            <p:nvPr/>
          </p:nvSpPr>
          <p:spPr>
            <a:xfrm>
              <a:off x="917250" y="2165250"/>
              <a:ext cx="980695" cy="982361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20"/>
            <p:cNvSpPr/>
            <p:nvPr/>
          </p:nvSpPr>
          <p:spPr>
            <a:xfrm>
              <a:off x="1037015" y="2285225"/>
              <a:ext cx="741167" cy="742427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" name="Google Shape;545;p20"/>
          <p:cNvGrpSpPr/>
          <p:nvPr/>
        </p:nvGrpSpPr>
        <p:grpSpPr>
          <a:xfrm>
            <a:off x="1735570" y="2778173"/>
            <a:ext cx="952549" cy="954168"/>
            <a:chOff x="917250" y="2165250"/>
            <a:chExt cx="980695" cy="982361"/>
          </a:xfrm>
        </p:grpSpPr>
        <p:sp>
          <p:nvSpPr>
            <p:cNvPr id="546" name="Google Shape;546;p20"/>
            <p:cNvSpPr/>
            <p:nvPr/>
          </p:nvSpPr>
          <p:spPr>
            <a:xfrm>
              <a:off x="917250" y="2165250"/>
              <a:ext cx="980695" cy="982361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1DCDC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20"/>
            <p:cNvSpPr/>
            <p:nvPr/>
          </p:nvSpPr>
          <p:spPr>
            <a:xfrm>
              <a:off x="1037015" y="2285225"/>
              <a:ext cx="741167" cy="742427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1DCDC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" name="Google Shape;548;p20"/>
          <p:cNvGrpSpPr/>
          <p:nvPr/>
        </p:nvGrpSpPr>
        <p:grpSpPr>
          <a:xfrm>
            <a:off x="1735570" y="1508284"/>
            <a:ext cx="952549" cy="954168"/>
            <a:chOff x="917250" y="2165250"/>
            <a:chExt cx="980695" cy="982361"/>
          </a:xfrm>
        </p:grpSpPr>
        <p:sp>
          <p:nvSpPr>
            <p:cNvPr id="549" name="Google Shape;549;p20"/>
            <p:cNvSpPr/>
            <p:nvPr/>
          </p:nvSpPr>
          <p:spPr>
            <a:xfrm>
              <a:off x="917250" y="2165250"/>
              <a:ext cx="980695" cy="982361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20"/>
            <p:cNvSpPr/>
            <p:nvPr/>
          </p:nvSpPr>
          <p:spPr>
            <a:xfrm>
              <a:off x="1037015" y="2285225"/>
              <a:ext cx="741167" cy="742427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1" name="Google Shape;551;p20"/>
          <p:cNvSpPr txBox="1"/>
          <p:nvPr>
            <p:ph type="ctrTitle"/>
          </p:nvPr>
        </p:nvSpPr>
        <p:spPr>
          <a:xfrm>
            <a:off x="266501" y="468450"/>
            <a:ext cx="8095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COMPUTER SKILLS</a:t>
            </a:r>
            <a:endParaRPr/>
          </a:p>
        </p:txBody>
      </p:sp>
      <p:grpSp>
        <p:nvGrpSpPr>
          <p:cNvPr id="552" name="Google Shape;552;p20"/>
          <p:cNvGrpSpPr/>
          <p:nvPr/>
        </p:nvGrpSpPr>
        <p:grpSpPr>
          <a:xfrm>
            <a:off x="5372369" y="3086570"/>
            <a:ext cx="337462" cy="337491"/>
            <a:chOff x="-50154850" y="2316775"/>
            <a:chExt cx="300100" cy="300125"/>
          </a:xfrm>
        </p:grpSpPr>
        <p:sp>
          <p:nvSpPr>
            <p:cNvPr id="553" name="Google Shape;553;p20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20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" name="Google Shape;555;p20"/>
          <p:cNvGrpSpPr/>
          <p:nvPr/>
        </p:nvGrpSpPr>
        <p:grpSpPr>
          <a:xfrm>
            <a:off x="5372810" y="1816699"/>
            <a:ext cx="336591" cy="337462"/>
            <a:chOff x="-50523475" y="2316000"/>
            <a:chExt cx="299325" cy="300100"/>
          </a:xfrm>
        </p:grpSpPr>
        <p:sp>
          <p:nvSpPr>
            <p:cNvPr id="556" name="Google Shape;556;p20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20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" name="Google Shape;558;p20"/>
          <p:cNvGrpSpPr/>
          <p:nvPr/>
        </p:nvGrpSpPr>
        <p:grpSpPr>
          <a:xfrm>
            <a:off x="2062549" y="1816709"/>
            <a:ext cx="297599" cy="337462"/>
            <a:chOff x="-45278675" y="2333325"/>
            <a:chExt cx="264650" cy="300100"/>
          </a:xfrm>
        </p:grpSpPr>
        <p:sp>
          <p:nvSpPr>
            <p:cNvPr id="559" name="Google Shape;559;p20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20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20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20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" name="Google Shape;563;p20"/>
          <p:cNvGrpSpPr/>
          <p:nvPr/>
        </p:nvGrpSpPr>
        <p:grpSpPr>
          <a:xfrm>
            <a:off x="2061460" y="3075156"/>
            <a:ext cx="296869" cy="360270"/>
            <a:chOff x="-45270025" y="2701925"/>
            <a:chExt cx="247350" cy="300125"/>
          </a:xfrm>
        </p:grpSpPr>
        <p:sp>
          <p:nvSpPr>
            <p:cNvPr id="564" name="Google Shape;564;p20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20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20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20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" name="Google Shape;568;p20"/>
          <p:cNvGrpSpPr/>
          <p:nvPr/>
        </p:nvGrpSpPr>
        <p:grpSpPr>
          <a:xfrm>
            <a:off x="2869235" y="1931636"/>
            <a:ext cx="1200776" cy="107549"/>
            <a:chOff x="5546798" y="2644435"/>
            <a:chExt cx="980705" cy="87838"/>
          </a:xfrm>
        </p:grpSpPr>
        <p:sp>
          <p:nvSpPr>
            <p:cNvPr id="569" name="Google Shape;569;p20"/>
            <p:cNvSpPr/>
            <p:nvPr/>
          </p:nvSpPr>
          <p:spPr>
            <a:xfrm flipH="1" rot="10800000">
              <a:off x="5546798" y="2644435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20"/>
            <p:cNvSpPr/>
            <p:nvPr/>
          </p:nvSpPr>
          <p:spPr>
            <a:xfrm flipH="1" rot="10800000">
              <a:off x="5725401" y="2644435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20"/>
            <p:cNvSpPr/>
            <p:nvPr/>
          </p:nvSpPr>
          <p:spPr>
            <a:xfrm flipH="1" rot="10800000">
              <a:off x="5904004" y="2644435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20"/>
            <p:cNvSpPr/>
            <p:nvPr/>
          </p:nvSpPr>
          <p:spPr>
            <a:xfrm flipH="1" rot="10800000">
              <a:off x="6082607" y="2644435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20"/>
            <p:cNvSpPr/>
            <p:nvPr/>
          </p:nvSpPr>
          <p:spPr>
            <a:xfrm flipH="1" rot="10800000">
              <a:off x="6261211" y="2644435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FFA73B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20"/>
            <p:cNvSpPr/>
            <p:nvPr/>
          </p:nvSpPr>
          <p:spPr>
            <a:xfrm flipH="1" rot="10800000">
              <a:off x="6439814" y="2644435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FA73B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" name="Google Shape;575;p20"/>
          <p:cNvGrpSpPr/>
          <p:nvPr/>
        </p:nvGrpSpPr>
        <p:grpSpPr>
          <a:xfrm>
            <a:off x="6207662" y="1931635"/>
            <a:ext cx="1200776" cy="107549"/>
            <a:chOff x="5546798" y="2873310"/>
            <a:chExt cx="980705" cy="87838"/>
          </a:xfrm>
        </p:grpSpPr>
        <p:sp>
          <p:nvSpPr>
            <p:cNvPr id="576" name="Google Shape;576;p20"/>
            <p:cNvSpPr/>
            <p:nvPr/>
          </p:nvSpPr>
          <p:spPr>
            <a:xfrm flipH="1" rot="10800000">
              <a:off x="5546798" y="287331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20"/>
            <p:cNvSpPr/>
            <p:nvPr/>
          </p:nvSpPr>
          <p:spPr>
            <a:xfrm flipH="1" rot="10800000">
              <a:off x="5725401" y="287331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20"/>
            <p:cNvSpPr/>
            <p:nvPr/>
          </p:nvSpPr>
          <p:spPr>
            <a:xfrm flipH="1" rot="10800000">
              <a:off x="5904004" y="287331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20"/>
            <p:cNvSpPr/>
            <p:nvPr/>
          </p:nvSpPr>
          <p:spPr>
            <a:xfrm flipH="1" rot="10800000">
              <a:off x="6082607" y="287331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20"/>
            <p:cNvSpPr/>
            <p:nvPr/>
          </p:nvSpPr>
          <p:spPr>
            <a:xfrm flipH="1" rot="10800000">
              <a:off x="6261211" y="287331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20"/>
            <p:cNvSpPr/>
            <p:nvPr/>
          </p:nvSpPr>
          <p:spPr>
            <a:xfrm flipH="1" rot="10800000">
              <a:off x="6439814" y="287331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" name="Google Shape;582;p20"/>
          <p:cNvGrpSpPr/>
          <p:nvPr/>
        </p:nvGrpSpPr>
        <p:grpSpPr>
          <a:xfrm>
            <a:off x="2869235" y="3201524"/>
            <a:ext cx="1200776" cy="107549"/>
            <a:chOff x="5546798" y="3082360"/>
            <a:chExt cx="980705" cy="87838"/>
          </a:xfrm>
        </p:grpSpPr>
        <p:sp>
          <p:nvSpPr>
            <p:cNvPr id="583" name="Google Shape;583;p20"/>
            <p:cNvSpPr/>
            <p:nvPr/>
          </p:nvSpPr>
          <p:spPr>
            <a:xfrm flipH="1" rot="10800000">
              <a:off x="5546798" y="308236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20"/>
            <p:cNvSpPr/>
            <p:nvPr/>
          </p:nvSpPr>
          <p:spPr>
            <a:xfrm flipH="1" rot="10800000">
              <a:off x="5725401" y="308236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20"/>
            <p:cNvSpPr/>
            <p:nvPr/>
          </p:nvSpPr>
          <p:spPr>
            <a:xfrm flipH="1" rot="10800000">
              <a:off x="5904004" y="308236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20"/>
            <p:cNvSpPr/>
            <p:nvPr/>
          </p:nvSpPr>
          <p:spPr>
            <a:xfrm flipH="1" rot="10800000">
              <a:off x="6082607" y="308236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20"/>
            <p:cNvSpPr/>
            <p:nvPr/>
          </p:nvSpPr>
          <p:spPr>
            <a:xfrm flipH="1" rot="10800000">
              <a:off x="6261211" y="308236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20"/>
            <p:cNvSpPr/>
            <p:nvPr/>
          </p:nvSpPr>
          <p:spPr>
            <a:xfrm flipH="1" rot="10800000">
              <a:off x="6439814" y="308236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" name="Google Shape;589;p20"/>
          <p:cNvGrpSpPr/>
          <p:nvPr/>
        </p:nvGrpSpPr>
        <p:grpSpPr>
          <a:xfrm>
            <a:off x="6207662" y="3201525"/>
            <a:ext cx="1200776" cy="107549"/>
            <a:chOff x="5546798" y="2873310"/>
            <a:chExt cx="980705" cy="87838"/>
          </a:xfrm>
        </p:grpSpPr>
        <p:sp>
          <p:nvSpPr>
            <p:cNvPr id="590" name="Google Shape;590;p20"/>
            <p:cNvSpPr/>
            <p:nvPr/>
          </p:nvSpPr>
          <p:spPr>
            <a:xfrm flipH="1" rot="10800000">
              <a:off x="5546798" y="287331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20"/>
            <p:cNvSpPr/>
            <p:nvPr/>
          </p:nvSpPr>
          <p:spPr>
            <a:xfrm flipH="1" rot="10800000">
              <a:off x="5725401" y="287331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20"/>
            <p:cNvSpPr/>
            <p:nvPr/>
          </p:nvSpPr>
          <p:spPr>
            <a:xfrm flipH="1" rot="10800000">
              <a:off x="5904004" y="287331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20"/>
            <p:cNvSpPr/>
            <p:nvPr/>
          </p:nvSpPr>
          <p:spPr>
            <a:xfrm flipH="1" rot="10800000">
              <a:off x="6082607" y="287331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20"/>
            <p:cNvSpPr/>
            <p:nvPr/>
          </p:nvSpPr>
          <p:spPr>
            <a:xfrm flipH="1" rot="10800000">
              <a:off x="6261211" y="287331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20"/>
            <p:cNvSpPr/>
            <p:nvPr/>
          </p:nvSpPr>
          <p:spPr>
            <a:xfrm flipH="1" rot="10800000">
              <a:off x="6439814" y="2873310"/>
              <a:ext cx="87689" cy="87838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99" name="Shape 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0" name="Google Shape;600;p21"/>
          <p:cNvGrpSpPr/>
          <p:nvPr/>
        </p:nvGrpSpPr>
        <p:grpSpPr>
          <a:xfrm>
            <a:off x="3375638" y="1480538"/>
            <a:ext cx="2392731" cy="2380034"/>
            <a:chOff x="3375638" y="1381738"/>
            <a:chExt cx="2392731" cy="2380034"/>
          </a:xfrm>
        </p:grpSpPr>
        <p:grpSp>
          <p:nvGrpSpPr>
            <p:cNvPr id="601" name="Google Shape;601;p21"/>
            <p:cNvGrpSpPr/>
            <p:nvPr/>
          </p:nvGrpSpPr>
          <p:grpSpPr>
            <a:xfrm>
              <a:off x="3375638" y="1381738"/>
              <a:ext cx="1090308" cy="1083256"/>
              <a:chOff x="3375638" y="1381738"/>
              <a:chExt cx="1090308" cy="1083256"/>
            </a:xfrm>
          </p:grpSpPr>
          <p:sp>
            <p:nvSpPr>
              <p:cNvPr id="602" name="Google Shape;602;p21"/>
              <p:cNvSpPr/>
              <p:nvPr/>
            </p:nvSpPr>
            <p:spPr>
              <a:xfrm>
                <a:off x="3576449" y="1575495"/>
                <a:ext cx="347901" cy="347901"/>
              </a:xfrm>
              <a:custGeom>
                <a:rect b="b" l="l" r="r" t="t"/>
                <a:pathLst>
                  <a:path extrusionOk="0" h="6166" w="6166">
                    <a:moveTo>
                      <a:pt x="0" y="0"/>
                    </a:moveTo>
                    <a:lnTo>
                      <a:pt x="1679" y="6166"/>
                    </a:lnTo>
                    <a:lnTo>
                      <a:pt x="6166" y="157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" name="Google Shape;603;p21"/>
              <p:cNvSpPr/>
              <p:nvPr/>
            </p:nvSpPr>
            <p:spPr>
              <a:xfrm>
                <a:off x="3375638" y="1381738"/>
                <a:ext cx="1090308" cy="1083256"/>
              </a:xfrm>
              <a:custGeom>
                <a:rect b="b" l="l" r="r" t="t"/>
                <a:pathLst>
                  <a:path extrusionOk="0" h="19199" w="19324">
                    <a:moveTo>
                      <a:pt x="19324" y="1"/>
                    </a:moveTo>
                    <a:cubicBezTo>
                      <a:pt x="8672" y="1"/>
                      <a:pt x="0" y="8672"/>
                      <a:pt x="0" y="19199"/>
                    </a:cubicBezTo>
                    <a:lnTo>
                      <a:pt x="19324" y="19199"/>
                    </a:lnTo>
                    <a:lnTo>
                      <a:pt x="1932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" name="Google Shape;604;p21"/>
              <p:cNvSpPr/>
              <p:nvPr/>
            </p:nvSpPr>
            <p:spPr>
              <a:xfrm>
                <a:off x="3676826" y="1646194"/>
                <a:ext cx="701445" cy="701445"/>
              </a:xfrm>
              <a:custGeom>
                <a:rect b="b" l="l" r="r" t="t"/>
                <a:pathLst>
                  <a:path extrusionOk="0" h="12432" w="12432">
                    <a:moveTo>
                      <a:pt x="6266" y="0"/>
                    </a:moveTo>
                    <a:cubicBezTo>
                      <a:pt x="2808" y="0"/>
                      <a:pt x="1" y="2732"/>
                      <a:pt x="1" y="6166"/>
                    </a:cubicBezTo>
                    <a:cubicBezTo>
                      <a:pt x="1" y="9624"/>
                      <a:pt x="2808" y="12431"/>
                      <a:pt x="6266" y="12431"/>
                    </a:cubicBezTo>
                    <a:cubicBezTo>
                      <a:pt x="9600" y="12431"/>
                      <a:pt x="12432" y="9624"/>
                      <a:pt x="12432" y="6166"/>
                    </a:cubicBezTo>
                    <a:cubicBezTo>
                      <a:pt x="12432" y="2732"/>
                      <a:pt x="9600" y="0"/>
                      <a:pt x="62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" name="Google Shape;605;p21"/>
              <p:cNvSpPr/>
              <p:nvPr/>
            </p:nvSpPr>
            <p:spPr>
              <a:xfrm>
                <a:off x="3752424" y="1721549"/>
                <a:ext cx="548855" cy="545097"/>
              </a:xfrm>
              <a:custGeom>
                <a:rect b="b" l="l" r="r" t="t"/>
                <a:pathLst>
                  <a:path extrusionOk="0" h="10878" w="10953">
                    <a:moveTo>
                      <a:pt x="5539" y="0"/>
                    </a:moveTo>
                    <a:cubicBezTo>
                      <a:pt x="2507" y="0"/>
                      <a:pt x="0" y="2406"/>
                      <a:pt x="0" y="5439"/>
                    </a:cubicBezTo>
                    <a:cubicBezTo>
                      <a:pt x="0" y="8471"/>
                      <a:pt x="2507" y="10877"/>
                      <a:pt x="5539" y="10877"/>
                    </a:cubicBezTo>
                    <a:cubicBezTo>
                      <a:pt x="8447" y="10877"/>
                      <a:pt x="10953" y="8471"/>
                      <a:pt x="10953" y="5439"/>
                    </a:cubicBezTo>
                    <a:cubicBezTo>
                      <a:pt x="10953" y="2406"/>
                      <a:pt x="8447" y="0"/>
                      <a:pt x="55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6" name="Google Shape;606;p21"/>
            <p:cNvGrpSpPr/>
            <p:nvPr/>
          </p:nvGrpSpPr>
          <p:grpSpPr>
            <a:xfrm>
              <a:off x="4683703" y="1381738"/>
              <a:ext cx="1084666" cy="1083256"/>
              <a:chOff x="4683703" y="1381738"/>
              <a:chExt cx="1084666" cy="1083256"/>
            </a:xfrm>
          </p:grpSpPr>
          <p:sp>
            <p:nvSpPr>
              <p:cNvPr id="607" name="Google Shape;607;p21"/>
              <p:cNvSpPr/>
              <p:nvPr/>
            </p:nvSpPr>
            <p:spPr>
              <a:xfrm>
                <a:off x="5232365" y="1558512"/>
                <a:ext cx="347958" cy="347901"/>
              </a:xfrm>
              <a:custGeom>
                <a:rect b="b" l="l" r="r" t="t"/>
                <a:pathLst>
                  <a:path extrusionOk="0" h="6166" w="6167">
                    <a:moveTo>
                      <a:pt x="6166" y="0"/>
                    </a:moveTo>
                    <a:lnTo>
                      <a:pt x="1" y="1655"/>
                    </a:lnTo>
                    <a:lnTo>
                      <a:pt x="4487" y="6166"/>
                    </a:lnTo>
                    <a:lnTo>
                      <a:pt x="616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" name="Google Shape;608;p21"/>
              <p:cNvSpPr/>
              <p:nvPr/>
            </p:nvSpPr>
            <p:spPr>
              <a:xfrm>
                <a:off x="4683703" y="1381738"/>
                <a:ext cx="1084666" cy="1083256"/>
              </a:xfrm>
              <a:custGeom>
                <a:rect b="b" l="l" r="r" t="t"/>
                <a:pathLst>
                  <a:path extrusionOk="0" h="19199" w="19224">
                    <a:moveTo>
                      <a:pt x="0" y="1"/>
                    </a:moveTo>
                    <a:lnTo>
                      <a:pt x="0" y="19199"/>
                    </a:lnTo>
                    <a:lnTo>
                      <a:pt x="19224" y="19199"/>
                    </a:lnTo>
                    <a:cubicBezTo>
                      <a:pt x="19224" y="8672"/>
                      <a:pt x="10552" y="1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" name="Google Shape;609;p21"/>
              <p:cNvSpPr/>
              <p:nvPr/>
            </p:nvSpPr>
            <p:spPr>
              <a:xfrm>
                <a:off x="4754401" y="1646194"/>
                <a:ext cx="695802" cy="701445"/>
              </a:xfrm>
              <a:custGeom>
                <a:rect b="b" l="l" r="r" t="t"/>
                <a:pathLst>
                  <a:path extrusionOk="0" h="12432" w="12332">
                    <a:moveTo>
                      <a:pt x="6166" y="0"/>
                    </a:moveTo>
                    <a:cubicBezTo>
                      <a:pt x="2732" y="0"/>
                      <a:pt x="1" y="2732"/>
                      <a:pt x="1" y="6166"/>
                    </a:cubicBezTo>
                    <a:cubicBezTo>
                      <a:pt x="1" y="9624"/>
                      <a:pt x="2732" y="12431"/>
                      <a:pt x="6166" y="12431"/>
                    </a:cubicBezTo>
                    <a:cubicBezTo>
                      <a:pt x="9625" y="12431"/>
                      <a:pt x="12331" y="9624"/>
                      <a:pt x="12331" y="6166"/>
                    </a:cubicBezTo>
                    <a:cubicBezTo>
                      <a:pt x="12331" y="2732"/>
                      <a:pt x="9625" y="0"/>
                      <a:pt x="61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" name="Google Shape;610;p21"/>
              <p:cNvSpPr/>
              <p:nvPr/>
            </p:nvSpPr>
            <p:spPr>
              <a:xfrm>
                <a:off x="4829750" y="1721549"/>
                <a:ext cx="545097" cy="545097"/>
              </a:xfrm>
              <a:custGeom>
                <a:rect b="b" l="l" r="r" t="t"/>
                <a:pathLst>
                  <a:path extrusionOk="0" h="10878" w="10878">
                    <a:moveTo>
                      <a:pt x="5439" y="0"/>
                    </a:moveTo>
                    <a:cubicBezTo>
                      <a:pt x="2406" y="0"/>
                      <a:pt x="0" y="2406"/>
                      <a:pt x="0" y="5439"/>
                    </a:cubicBezTo>
                    <a:cubicBezTo>
                      <a:pt x="0" y="8471"/>
                      <a:pt x="2406" y="10877"/>
                      <a:pt x="5439" y="10877"/>
                    </a:cubicBezTo>
                    <a:cubicBezTo>
                      <a:pt x="8472" y="10877"/>
                      <a:pt x="10878" y="8471"/>
                      <a:pt x="10878" y="5439"/>
                    </a:cubicBezTo>
                    <a:cubicBezTo>
                      <a:pt x="10878" y="2406"/>
                      <a:pt x="8472" y="0"/>
                      <a:pt x="54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1" name="Google Shape;611;p21"/>
            <p:cNvGrpSpPr/>
            <p:nvPr/>
          </p:nvGrpSpPr>
          <p:grpSpPr>
            <a:xfrm>
              <a:off x="3394032" y="2665764"/>
              <a:ext cx="1083256" cy="1090365"/>
              <a:chOff x="3394032" y="2665764"/>
              <a:chExt cx="1083256" cy="1090365"/>
            </a:xfrm>
          </p:grpSpPr>
          <p:sp>
            <p:nvSpPr>
              <p:cNvPr id="612" name="Google Shape;612;p21"/>
              <p:cNvSpPr/>
              <p:nvPr/>
            </p:nvSpPr>
            <p:spPr>
              <a:xfrm>
                <a:off x="3587733" y="3231408"/>
                <a:ext cx="347958" cy="347958"/>
              </a:xfrm>
              <a:custGeom>
                <a:rect b="b" l="l" r="r" t="t"/>
                <a:pathLst>
                  <a:path extrusionOk="0" h="6167" w="6167">
                    <a:moveTo>
                      <a:pt x="1680" y="1"/>
                    </a:moveTo>
                    <a:lnTo>
                      <a:pt x="1" y="6166"/>
                    </a:lnTo>
                    <a:lnTo>
                      <a:pt x="6166" y="4487"/>
                    </a:lnTo>
                    <a:lnTo>
                      <a:pt x="168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21"/>
              <p:cNvSpPr/>
              <p:nvPr/>
            </p:nvSpPr>
            <p:spPr>
              <a:xfrm>
                <a:off x="3394032" y="2665764"/>
                <a:ext cx="1083256" cy="1090365"/>
              </a:xfrm>
              <a:custGeom>
                <a:rect b="b" l="l" r="r" t="t"/>
                <a:pathLst>
                  <a:path extrusionOk="0" h="19325" w="19199">
                    <a:moveTo>
                      <a:pt x="0" y="1"/>
                    </a:moveTo>
                    <a:cubicBezTo>
                      <a:pt x="0" y="10652"/>
                      <a:pt x="8672" y="19324"/>
                      <a:pt x="19198" y="19324"/>
                    </a:cubicBezTo>
                    <a:lnTo>
                      <a:pt x="1919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21"/>
              <p:cNvSpPr/>
              <p:nvPr/>
            </p:nvSpPr>
            <p:spPr>
              <a:xfrm>
                <a:off x="3676826" y="2766197"/>
                <a:ext cx="701445" cy="695746"/>
              </a:xfrm>
              <a:custGeom>
                <a:rect b="b" l="l" r="r" t="t"/>
                <a:pathLst>
                  <a:path extrusionOk="0" h="12331" w="12432">
                    <a:moveTo>
                      <a:pt x="6266" y="0"/>
                    </a:moveTo>
                    <a:cubicBezTo>
                      <a:pt x="2808" y="0"/>
                      <a:pt x="1" y="2707"/>
                      <a:pt x="1" y="6166"/>
                    </a:cubicBezTo>
                    <a:cubicBezTo>
                      <a:pt x="1" y="9599"/>
                      <a:pt x="2808" y="12331"/>
                      <a:pt x="6266" y="12331"/>
                    </a:cubicBezTo>
                    <a:cubicBezTo>
                      <a:pt x="9600" y="12331"/>
                      <a:pt x="12432" y="9599"/>
                      <a:pt x="12432" y="6166"/>
                    </a:cubicBezTo>
                    <a:cubicBezTo>
                      <a:pt x="12432" y="2707"/>
                      <a:pt x="9600" y="0"/>
                      <a:pt x="62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21"/>
              <p:cNvSpPr/>
              <p:nvPr/>
            </p:nvSpPr>
            <p:spPr>
              <a:xfrm>
                <a:off x="3752413" y="2841425"/>
                <a:ext cx="548855" cy="543894"/>
              </a:xfrm>
              <a:custGeom>
                <a:rect b="b" l="l" r="r" t="t"/>
                <a:pathLst>
                  <a:path extrusionOk="0" h="10854" w="10953">
                    <a:moveTo>
                      <a:pt x="5539" y="1"/>
                    </a:moveTo>
                    <a:cubicBezTo>
                      <a:pt x="2507" y="1"/>
                      <a:pt x="0" y="2407"/>
                      <a:pt x="0" y="5440"/>
                    </a:cubicBezTo>
                    <a:cubicBezTo>
                      <a:pt x="0" y="8472"/>
                      <a:pt x="2507" y="10853"/>
                      <a:pt x="5539" y="10853"/>
                    </a:cubicBezTo>
                    <a:cubicBezTo>
                      <a:pt x="8447" y="10853"/>
                      <a:pt x="10953" y="8472"/>
                      <a:pt x="10953" y="5440"/>
                    </a:cubicBezTo>
                    <a:cubicBezTo>
                      <a:pt x="10953" y="2407"/>
                      <a:pt x="8447" y="1"/>
                      <a:pt x="55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6" name="Google Shape;616;p21"/>
            <p:cNvGrpSpPr/>
            <p:nvPr/>
          </p:nvGrpSpPr>
          <p:grpSpPr>
            <a:xfrm>
              <a:off x="4672362" y="2677105"/>
              <a:ext cx="1084723" cy="1084666"/>
              <a:chOff x="4672362" y="2677105"/>
              <a:chExt cx="1084723" cy="1084666"/>
            </a:xfrm>
          </p:grpSpPr>
          <p:sp>
            <p:nvSpPr>
              <p:cNvPr id="617" name="Google Shape;617;p21"/>
              <p:cNvSpPr/>
              <p:nvPr/>
            </p:nvSpPr>
            <p:spPr>
              <a:xfrm>
                <a:off x="5243706" y="3220123"/>
                <a:ext cx="347901" cy="347901"/>
              </a:xfrm>
              <a:custGeom>
                <a:rect b="b" l="l" r="r" t="t"/>
                <a:pathLst>
                  <a:path extrusionOk="0" h="6166" w="6166">
                    <a:moveTo>
                      <a:pt x="4486" y="0"/>
                    </a:moveTo>
                    <a:lnTo>
                      <a:pt x="0" y="4486"/>
                    </a:lnTo>
                    <a:lnTo>
                      <a:pt x="6166" y="6166"/>
                    </a:lnTo>
                    <a:lnTo>
                      <a:pt x="6166" y="6166"/>
                    </a:lnTo>
                    <a:lnTo>
                      <a:pt x="448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21"/>
              <p:cNvSpPr/>
              <p:nvPr/>
            </p:nvSpPr>
            <p:spPr>
              <a:xfrm>
                <a:off x="4672362" y="2677105"/>
                <a:ext cx="1084723" cy="1084666"/>
              </a:xfrm>
              <a:custGeom>
                <a:rect b="b" l="l" r="r" t="t"/>
                <a:pathLst>
                  <a:path extrusionOk="0" h="19224" w="19225">
                    <a:moveTo>
                      <a:pt x="1" y="0"/>
                    </a:moveTo>
                    <a:lnTo>
                      <a:pt x="1" y="19223"/>
                    </a:lnTo>
                    <a:cubicBezTo>
                      <a:pt x="10653" y="19223"/>
                      <a:pt x="19224" y="10652"/>
                      <a:pt x="192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21"/>
              <p:cNvSpPr/>
              <p:nvPr/>
            </p:nvSpPr>
            <p:spPr>
              <a:xfrm>
                <a:off x="4754401" y="2766197"/>
                <a:ext cx="695802" cy="695746"/>
              </a:xfrm>
              <a:custGeom>
                <a:rect b="b" l="l" r="r" t="t"/>
                <a:pathLst>
                  <a:path extrusionOk="0" h="12331" w="12332">
                    <a:moveTo>
                      <a:pt x="6166" y="0"/>
                    </a:moveTo>
                    <a:cubicBezTo>
                      <a:pt x="2732" y="0"/>
                      <a:pt x="1" y="2707"/>
                      <a:pt x="1" y="6166"/>
                    </a:cubicBezTo>
                    <a:cubicBezTo>
                      <a:pt x="1" y="9599"/>
                      <a:pt x="2732" y="12331"/>
                      <a:pt x="6166" y="12331"/>
                    </a:cubicBezTo>
                    <a:cubicBezTo>
                      <a:pt x="9625" y="12331"/>
                      <a:pt x="12331" y="9599"/>
                      <a:pt x="12331" y="6166"/>
                    </a:cubicBezTo>
                    <a:cubicBezTo>
                      <a:pt x="12331" y="2707"/>
                      <a:pt x="9625" y="0"/>
                      <a:pt x="61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" name="Google Shape;620;p21"/>
              <p:cNvSpPr/>
              <p:nvPr/>
            </p:nvSpPr>
            <p:spPr>
              <a:xfrm>
                <a:off x="4827875" y="2839542"/>
                <a:ext cx="548849" cy="547666"/>
              </a:xfrm>
              <a:custGeom>
                <a:rect b="b" l="l" r="r" t="t"/>
                <a:pathLst>
                  <a:path extrusionOk="0" h="10854" w="10878">
                    <a:moveTo>
                      <a:pt x="5439" y="1"/>
                    </a:moveTo>
                    <a:cubicBezTo>
                      <a:pt x="2406" y="1"/>
                      <a:pt x="0" y="2407"/>
                      <a:pt x="0" y="5440"/>
                    </a:cubicBezTo>
                    <a:cubicBezTo>
                      <a:pt x="0" y="8472"/>
                      <a:pt x="2406" y="10853"/>
                      <a:pt x="5439" y="10853"/>
                    </a:cubicBezTo>
                    <a:cubicBezTo>
                      <a:pt x="8472" y="10853"/>
                      <a:pt x="10878" y="8472"/>
                      <a:pt x="10878" y="5440"/>
                    </a:cubicBezTo>
                    <a:cubicBezTo>
                      <a:pt x="10878" y="2407"/>
                      <a:pt x="8472" y="1"/>
                      <a:pt x="54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21" name="Google Shape;621;p21"/>
          <p:cNvSpPr txBox="1"/>
          <p:nvPr>
            <p:ph type="ctrTitle"/>
          </p:nvPr>
        </p:nvSpPr>
        <p:spPr>
          <a:xfrm flipH="1">
            <a:off x="770700" y="468450"/>
            <a:ext cx="8095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VOLUNTEER WORK</a:t>
            </a:r>
            <a:endParaRPr/>
          </a:p>
        </p:txBody>
      </p:sp>
      <p:grpSp>
        <p:nvGrpSpPr>
          <p:cNvPr id="622" name="Google Shape;622;p21"/>
          <p:cNvGrpSpPr/>
          <p:nvPr/>
        </p:nvGrpSpPr>
        <p:grpSpPr>
          <a:xfrm>
            <a:off x="3852818" y="1934698"/>
            <a:ext cx="326943" cy="325611"/>
            <a:chOff x="-42062025" y="2316000"/>
            <a:chExt cx="319000" cy="317700"/>
          </a:xfrm>
        </p:grpSpPr>
        <p:sp>
          <p:nvSpPr>
            <p:cNvPr id="623" name="Google Shape;623;p21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21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" name="Google Shape;625;p21"/>
          <p:cNvGrpSpPr/>
          <p:nvPr/>
        </p:nvGrpSpPr>
        <p:grpSpPr>
          <a:xfrm>
            <a:off x="3857138" y="3053586"/>
            <a:ext cx="318298" cy="315953"/>
            <a:chOff x="-40171725" y="2705875"/>
            <a:chExt cx="319000" cy="316650"/>
          </a:xfrm>
        </p:grpSpPr>
        <p:sp>
          <p:nvSpPr>
            <p:cNvPr id="626" name="Google Shape;626;p21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21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" name="Google Shape;628;p21"/>
          <p:cNvGrpSpPr/>
          <p:nvPr/>
        </p:nvGrpSpPr>
        <p:grpSpPr>
          <a:xfrm>
            <a:off x="4949404" y="1932107"/>
            <a:ext cx="310582" cy="330800"/>
            <a:chOff x="5421475" y="1945825"/>
            <a:chExt cx="278050" cy="296150"/>
          </a:xfrm>
        </p:grpSpPr>
        <p:sp>
          <p:nvSpPr>
            <p:cNvPr id="629" name="Google Shape;629;p21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21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21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21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21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21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21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21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" name="Google Shape;637;p21"/>
          <p:cNvGrpSpPr/>
          <p:nvPr/>
        </p:nvGrpSpPr>
        <p:grpSpPr>
          <a:xfrm>
            <a:off x="4939781" y="3045290"/>
            <a:ext cx="329823" cy="332557"/>
            <a:chOff x="-61782550" y="2664925"/>
            <a:chExt cx="316650" cy="319275"/>
          </a:xfrm>
        </p:grpSpPr>
        <p:sp>
          <p:nvSpPr>
            <p:cNvPr id="638" name="Google Shape;638;p21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21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21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" name="Google Shape;641;p21"/>
          <p:cNvSpPr txBox="1"/>
          <p:nvPr>
            <p:ph idx="4294967295" type="subTitle"/>
          </p:nvPr>
        </p:nvSpPr>
        <p:spPr>
          <a:xfrm>
            <a:off x="1883800" y="3661750"/>
            <a:ext cx="16554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4"/>
                </a:solidFill>
              </a:rPr>
              <a:t>Mercury</a:t>
            </a:r>
            <a:br>
              <a:rPr lang="es" sz="1000"/>
            </a:br>
            <a:r>
              <a:rPr lang="es" sz="1000"/>
              <a:t>Mercury is the closest planet to the Sun</a:t>
            </a:r>
            <a:endParaRPr sz="1000"/>
          </a:p>
        </p:txBody>
      </p:sp>
      <p:sp>
        <p:nvSpPr>
          <p:cNvPr id="642" name="Google Shape;642;p21"/>
          <p:cNvSpPr txBox="1"/>
          <p:nvPr>
            <p:ph idx="4294967295" type="subTitle"/>
          </p:nvPr>
        </p:nvSpPr>
        <p:spPr>
          <a:xfrm>
            <a:off x="1665100" y="1079450"/>
            <a:ext cx="18741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5"/>
                </a:solidFill>
              </a:rPr>
              <a:t>Venus</a:t>
            </a:r>
            <a:br>
              <a:rPr lang="es" sz="1000"/>
            </a:br>
            <a:r>
              <a:rPr lang="es" sz="1000"/>
              <a:t>Venus has a beautiful name, but it’s terribly hot</a:t>
            </a:r>
            <a:endParaRPr sz="1000"/>
          </a:p>
        </p:txBody>
      </p:sp>
      <p:sp>
        <p:nvSpPr>
          <p:cNvPr id="643" name="Google Shape;643;p21"/>
          <p:cNvSpPr txBox="1"/>
          <p:nvPr>
            <p:ph idx="4294967295" type="subTitle"/>
          </p:nvPr>
        </p:nvSpPr>
        <p:spPr>
          <a:xfrm>
            <a:off x="5658225" y="1079450"/>
            <a:ext cx="2236800" cy="51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Mars</a:t>
            </a:r>
            <a:br>
              <a:rPr lang="es" sz="1000"/>
            </a:br>
            <a:r>
              <a:rPr lang="es" sz="1000"/>
              <a:t>Despite being red, Mars is a cold place, not hot</a:t>
            </a:r>
            <a:endParaRPr sz="1000"/>
          </a:p>
        </p:txBody>
      </p:sp>
      <p:sp>
        <p:nvSpPr>
          <p:cNvPr id="644" name="Google Shape;644;p21"/>
          <p:cNvSpPr txBox="1"/>
          <p:nvPr>
            <p:ph idx="4294967295" type="subTitle"/>
          </p:nvPr>
        </p:nvSpPr>
        <p:spPr>
          <a:xfrm>
            <a:off x="5658225" y="3661750"/>
            <a:ext cx="21744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lt2"/>
                </a:solidFill>
              </a:rPr>
              <a:t>Jupiter</a:t>
            </a:r>
            <a:br>
              <a:rPr lang="es" sz="1000"/>
            </a:br>
            <a:r>
              <a:rPr lang="es" sz="1000"/>
              <a:t>It’s a gas giant and the biggest planet in our Solar System</a:t>
            </a:r>
            <a:endParaRPr sz="100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48" name="Shape 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" name="Google Shape;649;p22"/>
          <p:cNvSpPr txBox="1"/>
          <p:nvPr>
            <p:ph type="ctrTitle"/>
          </p:nvPr>
        </p:nvSpPr>
        <p:spPr>
          <a:xfrm>
            <a:off x="266501" y="468450"/>
            <a:ext cx="8095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HOBBIES</a:t>
            </a:r>
            <a:endParaRPr/>
          </a:p>
        </p:txBody>
      </p:sp>
      <p:sp>
        <p:nvSpPr>
          <p:cNvPr id="650" name="Google Shape;650;p22"/>
          <p:cNvSpPr/>
          <p:nvPr/>
        </p:nvSpPr>
        <p:spPr>
          <a:xfrm>
            <a:off x="1693849" y="1982174"/>
            <a:ext cx="1180302" cy="1179155"/>
          </a:xfrm>
          <a:custGeom>
            <a:rect b="b" l="l" r="r" t="t"/>
            <a:pathLst>
              <a:path extrusionOk="0" h="26717" w="26743">
                <a:moveTo>
                  <a:pt x="13384" y="0"/>
                </a:moveTo>
                <a:cubicBezTo>
                  <a:pt x="5966" y="0"/>
                  <a:pt x="1" y="5940"/>
                  <a:pt x="1" y="13359"/>
                </a:cubicBezTo>
                <a:cubicBezTo>
                  <a:pt x="1" y="20677"/>
                  <a:pt x="5966" y="26717"/>
                  <a:pt x="13384" y="26717"/>
                </a:cubicBezTo>
                <a:cubicBezTo>
                  <a:pt x="20778" y="26717"/>
                  <a:pt x="26743" y="20677"/>
                  <a:pt x="26743" y="13359"/>
                </a:cubicBezTo>
                <a:cubicBezTo>
                  <a:pt x="26743" y="5940"/>
                  <a:pt x="20778" y="0"/>
                  <a:pt x="1338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" name="Google Shape;651;p22"/>
          <p:cNvSpPr/>
          <p:nvPr/>
        </p:nvSpPr>
        <p:spPr>
          <a:xfrm>
            <a:off x="3219197" y="1982174"/>
            <a:ext cx="1180302" cy="1179155"/>
          </a:xfrm>
          <a:custGeom>
            <a:rect b="b" l="l" r="r" t="t"/>
            <a:pathLst>
              <a:path extrusionOk="0" h="26717" w="26743">
                <a:moveTo>
                  <a:pt x="13384" y="0"/>
                </a:moveTo>
                <a:cubicBezTo>
                  <a:pt x="5965" y="0"/>
                  <a:pt x="0" y="5940"/>
                  <a:pt x="0" y="13359"/>
                </a:cubicBezTo>
                <a:cubicBezTo>
                  <a:pt x="0" y="20677"/>
                  <a:pt x="5965" y="26717"/>
                  <a:pt x="13384" y="26717"/>
                </a:cubicBezTo>
                <a:cubicBezTo>
                  <a:pt x="20803" y="26717"/>
                  <a:pt x="26742" y="20677"/>
                  <a:pt x="26742" y="13359"/>
                </a:cubicBezTo>
                <a:cubicBezTo>
                  <a:pt x="26742" y="5940"/>
                  <a:pt x="20803" y="0"/>
                  <a:pt x="1338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" name="Google Shape;652;p22"/>
          <p:cNvSpPr/>
          <p:nvPr/>
        </p:nvSpPr>
        <p:spPr>
          <a:xfrm>
            <a:off x="3353054" y="2110470"/>
            <a:ext cx="912579" cy="918140"/>
          </a:xfrm>
          <a:custGeom>
            <a:rect b="b" l="l" r="r" t="t"/>
            <a:pathLst>
              <a:path extrusionOk="0" h="20803" w="20677">
                <a:moveTo>
                  <a:pt x="10351" y="0"/>
                </a:moveTo>
                <a:cubicBezTo>
                  <a:pt x="4612" y="0"/>
                  <a:pt x="0" y="4712"/>
                  <a:pt x="0" y="10452"/>
                </a:cubicBezTo>
                <a:cubicBezTo>
                  <a:pt x="0" y="16191"/>
                  <a:pt x="4612" y="20802"/>
                  <a:pt x="10351" y="20802"/>
                </a:cubicBezTo>
                <a:cubicBezTo>
                  <a:pt x="16090" y="20802"/>
                  <a:pt x="20677" y="16191"/>
                  <a:pt x="20677" y="10452"/>
                </a:cubicBezTo>
                <a:cubicBezTo>
                  <a:pt x="20677" y="4712"/>
                  <a:pt x="16090" y="0"/>
                  <a:pt x="103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" name="Google Shape;653;p22"/>
          <p:cNvSpPr/>
          <p:nvPr/>
        </p:nvSpPr>
        <p:spPr>
          <a:xfrm>
            <a:off x="4745647" y="1982174"/>
            <a:ext cx="1179199" cy="1179155"/>
          </a:xfrm>
          <a:custGeom>
            <a:rect b="b" l="l" r="r" t="t"/>
            <a:pathLst>
              <a:path extrusionOk="0" h="26717" w="26718">
                <a:moveTo>
                  <a:pt x="13359" y="0"/>
                </a:moveTo>
                <a:cubicBezTo>
                  <a:pt x="5940" y="0"/>
                  <a:pt x="0" y="5940"/>
                  <a:pt x="0" y="13359"/>
                </a:cubicBezTo>
                <a:cubicBezTo>
                  <a:pt x="0" y="20677"/>
                  <a:pt x="5940" y="26717"/>
                  <a:pt x="13359" y="26717"/>
                </a:cubicBezTo>
                <a:cubicBezTo>
                  <a:pt x="20777" y="26717"/>
                  <a:pt x="26717" y="20677"/>
                  <a:pt x="26717" y="13359"/>
                </a:cubicBezTo>
                <a:cubicBezTo>
                  <a:pt x="26717" y="5940"/>
                  <a:pt x="20777" y="0"/>
                  <a:pt x="13359" y="0"/>
                </a:cubicBezTo>
                <a:close/>
              </a:path>
            </a:pathLst>
          </a:custGeom>
          <a:solidFill>
            <a:srgbClr val="018790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" name="Google Shape;654;p22"/>
          <p:cNvSpPr/>
          <p:nvPr/>
        </p:nvSpPr>
        <p:spPr>
          <a:xfrm>
            <a:off x="6270950" y="1982174"/>
            <a:ext cx="1179199" cy="1179155"/>
          </a:xfrm>
          <a:custGeom>
            <a:rect b="b" l="l" r="r" t="t"/>
            <a:pathLst>
              <a:path extrusionOk="0" h="26717" w="26718">
                <a:moveTo>
                  <a:pt x="13359" y="0"/>
                </a:moveTo>
                <a:cubicBezTo>
                  <a:pt x="5941" y="0"/>
                  <a:pt x="1" y="5940"/>
                  <a:pt x="1" y="13359"/>
                </a:cubicBezTo>
                <a:cubicBezTo>
                  <a:pt x="1" y="20677"/>
                  <a:pt x="5941" y="26717"/>
                  <a:pt x="13359" y="26717"/>
                </a:cubicBezTo>
                <a:cubicBezTo>
                  <a:pt x="20778" y="26717"/>
                  <a:pt x="26718" y="20677"/>
                  <a:pt x="26718" y="13359"/>
                </a:cubicBezTo>
                <a:cubicBezTo>
                  <a:pt x="26718" y="5940"/>
                  <a:pt x="20778" y="0"/>
                  <a:pt x="1335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" name="Google Shape;655;p22"/>
          <p:cNvSpPr/>
          <p:nvPr/>
        </p:nvSpPr>
        <p:spPr>
          <a:xfrm>
            <a:off x="1827707" y="2110470"/>
            <a:ext cx="912579" cy="918140"/>
          </a:xfrm>
          <a:custGeom>
            <a:rect b="b" l="l" r="r" t="t"/>
            <a:pathLst>
              <a:path extrusionOk="0" h="20803" w="20677">
                <a:moveTo>
                  <a:pt x="10351" y="0"/>
                </a:moveTo>
                <a:cubicBezTo>
                  <a:pt x="4612" y="0"/>
                  <a:pt x="0" y="4712"/>
                  <a:pt x="0" y="10452"/>
                </a:cubicBezTo>
                <a:cubicBezTo>
                  <a:pt x="0" y="16191"/>
                  <a:pt x="4612" y="20802"/>
                  <a:pt x="10351" y="20802"/>
                </a:cubicBezTo>
                <a:cubicBezTo>
                  <a:pt x="16090" y="20802"/>
                  <a:pt x="20677" y="16191"/>
                  <a:pt x="20677" y="10452"/>
                </a:cubicBezTo>
                <a:cubicBezTo>
                  <a:pt x="20677" y="4712"/>
                  <a:pt x="16090" y="0"/>
                  <a:pt x="1035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" name="Google Shape;656;p22"/>
          <p:cNvSpPr/>
          <p:nvPr/>
        </p:nvSpPr>
        <p:spPr>
          <a:xfrm>
            <a:off x="4878931" y="2110470"/>
            <a:ext cx="912579" cy="918140"/>
          </a:xfrm>
          <a:custGeom>
            <a:rect b="b" l="l" r="r" t="t"/>
            <a:pathLst>
              <a:path extrusionOk="0" h="20803" w="20677">
                <a:moveTo>
                  <a:pt x="10351" y="0"/>
                </a:moveTo>
                <a:cubicBezTo>
                  <a:pt x="4612" y="0"/>
                  <a:pt x="0" y="4712"/>
                  <a:pt x="0" y="10452"/>
                </a:cubicBezTo>
                <a:cubicBezTo>
                  <a:pt x="0" y="16191"/>
                  <a:pt x="4612" y="20802"/>
                  <a:pt x="10351" y="20802"/>
                </a:cubicBezTo>
                <a:cubicBezTo>
                  <a:pt x="16090" y="20802"/>
                  <a:pt x="20677" y="16191"/>
                  <a:pt x="20677" y="10452"/>
                </a:cubicBezTo>
                <a:cubicBezTo>
                  <a:pt x="20677" y="4712"/>
                  <a:pt x="16090" y="0"/>
                  <a:pt x="10351" y="0"/>
                </a:cubicBezTo>
                <a:close/>
              </a:path>
            </a:pathLst>
          </a:custGeom>
          <a:solidFill>
            <a:srgbClr val="018790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" name="Google Shape;657;p22"/>
          <p:cNvSpPr/>
          <p:nvPr/>
        </p:nvSpPr>
        <p:spPr>
          <a:xfrm>
            <a:off x="6403704" y="2110470"/>
            <a:ext cx="912579" cy="918140"/>
          </a:xfrm>
          <a:custGeom>
            <a:rect b="b" l="l" r="r" t="t"/>
            <a:pathLst>
              <a:path extrusionOk="0" h="20803" w="20677">
                <a:moveTo>
                  <a:pt x="10351" y="0"/>
                </a:moveTo>
                <a:cubicBezTo>
                  <a:pt x="4612" y="0"/>
                  <a:pt x="0" y="4712"/>
                  <a:pt x="0" y="10452"/>
                </a:cubicBezTo>
                <a:cubicBezTo>
                  <a:pt x="0" y="16191"/>
                  <a:pt x="4612" y="20802"/>
                  <a:pt x="10351" y="20802"/>
                </a:cubicBezTo>
                <a:cubicBezTo>
                  <a:pt x="16090" y="20802"/>
                  <a:pt x="20677" y="16191"/>
                  <a:pt x="20677" y="10452"/>
                </a:cubicBezTo>
                <a:cubicBezTo>
                  <a:pt x="20677" y="4712"/>
                  <a:pt x="16090" y="0"/>
                  <a:pt x="1035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" name="Google Shape;658;p22"/>
          <p:cNvSpPr/>
          <p:nvPr/>
        </p:nvSpPr>
        <p:spPr>
          <a:xfrm>
            <a:off x="2109288" y="239352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" name="Google Shape;659;p22"/>
          <p:cNvSpPr/>
          <p:nvPr/>
        </p:nvSpPr>
        <p:spPr>
          <a:xfrm>
            <a:off x="3634314" y="2396058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" name="Google Shape;660;p22"/>
          <p:cNvGrpSpPr/>
          <p:nvPr/>
        </p:nvGrpSpPr>
        <p:grpSpPr>
          <a:xfrm>
            <a:off x="5163008" y="2402140"/>
            <a:ext cx="344442" cy="339198"/>
            <a:chOff x="-20550425" y="2789350"/>
            <a:chExt cx="308750" cy="304050"/>
          </a:xfrm>
        </p:grpSpPr>
        <p:sp>
          <p:nvSpPr>
            <p:cNvPr id="661" name="Google Shape;661;p22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22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" name="Google Shape;663;p22"/>
          <p:cNvGrpSpPr/>
          <p:nvPr/>
        </p:nvGrpSpPr>
        <p:grpSpPr>
          <a:xfrm>
            <a:off x="6690524" y="2402044"/>
            <a:ext cx="340058" cy="339430"/>
            <a:chOff x="-9157450" y="1622750"/>
            <a:chExt cx="352100" cy="351450"/>
          </a:xfrm>
        </p:grpSpPr>
        <p:sp>
          <p:nvSpPr>
            <p:cNvPr id="664" name="Google Shape;664;p22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22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" name="Google Shape;666;p22"/>
          <p:cNvSpPr txBox="1"/>
          <p:nvPr>
            <p:ph idx="4294967295" type="subTitle"/>
          </p:nvPr>
        </p:nvSpPr>
        <p:spPr>
          <a:xfrm>
            <a:off x="3180688" y="3203200"/>
            <a:ext cx="1257300" cy="84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2"/>
                </a:solidFill>
              </a:rPr>
              <a:t>Mercury</a:t>
            </a:r>
            <a:br>
              <a:rPr lang="es" sz="1000"/>
            </a:br>
            <a:r>
              <a:rPr lang="es" sz="1000"/>
              <a:t>Mercury is the closest planet to the Sun</a:t>
            </a:r>
            <a:endParaRPr sz="1000"/>
          </a:p>
        </p:txBody>
      </p:sp>
      <p:sp>
        <p:nvSpPr>
          <p:cNvPr id="667" name="Google Shape;667;p22"/>
          <p:cNvSpPr txBox="1"/>
          <p:nvPr>
            <p:ph idx="4294967295" type="subTitle"/>
          </p:nvPr>
        </p:nvSpPr>
        <p:spPr>
          <a:xfrm>
            <a:off x="1573888" y="3203200"/>
            <a:ext cx="1420200" cy="98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4"/>
                </a:solidFill>
              </a:rPr>
              <a:t>Venus</a:t>
            </a:r>
            <a:br>
              <a:rPr lang="es" sz="1000"/>
            </a:br>
            <a:r>
              <a:rPr lang="es" sz="1000"/>
              <a:t>Venus has a beautiful name, but it’s terribly hot</a:t>
            </a:r>
            <a:endParaRPr sz="1000"/>
          </a:p>
        </p:txBody>
      </p:sp>
      <p:sp>
        <p:nvSpPr>
          <p:cNvPr id="668" name="Google Shape;668;p22"/>
          <p:cNvSpPr txBox="1"/>
          <p:nvPr>
            <p:ph idx="4294967295" type="subTitle"/>
          </p:nvPr>
        </p:nvSpPr>
        <p:spPr>
          <a:xfrm>
            <a:off x="4671800" y="3203200"/>
            <a:ext cx="1326900" cy="92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018790"/>
                </a:solidFill>
              </a:rPr>
              <a:t>Mars</a:t>
            </a:r>
            <a:br>
              <a:rPr lang="es" sz="1000"/>
            </a:br>
            <a:r>
              <a:rPr lang="es" sz="1000"/>
              <a:t>Despite being red, Mars is a cold place, not hot</a:t>
            </a:r>
            <a:endParaRPr sz="1000"/>
          </a:p>
        </p:txBody>
      </p:sp>
      <p:sp>
        <p:nvSpPr>
          <p:cNvPr id="669" name="Google Shape;669;p22"/>
          <p:cNvSpPr txBox="1"/>
          <p:nvPr>
            <p:ph idx="4294967295" type="subTitle"/>
          </p:nvPr>
        </p:nvSpPr>
        <p:spPr>
          <a:xfrm>
            <a:off x="6150500" y="3203200"/>
            <a:ext cx="1420200" cy="92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5"/>
                </a:solidFill>
              </a:rPr>
              <a:t>Jupiter</a:t>
            </a:r>
            <a:br>
              <a:rPr lang="es" sz="1000"/>
            </a:br>
            <a:r>
              <a:rPr lang="es" sz="1000"/>
              <a:t>It’s a gas giant and the biggest planet in our Solar System</a:t>
            </a:r>
            <a:endParaRPr sz="100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73" name="Shape 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" name="Google Shape;674;p23"/>
          <p:cNvSpPr txBox="1"/>
          <p:nvPr>
            <p:ph type="ctrTitle"/>
          </p:nvPr>
        </p:nvSpPr>
        <p:spPr>
          <a:xfrm flipH="1">
            <a:off x="770700" y="468450"/>
            <a:ext cx="8095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CONTACT</a:t>
            </a:r>
            <a:endParaRPr/>
          </a:p>
        </p:txBody>
      </p:sp>
      <p:grpSp>
        <p:nvGrpSpPr>
          <p:cNvPr id="675" name="Google Shape;675;p23"/>
          <p:cNvGrpSpPr/>
          <p:nvPr/>
        </p:nvGrpSpPr>
        <p:grpSpPr>
          <a:xfrm>
            <a:off x="917250" y="2080575"/>
            <a:ext cx="980695" cy="982361"/>
            <a:chOff x="917250" y="2165250"/>
            <a:chExt cx="980695" cy="982361"/>
          </a:xfrm>
        </p:grpSpPr>
        <p:sp>
          <p:nvSpPr>
            <p:cNvPr id="676" name="Google Shape;676;p23"/>
            <p:cNvSpPr/>
            <p:nvPr/>
          </p:nvSpPr>
          <p:spPr>
            <a:xfrm>
              <a:off x="917250" y="2165250"/>
              <a:ext cx="980695" cy="982361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1DCDC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23"/>
            <p:cNvSpPr/>
            <p:nvPr/>
          </p:nvSpPr>
          <p:spPr>
            <a:xfrm>
              <a:off x="1037015" y="2285225"/>
              <a:ext cx="741167" cy="742427"/>
            </a:xfrm>
            <a:custGeom>
              <a:rect b="b" l="l" r="r" t="t"/>
              <a:pathLst>
                <a:path extrusionOk="0" h="14738" w="14713">
                  <a:moveTo>
                    <a:pt x="7419" y="1"/>
                  </a:moveTo>
                  <a:cubicBezTo>
                    <a:pt x="3334" y="1"/>
                    <a:pt x="0" y="3359"/>
                    <a:pt x="0" y="7420"/>
                  </a:cubicBezTo>
                  <a:cubicBezTo>
                    <a:pt x="0" y="11505"/>
                    <a:pt x="3334" y="14738"/>
                    <a:pt x="7419" y="14738"/>
                  </a:cubicBezTo>
                  <a:cubicBezTo>
                    <a:pt x="11479" y="14738"/>
                    <a:pt x="14712" y="11505"/>
                    <a:pt x="14712" y="7420"/>
                  </a:cubicBezTo>
                  <a:cubicBezTo>
                    <a:pt x="14712" y="3359"/>
                    <a:pt x="11479" y="1"/>
                    <a:pt x="7419" y="1"/>
                  </a:cubicBezTo>
                  <a:close/>
                </a:path>
              </a:pathLst>
            </a:custGeom>
            <a:solidFill>
              <a:srgbClr val="1DCDC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678" name="Google Shape;678;p23"/>
          <p:cNvCxnSpPr/>
          <p:nvPr/>
        </p:nvCxnSpPr>
        <p:spPr>
          <a:xfrm>
            <a:off x="2674075" y="2091850"/>
            <a:ext cx="43392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79" name="Google Shape;679;p23"/>
          <p:cNvSpPr txBox="1"/>
          <p:nvPr>
            <p:ph type="ctrTitle"/>
          </p:nvPr>
        </p:nvSpPr>
        <p:spPr>
          <a:xfrm>
            <a:off x="2674075" y="1702150"/>
            <a:ext cx="19629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ADDRESS</a:t>
            </a:r>
            <a:endParaRPr sz="1400"/>
          </a:p>
        </p:txBody>
      </p:sp>
      <p:sp>
        <p:nvSpPr>
          <p:cNvPr id="680" name="Google Shape;680;p23"/>
          <p:cNvSpPr txBox="1"/>
          <p:nvPr>
            <p:ph type="ctrTitle"/>
          </p:nvPr>
        </p:nvSpPr>
        <p:spPr>
          <a:xfrm>
            <a:off x="4670775" y="1702150"/>
            <a:ext cx="2342400" cy="36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Arvo"/>
                <a:ea typeface="Arvo"/>
                <a:cs typeface="Arvo"/>
                <a:sym typeface="Arvo"/>
              </a:rPr>
              <a:t>Your address here</a:t>
            </a:r>
            <a:endParaRPr sz="1100">
              <a:latin typeface="Arvo"/>
              <a:ea typeface="Arvo"/>
              <a:cs typeface="Arvo"/>
              <a:sym typeface="Arvo"/>
            </a:endParaRPr>
          </a:p>
        </p:txBody>
      </p:sp>
      <p:grpSp>
        <p:nvGrpSpPr>
          <p:cNvPr id="681" name="Google Shape;681;p23"/>
          <p:cNvGrpSpPr/>
          <p:nvPr/>
        </p:nvGrpSpPr>
        <p:grpSpPr>
          <a:xfrm>
            <a:off x="1259836" y="2404415"/>
            <a:ext cx="295536" cy="334667"/>
            <a:chOff x="-57950750" y="2296300"/>
            <a:chExt cx="279625" cy="316650"/>
          </a:xfrm>
        </p:grpSpPr>
        <p:sp>
          <p:nvSpPr>
            <p:cNvPr id="682" name="Google Shape;682;p23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23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23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23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686" name="Google Shape;686;p23"/>
          <p:cNvCxnSpPr/>
          <p:nvPr/>
        </p:nvCxnSpPr>
        <p:spPr>
          <a:xfrm>
            <a:off x="2674075" y="2545050"/>
            <a:ext cx="43392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87" name="Google Shape;687;p23"/>
          <p:cNvSpPr txBox="1"/>
          <p:nvPr>
            <p:ph type="ctrTitle"/>
          </p:nvPr>
        </p:nvSpPr>
        <p:spPr>
          <a:xfrm>
            <a:off x="2674075" y="2155350"/>
            <a:ext cx="19629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PHONE</a:t>
            </a:r>
            <a:endParaRPr sz="1400"/>
          </a:p>
        </p:txBody>
      </p:sp>
      <p:sp>
        <p:nvSpPr>
          <p:cNvPr id="688" name="Google Shape;688;p23"/>
          <p:cNvSpPr txBox="1"/>
          <p:nvPr>
            <p:ph type="ctrTitle"/>
          </p:nvPr>
        </p:nvSpPr>
        <p:spPr>
          <a:xfrm>
            <a:off x="4670775" y="2155350"/>
            <a:ext cx="2342400" cy="36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Arvo"/>
                <a:ea typeface="Arvo"/>
                <a:cs typeface="Arvo"/>
                <a:sym typeface="Arvo"/>
              </a:rPr>
              <a:t>001 664 123 4567</a:t>
            </a:r>
            <a:endParaRPr sz="1100">
              <a:latin typeface="Arvo"/>
              <a:ea typeface="Arvo"/>
              <a:cs typeface="Arvo"/>
              <a:sym typeface="Arvo"/>
            </a:endParaRPr>
          </a:p>
        </p:txBody>
      </p:sp>
      <p:cxnSp>
        <p:nvCxnSpPr>
          <p:cNvPr id="689" name="Google Shape;689;p23"/>
          <p:cNvCxnSpPr/>
          <p:nvPr/>
        </p:nvCxnSpPr>
        <p:spPr>
          <a:xfrm>
            <a:off x="2674075" y="2998250"/>
            <a:ext cx="43392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90" name="Google Shape;690;p23"/>
          <p:cNvSpPr txBox="1"/>
          <p:nvPr>
            <p:ph type="ctrTitle"/>
          </p:nvPr>
        </p:nvSpPr>
        <p:spPr>
          <a:xfrm>
            <a:off x="2674075" y="2608550"/>
            <a:ext cx="19629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CELL PHONE</a:t>
            </a:r>
            <a:endParaRPr sz="1400"/>
          </a:p>
        </p:txBody>
      </p:sp>
      <p:sp>
        <p:nvSpPr>
          <p:cNvPr id="691" name="Google Shape;691;p23"/>
          <p:cNvSpPr txBox="1"/>
          <p:nvPr>
            <p:ph type="ctrTitle"/>
          </p:nvPr>
        </p:nvSpPr>
        <p:spPr>
          <a:xfrm>
            <a:off x="4670775" y="2608550"/>
            <a:ext cx="2342400" cy="36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Arvo"/>
                <a:ea typeface="Arvo"/>
                <a:cs typeface="Arvo"/>
                <a:sym typeface="Arvo"/>
              </a:rPr>
              <a:t>001 664 123 4567</a:t>
            </a:r>
            <a:endParaRPr sz="1100">
              <a:latin typeface="Arvo"/>
              <a:ea typeface="Arvo"/>
              <a:cs typeface="Arvo"/>
              <a:sym typeface="Arvo"/>
            </a:endParaRPr>
          </a:p>
        </p:txBody>
      </p:sp>
      <p:cxnSp>
        <p:nvCxnSpPr>
          <p:cNvPr id="692" name="Google Shape;692;p23"/>
          <p:cNvCxnSpPr/>
          <p:nvPr/>
        </p:nvCxnSpPr>
        <p:spPr>
          <a:xfrm>
            <a:off x="2674075" y="3451450"/>
            <a:ext cx="43392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93" name="Google Shape;693;p23"/>
          <p:cNvSpPr txBox="1"/>
          <p:nvPr>
            <p:ph type="ctrTitle"/>
          </p:nvPr>
        </p:nvSpPr>
        <p:spPr>
          <a:xfrm>
            <a:off x="2674075" y="3061750"/>
            <a:ext cx="1962900" cy="3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EMAIL</a:t>
            </a:r>
            <a:endParaRPr sz="1400"/>
          </a:p>
        </p:txBody>
      </p:sp>
      <p:sp>
        <p:nvSpPr>
          <p:cNvPr id="694" name="Google Shape;694;p23"/>
          <p:cNvSpPr txBox="1"/>
          <p:nvPr>
            <p:ph type="ctrTitle"/>
          </p:nvPr>
        </p:nvSpPr>
        <p:spPr>
          <a:xfrm>
            <a:off x="4670775" y="3061750"/>
            <a:ext cx="2342400" cy="36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Arvo"/>
                <a:ea typeface="Arvo"/>
                <a:cs typeface="Arvo"/>
                <a:sym typeface="Arvo"/>
              </a:rPr>
              <a:t>Email address here</a:t>
            </a:r>
            <a:endParaRPr sz="1100"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695" name="Google Shape;695;p23"/>
          <p:cNvSpPr/>
          <p:nvPr/>
        </p:nvSpPr>
        <p:spPr>
          <a:xfrm>
            <a:off x="6392250" y="3581250"/>
            <a:ext cx="606900" cy="6069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" name="Google Shape;696;p23"/>
          <p:cNvSpPr/>
          <p:nvPr/>
        </p:nvSpPr>
        <p:spPr>
          <a:xfrm>
            <a:off x="6520121" y="371735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00" name="Shape 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" name="Google Shape;701;p24"/>
          <p:cNvSpPr txBox="1"/>
          <p:nvPr>
            <p:ph type="ctrTitle"/>
          </p:nvPr>
        </p:nvSpPr>
        <p:spPr>
          <a:xfrm>
            <a:off x="1795512" y="1545452"/>
            <a:ext cx="55530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THANKS!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05" name="Shape 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" name="Google Shape;706;p25"/>
          <p:cNvSpPr txBox="1"/>
          <p:nvPr>
            <p:ph type="ctrTitle"/>
          </p:nvPr>
        </p:nvSpPr>
        <p:spPr>
          <a:xfrm>
            <a:off x="4308049" y="2067485"/>
            <a:ext cx="3294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707" name="Google Shape;707;p25"/>
          <p:cNvSpPr txBox="1"/>
          <p:nvPr>
            <p:ph idx="1" type="subTitle"/>
          </p:nvPr>
        </p:nvSpPr>
        <p:spPr>
          <a:xfrm>
            <a:off x="1868250" y="2708275"/>
            <a:ext cx="4446600" cy="204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1000"/>
              <a:t>This is where you give credit to the ones who are part of this project.</a:t>
            </a:r>
            <a:endParaRPr sz="1000"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1000"/>
              <a:t>Did you like the resources on this template? Get them for free at our other websites.</a:t>
            </a:r>
            <a:endParaRPr sz="1000"/>
          </a:p>
          <a:p>
            <a:pPr indent="-19050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Arvo"/>
              <a:buChar char="◂"/>
            </a:pPr>
            <a:r>
              <a:rPr lang="es" sz="1000"/>
              <a:t>Presentation template by </a:t>
            </a:r>
            <a:r>
              <a:rPr lang="es" sz="1000">
                <a:highlight>
                  <a:schemeClr val="accent2"/>
                </a:highlight>
                <a:uFill>
                  <a:noFill/>
                </a:uFill>
                <a:hlinkClick r:id="rId3"/>
              </a:rPr>
              <a:t>Slidesgo</a:t>
            </a:r>
            <a:endParaRPr sz="1000">
              <a:highlight>
                <a:schemeClr val="accent2"/>
              </a:highlight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Arvo"/>
              <a:buChar char="◂"/>
            </a:pPr>
            <a:r>
              <a:rPr lang="es" sz="1000"/>
              <a:t>Icons by </a:t>
            </a:r>
            <a:r>
              <a:rPr lang="es" sz="1000">
                <a:highlight>
                  <a:schemeClr val="accent2"/>
                </a:highlight>
                <a:uFill>
                  <a:noFill/>
                </a:uFill>
                <a:hlinkClick r:id="rId4"/>
              </a:rPr>
              <a:t>Flaticon</a:t>
            </a:r>
            <a:endParaRPr sz="1000">
              <a:highlight>
                <a:schemeClr val="accent2"/>
              </a:highlight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Arvo"/>
              <a:buChar char="◂"/>
            </a:pPr>
            <a:r>
              <a:rPr lang="es" sz="1000"/>
              <a:t>Infographics by </a:t>
            </a:r>
            <a:r>
              <a:rPr lang="es" sz="1000">
                <a:highlight>
                  <a:schemeClr val="accent2"/>
                </a:highlight>
                <a:uFill>
                  <a:noFill/>
                </a:uFill>
                <a:hlinkClick r:id="rId5"/>
              </a:rPr>
              <a:t>Freepik</a:t>
            </a:r>
            <a:endParaRPr sz="1000">
              <a:highlight>
                <a:schemeClr val="accent2"/>
              </a:highlight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Arvo"/>
              <a:buChar char="◂"/>
            </a:pPr>
            <a:r>
              <a:rPr lang="es" sz="1000"/>
              <a:t>Author introduction slide photo created by Freepik</a:t>
            </a:r>
            <a:endParaRPr sz="1000"/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Arvo"/>
              <a:buChar char="◂"/>
            </a:pPr>
            <a:r>
              <a:rPr lang="es" sz="1000"/>
              <a:t>Text &amp; Image slide photo created by Freepik.com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11" name="Shape 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" name="Google Shape;712;p2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13" name="Google Shape;713;p26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go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714" name="Google Shape;714;p26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18" name="Shape 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" name="Google Shape;719;p2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20" name="Google Shape;720;p27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721" name="Google Shape;721;p27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Arvo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https://fonts.google.com/specimen/Arvo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Barlow Condensed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https://fonts.google.com/specimen/Barlow+Condensed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722" name="Google Shape;722;p27"/>
          <p:cNvGrpSpPr/>
          <p:nvPr/>
        </p:nvGrpSpPr>
        <p:grpSpPr>
          <a:xfrm>
            <a:off x="686892" y="3677149"/>
            <a:ext cx="7813881" cy="634500"/>
            <a:chOff x="686892" y="3677149"/>
            <a:chExt cx="7813881" cy="634500"/>
          </a:xfrm>
        </p:grpSpPr>
        <p:sp>
          <p:nvSpPr>
            <p:cNvPr id="723" name="Google Shape;723;p27"/>
            <p:cNvSpPr/>
            <p:nvPr/>
          </p:nvSpPr>
          <p:spPr>
            <a:xfrm>
              <a:off x="686892" y="3677149"/>
              <a:ext cx="666000" cy="634500"/>
            </a:xfrm>
            <a:prstGeom prst="roundRect">
              <a:avLst>
                <a:gd fmla="val 16667" name="adj"/>
              </a:avLst>
            </a:prstGeom>
            <a:solidFill>
              <a:srgbClr val="0C2E3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724" name="Google Shape;724;p27"/>
            <p:cNvSpPr txBox="1"/>
            <p:nvPr/>
          </p:nvSpPr>
          <p:spPr>
            <a:xfrm>
              <a:off x="686892" y="3809294"/>
              <a:ext cx="666000" cy="370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9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#0c2e3a</a:t>
              </a:r>
              <a:endParaRPr sz="9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725" name="Google Shape;725;p27"/>
            <p:cNvSpPr/>
            <p:nvPr/>
          </p:nvSpPr>
          <p:spPr>
            <a:xfrm>
              <a:off x="1580391" y="3677149"/>
              <a:ext cx="666000" cy="634500"/>
            </a:xfrm>
            <a:prstGeom prst="roundRect">
              <a:avLst>
                <a:gd fmla="val 16667" name="adj"/>
              </a:avLst>
            </a:prstGeom>
            <a:solidFill>
              <a:srgbClr val="01879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27"/>
            <p:cNvSpPr txBox="1"/>
            <p:nvPr/>
          </p:nvSpPr>
          <p:spPr>
            <a:xfrm>
              <a:off x="1580391" y="3809294"/>
              <a:ext cx="666000" cy="370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9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#018790</a:t>
              </a:r>
              <a:endParaRPr sz="9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727" name="Google Shape;727;p27"/>
            <p:cNvSpPr/>
            <p:nvPr/>
          </p:nvSpPr>
          <p:spPr>
            <a:xfrm>
              <a:off x="2473885" y="3677149"/>
              <a:ext cx="666000" cy="634500"/>
            </a:xfrm>
            <a:prstGeom prst="roundRect">
              <a:avLst>
                <a:gd fmla="val 16667" name="adj"/>
              </a:avLst>
            </a:prstGeom>
            <a:solidFill>
              <a:srgbClr val="1DCDC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728" name="Google Shape;728;p27"/>
            <p:cNvSpPr txBox="1"/>
            <p:nvPr/>
          </p:nvSpPr>
          <p:spPr>
            <a:xfrm>
              <a:off x="2473890" y="3809294"/>
              <a:ext cx="666000" cy="370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9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#1dcdc3</a:t>
              </a:r>
              <a:endParaRPr sz="9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729" name="Google Shape;729;p27"/>
            <p:cNvSpPr/>
            <p:nvPr/>
          </p:nvSpPr>
          <p:spPr>
            <a:xfrm>
              <a:off x="3367380" y="3677149"/>
              <a:ext cx="666000" cy="634500"/>
            </a:xfrm>
            <a:prstGeom prst="roundRect">
              <a:avLst>
                <a:gd fmla="val 16667" name="adj"/>
              </a:avLst>
            </a:prstGeom>
            <a:solidFill>
              <a:srgbClr val="FFA73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730" name="Google Shape;730;p27"/>
            <p:cNvSpPr txBox="1"/>
            <p:nvPr/>
          </p:nvSpPr>
          <p:spPr>
            <a:xfrm>
              <a:off x="3367389" y="3809294"/>
              <a:ext cx="666000" cy="370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9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#ffa73b</a:t>
              </a:r>
              <a:endParaRPr sz="9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731" name="Google Shape;731;p27"/>
            <p:cNvSpPr/>
            <p:nvPr/>
          </p:nvSpPr>
          <p:spPr>
            <a:xfrm>
              <a:off x="4260850" y="3677149"/>
              <a:ext cx="666000" cy="634500"/>
            </a:xfrm>
            <a:prstGeom prst="roundRect">
              <a:avLst>
                <a:gd fmla="val 16667" name="adj"/>
              </a:avLst>
            </a:prstGeom>
            <a:solidFill>
              <a:srgbClr val="FF823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732" name="Google Shape;732;p27"/>
            <p:cNvSpPr txBox="1"/>
            <p:nvPr/>
          </p:nvSpPr>
          <p:spPr>
            <a:xfrm>
              <a:off x="4260855" y="3809294"/>
              <a:ext cx="666000" cy="370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9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#ff823b</a:t>
              </a:r>
              <a:endParaRPr sz="9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733" name="Google Shape;733;p27"/>
            <p:cNvSpPr/>
            <p:nvPr/>
          </p:nvSpPr>
          <p:spPr>
            <a:xfrm>
              <a:off x="5154345" y="3677149"/>
              <a:ext cx="666000" cy="634500"/>
            </a:xfrm>
            <a:prstGeom prst="roundRect">
              <a:avLst>
                <a:gd fmla="val 16667" name="adj"/>
              </a:avLst>
            </a:prstGeom>
            <a:solidFill>
              <a:srgbClr val="F5340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734" name="Google Shape;734;p27"/>
            <p:cNvSpPr txBox="1"/>
            <p:nvPr/>
          </p:nvSpPr>
          <p:spPr>
            <a:xfrm>
              <a:off x="5154354" y="3809294"/>
              <a:ext cx="666000" cy="370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9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#f5340b</a:t>
              </a:r>
              <a:endParaRPr sz="9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735" name="Google Shape;735;p27"/>
            <p:cNvSpPr/>
            <p:nvPr/>
          </p:nvSpPr>
          <p:spPr>
            <a:xfrm>
              <a:off x="6047815" y="3677149"/>
              <a:ext cx="666000" cy="634500"/>
            </a:xfrm>
            <a:prstGeom prst="roundRect">
              <a:avLst>
                <a:gd fmla="val 16667" name="adj"/>
              </a:avLst>
            </a:prstGeom>
            <a:solidFill>
              <a:srgbClr val="78001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736" name="Google Shape;736;p27"/>
            <p:cNvSpPr txBox="1"/>
            <p:nvPr/>
          </p:nvSpPr>
          <p:spPr>
            <a:xfrm>
              <a:off x="6047820" y="3809294"/>
              <a:ext cx="666000" cy="370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9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#78001b</a:t>
              </a:r>
              <a:endParaRPr sz="9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737" name="Google Shape;737;p27"/>
            <p:cNvSpPr/>
            <p:nvPr/>
          </p:nvSpPr>
          <p:spPr>
            <a:xfrm>
              <a:off x="6941297" y="3677149"/>
              <a:ext cx="666000" cy="634500"/>
            </a:xfrm>
            <a:prstGeom prst="roundRect">
              <a:avLst>
                <a:gd fmla="val 16667" name="adj"/>
              </a:avLst>
            </a:prstGeom>
            <a:solidFill>
              <a:srgbClr val="FFD497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738" name="Google Shape;738;p27"/>
            <p:cNvSpPr txBox="1"/>
            <p:nvPr/>
          </p:nvSpPr>
          <p:spPr>
            <a:xfrm>
              <a:off x="6941306" y="3809294"/>
              <a:ext cx="666000" cy="370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9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#ffd497</a:t>
              </a:r>
              <a:endParaRPr sz="9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739" name="Google Shape;739;p27"/>
            <p:cNvSpPr/>
            <p:nvPr/>
          </p:nvSpPr>
          <p:spPr>
            <a:xfrm>
              <a:off x="7834768" y="3677149"/>
              <a:ext cx="666000" cy="634500"/>
            </a:xfrm>
            <a:prstGeom prst="roundRect">
              <a:avLst>
                <a:gd fmla="val 16667" name="adj"/>
              </a:avLst>
            </a:prstGeom>
            <a:solidFill>
              <a:srgbClr val="43434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740" name="Google Shape;740;p27"/>
            <p:cNvSpPr txBox="1"/>
            <p:nvPr/>
          </p:nvSpPr>
          <p:spPr>
            <a:xfrm>
              <a:off x="7834773" y="3809294"/>
              <a:ext cx="666000" cy="370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9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#434343</a:t>
              </a:r>
              <a:endParaRPr sz="9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44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2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46" name="Google Shape;746;p28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747" name="Google Shape;747;p28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748" name="Google Shape;748;p28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28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28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28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28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28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28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28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28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28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28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28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" name="Google Shape;761;p28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762" name="Google Shape;762;p28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28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" name="Google Shape;764;p28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765" name="Google Shape;765;p28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28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28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28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" name="Google Shape;769;p28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770" name="Google Shape;770;p28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28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" name="Google Shape;772;p28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773" name="Google Shape;773;p28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28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28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" name="Google Shape;776;p28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777" name="Google Shape;777;p28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28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28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" name="Google Shape;780;p28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781" name="Google Shape;781;p28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28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" name="Google Shape;783;p28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784" name="Google Shape;784;p28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28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28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28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" name="Google Shape;788;p28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789" name="Google Shape;789;p28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28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28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28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" name="Google Shape;793;p28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794" name="Google Shape;794;p28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28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28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28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28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" name="Google Shape;799;p28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800" name="Google Shape;800;p28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28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28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28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28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28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28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28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28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" name="Google Shape;822;p28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823" name="Google Shape;823;p28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28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28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28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28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" name="Google Shape;882;p28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883" name="Google Shape;883;p28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28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28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28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28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28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28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2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2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" name="Google Shape;895;p28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896" name="Google Shape;896;p28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28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28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28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28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28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28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28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28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28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" name="Google Shape;906;p28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907" name="Google Shape;907;p28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28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28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28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" name="Google Shape;911;p28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912" name="Google Shape;912;p28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28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28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" name="Google Shape;915;p28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916" name="Google Shape;916;p28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28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28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28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28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28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" name="Google Shape;922;p28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923" name="Google Shape;923;p28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28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28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28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28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28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28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" name="Google Shape;930;p28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931" name="Google Shape;931;p28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28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28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28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28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" name="Google Shape;936;p28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937" name="Google Shape;937;p28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28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28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28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28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28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28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28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28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28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7" name="Google Shape;947;p28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" name="Google Shape;948;p28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" name="Google Shape;949;p28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" name="Google Shape;950;p28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1" name="Google Shape;951;p28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952" name="Google Shape;952;p28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28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" name="Google Shape;954;p28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955" name="Google Shape;955;p28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28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" name="Google Shape;957;p28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958" name="Google Shape;958;p28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28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" name="Google Shape;960;p28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961" name="Google Shape;961;p28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28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" name="Google Shape;963;p28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964" name="Google Shape;964;p28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28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" name="Google Shape;966;p28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967" name="Google Shape;967;p28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28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" name="Google Shape;969;p28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970" name="Google Shape;970;p28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28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" name="Google Shape;972;p28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973" name="Google Shape;973;p28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28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28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" name="Google Shape;976;p28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977" name="Google Shape;977;p28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28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28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" name="Google Shape;980;p28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981" name="Google Shape;981;p28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28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28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" name="Google Shape;984;p28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985" name="Google Shape;985;p28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28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28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" name="Google Shape;988;p28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989" name="Google Shape;989;p28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28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28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" name="Google Shape;992;p28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993" name="Google Shape;993;p28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28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28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" name="Google Shape;996;p28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997" name="Google Shape;997;p28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28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9" name="Google Shape;999;p28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0" name="Google Shape;1000;p28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1" name="Google Shape;1001;p28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2" name="Google Shape;1002;p28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3" name="Google Shape;1003;p28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4" name="Google Shape;1004;p28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5" name="Google Shape;1005;p28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6" name="Google Shape;1006;p28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7" name="Google Shape;1007;p28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" name="Google Shape;1008;p28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" name="Google Shape;1009;p28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0" name="Google Shape;1010;p28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011" name="Google Shape;1011;p28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28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3" name="Google Shape;1013;p28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4" name="Google Shape;1014;p28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015" name="Google Shape;1015;p28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28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" name="Google Shape;1017;p28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018" name="Google Shape;1018;p28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28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0" name="Google Shape;1020;p28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" name="Google Shape;1021;p28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2" name="Google Shape;1022;p28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3" name="Google Shape;1023;p28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024" name="Google Shape;1024;p28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28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28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28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28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28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28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28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28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" name="Google Shape;1033;p28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034" name="Google Shape;1034;p28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28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28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28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28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28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28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28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28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28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28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28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28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28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28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28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" name="Google Shape;1050;p28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051" name="Google Shape;1051;p28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28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" name="Google Shape;1053;p28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054" name="Google Shape;1054;p28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28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28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28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28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28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28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28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28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28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28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28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28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28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28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28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28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28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28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28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" name="Google Shape;1074;p28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075" name="Google Shape;1075;p28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28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28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28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28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28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28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28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28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28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28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28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28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28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28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28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28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28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28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28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28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28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28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28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28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28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28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28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28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28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28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28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28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28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28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28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28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28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28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28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28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28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28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28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28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28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28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28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28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28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28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28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28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28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28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28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28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28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28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28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28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28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28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28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28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28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28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28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28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28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28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28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28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28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28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28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28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28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3" name="Google Shape;1153;p28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4" name="Google Shape;1154;p28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5" name="Google Shape;1155;p28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6" name="Google Shape;1156;p28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7" name="Google Shape;1157;p28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8" name="Google Shape;1158;p28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9" name="Google Shape;1159;p28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0" name="Google Shape;1160;p28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1" name="Google Shape;1161;p28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2" name="Google Shape;1162;p28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3" name="Google Shape;1163;p28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4" name="Google Shape;1164;p28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5" name="Google Shape;1165;p28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" name="Google Shape;1166;p28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7" name="Google Shape;1167;p28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8" name="Google Shape;1168;p28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9" name="Google Shape;1169;p28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0" name="Google Shape;1170;p28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1" name="Google Shape;1171;p28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2" name="Google Shape;1172;p28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3" name="Google Shape;1173;p28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4" name="Google Shape;1174;p28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5" name="Google Shape;1175;p28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6" name="Google Shape;1176;p28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177" name="Google Shape;1177;p28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28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28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28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28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28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28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28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28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28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28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28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28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28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28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28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28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28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28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28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28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28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28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28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28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28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28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28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28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28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28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28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28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28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28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28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28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28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28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28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28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28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28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28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28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28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28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28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28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28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28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28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28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28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28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28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28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28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28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28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28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28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28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28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28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28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28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28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28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28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28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28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28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28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28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28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28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28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28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28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28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28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28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28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28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28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28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28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28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28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28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28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28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28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28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28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28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28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28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28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28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28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28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28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28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28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28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28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28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28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28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28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28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28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28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28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28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28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28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28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28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28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28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28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28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28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28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28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28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28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28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28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28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28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28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28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28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28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28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28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28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28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28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28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28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28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28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28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28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28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28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28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28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28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28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28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28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28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28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28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28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28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28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28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28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28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28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28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28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28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28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28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28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28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28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28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28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28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28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28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360" name="Shape 1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1" name="Google Shape;1361;p29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362" name="Google Shape;1362;p29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29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29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" name="Google Shape;1365;p29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366" name="Google Shape;1366;p29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29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" name="Google Shape;1368;p29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369" name="Google Shape;1369;p29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29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" name="Google Shape;1371;p29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372" name="Google Shape;1372;p29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29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" name="Google Shape;1374;p29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375" name="Google Shape;1375;p29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76" name="Google Shape;1376;p29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377" name="Google Shape;1377;p29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" name="Google Shape;1378;p29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" name="Google Shape;1379;p29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80" name="Google Shape;1380;p29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381" name="Google Shape;1381;p29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82" name="Google Shape;1382;p29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383" name="Google Shape;1383;p29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" name="Google Shape;1384;p29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85" name="Google Shape;1385;p29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386" name="Google Shape;1386;p29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29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" name="Google Shape;1388;p29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389" name="Google Shape;1389;p29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390" name="Google Shape;1390;p29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391" name="Google Shape;1391;p29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392" name="Google Shape;1392;p29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3" name="Google Shape;1393;p29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394" name="Google Shape;1394;p29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" name="Google Shape;1395;p29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396" name="Google Shape;1396;p29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29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29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29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00" name="Google Shape;1400;p29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401" name="Google Shape;1401;p29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" name="Google Shape;1402;p29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" name="Google Shape;1403;p29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" name="Google Shape;1404;p29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05" name="Google Shape;1405;p29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406" name="Google Shape;1406;p29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407" name="Google Shape;1407;p29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408" name="Google Shape;1408;p29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" name="Google Shape;1409;p29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10" name="Google Shape;1410;p29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411" name="Google Shape;1411;p29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412" name="Google Shape;1412;p29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413" name="Google Shape;1413;p29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14" name="Google Shape;1414;p29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415" name="Google Shape;1415;p29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416" name="Google Shape;1416;p29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" name="Google Shape;1417;p29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18" name="Google Shape;1418;p29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419" name="Google Shape;1419;p29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420" name="Google Shape;1420;p29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421" name="Google Shape;1421;p29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" name="Google Shape;1422;p29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423" name="Google Shape;1423;p29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29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29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6" name="Google Shape;1426;p29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427" name="Google Shape;1427;p29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29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29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29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1" name="Google Shape;1431;p29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432" name="Google Shape;1432;p29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29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29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29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29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29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" name="Google Shape;1438;p29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439" name="Google Shape;1439;p29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29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441" name="Google Shape;1441;p29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2" name="Google Shape;1442;p29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443" name="Google Shape;1443;p29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444" name="Google Shape;1444;p29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" name="Google Shape;1445;p29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" name="Google Shape;1446;p29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7" name="Google Shape;1447;p29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448" name="Google Shape;1448;p29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" name="Google Shape;1449;p29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" name="Google Shape;1450;p29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1" name="Google Shape;1451;p29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452" name="Google Shape;1452;p29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" name="Google Shape;1453;p29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" name="Google Shape;1454;p29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55" name="Google Shape;1455;p29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456" name="Google Shape;1456;p29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29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8" name="Google Shape;1458;p29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459" name="Google Shape;1459;p29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460" name="Google Shape;1460;p29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" name="Google Shape;1461;p29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2" name="Google Shape;1462;p29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463" name="Google Shape;1463;p29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" name="Google Shape;1464;p29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5" name="Google Shape;1465;p29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466" name="Google Shape;1466;p29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" name="Google Shape;1467;p29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8" name="Google Shape;1468;p29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469" name="Google Shape;1469;p29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" name="Google Shape;1470;p29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71" name="Google Shape;1471;p29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472" name="Google Shape;1472;p29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29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4" name="Google Shape;1474;p29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475" name="Google Shape;1475;p29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29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29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29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29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29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29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29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29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29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5" name="Google Shape;1485;p29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486" name="Google Shape;1486;p29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487" name="Google Shape;1487;p29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" name="Google Shape;1488;p29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489" name="Google Shape;1489;p29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490" name="Google Shape;1490;p29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491" name="Google Shape;1491;p29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92" name="Google Shape;1492;p29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93" name="Google Shape;1493;p29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494" name="Google Shape;1494;p29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95" name="Google Shape;1495;p29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96" name="Google Shape;1496;p29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497" name="Google Shape;1497;p29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98" name="Google Shape;1498;p29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99" name="Google Shape;1499;p29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500" name="Google Shape;1500;p29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01" name="Google Shape;1501;p29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502" name="Google Shape;1502;p29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03" name="Google Shape;1503;p29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504" name="Google Shape;1504;p29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505" name="Google Shape;1505;p29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" name="Google Shape;1506;p29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" name="Google Shape;1507;p29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8" name="Google Shape;1508;p29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509" name="Google Shape;1509;p29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" name="Google Shape;1510;p29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" name="Google Shape;1511;p29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2" name="Google Shape;1512;p29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513" name="Google Shape;1513;p29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29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" name="Google Shape;1515;p29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6" name="Google Shape;1516;p29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517" name="Google Shape;1517;p29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29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" name="Google Shape;1519;p29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20" name="Google Shape;1520;p29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521" name="Google Shape;1521;p29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" name="Google Shape;1522;p29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" name="Google Shape;1523;p29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24" name="Google Shape;1524;p29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525" name="Google Shape;1525;p29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29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29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29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29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29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29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29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29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29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29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29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29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29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29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29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29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2" name="Google Shape;1542;p29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3" name="Google Shape;1543;p29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544" name="Google Shape;1544;p29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29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6" name="Google Shape;1546;p29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547" name="Google Shape;1547;p29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29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29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29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29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29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29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29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29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29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29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8" name="Google Shape;1558;p29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559" name="Google Shape;1559;p29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29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29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29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29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29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29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29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29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29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29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29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29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29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29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29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29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29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29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29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29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29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29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29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29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29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29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6" name="Google Shape;1586;p29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587" name="Google Shape;1587;p29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588" name="Google Shape;1588;p29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589" name="Google Shape;1589;p29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29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591" name="Google Shape;1591;p29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29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29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594" name="Google Shape;1594;p29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595" name="Google Shape;1595;p29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596" name="Google Shape;1596;p29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29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29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29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29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601" name="Google Shape;1601;p29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29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29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29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29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29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07" name="Google Shape;1607;p29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29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29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29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29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29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29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29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29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29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29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29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29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29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29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29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29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29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29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29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29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29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29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29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29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29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29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29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29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29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29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29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29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29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29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2" name="Google Shape;1642;p29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643" name="Google Shape;1643;p29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44" name="Google Shape;1644;p29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645" name="Google Shape;1645;p29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" name="Google Shape;1646;p29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" name="Google Shape;1647;p29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29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9" name="Google Shape;1649;p29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650" name="Google Shape;1650;p29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29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29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29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54" name="Google Shape;1654;p29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655" name="Google Shape;1655;p29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29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29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29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9" name="Google Shape;1659;p29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660" name="Google Shape;1660;p29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661" name="Google Shape;1661;p29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29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29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29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5" name="Google Shape;1665;p29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666" name="Google Shape;1666;p29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" name="Google Shape;1667;p29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29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9" name="Google Shape;1669;p29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670" name="Google Shape;1670;p29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671" name="Google Shape;1671;p29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" name="Google Shape;1672;p29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673" name="Google Shape;1673;p29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674" name="Google Shape;1674;p29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" name="Google Shape;1675;p29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" name="Google Shape;1676;p29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" name="Google Shape;1677;p29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8" name="Google Shape;1678;p29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679" name="Google Shape;1679;p29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" name="Google Shape;1680;p29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" name="Google Shape;1681;p29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2" name="Google Shape;1682;p29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683" name="Google Shape;1683;p29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" name="Google Shape;1684;p29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85" name="Google Shape;1685;p29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686" name="Google Shape;1686;p29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687" name="Google Shape;1687;p29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" name="Google Shape;1688;p29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" name="Google Shape;1689;p29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" name="Google Shape;1690;p29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" name="Google Shape;1691;p29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" name="Google Shape;1692;p29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" name="Google Shape;1693;p29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" name="Google Shape;1694;p29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" name="Google Shape;1695;p29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" name="Google Shape;1696;p29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" name="Google Shape;1697;p29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" name="Google Shape;1698;p29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" name="Google Shape;1699;p29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" name="Google Shape;1700;p29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" name="Google Shape;1701;p29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" name="Google Shape;1702;p29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" name="Google Shape;1703;p29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" name="Google Shape;1704;p29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" name="Google Shape;1705;p29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" name="Google Shape;1706;p29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7" name="Google Shape;1707;p29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" name="Google Shape;1708;p29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" name="Google Shape;1709;p29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" name="Google Shape;1710;p29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" name="Google Shape;1711;p29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" name="Google Shape;1712;p29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" name="Google Shape;1713;p29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" name="Google Shape;1714;p29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" name="Google Shape;1715;p29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" name="Google Shape;1716;p29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" name="Google Shape;1717;p29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" name="Google Shape;1718;p29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" name="Google Shape;1719;p29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0" name="Google Shape;1720;p29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721" name="Google Shape;1721;p29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" name="Google Shape;1722;p29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" name="Google Shape;1723;p29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" name="Google Shape;1724;p29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" name="Google Shape;1725;p29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" name="Google Shape;1726;p29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" name="Google Shape;1727;p29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28" name="Google Shape;1728;p29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729" name="Google Shape;1729;p29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29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29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29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29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29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5" name="Google Shape;1735;p29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736" name="Google Shape;1736;p29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29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29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29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0" name="Google Shape;1740;p29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741" name="Google Shape;1741;p29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29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29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4" name="Google Shape;1744;p29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745" name="Google Shape;1745;p29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746" name="Google Shape;1746;p29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" name="Google Shape;1747;p29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8" name="Google Shape;1748;p29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749" name="Google Shape;1749;p29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" name="Google Shape;1750;p29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51" name="Google Shape;1751;p29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752" name="Google Shape;1752;p29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" name="Google Shape;1753;p29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" name="Google Shape;1754;p29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55" name="Google Shape;1755;p29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756" name="Google Shape;1756;p29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757" name="Google Shape;1757;p29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" name="Google Shape;1758;p29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" name="Google Shape;1759;p29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0" name="Google Shape;1760;p29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761" name="Google Shape;1761;p29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" name="Google Shape;1762;p29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" name="Google Shape;1763;p29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4" name="Google Shape;1764;p29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765" name="Google Shape;1765;p29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" name="Google Shape;1766;p29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67" name="Google Shape;1767;p29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768" name="Google Shape;1768;p29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29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29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29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29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29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29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29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29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29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29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29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29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1" name="Google Shape;1781;p29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782" name="Google Shape;1782;p29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783" name="Google Shape;1783;p29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" name="Google Shape;1784;p29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" name="Google Shape;1785;p29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86" name="Google Shape;1786;p29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787" name="Google Shape;1787;p29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" name="Google Shape;1788;p29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" name="Google Shape;1789;p29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90" name="Google Shape;1790;p29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791" name="Google Shape;1791;p29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" name="Google Shape;1792;p29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" name="Google Shape;1793;p29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94" name="Google Shape;1794;p29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795" name="Google Shape;1795;p29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29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29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29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29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29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29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29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29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29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29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6" name="Google Shape;1806;p29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807" name="Google Shape;1807;p29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29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9" name="Google Shape;1809;p29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810" name="Google Shape;1810;p29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29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29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29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29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29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29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29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29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29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29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29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29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29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29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29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29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29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29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29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29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29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29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29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29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29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29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29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29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29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29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29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29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29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29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29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29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7" name="Google Shape;1847;p29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848" name="Google Shape;1848;p29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29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29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29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29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29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29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29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29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29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29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29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29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29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29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3" name="Google Shape;1863;p29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864" name="Google Shape;1864;p29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865" name="Google Shape;1865;p2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" name="Google Shape;1866;p2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67" name="Google Shape;1867;p29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868" name="Google Shape;1868;p2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2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0" name="Google Shape;1870;p29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871" name="Google Shape;1871;p2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872" name="Google Shape;1872;p2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873" name="Google Shape;1873;p29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874" name="Google Shape;1874;p2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875" name="Google Shape;1875;p2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76" name="Google Shape;1876;p29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877" name="Google Shape;1877;p29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878" name="Google Shape;1878;p29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" name="Google Shape;1879;p29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" name="Google Shape;1880;p29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1" name="Google Shape;1881;p29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882" name="Google Shape;1882;p29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" name="Google Shape;1883;p29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" name="Google Shape;1884;p29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5" name="Google Shape;1885;p29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886" name="Google Shape;1886;p29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" name="Google Shape;1887;p29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" name="Google Shape;1888;p29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9" name="Google Shape;1889;p29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890" name="Google Shape;1890;p29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" name="Google Shape;1891;p29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" name="Google Shape;1892;p29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3" name="Google Shape;1893;p29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894" name="Google Shape;1894;p29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" name="Google Shape;1895;p29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" name="Google Shape;1896;p29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7" name="Google Shape;1897;p29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898" name="Google Shape;1898;p29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" name="Google Shape;1899;p29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" name="Google Shape;1900;p29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01" name="Google Shape;1901;p29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902" name="Google Shape;1902;p29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" name="Google Shape;1903;p29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" name="Google Shape;1904;p29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05" name="Google Shape;1905;p29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906" name="Google Shape;1906;p29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" name="Google Shape;1907;p29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" name="Google Shape;1908;p29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09" name="Google Shape;1909;p29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910" name="Google Shape;1910;p29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" name="Google Shape;1911;p29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" name="Google Shape;1912;p29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13" name="Google Shape;1913;p29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914" name="Google Shape;1914;p29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" name="Google Shape;1915;p29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" name="Google Shape;1916;p29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17" name="Google Shape;1917;p29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918" name="Google Shape;1918;p29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919" name="Google Shape;1919;p29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" name="Google Shape;1920;p29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1" name="Google Shape;1921;p29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922" name="Google Shape;1922;p29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29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4" name="Google Shape;1924;p29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925" name="Google Shape;1925;p29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" name="Google Shape;1926;p29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7" name="Google Shape;1927;p29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928" name="Google Shape;1928;p29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" name="Google Shape;1929;p29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30" name="Google Shape;1930;p29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931" name="Google Shape;1931;p29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" name="Google Shape;1932;p29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33" name="Google Shape;1933;p29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934" name="Google Shape;1934;p29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" name="Google Shape;1935;p29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36" name="Google Shape;1936;p29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937" name="Google Shape;1937;p29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" name="Google Shape;1938;p29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39" name="Google Shape;1939;p29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940" name="Google Shape;1940;p29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" name="Google Shape;1941;p29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42" name="Google Shape;1942;p29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943" name="Google Shape;1943;p29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" name="Google Shape;1944;p29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45" name="Google Shape;1945;p29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946" name="Google Shape;1946;p29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" name="Google Shape;1947;p29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948" name="Google Shape;1948;p29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9" name="Google Shape;1949;p29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0" name="Google Shape;1950;p29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1" name="Google Shape;1951;p29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2" name="Google Shape;1952;p29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3" name="Google Shape;1953;p29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4" name="Google Shape;1954;p29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5" name="Google Shape;1955;p29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6" name="Google Shape;1956;p29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7" name="Google Shape;1957;p29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8" name="Google Shape;1958;p29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9" name="Google Shape;1959;p29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0" name="Google Shape;1960;p29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1" name="Google Shape;1961;p29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2" name="Google Shape;1962;p29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3" name="Google Shape;1963;p29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4" name="Google Shape;1964;p29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5" name="Google Shape;1965;p29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6" name="Google Shape;1966;p29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7" name="Google Shape;1967;p29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8" name="Google Shape;1968;p29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9" name="Google Shape;1969;p29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0" name="Google Shape;1970;p29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1" name="Google Shape;1971;p29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2" name="Google Shape;1972;p29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3" name="Google Shape;1973;p29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4" name="Google Shape;1974;p29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5" name="Google Shape;1975;p29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6" name="Google Shape;1976;p29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7" name="Google Shape;1977;p29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8" name="Google Shape;1978;p29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9" name="Google Shape;1979;p29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0" name="Google Shape;1980;p29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1" name="Google Shape;1981;p29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2" name="Google Shape;1982;p29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83" name="Google Shape;1983;p29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984" name="Google Shape;1984;p29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29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29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29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29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29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29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29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29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29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29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29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29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29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29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29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29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29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29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29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29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29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29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29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29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29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29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29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29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29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29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29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29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29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29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29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29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29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29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29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29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29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29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29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29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29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29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29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29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29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29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29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29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29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29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29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29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29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29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29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29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29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29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29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29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29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29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29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29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29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29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29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29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29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29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29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29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29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29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29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29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29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29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29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29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29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29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29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29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29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29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29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29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29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29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29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29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29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29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29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29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29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29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29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29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29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29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29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29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29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29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29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29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29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29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29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29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29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29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29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29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29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29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29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29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29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29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29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29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29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29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29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29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29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29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29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29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29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29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29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29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29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29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29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29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29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29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29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29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29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29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29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29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29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29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29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29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29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29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29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29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29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29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29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29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29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29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29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29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29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29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29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29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29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29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29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29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29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29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29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29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29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29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29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29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29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29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29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29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29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29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29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29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29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29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29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29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29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29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29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29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29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29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29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29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29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29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29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29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29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29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29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29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29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29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29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29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29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29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29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29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29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29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29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29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29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29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29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29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29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29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29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29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29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29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29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29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29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29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29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29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29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29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29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29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29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29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29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29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29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29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29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29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29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29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29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29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29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29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29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29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29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29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29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29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29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29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29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29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29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29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29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29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29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29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29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29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29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29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29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29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29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29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29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29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29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29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29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29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29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29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29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29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29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29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29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29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29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29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29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29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29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29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29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29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29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29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29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29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29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29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29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29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29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29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29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29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29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29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29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29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29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29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29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29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29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29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29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29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29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29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29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29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29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29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29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29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29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29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29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29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29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29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29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29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29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29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29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29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29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29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29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29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29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29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29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29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29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29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29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29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29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29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29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29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29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29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29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29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29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29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29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29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29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29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29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29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29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29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29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29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29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29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29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29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29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29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29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29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29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29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29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29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29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29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29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29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29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29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29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29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29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29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29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29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29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29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29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29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29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29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29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29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29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29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29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29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29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29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29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29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29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29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29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29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29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29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29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29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29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29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29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29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29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29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29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29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29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29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29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29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29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29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29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29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29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29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29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29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29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29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29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29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29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29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29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29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29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29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29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29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29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29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29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29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29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29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29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29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29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29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29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29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29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29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29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29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29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29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29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29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29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29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29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29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29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29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29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29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29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29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29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29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29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29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29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29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29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29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29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29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29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29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29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29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29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29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29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29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29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29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29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29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29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29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29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29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29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29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29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29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29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29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29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29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29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29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29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29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29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29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29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29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29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29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29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29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29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29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29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29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29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29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29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29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29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29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29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29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29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29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29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29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29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29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29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29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29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29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29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29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29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29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29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29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29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29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29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29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29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29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29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29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29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29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29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29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29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29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29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29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29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29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29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29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29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29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29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29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29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29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29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29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29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29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29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29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29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29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29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29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29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29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29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29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29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29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29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29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29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29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29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29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29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29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29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29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29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29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29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29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29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29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29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29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29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29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29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29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29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29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29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29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29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29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29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29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29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29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29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29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29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29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29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29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29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29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29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29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29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29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29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29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29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29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29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29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29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29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29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29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29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29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29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29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29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29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29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29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29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29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29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29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29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29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29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29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29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29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29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29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29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29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29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29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29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29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29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29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29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29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29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29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29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29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29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29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29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29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29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29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29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29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29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29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29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29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29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29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29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29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29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29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29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29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29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29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29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29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29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29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29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29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29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29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29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29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29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29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29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29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29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29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29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29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29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29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29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29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29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29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29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29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29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29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29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29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29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29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29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29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29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29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29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29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29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29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29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29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29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29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29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29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29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29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29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29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29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29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29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29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29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29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29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29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29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29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29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29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29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29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29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29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29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29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29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29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29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29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29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29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29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29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29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29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29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29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29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29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29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29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29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29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29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29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29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29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29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29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29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29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29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29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29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29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29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29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29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29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29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29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29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29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29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29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29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29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29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29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29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29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29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29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29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29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29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29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29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29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29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29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29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29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29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29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29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29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29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29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29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29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29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29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29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29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29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29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29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29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29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29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29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29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29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29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29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29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29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29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29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29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29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29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29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29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29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29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29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29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29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29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29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29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29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29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29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29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29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29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29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29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29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29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29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29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29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29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29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29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29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29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29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29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29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29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29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29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29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29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29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29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29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29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29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29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29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29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29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29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29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29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29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29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29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29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29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29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29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29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29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29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29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29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29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29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29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29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29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29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29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29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29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29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29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29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29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29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29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29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29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29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29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29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37" name="Google Shape;2937;p29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938" name="Google Shape;2938;p29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939" name="Google Shape;2939;p29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" name="Google Shape;2940;p29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41" name="Google Shape;2941;p29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29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43" name="Google Shape;2943;p29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944" name="Google Shape;2944;p29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945" name="Google Shape;2945;p29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46" name="Google Shape;2946;p29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47" name="Google Shape;2947;p29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948" name="Google Shape;2948;p29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949" name="Google Shape;2949;p29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950" name="Google Shape;2950;p29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951" name="Google Shape;2951;p29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52" name="Google Shape;2952;p29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53" name="Google Shape;2953;p29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54" name="Google Shape;2954;p29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55" name="Google Shape;2955;p29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956" name="Google Shape;2956;p29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957" name="Google Shape;2957;p29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58" name="Google Shape;2958;p29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59" name="Google Shape;2959;p29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960" name="Google Shape;2960;p29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61" name="Google Shape;2961;p29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" name="Google Shape;2962;p29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" name="Google Shape;2963;p29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" name="Google Shape;2964;p29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29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66" name="Google Shape;2966;p29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967" name="Google Shape;2967;p29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" name="Google Shape;2968;p29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969" name="Google Shape;2969;p29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970" name="Google Shape;2970;p29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" name="Google Shape;2971;p29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72" name="Google Shape;2972;p29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973" name="Google Shape;2973;p29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974" name="Google Shape;2974;p29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" name="Google Shape;2975;p29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976" name="Google Shape;2976;p29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977" name="Google Shape;2977;p29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78" name="Google Shape;2978;p29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79" name="Google Shape;2979;p29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980" name="Google Shape;2980;p29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981" name="Google Shape;2981;p29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982" name="Google Shape;2982;p29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83" name="Google Shape;2983;p29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984" name="Google Shape;2984;p29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985" name="Google Shape;2985;p29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86" name="Google Shape;2986;p29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87" name="Google Shape;2987;p29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988" name="Google Shape;2988;p29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89" name="Google Shape;2989;p29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90" name="Google Shape;2990;p29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991" name="Google Shape;2991;p29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92" name="Google Shape;2992;p29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93" name="Google Shape;2993;p29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29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29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96" name="Google Shape;2996;p29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997" name="Google Shape;2997;p29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" name="Google Shape;2998;p29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" name="Google Shape;2999;p29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29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29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29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" name="Google Shape;3003;p29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" name="Google Shape;3004;p29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29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" name="Google Shape;3006;p29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" name="Google Shape;3007;p29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" name="Google Shape;3008;p29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" name="Google Shape;3009;p29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" name="Google Shape;3010;p29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" name="Google Shape;3011;p29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" name="Google Shape;3012;p29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13" name="Google Shape;3013;p29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29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29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29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29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29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29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29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29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29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29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29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29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29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29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29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29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29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29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29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29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29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35" name="Google Shape;3035;p29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036" name="Google Shape;3036;p29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" name="Google Shape;3037;p29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38" name="Google Shape;3038;p29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39" name="Google Shape;3039;p29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040" name="Google Shape;3040;p29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29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29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29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44" name="Google Shape;3044;p29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29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29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29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29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29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29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51" name="Google Shape;3051;p29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052" name="Google Shape;3052;p29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" name="Google Shape;3053;p29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29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29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56" name="Google Shape;3056;p29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29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29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29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29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29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29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29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29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29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29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29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29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29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29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29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29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29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29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29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29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29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29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29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29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29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29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29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29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85" name="Google Shape;3085;p29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086" name="Google Shape;3086;p29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29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88" name="Google Shape;3088;p29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89" name="Google Shape;3089;p29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090" name="Google Shape;3090;p29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29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92" name="Google Shape;3092;p29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093" name="Google Shape;3093;p29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29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95" name="Google Shape;3095;p29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29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29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29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29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29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29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29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03" name="Google Shape;3103;p29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104" name="Google Shape;3104;p29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29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29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29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08" name="Google Shape;3108;p29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29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29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29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29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29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29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29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16" name="Google Shape;3116;p29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117" name="Google Shape;3117;p29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29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29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29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21" name="Google Shape;3121;p29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29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29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29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29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29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29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29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29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29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29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29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29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29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29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29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29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29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29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29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29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29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29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29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29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29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29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29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29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29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29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29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29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29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29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29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29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29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29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29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29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29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63" name="Google Shape;3163;p29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164" name="Google Shape;3164;p29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29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66" name="Google Shape;3166;p29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29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29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29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29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29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29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29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29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29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29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29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29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29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29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29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29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29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29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29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29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29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29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29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29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29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29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29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29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29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29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29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29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29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29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01" name="Google Shape;3201;p29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202" name="Google Shape;3202;p29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203" name="Google Shape;3203;p29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29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29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29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29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29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29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29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29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29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29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29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29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29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29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29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29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29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29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29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29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29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29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29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29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29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29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29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29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29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29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29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29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29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29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29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29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29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29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29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29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29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29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29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29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29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29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29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29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29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29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29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29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29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29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29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29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29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29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29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29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29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29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29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29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29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29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29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29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29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29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29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29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29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29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29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29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29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29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29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29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29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29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29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29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29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29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29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29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29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29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29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29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29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29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29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29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29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29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29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29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29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29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29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29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29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29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29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29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29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29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29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29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29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29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29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29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29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29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29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29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29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29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29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29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29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29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29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29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29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29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29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29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29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29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29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29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29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29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29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29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29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29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29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29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29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29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29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29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29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29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29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29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29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29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29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29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29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29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29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29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29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29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29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29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29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29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29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29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29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29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29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29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29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29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29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29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29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29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29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29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29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29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29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29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29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29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29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29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29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29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29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29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29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29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29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29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29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29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29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29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29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29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29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29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29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29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29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29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29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29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29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29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29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29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29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29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29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29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29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29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29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29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29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29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29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29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29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29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29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29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29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29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29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29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29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29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29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29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29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29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29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29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29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29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29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29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29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29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29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29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29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29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29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29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29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29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29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29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29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29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29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29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29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29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29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29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29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29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29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29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29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29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29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77" name="Google Shape;3477;p29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78" name="Google Shape;3478;p29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479" name="Google Shape;3479;p29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29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29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29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29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29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29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29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29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29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29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29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29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29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29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29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29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29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29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29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29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29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29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29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29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29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29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29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29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29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29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29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29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29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29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29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515" name="Google Shape;3515;p29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516" name="Google Shape;3516;p29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517" name="Google Shape;3517;p29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29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29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29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29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29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29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29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29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29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29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29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29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29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29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29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33" name="Google Shape;3533;p29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534" name="Google Shape;3534;p29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29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29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29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29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29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29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29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29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29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29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29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29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29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29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29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29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29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29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29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29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29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29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29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29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29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29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29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29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29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29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29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29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29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29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29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29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29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29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29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29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29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29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29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29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29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29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29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29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29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29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29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29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29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29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29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29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29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29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29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29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29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29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29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29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29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29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29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29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29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29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29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29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29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29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29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29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29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29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29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29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29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29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29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29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29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29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29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29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29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29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29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29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29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29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29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29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29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29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29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29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29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29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29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29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29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29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29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29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29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29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29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29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29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29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29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29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29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29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29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29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29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29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29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29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29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29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29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29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29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29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29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29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29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29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29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29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29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29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29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29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29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29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29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29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29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29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29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29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29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29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29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29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29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29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29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29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29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29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29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29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29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29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29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29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29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29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29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29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29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29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29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29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29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29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29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29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29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29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29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29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29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29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29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29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29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29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29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29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29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29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29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29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29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29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29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29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29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29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29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29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29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29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29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29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29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29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29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29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29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29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29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29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29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29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29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29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29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29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29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29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29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29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29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29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29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29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29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29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29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29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29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29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29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29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29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29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29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29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29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29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29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29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29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29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29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29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29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29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29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29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29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29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29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29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29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29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29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29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47" name="Google Shape;3847;p29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851" name="Shape 3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2" name="Google Shape;3852;p3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853" name="Google Shape;3853;p30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3854" name="Google Shape;3854;p30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3855" name="Google Shape;3855;p30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6" name="Google Shape;3856;p30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7" name="Google Shape;3857;p30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8" name="Google Shape;3858;p30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9" name="Google Shape;3859;p30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0" name="Google Shape;3860;p30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1" name="Google Shape;3861;p30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3862" name="Google Shape;3862;p30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3" name="Google Shape;3863;p30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4" name="Google Shape;3864;p30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3865" name="Google Shape;3865;p30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6" name="Google Shape;3866;p30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7" name="Google Shape;3867;p30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3868" name="Google Shape;3868;p30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9" name="Google Shape;3869;p30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70" name="Google Shape;3870;p30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3871" name="Google Shape;3871;p30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2" name="Google Shape;3872;p30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3" name="Google Shape;3873;p30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4" name="Google Shape;3874;p30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5" name="Google Shape;3875;p30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6" name="Google Shape;3876;p30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77" name="Google Shape;3877;p30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3878" name="Google Shape;3878;p30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9" name="Google Shape;3879;p30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0" name="Google Shape;3880;p30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1" name="Google Shape;3881;p30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2" name="Google Shape;3882;p30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3" name="Google Shape;3883;p30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4" name="Google Shape;3884;p30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5" name="Google Shape;3885;p30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6" name="Google Shape;3886;p30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3887" name="Google Shape;3887;p30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8" name="Google Shape;3888;p30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9" name="Google Shape;3889;p30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3890" name="Google Shape;3890;p30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1" name="Google Shape;3891;p30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92" name="Google Shape;3892;p30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3893" name="Google Shape;3893;p30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4" name="Google Shape;3894;p30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95" name="Google Shape;3895;p30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3896" name="Google Shape;3896;p30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7" name="Google Shape;3897;p30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8" name="Google Shape;3898;p30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9" name="Google Shape;3899;p30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0" name="Google Shape;3900;p30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01" name="Google Shape;3901;p30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3902" name="Google Shape;3902;p30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3" name="Google Shape;3903;p30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4" name="Google Shape;3904;p30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5" name="Google Shape;3905;p30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06" name="Google Shape;3906;p30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07" name="Google Shape;3907;p30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3908" name="Google Shape;3908;p30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9" name="Google Shape;3909;p30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0" name="Google Shape;3910;p30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11" name="Google Shape;3911;p30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3912" name="Google Shape;3912;p30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3" name="Google Shape;3913;p30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14" name="Google Shape;3914;p30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3915" name="Google Shape;3915;p30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6" name="Google Shape;3916;p30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7" name="Google Shape;3917;p30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18" name="Google Shape;3918;p30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19" name="Google Shape;3919;p30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3920" name="Google Shape;3920;p30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1" name="Google Shape;3921;p30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2" name="Google Shape;3922;p30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3" name="Google Shape;3923;p30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24" name="Google Shape;3924;p30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3925" name="Google Shape;3925;p30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6" name="Google Shape;3926;p30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27" name="Google Shape;3927;p30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3928" name="Google Shape;3928;p30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9" name="Google Shape;3929;p30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0" name="Google Shape;3930;p30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1" name="Google Shape;3931;p30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2" name="Google Shape;3932;p30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3" name="Google Shape;3933;p30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4" name="Google Shape;3934;p30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3935" name="Google Shape;3935;p30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6" name="Google Shape;3936;p30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7" name="Google Shape;3937;p30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8" name="Google Shape;3938;p30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9" name="Google Shape;3939;p30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0" name="Google Shape;3940;p30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1" name="Google Shape;3941;p30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2" name="Google Shape;3942;p30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3943" name="Google Shape;3943;p30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4" name="Google Shape;3944;p30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5" name="Google Shape;3945;p30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6" name="Google Shape;3946;p30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7" name="Google Shape;3947;p30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3948" name="Google Shape;3948;p30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9" name="Google Shape;3949;p30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0" name="Google Shape;3950;p30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3951" name="Google Shape;3951;p30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2" name="Google Shape;3952;p30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3" name="Google Shape;3953;p30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4" name="Google Shape;3954;p30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3955" name="Google Shape;3955;p30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6" name="Google Shape;3956;p30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7" name="Google Shape;3957;p30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8" name="Google Shape;3958;p30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3959" name="Google Shape;3959;p30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0" name="Google Shape;3960;p30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1" name="Google Shape;3961;p30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3962" name="Google Shape;3962;p30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3" name="Google Shape;3963;p30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4" name="Google Shape;3964;p30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5" name="Google Shape;3965;p30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6" name="Google Shape;3966;p30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7" name="Google Shape;3967;p30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3968" name="Google Shape;3968;p30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9" name="Google Shape;3969;p30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0" name="Google Shape;3970;p30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1" name="Google Shape;3971;p30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2" name="Google Shape;3972;p30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3" name="Google Shape;3973;p30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4" name="Google Shape;3974;p30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5" name="Google Shape;3975;p30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6" name="Google Shape;3976;p30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7" name="Google Shape;3977;p30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8" name="Google Shape;3978;p30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9" name="Google Shape;3979;p30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0" name="Google Shape;3980;p30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1" name="Google Shape;3981;p30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2" name="Google Shape;3982;p30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3" name="Google Shape;3983;p30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4" name="Google Shape;3984;p30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5" name="Google Shape;3985;p30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6" name="Google Shape;3986;p30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87" name="Google Shape;3987;p30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3988" name="Google Shape;3988;p30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9" name="Google Shape;3989;p30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0" name="Google Shape;3990;p30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1" name="Google Shape;3991;p30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2" name="Google Shape;3992;p30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3993" name="Google Shape;3993;p30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4" name="Google Shape;3994;p30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5" name="Google Shape;3995;p30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6" name="Google Shape;3996;p30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3997" name="Google Shape;3997;p30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8" name="Google Shape;3998;p30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9" name="Google Shape;3999;p30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0" name="Google Shape;4000;p30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1" name="Google Shape;4001;p30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2" name="Google Shape;4002;p30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003" name="Google Shape;4003;p30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4" name="Google Shape;4004;p30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5" name="Google Shape;4005;p30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6" name="Google Shape;4006;p30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007" name="Google Shape;4007;p30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8" name="Google Shape;4008;p30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9" name="Google Shape;4009;p30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0" name="Google Shape;4010;p30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011" name="Google Shape;4011;p30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2" name="Google Shape;4012;p30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3" name="Google Shape;4013;p30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4" name="Google Shape;4014;p30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5" name="Google Shape;4015;p30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6" name="Google Shape;4016;p30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017" name="Google Shape;4017;p30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30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9" name="Google Shape;4019;p30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20" name="Google Shape;4020;p30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21" name="Google Shape;4021;p30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022" name="Google Shape;4022;p30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3" name="Google Shape;4023;p30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4" name="Google Shape;4024;p30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025" name="Google Shape;4025;p30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6" name="Google Shape;4026;p30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30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30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9" name="Google Shape;4029;p30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0" name="Google Shape;4030;p30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1" name="Google Shape;4031;p30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2" name="Google Shape;4032;p30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3" name="Google Shape;4033;p30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034" name="Google Shape;4034;p30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5" name="Google Shape;4035;p30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6" name="Google Shape;4036;p30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7" name="Google Shape;4037;p30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038" name="Google Shape;4038;p30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9" name="Google Shape;4039;p30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0" name="Google Shape;4040;p30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041" name="Google Shape;4041;p30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2" name="Google Shape;4042;p30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3" name="Google Shape;4043;p30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4" name="Google Shape;4044;p30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045" name="Google Shape;4045;p30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30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30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8" name="Google Shape;4048;p30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9" name="Google Shape;4049;p30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0" name="Google Shape;4050;p30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051" name="Google Shape;4051;p30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2" name="Google Shape;4052;p30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53" name="Google Shape;4053;p30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54" name="Google Shape;4054;p30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055" name="Google Shape;4055;p30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6" name="Google Shape;4056;p30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30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8" name="Google Shape;4058;p30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9" name="Google Shape;4059;p30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0" name="Google Shape;4060;p30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30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2" name="Google Shape;4062;p30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063" name="Google Shape;4063;p30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4" name="Google Shape;4064;p30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5" name="Google Shape;4065;p30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6" name="Google Shape;4066;p30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067" name="Google Shape;4067;p30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30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9" name="Google Shape;4069;p30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0" name="Google Shape;4070;p30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1" name="Google Shape;4071;p30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072" name="Google Shape;4072;p30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3" name="Google Shape;4073;p30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30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30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30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7" name="Google Shape;4077;p30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8" name="Google Shape;4078;p30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079" name="Google Shape;4079;p30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30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30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2" name="Google Shape;4082;p30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083" name="Google Shape;4083;p30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30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5" name="Google Shape;4085;p30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6" name="Google Shape;4086;p30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30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30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30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0" name="Google Shape;4090;p30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091" name="Google Shape;4091;p30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2" name="Google Shape;4092;p30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3" name="Google Shape;4093;p30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30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5" name="Google Shape;4095;p30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96" name="Google Shape;4096;p30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97" name="Google Shape;4097;p30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098" name="Google Shape;4098;p30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9" name="Google Shape;4099;p30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0" name="Google Shape;4100;p30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1" name="Google Shape;4101;p30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102" name="Google Shape;4102;p30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30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04" name="Google Shape;4104;p30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05" name="Google Shape;4105;p30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106" name="Google Shape;4106;p30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30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8" name="Google Shape;4108;p30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109" name="Google Shape;4109;p30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0" name="Google Shape;4110;p30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11" name="Google Shape;4111;p30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12" name="Google Shape;4112;p30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13" name="Google Shape;4113;p30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114" name="Google Shape;4114;p30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30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30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30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8" name="Google Shape;4118;p30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9" name="Google Shape;4119;p30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120" name="Google Shape;4120;p30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1" name="Google Shape;4121;p30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2" name="Google Shape;4122;p30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30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30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30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6" name="Google Shape;4126;p30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127" name="Google Shape;4127;p30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30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30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30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30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2" name="Google Shape;4132;p30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133" name="Google Shape;4133;p30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30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" name="Google Shape;4135;p30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6" name="Google Shape;4136;p30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7" name="Google Shape;4137;p30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138" name="Google Shape;4138;p30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30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0" name="Google Shape;4140;p30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141" name="Google Shape;4141;p30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30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3" name="Google Shape;4143;p30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144" name="Google Shape;4144;p30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30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6" name="Google Shape;4146;p30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147" name="Google Shape;4147;p30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30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9" name="Google Shape;4149;p30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150" name="Google Shape;4150;p30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1" name="Google Shape;4151;p30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2" name="Google Shape;4152;p30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30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30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30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6" name="Google Shape;4156;p30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157" name="Google Shape;4157;p30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8" name="Google Shape;4158;p30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" name="Google Shape;4159;p30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0" name="Google Shape;4160;p30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161" name="Google Shape;4161;p30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30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3" name="Google Shape;4163;p30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4" name="Google Shape;4164;p30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5" name="Google Shape;4165;p30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166" name="Google Shape;4166;p30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30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30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9" name="Google Shape;4169;p30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170" name="Google Shape;4170;p30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30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30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3" name="Google Shape;4173;p30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4" name="Google Shape;4174;p30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30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30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30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8" name="Google Shape;4178;p30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179" name="Google Shape;4179;p30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0" name="Google Shape;4180;p30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30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30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30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4" name="Google Shape;4184;p30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185" name="Google Shape;4185;p30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6" name="Google Shape;4186;p30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30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30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30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0" name="Google Shape;4190;p30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1" name="Google Shape;4191;p30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192" name="Google Shape;4192;p30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3" name="Google Shape;4193;p30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30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30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30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30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8" name="Google Shape;4198;p30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9" name="Google Shape;4199;p30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30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30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2" name="Google Shape;4202;p30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30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4" name="Google Shape;4204;p30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205" name="Google Shape;4205;p30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30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30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8" name="Google Shape;4208;p30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9" name="Google Shape;4209;p30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30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30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2" name="Google Shape;4212;p30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213" name="Google Shape;4213;p30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30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5" name="Google Shape;4215;p30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6" name="Google Shape;4216;p30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30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8" name="Google Shape;4218;p30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219" name="Google Shape;4219;p30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30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21" name="Google Shape;4221;p30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22" name="Google Shape;4222;p30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223" name="Google Shape;4223;p30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30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5" name="Google Shape;4225;p30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226" name="Google Shape;4226;p30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30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30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9" name="Google Shape;4229;p30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230" name="Google Shape;4230;p30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30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30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3" name="Google Shape;4233;p30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234" name="Google Shape;4234;p30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5" name="Google Shape;4235;p30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6" name="Google Shape;4236;p30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237" name="Google Shape;4237;p30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30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9" name="Google Shape;4239;p30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240" name="Google Shape;4240;p30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30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30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3" name="Google Shape;4243;p30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244" name="Google Shape;4244;p30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30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30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7" name="Google Shape;4247;p30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248" name="Google Shape;4248;p30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30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0" name="Google Shape;4250;p30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30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2" name="Google Shape;4252;p30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253" name="Google Shape;4253;p30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30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30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6" name="Google Shape;4256;p30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7" name="Google Shape;4257;p30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258" name="Google Shape;4258;p30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9" name="Google Shape;4259;p30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30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30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2" name="Google Shape;4262;p30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263" name="Google Shape;4263;p30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30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30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6" name="Google Shape;4266;p30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267" name="Google Shape;4267;p30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30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9" name="Google Shape;4269;p30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270" name="Google Shape;4270;p30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30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2" name="Google Shape;4272;p30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273" name="Google Shape;4273;p30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30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30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30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7" name="Google Shape;4277;p30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278" name="Google Shape;4278;p30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30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30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30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30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3" name="Google Shape;4283;p30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284" name="Google Shape;4284;p30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30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30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7" name="Google Shape;4287;p30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30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30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30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91" name="Google Shape;4291;p30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92" name="Google Shape;4292;p30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293" name="Google Shape;4293;p30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30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30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30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7" name="Google Shape;4297;p30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298" name="Google Shape;4298;p30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30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0" name="Google Shape;4300;p30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1" name="Google Shape;4301;p30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30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3" name="Google Shape;4303;p30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30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30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6" name="Google Shape;4306;p30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30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8" name="Google Shape;4308;p30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309" name="Google Shape;4309;p30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30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30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2" name="Google Shape;4312;p30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313" name="Google Shape;4313;p30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30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5" name="Google Shape;4315;p30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30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17" name="Google Shape;4317;p30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18" name="Google Shape;4318;p30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19" name="Google Shape;4319;p30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320" name="Google Shape;4320;p30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1" name="Google Shape;4321;p30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30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3" name="Google Shape;4323;p30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324" name="Google Shape;4324;p30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30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30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7" name="Google Shape;4327;p30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328" name="Google Shape;4328;p30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9" name="Google Shape;4329;p30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30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30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2" name="Google Shape;4332;p30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333" name="Google Shape;4333;p30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30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30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6" name="Google Shape;4336;p30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337" name="Google Shape;4337;p30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30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39" name="Google Shape;4339;p30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40" name="Google Shape;4340;p30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341" name="Google Shape;4341;p30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2" name="Google Shape;4342;p30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3" name="Google Shape;4343;p30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344" name="Google Shape;4344;p30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5" name="Google Shape;4345;p30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30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30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48" name="Google Shape;4348;p30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49" name="Google Shape;4349;p30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50" name="Google Shape;4350;p30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351" name="Google Shape;4351;p30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30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30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4" name="Google Shape;4354;p30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355" name="Google Shape;4355;p30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30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30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8" name="Google Shape;4358;p30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359" name="Google Shape;4359;p30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30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30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62" name="Google Shape;4362;p30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63" name="Google Shape;4363;p30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64" name="Google Shape;4364;p30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365" name="Google Shape;4365;p30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6" name="Google Shape;4366;p30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7" name="Google Shape;4367;p30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368" name="Google Shape;4368;p30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30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30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71" name="Google Shape;4371;p30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72" name="Google Shape;4372;p30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373" name="Google Shape;4373;p30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4" name="Google Shape;4374;p30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30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30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7" name="Google Shape;4377;p30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378" name="Google Shape;4378;p30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30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0" name="Google Shape;4380;p30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1" name="Google Shape;4381;p30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30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30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4" name="Google Shape;4384;p30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385" name="Google Shape;4385;p30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6" name="Google Shape;4386;p30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7" name="Google Shape;4387;p30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388" name="Google Shape;4388;p30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9" name="Google Shape;4389;p30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0" name="Google Shape;4390;p30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30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92" name="Google Shape;4392;p30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93" name="Google Shape;4393;p30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94" name="Google Shape;4394;p30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395" name="Google Shape;4395;p30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30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30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30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30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0" name="Google Shape;4400;p30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1" name="Google Shape;4401;p30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30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03" name="Google Shape;4403;p30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04" name="Google Shape;4404;p30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405" name="Google Shape;4405;p30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30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7" name="Google Shape;4407;p30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8" name="Google Shape;4408;p30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409" name="Google Shape;4409;p30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30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1" name="Google Shape;4411;p30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2" name="Google Shape;4412;p30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413" name="Google Shape;4413;p30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4" name="Google Shape;4414;p30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5" name="Google Shape;4415;p30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6" name="Google Shape;4416;p30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417" name="Google Shape;4417;p30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30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30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30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1" name="Google Shape;4421;p30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422" name="Google Shape;4422;p30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30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30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30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6" name="Google Shape;4426;p30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427" name="Google Shape;4427;p30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8" name="Google Shape;4428;p30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29" name="Google Shape;4429;p30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30" name="Google Shape;4430;p30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31" name="Google Shape;4431;p30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32" name="Google Shape;4432;p30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433" name="Google Shape;4433;p30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4" name="Google Shape;4434;p30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5" name="Google Shape;4435;p30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436" name="Google Shape;4436;p30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7" name="Google Shape;4437;p30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8" name="Google Shape;4438;p30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30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30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41" name="Google Shape;4441;p30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42" name="Google Shape;4442;p30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443" name="Google Shape;4443;p30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30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5" name="Google Shape;4445;p30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46" name="Google Shape;4446;p30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47" name="Google Shape;4447;p30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48" name="Google Shape;4448;p30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449" name="Google Shape;4449;p30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0" name="Google Shape;4450;p30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1" name="Google Shape;4451;p30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452" name="Google Shape;4452;p30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3" name="Google Shape;4453;p30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4" name="Google Shape;4454;p30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455" name="Google Shape;4455;p30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6" name="Google Shape;4456;p30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57" name="Google Shape;4457;p30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58" name="Google Shape;4458;p30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459" name="Google Shape;4459;p30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0" name="Google Shape;4460;p30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1" name="Google Shape;4461;p30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2" name="Google Shape;4462;p30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3" name="Google Shape;4463;p30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4" name="Google Shape;4464;p30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465" name="Google Shape;4465;p30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30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30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8" name="Google Shape;4468;p30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469" name="Google Shape;4469;p30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30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71" name="Google Shape;4471;p30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72" name="Google Shape;4472;p30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473" name="Google Shape;4473;p30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4" name="Google Shape;4474;p30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5" name="Google Shape;4475;p30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476" name="Google Shape;4476;p30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7" name="Google Shape;4477;p30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8" name="Google Shape;4478;p30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9" name="Google Shape;4479;p30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80" name="Google Shape;4480;p30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81" name="Google Shape;4481;p30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82" name="Google Shape;4482;p30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483" name="Google Shape;4483;p30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4" name="Google Shape;4484;p30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5" name="Google Shape;4485;p30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6" name="Google Shape;4486;p30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7" name="Google Shape;4487;p30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488" name="Google Shape;4488;p30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9" name="Google Shape;4489;p30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30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30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2" name="Google Shape;4492;p30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493" name="Google Shape;4493;p30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4" name="Google Shape;4494;p30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5" name="Google Shape;4495;p30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30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7" name="Google Shape;4497;p30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498" name="Google Shape;4498;p30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9" name="Google Shape;4499;p30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0" name="Google Shape;4500;p30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1" name="Google Shape;4501;p30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2" name="Google Shape;4502;p30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503" name="Google Shape;4503;p30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4" name="Google Shape;4504;p30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30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6" name="Google Shape;4506;p30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507" name="Google Shape;4507;p30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8" name="Google Shape;4508;p30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9" name="Google Shape;4509;p30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0" name="Google Shape;4510;p30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1" name="Google Shape;4511;p30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512" name="Google Shape;4512;p30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3" name="Google Shape;4513;p30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14" name="Google Shape;4514;p30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15" name="Google Shape;4515;p30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516" name="Google Shape;4516;p30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7" name="Google Shape;4517;p30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8" name="Google Shape;4518;p30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519" name="Google Shape;4519;p30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0" name="Google Shape;4520;p30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21" name="Google Shape;4521;p30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22" name="Google Shape;4522;p30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523" name="Google Shape;4523;p30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4" name="Google Shape;4524;p30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5" name="Google Shape;4525;p30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6" name="Google Shape;4526;p30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527" name="Google Shape;4527;p30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30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9" name="Google Shape;4529;p30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530" name="Google Shape;4530;p30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30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30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3" name="Google Shape;4533;p30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534" name="Google Shape;4534;p30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5" name="Google Shape;4535;p30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30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7" name="Google Shape;4537;p30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538" name="Google Shape;4538;p30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9" name="Google Shape;4539;p30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0" name="Google Shape;4540;p30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541" name="Google Shape;4541;p30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2" name="Google Shape;4542;p30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3" name="Google Shape;4543;p30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544" name="Google Shape;4544;p30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5" name="Google Shape;4545;p30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30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7" name="Google Shape;4547;p30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548" name="Google Shape;4548;p30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9" name="Google Shape;4549;p30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0" name="Google Shape;4550;p30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51" name="Google Shape;4551;p30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52" name="Google Shape;4552;p30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553" name="Google Shape;4553;p30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4" name="Google Shape;4554;p30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5" name="Google Shape;4555;p30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556" name="Google Shape;4556;p30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30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561" name="Shape 4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2" name="Google Shape;4562;p3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563" name="Google Shape;4563;p31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564" name="Google Shape;4564;p31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31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6" name="Google Shape;4566;p31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567" name="Google Shape;4567;p31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31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9" name="Google Shape;4569;p31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570" name="Google Shape;4570;p31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31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2" name="Google Shape;4572;p31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573" name="Google Shape;4573;p31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31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75" name="Google Shape;4575;p31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76" name="Google Shape;4576;p31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577" name="Google Shape;4577;p31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31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9" name="Google Shape;4579;p31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580" name="Google Shape;4580;p31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31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31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31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4" name="Google Shape;4584;p31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585" name="Google Shape;4585;p31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31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31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8" name="Google Shape;4588;p31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589" name="Google Shape;4589;p31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31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31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31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31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4" name="Google Shape;4594;p31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595" name="Google Shape;4595;p31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31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31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8" name="Google Shape;4598;p31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599" name="Google Shape;4599;p31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31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1" name="Google Shape;4601;p31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602" name="Google Shape;4602;p31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31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04" name="Google Shape;4604;p31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05" name="Google Shape;4605;p31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606" name="Google Shape;4606;p31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31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8" name="Google Shape;4608;p31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609" name="Google Shape;4609;p31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31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31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2" name="Google Shape;4612;p31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613" name="Google Shape;4613;p31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31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15" name="Google Shape;4615;p31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16" name="Google Shape;4616;p31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617" name="Google Shape;4617;p31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31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31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31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31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31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3" name="Google Shape;4623;p31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624" name="Google Shape;4624;p31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31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6" name="Google Shape;4626;p31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627" name="Google Shape;4627;p31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31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31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31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31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31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3" name="Google Shape;4633;p31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634" name="Google Shape;4634;p31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31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31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7" name="Google Shape;4637;p31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638" name="Google Shape;4638;p31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31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40" name="Google Shape;4640;p31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41" name="Google Shape;4641;p31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642" name="Google Shape;4642;p31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31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4" name="Google Shape;4644;p31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645" name="Google Shape;4645;p31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31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7" name="Google Shape;4647;p31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648" name="Google Shape;4648;p31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31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0" name="Google Shape;4650;p31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651" name="Google Shape;4651;p31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31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3" name="Google Shape;4653;p31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654" name="Google Shape;4654;p31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31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31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7" name="Google Shape;4657;p31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658" name="Google Shape;4658;p31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31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0" name="Google Shape;4660;p31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661" name="Google Shape;4661;p31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31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31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31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31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31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31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68" name="Google Shape;4668;p31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9" name="Google Shape;4669;p31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70" name="Google Shape;4670;p31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671" name="Google Shape;4671;p31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31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3" name="Google Shape;4673;p31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674" name="Google Shape;4674;p31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31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6" name="Google Shape;4676;p31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677" name="Google Shape;4677;p31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31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31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31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31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2" name="Google Shape;4682;p31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683" name="Google Shape;4683;p31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31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31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31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7" name="Google Shape;4687;p31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688" name="Google Shape;4688;p31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31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31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31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2" name="Google Shape;4692;p31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693" name="Google Shape;4693;p31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94" name="Google Shape;4694;p31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695" name="Google Shape;4695;p31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" name="Google Shape;4696;p31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" name="Google Shape;4697;p31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" name="Google Shape;4698;p31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" name="Google Shape;4699;p31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" name="Google Shape;4700;p31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" name="Google Shape;4701;p31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02" name="Google Shape;4702;p31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703" name="Google Shape;4703;p31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31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5" name="Google Shape;4705;p31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706" name="Google Shape;4706;p31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31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31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31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31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31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31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31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31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31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6" name="Google Shape;4716;p31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717" name="Google Shape;4717;p31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31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9" name="Google Shape;4719;p31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720" name="Google Shape;4720;p31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31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2" name="Google Shape;4722;p31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723" name="Google Shape;4723;p31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31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5" name="Google Shape;4725;p31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726" name="Google Shape;4726;p31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31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31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31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0" name="Google Shape;4730;p31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731" name="Google Shape;4731;p31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31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3" name="Google Shape;4733;p31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734" name="Google Shape;4734;p31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31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31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7" name="Google Shape;4737;p31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738" name="Google Shape;4738;p31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31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31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31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42" name="Google Shape;4742;p31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43" name="Google Shape;4743;p31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744" name="Google Shape;4744;p31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31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31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31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8" name="Google Shape;4748;p31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749" name="Google Shape;4749;p31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31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51" name="Google Shape;4751;p31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52" name="Google Shape;4752;p31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753" name="Google Shape;4753;p31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31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5" name="Google Shape;4755;p31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756" name="Google Shape;4756;p31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31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31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59" name="Google Shape;4759;p31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60" name="Google Shape;4760;p31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761" name="Google Shape;4761;p31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31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31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4" name="Google Shape;4764;p31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765" name="Google Shape;4765;p31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31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31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31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31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31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31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31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31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4" name="Google Shape;4774;p31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775" name="Google Shape;4775;p31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31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31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8" name="Google Shape;4778;p31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779" name="Google Shape;4779;p31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31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31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2" name="Google Shape;4782;p31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783" name="Google Shape;4783;p31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31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5" name="Google Shape;4785;p31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786" name="Google Shape;4786;p31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31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31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31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31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31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31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31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31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5" name="Google Shape;4795;p31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796" name="Google Shape;4796;p31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31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31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31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00" name="Google Shape;4800;p31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1" name="Google Shape;4801;p31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2" name="Google Shape;4802;p31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03" name="Google Shape;4803;p31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804" name="Google Shape;4804;p31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31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31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31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31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31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31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31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31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31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31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31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31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31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8" name="Google Shape;4818;p31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819" name="Google Shape;4819;p31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31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1" name="Google Shape;4821;p31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822" name="Google Shape;4822;p31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31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31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5" name="Google Shape;4825;p31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826" name="Google Shape;4826;p31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31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31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9" name="Google Shape;4829;p31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830" name="Google Shape;4830;p31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31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31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31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31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5" name="Google Shape;4835;p31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836" name="Google Shape;4836;p31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31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31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31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0" name="Google Shape;4840;p31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841" name="Google Shape;4841;p31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31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43" name="Google Shape;4843;p31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44" name="Google Shape;4844;p31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845" name="Google Shape;4845;p31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31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31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48" name="Google Shape;4848;p31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49" name="Google Shape;4849;p31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850" name="Google Shape;4850;p31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31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2" name="Google Shape;4852;p31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853" name="Google Shape;4853;p31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31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31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31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31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8" name="Google Shape;4858;p31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859" name="Google Shape;4859;p31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31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31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31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31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64" name="Google Shape;4864;p31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65" name="Google Shape;4865;p31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866" name="Google Shape;4866;p31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31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31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9" name="Google Shape;4869;p31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870" name="Google Shape;4870;p31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31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31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31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31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31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6" name="Google Shape;4876;p31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877" name="Google Shape;4877;p31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31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31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0" name="Google Shape;4880;p31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881" name="Google Shape;4881;p31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31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31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4" name="Google Shape;4884;p31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885" name="Google Shape;4885;p31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31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31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31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9" name="Google Shape;4889;p31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890" name="Google Shape;4890;p31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31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2" name="Google Shape;4892;p31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893" name="Google Shape;4893;p31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31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5" name="Google Shape;4895;p31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896" name="Google Shape;4896;p31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31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31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31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0" name="Google Shape;4900;p31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901" name="Google Shape;4901;p31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31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31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31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5" name="Google Shape;4905;p31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4906" name="Google Shape;4906;p31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31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31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31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31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31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31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3" name="Google Shape;4913;p31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4914" name="Google Shape;4914;p31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31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16" name="Google Shape;4916;p31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17" name="Google Shape;4917;p31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4918" name="Google Shape;4918;p31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31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31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31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22" name="Google Shape;4922;p31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23" name="Google Shape;4923;p31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4924" name="Google Shape;4924;p31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31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31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7" name="Google Shape;4927;p31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4928" name="Google Shape;4928;p31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31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31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31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31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31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31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5" name="Google Shape;4935;p31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4936" name="Google Shape;4936;p31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31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38" name="Google Shape;4938;p31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9" name="Google Shape;4939;p31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40" name="Google Shape;4940;p31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41" name="Google Shape;4941;p31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4942" name="Google Shape;4942;p31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31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31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31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6" name="Google Shape;4946;p31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4947" name="Google Shape;4947;p31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31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31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31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31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31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31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957" name="Shape 4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58" name="Google Shape;4958;p3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959" name="Google Shape;4959;p32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4960" name="Google Shape;4960;p32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32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32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32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4" name="Google Shape;4964;p32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4965" name="Google Shape;4965;p32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32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32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32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9" name="Google Shape;4969;p32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4970" name="Google Shape;4970;p32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32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32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32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4" name="Google Shape;4974;p32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4975" name="Google Shape;4975;p32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32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7" name="Google Shape;4977;p32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4978" name="Google Shape;4978;p32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32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32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32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2" name="Google Shape;4982;p32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4983" name="Google Shape;4983;p32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32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32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32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7" name="Google Shape;4987;p32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4988" name="Google Shape;4988;p32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32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0" name="Google Shape;4990;p32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4991" name="Google Shape;4991;p32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32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32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32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5" name="Google Shape;4995;p32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4996" name="Google Shape;4996;p32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32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32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32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0" name="Google Shape;5000;p32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001" name="Google Shape;5001;p32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32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32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32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5" name="Google Shape;5005;p32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006" name="Google Shape;5006;p32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32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32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32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0" name="Google Shape;5010;p32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011" name="Google Shape;5011;p32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32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32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32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32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6" name="Google Shape;5016;p32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017" name="Google Shape;5017;p32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32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9" name="Google Shape;5019;p32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020" name="Google Shape;5020;p32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32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32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32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32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32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6" name="Google Shape;5026;p32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027" name="Google Shape;5027;p32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32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32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32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1" name="Google Shape;5031;p32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032" name="Google Shape;5032;p32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32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32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32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6" name="Google Shape;5036;p32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037" name="Google Shape;5037;p32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32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32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32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1" name="Google Shape;5041;p32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042" name="Google Shape;5042;p32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32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32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32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6" name="Google Shape;5046;p32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047" name="Google Shape;5047;p32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32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32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32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32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2" name="Google Shape;5052;p32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053" name="Google Shape;5053;p32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32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32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32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32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8" name="Google Shape;5058;p32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059" name="Google Shape;5059;p32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32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32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32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3" name="Google Shape;5063;p32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064" name="Google Shape;5064;p32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32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6" name="Google Shape;5066;p32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067" name="Google Shape;5067;p32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32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32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32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32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2" name="Google Shape;5072;p32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073" name="Google Shape;5073;p32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32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32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32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7" name="Google Shape;5077;p32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078" name="Google Shape;5078;p32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32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32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32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2" name="Google Shape;5082;p32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083" name="Google Shape;5083;p32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32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32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6" name="Google Shape;5086;p32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087" name="Google Shape;5087;p32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32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9" name="Google Shape;5089;p32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090" name="Google Shape;5090;p32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32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32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32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4" name="Google Shape;5094;p32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095" name="Google Shape;5095;p32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32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32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32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9" name="Google Shape;5099;p32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100" name="Google Shape;5100;p32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32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2" name="Google Shape;5102;p32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103" name="Google Shape;5103;p32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32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32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6" name="Google Shape;5106;p32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107" name="Google Shape;5107;p32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32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32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0" name="Google Shape;5110;p32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111" name="Google Shape;5111;p32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32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32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4" name="Google Shape;5114;p32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115" name="Google Shape;5115;p32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32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32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32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9" name="Google Shape;5119;p32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120" name="Google Shape;5120;p32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32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32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32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4" name="Google Shape;5124;p32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125" name="Google Shape;5125;p32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32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7" name="Google Shape;5127;p32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128" name="Google Shape;5128;p32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32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32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1" name="Google Shape;5131;p32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132" name="Google Shape;5132;p32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32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32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32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6" name="Google Shape;5136;p32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137" name="Google Shape;5137;p32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32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32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32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1" name="Google Shape;5141;p32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142" name="Google Shape;5142;p32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32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32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5" name="Google Shape;5145;p32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146" name="Google Shape;5146;p32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32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32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32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0" name="Google Shape;5150;p32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151" name="Google Shape;5151;p32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32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32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32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5" name="Google Shape;5155;p32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156" name="Google Shape;5156;p32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32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32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32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32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1" name="Google Shape;5161;p32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162" name="Google Shape;5162;p32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32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32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32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32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7" name="Google Shape;5167;p32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168" name="Google Shape;5168;p32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32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0" name="Google Shape;5170;p32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171" name="Google Shape;5171;p32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32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32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32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5" name="Google Shape;5175;p32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176" name="Google Shape;5176;p32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32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32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32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0" name="Google Shape;5180;p32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181" name="Google Shape;5181;p32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32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32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4" name="Google Shape;5184;p32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185" name="Google Shape;5185;p32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32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32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32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32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32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32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2" name="Google Shape;5192;p32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193" name="Google Shape;5193;p32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32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32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32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32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8" name="Google Shape;5198;p32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199" name="Google Shape;5199;p32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32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32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32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3" name="Google Shape;5203;p32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204" name="Google Shape;5204;p32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32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32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32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8" name="Google Shape;5208;p32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209" name="Google Shape;5209;p32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32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32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32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32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4" name="Google Shape;5214;p32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215" name="Google Shape;5215;p32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32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32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32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32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0" name="Google Shape;5220;p32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221" name="Google Shape;5221;p32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32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32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32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32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32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32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32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9" name="Google Shape;5229;p32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230" name="Google Shape;5230;p32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32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32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32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32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32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6" name="Google Shape;5236;p32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237" name="Google Shape;5237;p32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32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32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32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1" name="Google Shape;5241;p32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242" name="Google Shape;5242;p32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32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32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32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32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32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32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32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32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32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32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3" name="Google Shape;5253;p32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254" name="Google Shape;5254;p32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32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32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32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32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32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0" name="Google Shape;5260;p32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261" name="Google Shape;5261;p32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32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32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32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5" name="Google Shape;5265;p32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266" name="Google Shape;5266;p32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32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32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32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0" name="Google Shape;5270;p32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271" name="Google Shape;5271;p32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32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32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32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5" name="Google Shape;5275;p32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276" name="Google Shape;5276;p32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32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32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32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0" name="Google Shape;5280;p32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281" name="Google Shape;5281;p32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32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32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32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32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32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7" name="Google Shape;5287;p32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288" name="Google Shape;5288;p32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32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32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1" name="Google Shape;5291;p32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292" name="Google Shape;5292;p32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32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32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5" name="Google Shape;5295;p32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296" name="Google Shape;5296;p32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32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32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32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32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32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32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32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4" name="Google Shape;5304;p32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305" name="Google Shape;5305;p32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32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32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32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32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32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32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2" name="Google Shape;5312;p32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313" name="Google Shape;5313;p32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32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32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32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7" name="Google Shape;5317;p32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318" name="Google Shape;5318;p32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32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32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32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32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3" name="Google Shape;5323;p32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324" name="Google Shape;5324;p32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32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32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32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32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32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32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32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2" name="Google Shape;5332;p32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333" name="Google Shape;5333;p32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32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5" name="Google Shape;5335;p32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336" name="Google Shape;5336;p32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32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32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32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32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1" name="Google Shape;5341;p32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342" name="Google Shape;5342;p32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32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32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5" name="Google Shape;5345;p32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346" name="Google Shape;5346;p32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32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32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32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32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32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32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32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4" name="Google Shape;5354;p32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355" name="Google Shape;5355;p32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32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32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32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32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0" name="Google Shape;5360;p32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361" name="Google Shape;5361;p32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32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32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32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32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32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32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8" name="Google Shape;5368;p32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369" name="Google Shape;5369;p32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32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32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32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32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32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32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32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32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8" name="Google Shape;5378;p32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379" name="Google Shape;5379;p32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32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32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32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32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32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32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6" name="Google Shape;5386;p32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387" name="Google Shape;5387;p32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32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32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32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1" name="Google Shape;5391;p32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392" name="Google Shape;5392;p32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32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32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32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32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32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32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9" name="Google Shape;5399;p32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400" name="Google Shape;5400;p32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32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32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32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32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32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32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7" name="Google Shape;5407;p32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408" name="Google Shape;5408;p32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32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32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32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32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32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32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15" name="Google Shape;5415;p32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6" name="Google Shape;5416;p32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17" name="Google Shape;5417;p32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418" name="Google Shape;5418;p32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32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32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32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32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32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32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5" name="Google Shape;5425;p32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426" name="Google Shape;5426;p32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32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32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32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32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32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32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32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4" name="Google Shape;5434;p32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435" name="Google Shape;5435;p32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32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32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32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32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32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1" name="Google Shape;5441;p32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442" name="Google Shape;5442;p32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32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32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32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32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7" name="Google Shape;5447;p32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448" name="Google Shape;5448;p32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32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32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32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32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32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32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5" name="Google Shape;5455;p32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456" name="Google Shape;5456;p32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32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32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32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32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32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2" name="Google Shape;5462;p32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463" name="Google Shape;5463;p32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32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32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6" name="Google Shape;5466;p32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467" name="Google Shape;5467;p32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32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32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32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32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32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32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32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5" name="Google Shape;5475;p32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476" name="Google Shape;5476;p32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32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32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32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32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32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32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32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32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32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32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7" name="Google Shape;5487;p32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488" name="Google Shape;5488;p32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32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32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32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32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32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4" name="Google Shape;5494;p32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495" name="Google Shape;5495;p32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32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32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32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32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0" name="Google Shape;5500;p32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501" name="Google Shape;5501;p32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32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32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32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32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32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32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32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9" name="Google Shape;5509;p32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510" name="Google Shape;5510;p32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32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32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32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32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32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32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7" name="Google Shape;5517;p32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518" name="Google Shape;5518;p32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32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32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32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32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32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32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32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6" name="Google Shape;5526;p32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527" name="Google Shape;5527;p32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32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32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32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32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32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32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32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32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6" name="Google Shape;5536;p32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537" name="Google Shape;5537;p32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32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32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32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32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542" name="Google Shape;5542;p32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543" name="Google Shape;5543;p32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544" name="Google Shape;5544;p32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32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46" name="Google Shape;5546;p32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550" name="Shape 5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1" name="Google Shape;5551;p3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552" name="Google Shape;5552;p33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553" name="Google Shape;5553;p33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33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5" name="Google Shape;5555;p33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556" name="Google Shape;5556;p33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33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8" name="Google Shape;5558;p33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559" name="Google Shape;5559;p33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33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33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33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33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33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5" name="Google Shape;5565;p33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566" name="Google Shape;5566;p33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33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8" name="Google Shape;5568;p33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569" name="Google Shape;5569;p33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33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33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33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33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33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33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33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7" name="Google Shape;5577;p33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578" name="Google Shape;5578;p33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33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0" name="Google Shape;5580;p33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581" name="Google Shape;5581;p33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33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3" name="Google Shape;5583;p33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584" name="Google Shape;5584;p33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33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6" name="Google Shape;5586;p33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587" name="Google Shape;5587;p33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33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89" name="Google Shape;5589;p33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90" name="Google Shape;5590;p33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591" name="Google Shape;5591;p33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33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3" name="Google Shape;5593;p33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594" name="Google Shape;5594;p33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33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6" name="Google Shape;5596;p33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597" name="Google Shape;5597;p33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33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9" name="Google Shape;5599;p33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600" name="Google Shape;5600;p33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33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33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33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33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33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6" name="Google Shape;5606;p33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607" name="Google Shape;5607;p33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33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33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0" name="Google Shape;5610;p33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611" name="Google Shape;5611;p33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33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33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33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5" name="Google Shape;5615;p33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616" name="Google Shape;5616;p33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33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33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33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20" name="Google Shape;5620;p33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21" name="Google Shape;5621;p33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622" name="Google Shape;5622;p33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33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33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25" name="Google Shape;5625;p33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26" name="Google Shape;5626;p33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627" name="Google Shape;5627;p33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33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33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33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33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33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33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34" name="Google Shape;5634;p33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5" name="Google Shape;5635;p33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36" name="Google Shape;5636;p33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637" name="Google Shape;5637;p33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33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33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0" name="Google Shape;5640;p33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641" name="Google Shape;5641;p33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33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33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33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5" name="Google Shape;5645;p33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646" name="Google Shape;5646;p33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33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33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9" name="Google Shape;5649;p33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650" name="Google Shape;5650;p33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33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33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3" name="Google Shape;5653;p33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654" name="Google Shape;5654;p33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33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33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33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33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33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33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61" name="Google Shape;5661;p33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2" name="Google Shape;5662;p33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3" name="Google Shape;5663;p33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4" name="Google Shape;5664;p33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5" name="Google Shape;5665;p33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66" name="Google Shape;5666;p33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667" name="Google Shape;5667;p33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33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33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0" name="Google Shape;5670;p33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671" name="Google Shape;5671;p33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33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33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33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33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6" name="Google Shape;5676;p33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677" name="Google Shape;5677;p33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33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9" name="Google Shape;5679;p33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680" name="Google Shape;5680;p33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33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33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33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33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33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86" name="Google Shape;5686;p33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87" name="Google Shape;5687;p33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688" name="Google Shape;5688;p33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33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33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33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33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33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33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5" name="Google Shape;5695;p33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696" name="Google Shape;5696;p33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33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33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33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0" name="Google Shape;5700;p33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701" name="Google Shape;5701;p33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33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33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33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33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33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33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08" name="Google Shape;5708;p33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09" name="Google Shape;5709;p33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710" name="Google Shape;5710;p33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33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33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33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14" name="Google Shape;5714;p33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15" name="Google Shape;5715;p33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716" name="Google Shape;5716;p33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33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8" name="Google Shape;5718;p33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719" name="Google Shape;5719;p33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33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33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33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33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4" name="Google Shape;5724;p33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725" name="Google Shape;5725;p33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33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33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33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33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33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33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32" name="Google Shape;5732;p33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33" name="Google Shape;5733;p33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734" name="Google Shape;5734;p33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33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33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33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8" name="Google Shape;5738;p33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739" name="Google Shape;5739;p33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33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33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33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43" name="Google Shape;5743;p33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44" name="Google Shape;5744;p33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745" name="Google Shape;5745;p33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33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33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8" name="Google Shape;5748;p33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749" name="Google Shape;5749;p33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33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33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33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3" name="Google Shape;5753;p33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754" name="Google Shape;5754;p33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33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33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33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33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9" name="Google Shape;5759;p33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760" name="Google Shape;5760;p33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33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33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3" name="Google Shape;5763;p33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764" name="Google Shape;5764;p33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33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33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33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33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33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33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33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33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33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4" name="Google Shape;5774;p33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775" name="Google Shape;5775;p33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33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33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33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9" name="Google Shape;5779;p33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780" name="Google Shape;5780;p33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33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33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33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33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5" name="Google Shape;5785;p33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786" name="Google Shape;5786;p33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33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33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33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0" name="Google Shape;5790;p33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791" name="Google Shape;5791;p33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33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3" name="Google Shape;5793;p33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794" name="Google Shape;5794;p33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33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33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33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33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9" name="Google Shape;5799;p33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800" name="Google Shape;5800;p33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33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33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33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33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33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33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33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33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33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0" name="Google Shape;5810;p33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811" name="Google Shape;5811;p33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33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3" name="Google Shape;5813;p33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814" name="Google Shape;5814;p33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33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33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7" name="Google Shape;5817;p33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818" name="Google Shape;5818;p33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33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33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33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33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33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33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33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33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7" name="Google Shape;5827;p33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828" name="Google Shape;5828;p33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33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33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1" name="Google Shape;5831;p33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832" name="Google Shape;5832;p33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33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33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33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6" name="Google Shape;5836;p33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837" name="Google Shape;5837;p33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33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33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33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33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2" name="Google Shape;5842;p33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843" name="Google Shape;5843;p33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33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33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33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33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8" name="Google Shape;5848;p33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849" name="Google Shape;5849;p33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33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1" name="Google Shape;5851;p33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852" name="Google Shape;5852;p33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33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33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33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33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7" name="Google Shape;5857;p33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858" name="Google Shape;5858;p33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33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33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33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33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33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33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33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33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7" name="Google Shape;5867;p33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868" name="Google Shape;5868;p33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33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33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33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33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33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33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33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33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33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33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9" name="Google Shape;5879;p33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880" name="Google Shape;5880;p33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33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33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33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4" name="Google Shape;5884;p33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885" name="Google Shape;5885;p33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33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33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33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33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33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1" name="Google Shape;5891;p33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892" name="Google Shape;5892;p33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33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33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33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33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33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8" name="Google Shape;5898;p33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899" name="Google Shape;5899;p33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33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33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33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33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33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33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33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7" name="Google Shape;5907;p33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5908" name="Google Shape;5908;p33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33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33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33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33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33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4" name="Google Shape;5914;p33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5915" name="Google Shape;5915;p33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33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33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33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9" name="Google Shape;5919;p33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5920" name="Google Shape;5920;p33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33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33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33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33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33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33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33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33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33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0" name="Google Shape;5930;p33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5931" name="Google Shape;5931;p33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33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33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33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33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33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7" name="Google Shape;5937;p33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5938" name="Google Shape;5938;p33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33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33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33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33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33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33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5" name="Google Shape;5945;p33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5946" name="Google Shape;5946;p33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33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33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33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33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33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33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33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33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33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33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7" name="Google Shape;5957;p33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5958" name="Google Shape;5958;p33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33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33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33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33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33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33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5" name="Google Shape;5965;p33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5966" name="Google Shape;5966;p33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33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33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33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33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33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33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33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33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33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33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33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33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9" name="Google Shape;5979;p33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5980" name="Google Shape;5980;p33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33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33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33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33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5" name="Google Shape;5985;p33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5986" name="Google Shape;5986;p33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33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33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33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33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1" name="Google Shape;5991;p33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5992" name="Google Shape;5992;p33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33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33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5" name="Google Shape;5995;p33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5996" name="Google Shape;5996;p33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33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8" name="Google Shape;5998;p33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5999" name="Google Shape;5999;p33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33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33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33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33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33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5" name="Google Shape;6005;p33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006" name="Google Shape;6006;p33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33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33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9" name="Google Shape;6009;p33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010" name="Google Shape;6010;p33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33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33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33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4" name="Google Shape;6014;p33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015" name="Google Shape;6015;p33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33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33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33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33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33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33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33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33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33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5" name="Google Shape;6025;p33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026" name="Google Shape;6026;p33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33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33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33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33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33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2" name="Google Shape;6032;p33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033" name="Google Shape;6033;p33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33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33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33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33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33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9" name="Google Shape;6039;p33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040" name="Google Shape;6040;p33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33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33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33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33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33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6" name="Google Shape;6046;p33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047" name="Google Shape;6047;p33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33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33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33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1" name="Google Shape;6051;p33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052" name="Google Shape;6052;p33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33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33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5" name="Google Shape;6055;p33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056" name="Google Shape;6056;p33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33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33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33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33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33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2" name="Google Shape;6062;p33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063" name="Google Shape;6063;p33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33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33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33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7" name="Google Shape;6067;p33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068" name="Google Shape;6068;p33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33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33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1" name="Google Shape;6071;p33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072" name="Google Shape;6072;p33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33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33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075" name="Google Shape;6075;p33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076" name="Google Shape;6076;p33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077" name="Google Shape;6077;p33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33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33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33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33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085" name="Shape 6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6" name="Google Shape;6086;p3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087" name="Google Shape;6087;p34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8" name="Google Shape;6088;p34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9" name="Google Shape;6089;p34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90" name="Google Shape;6090;p34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091" name="Google Shape;6091;p34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34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34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34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5" name="Google Shape;6095;p34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096" name="Google Shape;6096;p34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34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8" name="Google Shape;6098;p34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9" name="Google Shape;6099;p34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0" name="Google Shape;6100;p34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1" name="Google Shape;6101;p34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2" name="Google Shape;6102;p34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3" name="Google Shape;6103;p34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4" name="Google Shape;6104;p34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105" name="Google Shape;6105;p34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34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34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8" name="Google Shape;6108;p34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109" name="Google Shape;6109;p34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34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1" name="Google Shape;6111;p34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112" name="Google Shape;6112;p34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34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34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34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34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17" name="Google Shape;6117;p34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8" name="Google Shape;6118;p34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9" name="Google Shape;6119;p34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0" name="Google Shape;6120;p34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1" name="Google Shape;6121;p34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22" name="Google Shape;6122;p34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123" name="Google Shape;6123;p34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34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25" name="Google Shape;6125;p34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6" name="Google Shape;6126;p34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27" name="Google Shape;6127;p34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128" name="Google Shape;6128;p34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34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34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34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2" name="Google Shape;6132;p34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3" name="Google Shape;6133;p34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4" name="Google Shape;6134;p34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5" name="Google Shape;6135;p34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6" name="Google Shape;6136;p34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7" name="Google Shape;6137;p34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38" name="Google Shape;6138;p34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139" name="Google Shape;6139;p34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34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1" name="Google Shape;6141;p34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142" name="Google Shape;6142;p34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34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4" name="Google Shape;6144;p34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145" name="Google Shape;6145;p34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34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47" name="Google Shape;6147;p34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48" name="Google Shape;6148;p34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149" name="Google Shape;6149;p34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34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1" name="Google Shape;6151;p34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52" name="Google Shape;6152;p34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153" name="Google Shape;6153;p34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34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34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34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7" name="Google Shape;6157;p34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158" name="Google Shape;6158;p34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34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34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34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2" name="Google Shape;6162;p34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163" name="Google Shape;6163;p34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34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5" name="Google Shape;6165;p34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166" name="Google Shape;6166;p34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34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68" name="Google Shape;6168;p34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9" name="Google Shape;6169;p34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70" name="Google Shape;6170;p34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171" name="Google Shape;6171;p34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34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34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34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34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76" name="Google Shape;6176;p34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77" name="Google Shape;6177;p34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178" name="Google Shape;6178;p34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34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0" name="Google Shape;6180;p34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181" name="Google Shape;6181;p34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34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34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4" name="Google Shape;6184;p34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185" name="Google Shape;6185;p34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34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7" name="Google Shape;6187;p34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188" name="Google Shape;6188;p34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34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90" name="Google Shape;6190;p34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91" name="Google Shape;6191;p34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192" name="Google Shape;6192;p34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34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34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5" name="Google Shape;6195;p34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196" name="Google Shape;6196;p34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34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34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34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34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01" name="Google Shape;6201;p34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2" name="Google Shape;6202;p34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3" name="Google Shape;6203;p34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204" name="Google Shape;6204;p34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34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34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7" name="Google Shape;6207;p34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208" name="Google Shape;6208;p34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34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34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1" name="Google Shape;6211;p34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212" name="Google Shape;6212;p34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34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34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5" name="Google Shape;6215;p34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216" name="Google Shape;6216;p34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34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34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34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0" name="Google Shape;6220;p34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221" name="Google Shape;6221;p34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34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34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4" name="Google Shape;6224;p34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25" name="Google Shape;6225;p34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226" name="Google Shape;6226;p34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34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8" name="Google Shape;6228;p34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229" name="Google Shape;6229;p34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34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1" name="Google Shape;6231;p34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2" name="Google Shape;6232;p34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3" name="Google Shape;6233;p34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234" name="Google Shape;6234;p34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34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34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34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8" name="Google Shape;6238;p34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239" name="Google Shape;6239;p34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34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41" name="Google Shape;6241;p34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42" name="Google Shape;6242;p34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243" name="Google Shape;6243;p34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34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34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34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34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34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9" name="Google Shape;6249;p34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250" name="Google Shape;6250;p34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34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34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34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34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34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34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7" name="Google Shape;6257;p34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258" name="Google Shape;6258;p34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34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0" name="Google Shape;6260;p34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261" name="Google Shape;6261;p34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34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34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34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5" name="Google Shape;6265;p34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266" name="Google Shape;6266;p34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34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34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9" name="Google Shape;6269;p34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0" name="Google Shape;6270;p34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271" name="Google Shape;6271;p34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34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3" name="Google Shape;6273;p34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4" name="Google Shape;6274;p34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5" name="Google Shape;6275;p34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276" name="Google Shape;6276;p34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34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8" name="Google Shape;6278;p34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279" name="Google Shape;6279;p34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34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34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34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3" name="Google Shape;6283;p34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284" name="Google Shape;6284;p34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34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34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7" name="Google Shape;6287;p34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8" name="Google Shape;6288;p34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289" name="Google Shape;6289;p34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34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34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2" name="Google Shape;6292;p34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293" name="Google Shape;6293;p34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34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34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34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7" name="Google Shape;6297;p34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298" name="Google Shape;6298;p34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34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0" name="Google Shape;6300;p34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301" name="Google Shape;6301;p34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34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3" name="Google Shape;6303;p34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304" name="Google Shape;6304;p34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34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34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34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34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9" name="Google Shape;6309;p34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310" name="Google Shape;6310;p34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34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34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34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4" name="Google Shape;6314;p34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5" name="Google Shape;6315;p34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6" name="Google Shape;6316;p34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317" name="Google Shape;6317;p34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34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9" name="Google Shape;6319;p34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320" name="Google Shape;6320;p34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34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2" name="Google Shape;6322;p34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323" name="Google Shape;6323;p34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34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5" name="Google Shape;6325;p34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326" name="Google Shape;6326;p34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34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34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34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34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34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34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34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4" name="Google Shape;6334;p34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335" name="Google Shape;6335;p34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34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7" name="Google Shape;6337;p34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8" name="Google Shape;6338;p34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339" name="Google Shape;6339;p34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34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1" name="Google Shape;6341;p34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342" name="Google Shape;6342;p34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34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4" name="Google Shape;6344;p34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345" name="Google Shape;6345;p34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34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34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8" name="Google Shape;6348;p34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349" name="Google Shape;6349;p34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34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51" name="Google Shape;6351;p34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2" name="Google Shape;6352;p34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353" name="Google Shape;6353;p34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34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34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6" name="Google Shape;6356;p34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357" name="Google Shape;6357;p34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34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9" name="Google Shape;6359;p34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360" name="Google Shape;6360;p34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34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2" name="Google Shape;6362;p34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363" name="Google Shape;6363;p34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34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34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6" name="Google Shape;6366;p34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370" name="Shape 6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1" name="Google Shape;6371;p3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372" name="Google Shape;6372;p35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373" name="Google Shape;6373;p35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35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5" name="Google Shape;6375;p35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376" name="Google Shape;6376;p35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35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35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9" name="Google Shape;6379;p35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380" name="Google Shape;6380;p35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35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35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35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35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5" name="Google Shape;6385;p35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386" name="Google Shape;6386;p35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35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35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35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0" name="Google Shape;6390;p35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91" name="Google Shape;6391;p35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392" name="Google Shape;6392;p35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35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35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5" name="Google Shape;6395;p35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396" name="Google Shape;6396;p35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35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35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9" name="Google Shape;6399;p35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400" name="Google Shape;6400;p35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35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2" name="Google Shape;6402;p35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3" name="Google Shape;6403;p35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404" name="Google Shape;6404;p35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35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35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7" name="Google Shape;6407;p35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8" name="Google Shape;6408;p35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409" name="Google Shape;6409;p35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35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35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35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3" name="Google Shape;6413;p35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414" name="Google Shape;6414;p35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35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35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35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8" name="Google Shape;6418;p35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419" name="Google Shape;6419;p35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35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35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2" name="Google Shape;6422;p35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423" name="Google Shape;6423;p35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35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5" name="Google Shape;6425;p35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426" name="Google Shape;6426;p35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35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8" name="Google Shape;6428;p35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9" name="Google Shape;6429;p35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430" name="Google Shape;6430;p35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35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2" name="Google Shape;6432;p35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3" name="Google Shape;6433;p35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434" name="Google Shape;6434;p35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35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35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7" name="Google Shape;6437;p35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438" name="Google Shape;6438;p35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35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35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35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2" name="Google Shape;6442;p35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443" name="Google Shape;6443;p35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35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35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35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7" name="Google Shape;6447;p35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8" name="Google Shape;6448;p35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449" name="Google Shape;6449;p35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35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35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2" name="Google Shape;6452;p35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3" name="Google Shape;6453;p35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454" name="Google Shape;6454;p35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35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35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35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35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35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35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35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35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35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35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5" name="Google Shape;6465;p35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466" name="Google Shape;6466;p35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35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35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9" name="Google Shape;6469;p35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0" name="Google Shape;6470;p35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1" name="Google Shape;6471;p35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472" name="Google Shape;6472;p35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35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35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5" name="Google Shape;6475;p35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476" name="Google Shape;6476;p35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35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35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9" name="Google Shape;6479;p35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480" name="Google Shape;6480;p35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35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35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3" name="Google Shape;6483;p35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484" name="Google Shape;6484;p35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35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6" name="Google Shape;6486;p35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7" name="Google Shape;6487;p35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8" name="Google Shape;6488;p35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489" name="Google Shape;6489;p35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35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35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35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35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35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35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35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35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35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35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0" name="Google Shape;6500;p35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501" name="Google Shape;6501;p35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35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35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4" name="Google Shape;6504;p35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505" name="Google Shape;6505;p35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35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35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35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9" name="Google Shape;6509;p35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0" name="Google Shape;6510;p35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511" name="Google Shape;6511;p35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35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3" name="Google Shape;6513;p35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514" name="Google Shape;6514;p35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35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35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35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35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9" name="Google Shape;6519;p35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520" name="Google Shape;6520;p35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35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35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35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4" name="Google Shape;6524;p35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5" name="Google Shape;6525;p35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6" name="Google Shape;6526;p35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7" name="Google Shape;6527;p35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528" name="Google Shape;6528;p35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35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0" name="Google Shape;6530;p35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531" name="Google Shape;6531;p35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35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35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35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5" name="Google Shape;6535;p35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536" name="Google Shape;6536;p35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35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35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9" name="Google Shape;6539;p35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540" name="Google Shape;6540;p35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35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35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3" name="Google Shape;6543;p35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544" name="Google Shape;6544;p35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35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35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35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35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35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35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1" name="Google Shape;6551;p35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552" name="Google Shape;6552;p35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35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35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35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35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35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35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9" name="Google Shape;6559;p35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0" name="Google Shape;6560;p35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561" name="Google Shape;6561;p35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35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35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35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35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6" name="Google Shape;6566;p35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567" name="Google Shape;6567;p35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35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35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35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35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2" name="Google Shape;6572;p35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573" name="Google Shape;6573;p35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35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35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6" name="Google Shape;6576;p35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577" name="Google Shape;6577;p35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35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35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35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1" name="Google Shape;6581;p35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2" name="Google Shape;6582;p35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3" name="Google Shape;6583;p35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584" name="Google Shape;6584;p35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35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35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35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35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9" name="Google Shape;6589;p35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590" name="Google Shape;6590;p35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35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35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35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35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35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35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7" name="Google Shape;6597;p35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598" name="Google Shape;6598;p35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35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35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1" name="Google Shape;6601;p35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602" name="Google Shape;6602;p35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35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35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35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35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35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35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35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0" name="Google Shape;6610;p35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611" name="Google Shape;6611;p35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35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35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35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35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35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35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8" name="Google Shape;6618;p35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619" name="Google Shape;6619;p35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35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1" name="Google Shape;6621;p35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622" name="Google Shape;6622;p35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35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35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35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35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35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35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35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35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35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2" name="Google Shape;6632;p35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633" name="Google Shape;6633;p35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35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35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35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7" name="Google Shape;6637;p35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638" name="Google Shape;6638;p35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35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35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35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35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35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35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5" name="Google Shape;6645;p35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646" name="Google Shape;6646;p35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35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35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9" name="Google Shape;6649;p35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650" name="Google Shape;6650;p35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35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35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35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35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35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6" name="Google Shape;6656;p35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657" name="Google Shape;6657;p35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35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35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35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1" name="Google Shape;6661;p35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662" name="Google Shape;6662;p35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35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4" name="Google Shape;6664;p35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665" name="Google Shape;6665;p35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35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7" name="Google Shape;6667;p35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668" name="Google Shape;6668;p35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35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35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35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35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35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35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5" name="Google Shape;6675;p35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676" name="Google Shape;6676;p35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35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35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35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35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1" name="Google Shape;6681;p35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682" name="Google Shape;6682;p35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35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35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35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6" name="Google Shape;6686;p35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687" name="Google Shape;6687;p35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35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35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35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1" name="Google Shape;6691;p35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692" name="Google Shape;6692;p35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35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35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35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6" name="Google Shape;6696;p35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697" name="Google Shape;6697;p35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35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9" name="Google Shape;6699;p35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700" name="Google Shape;6700;p35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35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35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35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35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5" name="Google Shape;6705;p35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706" name="Google Shape;6706;p35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35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35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35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35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35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35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3" name="Google Shape;6713;p35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714" name="Google Shape;6714;p35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35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35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7" name="Google Shape;6717;p35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8" name="Google Shape;6718;p35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719" name="Google Shape;6719;p35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35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35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35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35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4" name="Google Shape;6724;p35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725" name="Google Shape;6725;p35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35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35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35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35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0" name="Google Shape;6730;p35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731" name="Google Shape;6731;p35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35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35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35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35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35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35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35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35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0" name="Google Shape;6740;p35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741" name="Google Shape;6741;p35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35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35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35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35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35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35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35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9" name="Google Shape;6749;p35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750" name="Google Shape;6750;p35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35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35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35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4" name="Google Shape;6754;p35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755" name="Google Shape;6755;p35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35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7" name="Google Shape;6757;p35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758" name="Google Shape;6758;p35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35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35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35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35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35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4" name="Google Shape;6764;p35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765" name="Google Shape;6765;p35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35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35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35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9" name="Google Shape;6769;p35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770" name="Google Shape;6770;p35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35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35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3" name="Google Shape;6773;p35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774" name="Google Shape;6774;p35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35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35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35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35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35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35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1" name="Google Shape;6781;p35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782" name="Google Shape;6782;p35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35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4" name="Google Shape;6784;p35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785" name="Google Shape;6785;p35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35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7" name="Google Shape;6787;p35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788" name="Google Shape;6788;p35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35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0" name="Google Shape;6790;p35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791" name="Google Shape;6791;p35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35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35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35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35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35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35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8" name="Google Shape;6798;p35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799" name="Google Shape;6799;p35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35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1" name="Google Shape;6801;p35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802" name="Google Shape;6802;p35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35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4" name="Google Shape;6804;p35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5" name="Google Shape;6805;p35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806" name="Google Shape;6806;p35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35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35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812" name="Shape 6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3" name="Google Shape;6813;p3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814" name="Google Shape;6814;p36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5" name="Google Shape;6815;p36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816" name="Google Shape;6816;p36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36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8" name="Google Shape;6818;p36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819" name="Google Shape;6819;p36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36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36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2" name="Google Shape;6822;p36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823" name="Google Shape;6823;p36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36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36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36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36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8" name="Google Shape;6828;p36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829" name="Google Shape;6829;p36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36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36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36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36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4" name="Google Shape;6834;p36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835" name="Google Shape;6835;p36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36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36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36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36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36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36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36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36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36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36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36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7" name="Google Shape;6847;p36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848" name="Google Shape;6848;p36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36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0" name="Google Shape;6850;p36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851" name="Google Shape;6851;p36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36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36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36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5" name="Google Shape;6855;p36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6" name="Google Shape;6856;p36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857" name="Google Shape;6857;p36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36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36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36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36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36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3" name="Google Shape;6863;p36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4" name="Google Shape;6864;p36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5" name="Google Shape;6865;p36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866" name="Google Shape;6866;p36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36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36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36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36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1" name="Google Shape;6871;p36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872" name="Google Shape;6872;p36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36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36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36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36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36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36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36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0" name="Google Shape;6880;p36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881" name="Google Shape;6881;p36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36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3" name="Google Shape;6883;p36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884" name="Google Shape;6884;p36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36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36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7" name="Google Shape;6887;p36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888" name="Google Shape;6888;p36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36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0" name="Google Shape;6890;p36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891" name="Google Shape;6891;p36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36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36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36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36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36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36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8" name="Google Shape;6898;p36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899" name="Google Shape;6899;p36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36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1" name="Google Shape;6901;p36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902" name="Google Shape;6902;p36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36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36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5" name="Google Shape;6905;p36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6906" name="Google Shape;6906;p36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36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8" name="Google Shape;6908;p36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6909" name="Google Shape;6909;p36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36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36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2" name="Google Shape;6912;p36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3" name="Google Shape;6913;p36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4" name="Google Shape;6914;p36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6915" name="Google Shape;6915;p36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36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36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36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36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36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1" name="Google Shape;6921;p36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2" name="Google Shape;6922;p36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6923" name="Google Shape;6923;p36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36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36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6" name="Google Shape;6926;p36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6927" name="Google Shape;6927;p36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36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9" name="Google Shape;6929;p36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0" name="Google Shape;6930;p36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6931" name="Google Shape;6931;p36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36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36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4" name="Google Shape;6934;p36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6935" name="Google Shape;6935;p36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36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7" name="Google Shape;6937;p36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8" name="Google Shape;6938;p36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9" name="Google Shape;6939;p36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0" name="Google Shape;6940;p36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6941" name="Google Shape;6941;p36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36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3" name="Google Shape;6943;p36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4" name="Google Shape;6944;p36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6945" name="Google Shape;6945;p36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36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7" name="Google Shape;6947;p36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8" name="Google Shape;6948;p36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9" name="Google Shape;6949;p36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50" name="Google Shape;6950;p36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6951" name="Google Shape;6951;p36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36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36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4" name="Google Shape;6954;p36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6955" name="Google Shape;6955;p36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36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7" name="Google Shape;6957;p36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6958" name="Google Shape;6958;p36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36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0" name="Google Shape;6960;p36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1" name="Google Shape;6961;p36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6962" name="Google Shape;6962;p36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36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36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36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36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36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36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36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36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1" name="Google Shape;6971;p36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2" name="Google Shape;6972;p36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6973" name="Google Shape;6973;p36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36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36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36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7" name="Google Shape;6977;p36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6978" name="Google Shape;6978;p36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36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0" name="Google Shape;6980;p36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6981" name="Google Shape;6981;p36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36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3" name="Google Shape;6983;p36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4" name="Google Shape;6984;p36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6985" name="Google Shape;6985;p36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36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36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8" name="Google Shape;6988;p36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6989" name="Google Shape;6989;p36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36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36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36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36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36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5" name="Google Shape;6995;p36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6996" name="Google Shape;6996;p36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36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8" name="Google Shape;6998;p36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6999" name="Google Shape;6999;p36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36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1" name="Google Shape;7001;p36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002" name="Google Shape;7002;p36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36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36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36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36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7" name="Google Shape;7007;p36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008" name="Google Shape;7008;p36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36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36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36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2" name="Google Shape;7012;p36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3" name="Google Shape;7013;p36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014" name="Google Shape;7014;p36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36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36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36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8" name="Google Shape;7018;p36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019" name="Google Shape;7019;p36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36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36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2" name="Google Shape;7022;p36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023" name="Google Shape;7023;p36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36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36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6" name="Google Shape;7026;p36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027" name="Google Shape;7027;p36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36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36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36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36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36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36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36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36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6" name="Google Shape;7036;p36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7" name="Google Shape;7037;p36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038" name="Google Shape;7038;p36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36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36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1" name="Google Shape;7041;p36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042" name="Google Shape;7042;p36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36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4" name="Google Shape;7044;p36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045" name="Google Shape;7045;p36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36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7" name="Google Shape;7047;p36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8" name="Google Shape;7048;p36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049" name="Google Shape;7049;p36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36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1" name="Google Shape;7051;p36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052" name="Google Shape;7052;p36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36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4" name="Google Shape;7054;p36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055" name="Google Shape;7055;p36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36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7" name="Google Shape;7057;p36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058" name="Google Shape;7058;p36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36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0" name="Google Shape;7060;p36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061" name="Google Shape;7061;p36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36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36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36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5" name="Google Shape;7065;p36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066" name="Google Shape;7066;p36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36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8" name="Google Shape;7068;p36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069" name="Google Shape;7069;p36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36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1" name="Google Shape;7071;p36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072" name="Google Shape;7072;p36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36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36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36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36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7" name="Google Shape;7077;p36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078" name="Google Shape;7078;p36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36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36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36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36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36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36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36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6" name="Google Shape;7086;p36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087" name="Google Shape;7087;p36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36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36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0" name="Google Shape;7090;p36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091" name="Google Shape;7091;p36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36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36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36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5" name="Google Shape;7095;p36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096" name="Google Shape;7096;p36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36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8" name="Google Shape;7098;p36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9" name="Google Shape;7099;p36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100" name="Google Shape;7100;p36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36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36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36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4" name="Google Shape;7104;p36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105" name="Google Shape;7105;p36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36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36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36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9" name="Google Shape;7109;p36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110" name="Google Shape;7110;p36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36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36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3" name="Google Shape;7113;p36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114" name="Google Shape;7114;p36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36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6" name="Google Shape;7116;p36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117" name="Google Shape;7117;p36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36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36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0" name="Google Shape;7120;p36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121" name="Google Shape;7121;p36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36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3" name="Google Shape;7123;p36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124" name="Google Shape;7124;p36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36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6" name="Google Shape;7126;p36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127" name="Google Shape;7127;p36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36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36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36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1" name="Google Shape;7131;p36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2" name="Google Shape;7132;p36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133" name="Google Shape;7133;p36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36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36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6" name="Google Shape;7136;p36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7" name="Google Shape;7137;p36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138" name="Google Shape;7138;p36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36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36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1" name="Google Shape;7141;p36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2" name="Google Shape;7142;p36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143" name="Google Shape;7143;p36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36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36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6" name="Google Shape;7146;p36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147" name="Google Shape;7147;p36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36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36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0" name="Google Shape;7150;p36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151" name="Google Shape;7151;p36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36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36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36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36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6" name="Google Shape;7156;p36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7" name="Google Shape;7157;p36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158" name="Google Shape;7158;p36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36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36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1" name="Google Shape;7161;p36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2" name="Google Shape;7162;p36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163" name="Google Shape;7163;p36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36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36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36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36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36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36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36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36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36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36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4" name="Google Shape;7174;p36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178" name="Shape 7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9" name="Google Shape;7179;p3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180" name="Google Shape;7180;p37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1" name="Google Shape;7181;p37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182" name="Google Shape;7182;p37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37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37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5" name="Google Shape;7185;p37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186" name="Google Shape;7186;p37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37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37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37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37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37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37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37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37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37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37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37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8" name="Google Shape;7198;p37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9" name="Google Shape;7199;p37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0" name="Google Shape;7200;p37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1" name="Google Shape;7201;p37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202" name="Google Shape;7202;p37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37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37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37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6" name="Google Shape;7206;p37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7" name="Google Shape;7207;p37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208" name="Google Shape;7208;p37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37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37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37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37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3" name="Google Shape;7213;p37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4" name="Google Shape;7214;p37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5" name="Google Shape;7215;p37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6" name="Google Shape;7216;p37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217" name="Google Shape;7217;p37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37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9" name="Google Shape;7219;p37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220" name="Google Shape;7220;p37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37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37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37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4" name="Google Shape;7224;p37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5" name="Google Shape;7225;p37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6" name="Google Shape;7226;p37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227" name="Google Shape;7227;p37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37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37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0" name="Google Shape;7230;p37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1" name="Google Shape;7231;p37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232" name="Google Shape;7232;p37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37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37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5" name="Google Shape;7235;p37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6" name="Google Shape;7236;p37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7" name="Google Shape;7237;p37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238" name="Google Shape;7238;p37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37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0" name="Google Shape;7240;p37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241" name="Google Shape;7241;p37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37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3" name="Google Shape;7243;p37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244" name="Google Shape;7244;p37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37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6" name="Google Shape;7246;p37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247" name="Google Shape;7247;p37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37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37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37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37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37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37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37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37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6" name="Google Shape;7256;p37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257" name="Google Shape;7257;p37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37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37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0" name="Google Shape;7260;p37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261" name="Google Shape;7261;p37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37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37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37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37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37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37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37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9" name="Google Shape;7269;p37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270" name="Google Shape;7270;p37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37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37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37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37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37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37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7" name="Google Shape;7277;p37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278" name="Google Shape;7278;p37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37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0" name="Google Shape;7280;p37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1" name="Google Shape;7281;p37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282" name="Google Shape;7282;p37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37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37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37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37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37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37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9" name="Google Shape;7289;p37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290" name="Google Shape;7290;p37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37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37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3" name="Google Shape;7293;p37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294" name="Google Shape;7294;p37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37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37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7" name="Google Shape;7297;p37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8" name="Google Shape;7298;p37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299" name="Google Shape;7299;p37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37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37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2" name="Google Shape;7302;p37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303" name="Google Shape;7303;p37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37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37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6" name="Google Shape;7306;p37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7" name="Google Shape;7307;p37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8" name="Google Shape;7308;p37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309" name="Google Shape;7309;p37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37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37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37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37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4" name="Google Shape;7314;p37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315" name="Google Shape;7315;p37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37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37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37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37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37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1" name="Google Shape;7321;p37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322" name="Google Shape;7322;p37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37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37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5" name="Google Shape;7325;p37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326" name="Google Shape;7326;p37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37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8" name="Google Shape;7328;p37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329" name="Google Shape;7329;p37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37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37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2" name="Google Shape;7332;p37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333" name="Google Shape;7333;p37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37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37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37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37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8" name="Google Shape;7338;p37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9" name="Google Shape;7339;p37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0" name="Google Shape;7340;p37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1" name="Google Shape;7341;p37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2" name="Google Shape;7342;p37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343" name="Google Shape;7343;p37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37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37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37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7" name="Google Shape;7347;p37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348" name="Google Shape;7348;p37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37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37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37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37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37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37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37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37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37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37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37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0" name="Google Shape;7360;p37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361" name="Google Shape;7361;p37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37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37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37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37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37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37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37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37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0" name="Google Shape;7370;p37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371" name="Google Shape;7371;p37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37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37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4" name="Google Shape;7374;p37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375" name="Google Shape;7375;p37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37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37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37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37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37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1" name="Google Shape;7381;p37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382" name="Google Shape;7382;p37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37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37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37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37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7" name="Google Shape;7387;p37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388" name="Google Shape;7388;p37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37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37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37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37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37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37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5" name="Google Shape;7395;p37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396" name="Google Shape;7396;p37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37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37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37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37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37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2" name="Google Shape;7402;p37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403" name="Google Shape;7403;p37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37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37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37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37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37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37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37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37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2" name="Google Shape;7412;p37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413" name="Google Shape;7413;p37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37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37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6" name="Google Shape;7416;p37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417" name="Google Shape;7417;p37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37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37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37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1" name="Google Shape;7421;p37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422" name="Google Shape;7422;p37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37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4" name="Google Shape;7424;p37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425" name="Google Shape;7425;p37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37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37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37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9" name="Google Shape;7429;p37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430" name="Google Shape;7430;p37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37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37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37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4" name="Google Shape;7434;p37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435" name="Google Shape;7435;p37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37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37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37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37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37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37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37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37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4" name="Google Shape;7444;p37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445" name="Google Shape;7445;p37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37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7" name="Google Shape;7447;p37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448" name="Google Shape;7448;p37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37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37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37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37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37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37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5" name="Google Shape;7455;p37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456" name="Google Shape;7456;p37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37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37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37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37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37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37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37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37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37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37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37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37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37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37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37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37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3" name="Google Shape;7473;p37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474" name="Google Shape;7474;p37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37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37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37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37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37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0" name="Google Shape;7480;p37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481" name="Google Shape;7481;p37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37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3" name="Google Shape;7483;p37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484" name="Google Shape;7484;p37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37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37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37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37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37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37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1" name="Google Shape;7491;p37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492" name="Google Shape;7492;p37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37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37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37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37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37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8" name="Google Shape;7498;p37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499" name="Google Shape;7499;p37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37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37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37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37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4" name="Google Shape;7504;p37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505" name="Google Shape;7505;p37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37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37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37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37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37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37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2" name="Google Shape;7512;p37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513" name="Google Shape;7513;p37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37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37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37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7" name="Google Shape;7517;p37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518" name="Google Shape;7518;p37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37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37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1" name="Google Shape;7521;p37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522" name="Google Shape;7522;p37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37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37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5" name="Google Shape;7525;p37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526" name="Google Shape;7526;p37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37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37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37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37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37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37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37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37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5" name="Google Shape;7535;p37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6" name="Google Shape;7536;p37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537" name="Google Shape;7537;p37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37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37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37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37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37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37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4" name="Google Shape;7544;p37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545" name="Google Shape;7545;p37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37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37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37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37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37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1" name="Google Shape;7551;p37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552" name="Google Shape;7552;p37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37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37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37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37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37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37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37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0" name="Google Shape;7560;p37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561" name="Google Shape;7561;p37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37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37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37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37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6" name="Google Shape;7566;p37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567" name="Google Shape;7567;p37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37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37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37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37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37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3" name="Google Shape;7573;p37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574" name="Google Shape;7574;p37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37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37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7" name="Google Shape;7577;p37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578" name="Google Shape;7578;p37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37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37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37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37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37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37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5" name="Google Shape;7585;p37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586" name="Google Shape;7586;p37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37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37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37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37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37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37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3" name="Google Shape;7593;p37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594" name="Google Shape;7594;p37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37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37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37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37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37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37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1" name="Google Shape;7601;p37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602" name="Google Shape;7602;p37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37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37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37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37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7" name="Google Shape;7607;p37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608" name="Google Shape;7608;p37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37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37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1" name="Google Shape;7611;p37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612" name="Google Shape;7612;p37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37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37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37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37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7" name="Google Shape;7617;p37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618" name="Google Shape;7618;p37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37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37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37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37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37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4" name="Google Shape;7624;p37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625" name="Google Shape;7625;p37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37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37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37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37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37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37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2" name="Google Shape;7632;p37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633" name="Google Shape;7633;p37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37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37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37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7" name="Google Shape;7637;p37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638" name="Google Shape;7638;p37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37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37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37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37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37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37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5" name="Google Shape;7645;p37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646" name="Google Shape;7646;p37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37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37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37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0" name="Google Shape;7650;p37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1" name="Google Shape;7651;p37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652" name="Google Shape;7652;p37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37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37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37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6" name="Google Shape;7656;p37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7" name="Google Shape;7657;p37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658" name="Google Shape;7658;p37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37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37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661" name="Google Shape;7661;p37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662" name="Google Shape;7662;p37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3" name="Google Shape;7663;p37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664" name="Google Shape;7664;p37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665" name="Google Shape;7665;p37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37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37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37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37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37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37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2" name="Google Shape;7672;p37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673" name="Google Shape;7673;p37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37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37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37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37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678" name="Google Shape;7678;p37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682" name="Shape 7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3" name="Google Shape;7683;p3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684" name="Google Shape;7684;p38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685" name="Google Shape;7685;p38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38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38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38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38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90" name="Google Shape;7690;p38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1" name="Google Shape;7691;p38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92" name="Google Shape;7692;p38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693" name="Google Shape;7693;p38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38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38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6" name="Google Shape;7696;p38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697" name="Google Shape;7697;p38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38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9" name="Google Shape;7699;p38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700" name="Google Shape;7700;p38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38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38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38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4" name="Google Shape;7704;p38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5" name="Google Shape;7705;p38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706" name="Google Shape;7706;p38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38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8" name="Google Shape;7708;p38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9" name="Google Shape;7709;p38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710" name="Google Shape;7710;p38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38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2" name="Google Shape;7712;p38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713" name="Google Shape;7713;p38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38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38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38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38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38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38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38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1" name="Google Shape;7721;p38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722" name="Google Shape;7722;p38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38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4" name="Google Shape;7724;p38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725" name="Google Shape;7725;p38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38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38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8" name="Google Shape;7728;p38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9" name="Google Shape;7729;p38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30" name="Google Shape;7730;p38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731" name="Google Shape;7731;p38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38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3" name="Google Shape;7733;p38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734" name="Google Shape;7734;p38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38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38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38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38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38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0" name="Google Shape;7740;p38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1" name="Google Shape;7741;p38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742" name="Google Shape;7742;p38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38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38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38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6" name="Google Shape;7746;p38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747" name="Google Shape;7747;p38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38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38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0" name="Google Shape;7750;p38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1" name="Google Shape;7751;p38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752" name="Google Shape;7752;p38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38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38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38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38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38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38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38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0" name="Google Shape;7760;p38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1" name="Google Shape;7761;p38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762" name="Google Shape;7762;p38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38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38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38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6" name="Google Shape;7766;p38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7" name="Google Shape;7767;p38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8" name="Google Shape;7768;p38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769" name="Google Shape;7769;p38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38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1" name="Google Shape;7771;p38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772" name="Google Shape;7772;p38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38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38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5" name="Google Shape;7775;p38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6" name="Google Shape;7776;p38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777" name="Google Shape;7777;p38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38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38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0" name="Google Shape;7780;p38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781" name="Google Shape;7781;p38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38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38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38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38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38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7" name="Google Shape;7787;p38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788" name="Google Shape;7788;p38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38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38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38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2" name="Google Shape;7792;p38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793" name="Google Shape;7793;p38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38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5" name="Google Shape;7795;p38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6" name="Google Shape;7796;p38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797" name="Google Shape;7797;p38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38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38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38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38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38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3" name="Google Shape;7803;p38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804" name="Google Shape;7804;p38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38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6" name="Google Shape;7806;p38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807" name="Google Shape;7807;p38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38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9" name="Google Shape;7809;p38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0" name="Google Shape;7810;p38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1" name="Google Shape;7811;p38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812" name="Google Shape;7812;p38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38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4" name="Google Shape;7814;p38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815" name="Google Shape;7815;p38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38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38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38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38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38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1" name="Google Shape;7821;p38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2" name="Google Shape;7822;p38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823" name="Google Shape;7823;p38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38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38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6" name="Google Shape;7826;p38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827" name="Google Shape;7827;p38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38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38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38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38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38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38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4" name="Google Shape;7834;p38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835" name="Google Shape;7835;p38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38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38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38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38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38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1" name="Google Shape;7841;p38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842" name="Google Shape;7842;p38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38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38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38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38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38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8" name="Google Shape;7848;p38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849" name="Google Shape;7849;p38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38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38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2" name="Google Shape;7852;p38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853" name="Google Shape;7853;p38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38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38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38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38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8" name="Google Shape;7858;p38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859" name="Google Shape;7859;p38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38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38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38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38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38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5" name="Google Shape;7865;p38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866" name="Google Shape;7866;p38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38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38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38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38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1" name="Google Shape;7871;p38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872" name="Google Shape;7872;p38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38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38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38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38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38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38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38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38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38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2" name="Google Shape;7882;p38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883" name="Google Shape;7883;p38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38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38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38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38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38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38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38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38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38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38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4" name="Google Shape;7894;p38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895" name="Google Shape;7895;p38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38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38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38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38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0" name="Google Shape;7900;p38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1" name="Google Shape;7901;p38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902" name="Google Shape;7902;p38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38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38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38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38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38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38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38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38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38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38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3" name="Google Shape;7913;p38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7914" name="Google Shape;7914;p38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38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38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38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38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38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38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38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2" name="Google Shape;7922;p38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7923" name="Google Shape;7923;p38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38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38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6" name="Google Shape;7926;p38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7927" name="Google Shape;7927;p38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38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38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0" name="Google Shape;7930;p38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7931" name="Google Shape;7931;p38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38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38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38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38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38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7" name="Google Shape;7937;p38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7938" name="Google Shape;7938;p38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38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38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38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38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38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4" name="Google Shape;7944;p38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7945" name="Google Shape;7945;p38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38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38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38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9" name="Google Shape;7949;p38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7950" name="Google Shape;7950;p38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38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38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3" name="Google Shape;7953;p38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7954" name="Google Shape;7954;p38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38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38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38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8" name="Google Shape;7958;p38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7959" name="Google Shape;7959;p38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38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38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38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38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38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38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6" name="Google Shape;7966;p38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7967" name="Google Shape;7967;p38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38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38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38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38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38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3" name="Google Shape;7973;p38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7974" name="Google Shape;7974;p38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38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38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38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38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9" name="Google Shape;7979;p38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7980" name="Google Shape;7980;p38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38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38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38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38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38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38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38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38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9" name="Google Shape;7989;p38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7990" name="Google Shape;7990;p38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38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38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38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38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38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38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38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38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9" name="Google Shape;7999;p38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000" name="Google Shape;8000;p38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38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38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38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38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38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38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7" name="Google Shape;8007;p38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008" name="Google Shape;8008;p38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38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38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38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38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38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4" name="Google Shape;8014;p38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015" name="Google Shape;8015;p38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38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38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38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38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38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38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38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38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4" name="Google Shape;8024;p38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025" name="Google Shape;8025;p38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38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38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38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38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38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1" name="Google Shape;8031;p38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032" name="Google Shape;8032;p38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38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38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38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6" name="Google Shape;8036;p38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037" name="Google Shape;8037;p38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38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38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38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38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38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38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38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38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38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7" name="Google Shape;8047;p38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8" name="Google Shape;8048;p38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049" name="Google Shape;8049;p38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38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38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38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38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38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5" name="Google Shape;8055;p38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056" name="Google Shape;8056;p38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38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8" name="Google Shape;8058;p38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059" name="Google Shape;8059;p38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38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1" name="Google Shape;8061;p38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062" name="Google Shape;8062;p38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38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38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38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38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38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8" name="Google Shape;8068;p38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069" name="Google Shape;8069;p38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38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38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2" name="Google Shape;8072;p38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073" name="Google Shape;8073;p38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38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078" name="Shape 8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79" name="Google Shape;8079;p3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080" name="Google Shape;8080;p39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1" name="Google Shape;8081;p39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082" name="Google Shape;8082;p39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39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4" name="Google Shape;8084;p39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5" name="Google Shape;8085;p39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086" name="Google Shape;8086;p39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39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8" name="Google Shape;8088;p39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9" name="Google Shape;8089;p39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090" name="Google Shape;8090;p39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39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2" name="Google Shape;8092;p39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093" name="Google Shape;8093;p39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39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39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6" name="Google Shape;8096;p39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097" name="Google Shape;8097;p39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39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39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39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39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2" name="Google Shape;8102;p39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103" name="Google Shape;8103;p39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39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39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39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39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39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39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39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1" name="Google Shape;8111;p39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2" name="Google Shape;8112;p39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3" name="Google Shape;8113;p39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4" name="Google Shape;8114;p39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115" name="Google Shape;8115;p39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39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39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39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9" name="Google Shape;8119;p39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120" name="Google Shape;8120;p39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39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2" name="Google Shape;8122;p39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123" name="Google Shape;8123;p39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39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5" name="Google Shape;8125;p39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126" name="Google Shape;8126;p39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39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39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39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39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1" name="Google Shape;8131;p39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132" name="Google Shape;8132;p39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39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39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5" name="Google Shape;8135;p39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136" name="Google Shape;8136;p39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39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39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39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39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39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39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3" name="Google Shape;8143;p39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144" name="Google Shape;8144;p39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39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39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7" name="Google Shape;8147;p39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148" name="Google Shape;8148;p39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39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39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39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39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39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39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39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6" name="Google Shape;8156;p39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157" name="Google Shape;8157;p39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39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39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39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39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39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39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39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39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6" name="Google Shape;8166;p39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167" name="Google Shape;8167;p39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39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9" name="Google Shape;8169;p39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170" name="Google Shape;8170;p39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39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39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3" name="Google Shape;8173;p39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174" name="Google Shape;8174;p39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39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39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7" name="Google Shape;8177;p39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8" name="Google Shape;8178;p39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179" name="Google Shape;8179;p39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39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39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39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39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39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39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6" name="Google Shape;8186;p39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7" name="Google Shape;8187;p39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188" name="Google Shape;8188;p39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39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0" name="Google Shape;8190;p39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191" name="Google Shape;8191;p39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39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3" name="Google Shape;8193;p39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194" name="Google Shape;8194;p39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39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39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39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8" name="Google Shape;8198;p39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199" name="Google Shape;8199;p39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39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1" name="Google Shape;8201;p39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202" name="Google Shape;8202;p39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39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4" name="Google Shape;8204;p39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205" name="Google Shape;8205;p39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39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7" name="Google Shape;8207;p39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208" name="Google Shape;8208;p39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39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0" name="Google Shape;8210;p39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1" name="Google Shape;8211;p39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2" name="Google Shape;8212;p39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213" name="Google Shape;8213;p39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39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5" name="Google Shape;8215;p39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216" name="Google Shape;8216;p39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39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39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9" name="Google Shape;8219;p39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220" name="Google Shape;8220;p39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39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39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23" name="Google Shape;8223;p39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4" name="Google Shape;8224;p39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5" name="Google Shape;8225;p39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226" name="Google Shape;8226;p39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39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39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39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39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39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39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3" name="Google Shape;8233;p39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234" name="Google Shape;8234;p39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39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39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39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8" name="Google Shape;8238;p39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239" name="Google Shape;8239;p39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39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39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39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3" name="Google Shape;8243;p39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244" name="Google Shape;8244;p39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39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39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39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8" name="Google Shape;8248;p39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9" name="Google Shape;8249;p39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250" name="Google Shape;8250;p39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39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39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39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39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39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6" name="Google Shape;8256;p39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257" name="Google Shape;8257;p39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39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39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0" name="Google Shape;8260;p39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261" name="Google Shape;8261;p39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39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3" name="Google Shape;8263;p39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264" name="Google Shape;8264;p39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39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39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39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39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9" name="Google Shape;8269;p39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270" name="Google Shape;8270;p39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39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39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39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39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39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39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39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39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39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39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39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2" name="Google Shape;8282;p39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3" name="Google Shape;8283;p39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284" name="Google Shape;8284;p39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39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39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7" name="Google Shape;8287;p39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288" name="Google Shape;8288;p39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39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39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39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39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39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4" name="Google Shape;8294;p39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295" name="Google Shape;8295;p39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39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39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39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9" name="Google Shape;8299;p39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300" name="Google Shape;8300;p39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39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39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39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4" name="Google Shape;8304;p39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305" name="Google Shape;8305;p39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39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7" name="Google Shape;8307;p39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308" name="Google Shape;8308;p39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39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39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39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2" name="Google Shape;8312;p39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313" name="Google Shape;8313;p39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39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39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6" name="Google Shape;8316;p39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317" name="Google Shape;8317;p39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39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39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0" name="Google Shape;8320;p39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321" name="Google Shape;8321;p39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39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39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39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5" name="Google Shape;8325;p39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326" name="Google Shape;8326;p39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39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39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9" name="Google Shape;8329;p39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330" name="Google Shape;8330;p39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39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39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3" name="Google Shape;8333;p39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334" name="Google Shape;8334;p39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39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6" name="Google Shape;8336;p39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337" name="Google Shape;8337;p39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39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39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39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39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2" name="Google Shape;8342;p39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343" name="Google Shape;8343;p39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39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5" name="Google Shape;8345;p39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346" name="Google Shape;8346;p39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39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39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39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0" name="Google Shape;8350;p39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351" name="Google Shape;8351;p39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39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39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39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39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39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39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39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39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0" name="Google Shape;8360;p39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361" name="Google Shape;8361;p39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39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3" name="Google Shape;8363;p39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364" name="Google Shape;8364;p39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39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39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7" name="Google Shape;8367;p39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368" name="Google Shape;8368;p39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39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39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39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2" name="Google Shape;8372;p39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373" name="Google Shape;8373;p39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39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5" name="Google Shape;8375;p39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376" name="Google Shape;8376;p39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39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39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9" name="Google Shape;8379;p39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380" name="Google Shape;8380;p39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39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39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39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4" name="Google Shape;8384;p39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385" name="Google Shape;8385;p39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39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7" name="Google Shape;8387;p39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388" name="Google Shape;8388;p39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39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39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39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2" name="Google Shape;8392;p39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393" name="Google Shape;8393;p39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39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5" name="Google Shape;8395;p39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396" name="Google Shape;8396;p39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39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39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39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39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39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39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3" name="Google Shape;8403;p39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404" name="Google Shape;8404;p39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39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39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39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39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9" name="Google Shape;8409;p39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410" name="Google Shape;8410;p39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39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2" name="Google Shape;8412;p39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413" name="Google Shape;8413;p39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39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39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39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39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39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39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39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39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2" name="Google Shape;8422;p39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423" name="Google Shape;8423;p39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39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39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6" name="Google Shape;8426;p39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427" name="Google Shape;8427;p39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39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39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430" name="Google Shape;8430;p39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431" name="Google Shape;8431;p39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39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39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39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39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6" name="Google Shape;8436;p39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437" name="Google Shape;8437;p39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39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39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0" name="Google Shape;8440;p39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441" name="Google Shape;8441;p39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39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39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39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5" name="Google Shape;8445;p39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446" name="Google Shape;8446;p39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39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8" name="Google Shape;8448;p39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449" name="Google Shape;8449;p39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39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39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39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39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39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39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6" name="Google Shape;8456;p39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457" name="Google Shape;8457;p39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39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39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0" name="Google Shape;8460;p39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461" name="Google Shape;8461;p39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39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39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39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39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39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39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8" name="Google Shape;8468;p39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469" name="Google Shape;8469;p39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39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39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39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39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4" name="Google Shape;8474;p39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475" name="Google Shape;8475;p39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39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7" name="Google Shape;8477;p39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478" name="Google Shape;8478;p39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39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39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481" name="Google Shape;8481;p39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39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39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4" name="Google Shape;8484;p39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485" name="Google Shape;8485;p39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39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39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39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39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0" name="Google Shape;8490;p39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491" name="Google Shape;8491;p39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39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39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4" name="Google Shape;8494;p39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495" name="Google Shape;8495;p39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39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39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39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9" name="Google Shape;8499;p39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500" name="Google Shape;8500;p39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39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39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39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39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39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6" name="Google Shape;8506;p39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507" name="Google Shape;8507;p39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39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9" name="Google Shape;8509;p39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510" name="Google Shape;8510;p39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39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515" name="Shape 8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16" name="Google Shape;8516;p40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517" name="Google Shape;8517;p40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518" name="Google Shape;8518;p40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40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40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40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2" name="Google Shape;8522;p40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523" name="Google Shape;8523;p40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40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40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26" name="Google Shape;8526;p40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27" name="Google Shape;8527;p40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528" name="Google Shape;8528;p40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40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0" name="Google Shape;8530;p40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531" name="Google Shape;8531;p40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40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3" name="Google Shape;8533;p40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4" name="Google Shape;8534;p40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535" name="Google Shape;8535;p40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40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40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8" name="Google Shape;8538;p40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9" name="Google Shape;8539;p40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0" name="Google Shape;8540;p40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1" name="Google Shape;8541;p40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2" name="Google Shape;8542;p40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543" name="Google Shape;8543;p40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40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40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40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7" name="Google Shape;8547;p40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548" name="Google Shape;8548;p40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40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0" name="Google Shape;8550;p40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551" name="Google Shape;8551;p40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40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40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4" name="Google Shape;8554;p40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555" name="Google Shape;8555;p40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40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7" name="Google Shape;8557;p40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8" name="Google Shape;8558;p40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559" name="Google Shape;8559;p40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40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40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40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40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64" name="Google Shape;8564;p40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5" name="Google Shape;8565;p40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6" name="Google Shape;8566;p40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567" name="Google Shape;8567;p40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40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40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40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1" name="Google Shape;8571;p40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572" name="Google Shape;8572;p40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40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4" name="Google Shape;8574;p40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5" name="Google Shape;8575;p40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576" name="Google Shape;8576;p40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40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40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40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0" name="Google Shape;8580;p40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81" name="Google Shape;8581;p40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82" name="Google Shape;8582;p40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3" name="Google Shape;8583;p40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584" name="Google Shape;8584;p40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40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6" name="Google Shape;8586;p40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587" name="Google Shape;8587;p40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40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40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0" name="Google Shape;8590;p40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1" name="Google Shape;8591;p40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592" name="Google Shape;8592;p40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40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40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40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40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7" name="Google Shape;8597;p40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598" name="Google Shape;8598;p40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40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40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40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2" name="Google Shape;8602;p40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603" name="Google Shape;8603;p40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40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5" name="Google Shape;8605;p40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06" name="Google Shape;8606;p40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607" name="Google Shape;8607;p40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40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40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0" name="Google Shape;8610;p40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611" name="Google Shape;8611;p40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40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13" name="Google Shape;8613;p40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4" name="Google Shape;8614;p40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615" name="Google Shape;8615;p40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40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40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40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40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40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40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40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3" name="Google Shape;8623;p40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4" name="Google Shape;8624;p40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625" name="Google Shape;8625;p40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40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7" name="Google Shape;8627;p40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628" name="Google Shape;8628;p40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40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40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40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2" name="Google Shape;8632;p40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633" name="Google Shape;8633;p40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40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40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40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7" name="Google Shape;8637;p40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638" name="Google Shape;8638;p40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40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0" name="Google Shape;8640;p40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641" name="Google Shape;8641;p40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40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40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40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5" name="Google Shape;8645;p40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646" name="Google Shape;8646;p40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40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40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40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0" name="Google Shape;8650;p40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651" name="Google Shape;8651;p40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40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40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40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40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40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40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40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40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40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40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40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40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40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40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40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7" name="Google Shape;8667;p40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668" name="Google Shape;8668;p40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40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40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1" name="Google Shape;8671;p40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2" name="Google Shape;8672;p40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673" name="Google Shape;8673;p40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40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40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40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40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8" name="Google Shape;8678;p40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679" name="Google Shape;8679;p40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40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1" name="Google Shape;8681;p40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2" name="Google Shape;8682;p40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683" name="Google Shape;8683;p40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40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40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6" name="Google Shape;8686;p40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687" name="Google Shape;8687;p40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40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40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40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40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2" name="Google Shape;8692;p40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693" name="Google Shape;8693;p40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40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40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40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40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40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40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0" name="Google Shape;8700;p40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701" name="Google Shape;8701;p40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40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40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4" name="Google Shape;8704;p40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705" name="Google Shape;8705;p40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40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40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8" name="Google Shape;8708;p40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709" name="Google Shape;8709;p40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40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40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40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3" name="Google Shape;8713;p40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714" name="Google Shape;8714;p40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40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40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40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40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9" name="Google Shape;8719;p40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720" name="Google Shape;8720;p40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40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2" name="Google Shape;8722;p40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723" name="Google Shape;8723;p40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40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40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40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40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40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40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0" name="Google Shape;8730;p40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731" name="Google Shape;8731;p40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40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40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40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40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40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40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8" name="Google Shape;8738;p40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739" name="Google Shape;8739;p40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40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40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40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40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4" name="Google Shape;8744;p40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745" name="Google Shape;8745;p40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40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40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40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40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40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1" name="Google Shape;8751;p40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752" name="Google Shape;8752;p40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40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40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40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6" name="Google Shape;8756;p40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757" name="Google Shape;8757;p40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40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40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40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40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40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40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40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5" name="Google Shape;8765;p40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766" name="Google Shape;8766;p40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40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40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40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40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1" name="Google Shape;8771;p40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772" name="Google Shape;8772;p40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40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40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40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6" name="Google Shape;8776;p40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777" name="Google Shape;8777;p40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40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40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40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40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2" name="Google Shape;8782;p40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783" name="Google Shape;8783;p40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40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40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40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40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40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40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40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40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40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40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40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5" name="Google Shape;8795;p40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796" name="Google Shape;8796;p40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40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40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40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40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40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2" name="Google Shape;8802;p40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803" name="Google Shape;8803;p40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40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40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40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40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40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40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0" name="Google Shape;8810;p40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811" name="Google Shape;8811;p40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40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40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4" name="Google Shape;8814;p40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5" name="Google Shape;8815;p40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816" name="Google Shape;8816;p40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40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40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40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0" name="Google Shape;8820;p40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821" name="Google Shape;8821;p40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40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40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40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40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6" name="Google Shape;8826;p40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7" name="Google Shape;8827;p40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828" name="Google Shape;8828;p40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40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40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1" name="Google Shape;8831;p40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832" name="Google Shape;8832;p40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40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40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40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40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40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8" name="Google Shape;8838;p40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839" name="Google Shape;8839;p40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40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40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40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40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40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40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6" name="Google Shape;8846;p40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847" name="Google Shape;8847;p40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40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40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0" name="Google Shape;8850;p40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851" name="Google Shape;8851;p40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40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40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40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40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40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7" name="Google Shape;8857;p40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858" name="Google Shape;8858;p40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40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40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1" name="Google Shape;8861;p40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862" name="Google Shape;8862;p40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40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40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5" name="Google Shape;8865;p40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866" name="Google Shape;8866;p40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40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40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9" name="Google Shape;8869;p40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870" name="Google Shape;8870;p40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40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40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40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40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40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40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40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8" name="Google Shape;8878;p40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879" name="Google Shape;8879;p40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40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40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40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40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40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40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40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7" name="Google Shape;8887;p40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888" name="Google Shape;8888;p40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40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40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1" name="Google Shape;8891;p40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892" name="Google Shape;8892;p40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40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40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40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40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40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40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40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0" name="Google Shape;8900;p40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901" name="Google Shape;8901;p40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40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40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40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40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40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40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40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9" name="Google Shape;8909;p40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8910" name="Google Shape;8910;p40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40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40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40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4" name="Google Shape;8914;p40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8915" name="Google Shape;8915;p40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40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40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40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40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40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40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2" name="Google Shape;8922;p40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8923" name="Google Shape;8923;p40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40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40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40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40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40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9" name="Google Shape;8929;p40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8930" name="Google Shape;8930;p40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40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40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40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40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5" name="Google Shape;8935;p40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8936" name="Google Shape;8936;p40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40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40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9" name="Google Shape;8939;p40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8940" name="Google Shape;8940;p40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40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40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40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40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40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40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7" name="Google Shape;8947;p40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8948" name="Google Shape;8948;p40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40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40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1" name="Google Shape;8951;p40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8952" name="Google Shape;8952;p40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40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40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40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40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7" name="Google Shape;8957;p40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8958" name="Google Shape;8958;p40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40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40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40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2" name="Google Shape;8962;p40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8963" name="Google Shape;8963;p40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40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40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40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40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8" name="Google Shape;8968;p40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8969" name="Google Shape;8969;p40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40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40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40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40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40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40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6" name="Google Shape;8976;p40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8977" name="Google Shape;8977;p40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40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40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40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40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40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986" name="Shape 8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987" name="Google Shape;8987;p41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My Creative CV by slidesgo">
  <a:themeElements>
    <a:clrScheme name="Simple Light">
      <a:dk1>
        <a:srgbClr val="E9E6E1"/>
      </a:dk1>
      <a:lt1>
        <a:srgbClr val="434343"/>
      </a:lt1>
      <a:dk2>
        <a:srgbClr val="0C2E3A"/>
      </a:dk2>
      <a:lt2>
        <a:srgbClr val="018790"/>
      </a:lt2>
      <a:accent1>
        <a:srgbClr val="FFD497"/>
      </a:accent1>
      <a:accent2>
        <a:srgbClr val="1DCDC3"/>
      </a:accent2>
      <a:accent3>
        <a:srgbClr val="78001B"/>
      </a:accent3>
      <a:accent4>
        <a:srgbClr val="F5340B"/>
      </a:accent4>
      <a:accent5>
        <a:srgbClr val="FF823B"/>
      </a:accent5>
      <a:accent6>
        <a:srgbClr val="FFA73B"/>
      </a:accent6>
      <a:hlink>
        <a:srgbClr val="43434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