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17348200" cy="9753600"/>
  <p:embeddedFontLst>
    <p:embeddedFont>
      <p:font typeface="Anton"/>
      <p:regular r:id="rId53"/>
    </p:embeddedFont>
    <p:embeddedFont>
      <p:font typeface="Proxima Nova"/>
      <p:regular r:id="rId54"/>
      <p:bold r:id="rId55"/>
      <p:italic r:id="rId56"/>
      <p:boldItalic r:id="rId57"/>
    </p:embeddedFont>
    <p:embeddedFont>
      <p:font typeface="Roboto Medium"/>
      <p:regular r:id="rId58"/>
      <p:bold r:id="rId59"/>
      <p:italic r:id="rId60"/>
      <p:boldItalic r:id="rId61"/>
    </p:embeddedFont>
    <p:embeddedFont>
      <p:font typeface="Amatic SC"/>
      <p:regular r:id="rId62"/>
      <p:bold r:id="rId63"/>
    </p:embeddedFont>
    <p:embeddedFont>
      <p:font typeface="Joti One"/>
      <p:regular r:id="rId64"/>
    </p:embeddedFont>
    <p:embeddedFont>
      <p:font typeface="BenchNine"/>
      <p:regular r:id="rId65"/>
      <p:bold r:id="rId66"/>
    </p:embeddedFont>
    <p:embeddedFont>
      <p:font typeface="Abel"/>
      <p:regular r:id="rId67"/>
    </p:embeddedFont>
    <p:embeddedFont>
      <p:font typeface="Roboto Condensed Light"/>
      <p:regular r:id="rId68"/>
      <p:bold r:id="rId69"/>
      <p:italic r:id="rId70"/>
      <p:boldItalic r:id="rId71"/>
    </p:embeddedFont>
    <p:embeddedFont>
      <p:font typeface="Proxima Nova Semibold"/>
      <p:regular r:id="rId72"/>
      <p:bold r:id="rId73"/>
      <p:boldItalic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A289DE7-DA8D-40EC-A147-4801634CE423}">
  <a:tblStyle styleId="{EA289DE7-DA8D-40EC-A147-4801634CE42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fntdata"/><Relationship Id="rId72" Type="http://schemas.openxmlformats.org/officeDocument/2006/relationships/font" Target="fonts/ProximaNovaSemibold-regular.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ProximaNovaSemibold-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RobotoCondensedLight-boldItalic.fntdata"/><Relationship Id="rId70" Type="http://schemas.openxmlformats.org/officeDocument/2006/relationships/font" Target="fonts/RobotoCondensedLight-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regular.fntdata"/><Relationship Id="rId61" Type="http://schemas.openxmlformats.org/officeDocument/2006/relationships/font" Target="fonts/RobotoMedium-boldItalic.fntdata"/><Relationship Id="rId20" Type="http://schemas.openxmlformats.org/officeDocument/2006/relationships/slide" Target="slides/slide14.xml"/><Relationship Id="rId64" Type="http://schemas.openxmlformats.org/officeDocument/2006/relationships/font" Target="fonts/JotiOne-regular.fntdata"/><Relationship Id="rId63" Type="http://schemas.openxmlformats.org/officeDocument/2006/relationships/font" Target="fonts/AmaticSC-bold.fntdata"/><Relationship Id="rId22" Type="http://schemas.openxmlformats.org/officeDocument/2006/relationships/slide" Target="slides/slide16.xml"/><Relationship Id="rId66" Type="http://schemas.openxmlformats.org/officeDocument/2006/relationships/font" Target="fonts/BenchNine-bold.fntdata"/><Relationship Id="rId21" Type="http://schemas.openxmlformats.org/officeDocument/2006/relationships/slide" Target="slides/slide15.xml"/><Relationship Id="rId65" Type="http://schemas.openxmlformats.org/officeDocument/2006/relationships/font" Target="fonts/BenchNine-regular.fntdata"/><Relationship Id="rId24" Type="http://schemas.openxmlformats.org/officeDocument/2006/relationships/slide" Target="slides/slide18.xml"/><Relationship Id="rId68" Type="http://schemas.openxmlformats.org/officeDocument/2006/relationships/font" Target="fonts/RobotoCondensedLight-regular.fntdata"/><Relationship Id="rId23" Type="http://schemas.openxmlformats.org/officeDocument/2006/relationships/slide" Target="slides/slide17.xml"/><Relationship Id="rId67" Type="http://schemas.openxmlformats.org/officeDocument/2006/relationships/font" Target="fonts/Abel-regular.fntdata"/><Relationship Id="rId60" Type="http://schemas.openxmlformats.org/officeDocument/2006/relationships/font" Target="fonts/RobotoMedium-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CondensedLight-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Anton-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bold.fntdata"/><Relationship Id="rId10" Type="http://schemas.openxmlformats.org/officeDocument/2006/relationships/slide" Target="slides/slide4.xml"/><Relationship Id="rId54" Type="http://schemas.openxmlformats.org/officeDocument/2006/relationships/font" Target="fonts/ProximaNova-regular.fntdata"/><Relationship Id="rId13" Type="http://schemas.openxmlformats.org/officeDocument/2006/relationships/slide" Target="slides/slide7.xml"/><Relationship Id="rId57" Type="http://schemas.openxmlformats.org/officeDocument/2006/relationships/font" Target="fonts/ProximaNova-boldItalic.fntdata"/><Relationship Id="rId12" Type="http://schemas.openxmlformats.org/officeDocument/2006/relationships/slide" Target="slides/slide6.xml"/><Relationship Id="rId56" Type="http://schemas.openxmlformats.org/officeDocument/2006/relationships/font" Target="fonts/ProximaNova-italic.fntdata"/><Relationship Id="rId15" Type="http://schemas.openxmlformats.org/officeDocument/2006/relationships/slide" Target="slides/slide9.xml"/><Relationship Id="rId59" Type="http://schemas.openxmlformats.org/officeDocument/2006/relationships/font" Target="fonts/RobotoMedium-bold.fntdata"/><Relationship Id="rId14" Type="http://schemas.openxmlformats.org/officeDocument/2006/relationships/slide" Target="slides/slide8.xml"/><Relationship Id="rId58" Type="http://schemas.openxmlformats.org/officeDocument/2006/relationships/font" Target="fonts/Roboto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2894760" y="731500"/>
            <a:ext cx="11560500" cy="36576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1734800" y="4632950"/>
            <a:ext cx="13878551" cy="43891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2" name="Shape 582"/>
        <p:cNvGrpSpPr/>
        <p:nvPr/>
      </p:nvGrpSpPr>
      <p:grpSpPr>
        <a:xfrm>
          <a:off x="0" y="0"/>
          <a:ext cx="0" cy="0"/>
          <a:chOff x="0" y="0"/>
          <a:chExt cx="0" cy="0"/>
        </a:xfrm>
      </p:grpSpPr>
      <p:sp>
        <p:nvSpPr>
          <p:cNvPr id="583" name="Google Shape;583;g61d8290862_1_4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584" name="Google Shape;584;g61d8290862_1_4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 name="Shape 939"/>
        <p:cNvGrpSpPr/>
        <p:nvPr/>
      </p:nvGrpSpPr>
      <p:grpSpPr>
        <a:xfrm>
          <a:off x="0" y="0"/>
          <a:ext cx="0" cy="0"/>
          <a:chOff x="0" y="0"/>
          <a:chExt cx="0" cy="0"/>
        </a:xfrm>
      </p:grpSpPr>
      <p:sp>
        <p:nvSpPr>
          <p:cNvPr id="940" name="Google Shape;940;g4c68a97855_1_8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941" name="Google Shape;941;g4c68a97855_1_8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58b56fcf48_0_79: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58b56fcf48_0_79: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 name="Shape 951"/>
        <p:cNvGrpSpPr/>
        <p:nvPr/>
      </p:nvGrpSpPr>
      <p:grpSpPr>
        <a:xfrm>
          <a:off x="0" y="0"/>
          <a:ext cx="0" cy="0"/>
          <a:chOff x="0" y="0"/>
          <a:chExt cx="0" cy="0"/>
        </a:xfrm>
      </p:grpSpPr>
      <p:sp>
        <p:nvSpPr>
          <p:cNvPr id="952" name="Google Shape;952;g4c68a97855_1_104: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953" name="Google Shape;953;g4c68a97855_1_104: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8" name="Shape 968"/>
        <p:cNvGrpSpPr/>
        <p:nvPr/>
      </p:nvGrpSpPr>
      <p:grpSpPr>
        <a:xfrm>
          <a:off x="0" y="0"/>
          <a:ext cx="0" cy="0"/>
          <a:chOff x="0" y="0"/>
          <a:chExt cx="0" cy="0"/>
        </a:xfrm>
      </p:grpSpPr>
      <p:sp>
        <p:nvSpPr>
          <p:cNvPr id="969" name="Google Shape;969;g4c68a97855_1_141: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970" name="Google Shape;970;g4c68a97855_1_141: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 name="Shape 980"/>
        <p:cNvGrpSpPr/>
        <p:nvPr/>
      </p:nvGrpSpPr>
      <p:grpSpPr>
        <a:xfrm>
          <a:off x="0" y="0"/>
          <a:ext cx="0" cy="0"/>
          <a:chOff x="0" y="0"/>
          <a:chExt cx="0" cy="0"/>
        </a:xfrm>
      </p:grpSpPr>
      <p:sp>
        <p:nvSpPr>
          <p:cNvPr id="981" name="Google Shape;981;g4c68a97855_1_161: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982" name="Google Shape;982;g4c68a97855_1_161: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8" name="Shape 1028"/>
        <p:cNvGrpSpPr/>
        <p:nvPr/>
      </p:nvGrpSpPr>
      <p:grpSpPr>
        <a:xfrm>
          <a:off x="0" y="0"/>
          <a:ext cx="0" cy="0"/>
          <a:chOff x="0" y="0"/>
          <a:chExt cx="0" cy="0"/>
        </a:xfrm>
      </p:grpSpPr>
      <p:sp>
        <p:nvSpPr>
          <p:cNvPr id="1029" name="Google Shape;1029;g4c68a97855_1_21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030" name="Google Shape;1030;g4c68a97855_1_21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 name="Shape 1034"/>
        <p:cNvGrpSpPr/>
        <p:nvPr/>
      </p:nvGrpSpPr>
      <p:grpSpPr>
        <a:xfrm>
          <a:off x="0" y="0"/>
          <a:ext cx="0" cy="0"/>
          <a:chOff x="0" y="0"/>
          <a:chExt cx="0" cy="0"/>
        </a:xfrm>
      </p:grpSpPr>
      <p:sp>
        <p:nvSpPr>
          <p:cNvPr id="1035" name="Google Shape;1035;g4c68a97855_1_206: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036" name="Google Shape;1036;g4c68a97855_1_206: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6" name="Shape 1376"/>
        <p:cNvGrpSpPr/>
        <p:nvPr/>
      </p:nvGrpSpPr>
      <p:grpSpPr>
        <a:xfrm>
          <a:off x="0" y="0"/>
          <a:ext cx="0" cy="0"/>
          <a:chOff x="0" y="0"/>
          <a:chExt cx="0" cy="0"/>
        </a:xfrm>
      </p:grpSpPr>
      <p:sp>
        <p:nvSpPr>
          <p:cNvPr id="1377" name="Google Shape;1377;g4c68a97855_1_215: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378" name="Google Shape;1378;g4c68a97855_1_215: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1" name="Shape 1401"/>
        <p:cNvGrpSpPr/>
        <p:nvPr/>
      </p:nvGrpSpPr>
      <p:grpSpPr>
        <a:xfrm>
          <a:off x="0" y="0"/>
          <a:ext cx="0" cy="0"/>
          <a:chOff x="0" y="0"/>
          <a:chExt cx="0" cy="0"/>
        </a:xfrm>
      </p:grpSpPr>
      <p:sp>
        <p:nvSpPr>
          <p:cNvPr id="1402" name="Google Shape;1402;g4c68a97855_1_8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403" name="Google Shape;1403;g4c68a97855_1_8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7" name="Shape 1427"/>
        <p:cNvGrpSpPr/>
        <p:nvPr/>
      </p:nvGrpSpPr>
      <p:grpSpPr>
        <a:xfrm>
          <a:off x="0" y="0"/>
          <a:ext cx="0" cy="0"/>
          <a:chOff x="0" y="0"/>
          <a:chExt cx="0" cy="0"/>
        </a:xfrm>
      </p:grpSpPr>
      <p:sp>
        <p:nvSpPr>
          <p:cNvPr id="1428" name="Google Shape;1428;g603c035efb_0_3765: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429" name="Google Shape;1429;g603c035efb_0_3765: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1" name="Shape 741"/>
        <p:cNvGrpSpPr/>
        <p:nvPr/>
      </p:nvGrpSpPr>
      <p:grpSpPr>
        <a:xfrm>
          <a:off x="0" y="0"/>
          <a:ext cx="0" cy="0"/>
          <a:chOff x="0" y="0"/>
          <a:chExt cx="0" cy="0"/>
        </a:xfrm>
      </p:grpSpPr>
      <p:sp>
        <p:nvSpPr>
          <p:cNvPr id="742" name="Google Shape;742;g603c035efb_0_2072:notes"/>
          <p:cNvSpPr/>
          <p:nvPr>
            <p:ph idx="2" type="sldImg"/>
          </p:nvPr>
        </p:nvSpPr>
        <p:spPr>
          <a:xfrm>
            <a:off x="2894760"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743" name="Google Shape;743;g603c035efb_0_207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 name="Shape 1444"/>
        <p:cNvGrpSpPr/>
        <p:nvPr/>
      </p:nvGrpSpPr>
      <p:grpSpPr>
        <a:xfrm>
          <a:off x="0" y="0"/>
          <a:ext cx="0" cy="0"/>
          <a:chOff x="0" y="0"/>
          <a:chExt cx="0" cy="0"/>
        </a:xfrm>
      </p:grpSpPr>
      <p:sp>
        <p:nvSpPr>
          <p:cNvPr id="1445" name="Google Shape;1445;g4c68a97855_1_27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446" name="Google Shape;1446;g4c68a97855_1_27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4" name="Shape 1454"/>
        <p:cNvGrpSpPr/>
        <p:nvPr/>
      </p:nvGrpSpPr>
      <p:grpSpPr>
        <a:xfrm>
          <a:off x="0" y="0"/>
          <a:ext cx="0" cy="0"/>
          <a:chOff x="0" y="0"/>
          <a:chExt cx="0" cy="0"/>
        </a:xfrm>
      </p:grpSpPr>
      <p:sp>
        <p:nvSpPr>
          <p:cNvPr id="1455" name="Google Shape;1455;g4c68a97855_1_284: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456" name="Google Shape;1456;g4c68a97855_1_284: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7" name="Shape 1467"/>
        <p:cNvGrpSpPr/>
        <p:nvPr/>
      </p:nvGrpSpPr>
      <p:grpSpPr>
        <a:xfrm>
          <a:off x="0" y="0"/>
          <a:ext cx="0" cy="0"/>
          <a:chOff x="0" y="0"/>
          <a:chExt cx="0" cy="0"/>
        </a:xfrm>
      </p:grpSpPr>
      <p:sp>
        <p:nvSpPr>
          <p:cNvPr id="1468" name="Google Shape;1468;g4c68a97855_1_307: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469" name="Google Shape;1469;g4c68a97855_1_307: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2" name="Shape 1532"/>
        <p:cNvGrpSpPr/>
        <p:nvPr/>
      </p:nvGrpSpPr>
      <p:grpSpPr>
        <a:xfrm>
          <a:off x="0" y="0"/>
          <a:ext cx="0" cy="0"/>
          <a:chOff x="0" y="0"/>
          <a:chExt cx="0" cy="0"/>
        </a:xfrm>
      </p:grpSpPr>
      <p:sp>
        <p:nvSpPr>
          <p:cNvPr id="1533" name="Google Shape;1533;g4c6f126ef7_0_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534" name="Google Shape;1534;g4c6f126ef7_0_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4c6f126ef7_1_5: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4c6f126ef7_1_5: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g4c6f126ef7_1_14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629" name="Google Shape;1629;g4c6f126ef7_1_14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1" name="Shape 1651"/>
        <p:cNvGrpSpPr/>
        <p:nvPr/>
      </p:nvGrpSpPr>
      <p:grpSpPr>
        <a:xfrm>
          <a:off x="0" y="0"/>
          <a:ext cx="0" cy="0"/>
          <a:chOff x="0" y="0"/>
          <a:chExt cx="0" cy="0"/>
        </a:xfrm>
      </p:grpSpPr>
      <p:sp>
        <p:nvSpPr>
          <p:cNvPr id="1652" name="Google Shape;1652;g4c6f126ef7_1_16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653" name="Google Shape;1653;g4c6f126ef7_1_16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4" name="Shape 1674"/>
        <p:cNvGrpSpPr/>
        <p:nvPr/>
      </p:nvGrpSpPr>
      <p:grpSpPr>
        <a:xfrm>
          <a:off x="0" y="0"/>
          <a:ext cx="0" cy="0"/>
          <a:chOff x="0" y="0"/>
          <a:chExt cx="0" cy="0"/>
        </a:xfrm>
      </p:grpSpPr>
      <p:sp>
        <p:nvSpPr>
          <p:cNvPr id="1675" name="Google Shape;1675;g4c6f126ef7_1_18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676" name="Google Shape;1676;g4c6f126ef7_1_18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8" name="Shape 1698"/>
        <p:cNvGrpSpPr/>
        <p:nvPr/>
      </p:nvGrpSpPr>
      <p:grpSpPr>
        <a:xfrm>
          <a:off x="0" y="0"/>
          <a:ext cx="0" cy="0"/>
          <a:chOff x="0" y="0"/>
          <a:chExt cx="0" cy="0"/>
        </a:xfrm>
      </p:grpSpPr>
      <p:sp>
        <p:nvSpPr>
          <p:cNvPr id="1699" name="Google Shape;1699;g4c6f126ef7_1_20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700" name="Google Shape;1700;g4c6f126ef7_1_20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0" name="Shape 1860"/>
        <p:cNvGrpSpPr/>
        <p:nvPr/>
      </p:nvGrpSpPr>
      <p:grpSpPr>
        <a:xfrm>
          <a:off x="0" y="0"/>
          <a:ext cx="0" cy="0"/>
          <a:chOff x="0" y="0"/>
          <a:chExt cx="0" cy="0"/>
        </a:xfrm>
      </p:grpSpPr>
      <p:sp>
        <p:nvSpPr>
          <p:cNvPr id="1861" name="Google Shape;1861;g603c035efb_3_1258:notes"/>
          <p:cNvSpPr/>
          <p:nvPr>
            <p:ph idx="2" type="sldImg"/>
          </p:nvPr>
        </p:nvSpPr>
        <p:spPr>
          <a:xfrm>
            <a:off x="2894760"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1862" name="Google Shape;1862;g603c035efb_3_125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4c68a97855_0_54: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4c68a97855_0_54: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4" name="Shape 2344"/>
        <p:cNvGrpSpPr/>
        <p:nvPr/>
      </p:nvGrpSpPr>
      <p:grpSpPr>
        <a:xfrm>
          <a:off x="0" y="0"/>
          <a:ext cx="0" cy="0"/>
          <a:chOff x="0" y="0"/>
          <a:chExt cx="0" cy="0"/>
        </a:xfrm>
      </p:grpSpPr>
      <p:sp>
        <p:nvSpPr>
          <p:cNvPr id="2345" name="Google Shape;2345;g6041419b73_1_429: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2346" name="Google Shape;2346;g6041419b73_1_429: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0" name="Shape 2350"/>
        <p:cNvGrpSpPr/>
        <p:nvPr/>
      </p:nvGrpSpPr>
      <p:grpSpPr>
        <a:xfrm>
          <a:off x="0" y="0"/>
          <a:ext cx="0" cy="0"/>
          <a:chOff x="0" y="0"/>
          <a:chExt cx="0" cy="0"/>
        </a:xfrm>
      </p:grpSpPr>
      <p:sp>
        <p:nvSpPr>
          <p:cNvPr id="2351" name="Google Shape;2351;g633e4dbec7_1_8: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2352" name="Google Shape;2352;g633e4dbec7_1_8: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7" name="Shape 2357"/>
        <p:cNvGrpSpPr/>
        <p:nvPr/>
      </p:nvGrpSpPr>
      <p:grpSpPr>
        <a:xfrm>
          <a:off x="0" y="0"/>
          <a:ext cx="0" cy="0"/>
          <a:chOff x="0" y="0"/>
          <a:chExt cx="0" cy="0"/>
        </a:xfrm>
      </p:grpSpPr>
      <p:sp>
        <p:nvSpPr>
          <p:cNvPr id="2358" name="Google Shape;2358;g633e4dbec7_1_14: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2359" name="Google Shape;2359;g633e4dbec7_1_14: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8" name="Shape 2378"/>
        <p:cNvGrpSpPr/>
        <p:nvPr/>
      </p:nvGrpSpPr>
      <p:grpSpPr>
        <a:xfrm>
          <a:off x="0" y="0"/>
          <a:ext cx="0" cy="0"/>
          <a:chOff x="0" y="0"/>
          <a:chExt cx="0" cy="0"/>
        </a:xfrm>
      </p:grpSpPr>
      <p:sp>
        <p:nvSpPr>
          <p:cNvPr id="2379" name="Google Shape;2379;g633e4dbec7_1_29: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2380" name="Google Shape;2380;g633e4dbec7_1_29: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5" name="Shape 2715"/>
        <p:cNvGrpSpPr/>
        <p:nvPr/>
      </p:nvGrpSpPr>
      <p:grpSpPr>
        <a:xfrm>
          <a:off x="0" y="0"/>
          <a:ext cx="0" cy="0"/>
          <a:chOff x="0" y="0"/>
          <a:chExt cx="0" cy="0"/>
        </a:xfrm>
      </p:grpSpPr>
      <p:sp>
        <p:nvSpPr>
          <p:cNvPr id="2716" name="Google Shape;2716;g633e4dbec7_1_365: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2717" name="Google Shape;2717;g633e4dbec7_1_365: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92" name="Shape 8992"/>
        <p:cNvGrpSpPr/>
        <p:nvPr/>
      </p:nvGrpSpPr>
      <p:grpSpPr>
        <a:xfrm>
          <a:off x="0" y="0"/>
          <a:ext cx="0" cy="0"/>
          <a:chOff x="0" y="0"/>
          <a:chExt cx="0" cy="0"/>
        </a:xfrm>
      </p:grpSpPr>
      <p:sp>
        <p:nvSpPr>
          <p:cNvPr id="8993" name="Google Shape;8993;g633e4dbec7_1_6641: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8994" name="Google Shape;8994;g633e4dbec7_1_6641: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19" name="Shape 9419"/>
        <p:cNvGrpSpPr/>
        <p:nvPr/>
      </p:nvGrpSpPr>
      <p:grpSpPr>
        <a:xfrm>
          <a:off x="0" y="0"/>
          <a:ext cx="0" cy="0"/>
          <a:chOff x="0" y="0"/>
          <a:chExt cx="0" cy="0"/>
        </a:xfrm>
      </p:grpSpPr>
      <p:sp>
        <p:nvSpPr>
          <p:cNvPr id="9420" name="Google Shape;9420;g633e4dbec7_1_7067: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9421" name="Google Shape;9421;g633e4dbec7_1_7067: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2" name="Shape 9582"/>
        <p:cNvGrpSpPr/>
        <p:nvPr/>
      </p:nvGrpSpPr>
      <p:grpSpPr>
        <a:xfrm>
          <a:off x="0" y="0"/>
          <a:ext cx="0" cy="0"/>
          <a:chOff x="0" y="0"/>
          <a:chExt cx="0" cy="0"/>
        </a:xfrm>
      </p:grpSpPr>
      <p:sp>
        <p:nvSpPr>
          <p:cNvPr id="9583" name="Google Shape;9583;g633e4dbec7_1_7229: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9584" name="Google Shape;9584;g633e4dbec7_1_7229: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4" name="Shape 9984"/>
        <p:cNvGrpSpPr/>
        <p:nvPr/>
      </p:nvGrpSpPr>
      <p:grpSpPr>
        <a:xfrm>
          <a:off x="0" y="0"/>
          <a:ext cx="0" cy="0"/>
          <a:chOff x="0" y="0"/>
          <a:chExt cx="0" cy="0"/>
        </a:xfrm>
      </p:grpSpPr>
      <p:sp>
        <p:nvSpPr>
          <p:cNvPr id="9985" name="Google Shape;9985;g633e4dbec7_1_7630: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9986" name="Google Shape;9986;g633e4dbec7_1_7630: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55" name="Shape 10355"/>
        <p:cNvGrpSpPr/>
        <p:nvPr/>
      </p:nvGrpSpPr>
      <p:grpSpPr>
        <a:xfrm>
          <a:off x="0" y="0"/>
          <a:ext cx="0" cy="0"/>
          <a:chOff x="0" y="0"/>
          <a:chExt cx="0" cy="0"/>
        </a:xfrm>
      </p:grpSpPr>
      <p:sp>
        <p:nvSpPr>
          <p:cNvPr id="10356" name="Google Shape;10356;g633e4dbec7_1_8000: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0357" name="Google Shape;10357;g633e4dbec7_1_8000: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 name="Shape 768"/>
        <p:cNvGrpSpPr/>
        <p:nvPr/>
      </p:nvGrpSpPr>
      <p:grpSpPr>
        <a:xfrm>
          <a:off x="0" y="0"/>
          <a:ext cx="0" cy="0"/>
          <a:chOff x="0" y="0"/>
          <a:chExt cx="0" cy="0"/>
        </a:xfrm>
      </p:grpSpPr>
      <p:sp>
        <p:nvSpPr>
          <p:cNvPr id="769" name="Google Shape;769;g4c68a97855_0_83: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770" name="Google Shape;770;g4c68a97855_0_83: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2" name="Shape 10732"/>
        <p:cNvGrpSpPr/>
        <p:nvPr/>
      </p:nvGrpSpPr>
      <p:grpSpPr>
        <a:xfrm>
          <a:off x="0" y="0"/>
          <a:ext cx="0" cy="0"/>
          <a:chOff x="0" y="0"/>
          <a:chExt cx="0" cy="0"/>
        </a:xfrm>
      </p:grpSpPr>
      <p:sp>
        <p:nvSpPr>
          <p:cNvPr id="10733" name="Google Shape;10733;g633e4dbec7_1_8376: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0734" name="Google Shape;10734;g633e4dbec7_1_8376: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63" name="Shape 11163"/>
        <p:cNvGrpSpPr/>
        <p:nvPr/>
      </p:nvGrpSpPr>
      <p:grpSpPr>
        <a:xfrm>
          <a:off x="0" y="0"/>
          <a:ext cx="0" cy="0"/>
          <a:chOff x="0" y="0"/>
          <a:chExt cx="0" cy="0"/>
        </a:xfrm>
      </p:grpSpPr>
      <p:sp>
        <p:nvSpPr>
          <p:cNvPr id="11164" name="Google Shape;11164;g633e4dbec7_1_8806: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1165" name="Google Shape;11165;g633e4dbec7_1_8806: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6" name="Shape 11956"/>
        <p:cNvGrpSpPr/>
        <p:nvPr/>
      </p:nvGrpSpPr>
      <p:grpSpPr>
        <a:xfrm>
          <a:off x="0" y="0"/>
          <a:ext cx="0" cy="0"/>
          <a:chOff x="0" y="0"/>
          <a:chExt cx="0" cy="0"/>
        </a:xfrm>
      </p:grpSpPr>
      <p:sp>
        <p:nvSpPr>
          <p:cNvPr id="11957" name="Google Shape;11957;g633e4dbec7_1_9598: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1958" name="Google Shape;11958;g633e4dbec7_1_9598: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7" name="Shape 12697"/>
        <p:cNvGrpSpPr/>
        <p:nvPr/>
      </p:nvGrpSpPr>
      <p:grpSpPr>
        <a:xfrm>
          <a:off x="0" y="0"/>
          <a:ext cx="0" cy="0"/>
          <a:chOff x="0" y="0"/>
          <a:chExt cx="0" cy="0"/>
        </a:xfrm>
      </p:grpSpPr>
      <p:sp>
        <p:nvSpPr>
          <p:cNvPr id="12698" name="Google Shape;12698;g633e4dbec7_1_10338: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2699" name="Google Shape;12699;g633e4dbec7_1_10338: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90" name="Shape 13390"/>
        <p:cNvGrpSpPr/>
        <p:nvPr/>
      </p:nvGrpSpPr>
      <p:grpSpPr>
        <a:xfrm>
          <a:off x="0" y="0"/>
          <a:ext cx="0" cy="0"/>
          <a:chOff x="0" y="0"/>
          <a:chExt cx="0" cy="0"/>
        </a:xfrm>
      </p:grpSpPr>
      <p:sp>
        <p:nvSpPr>
          <p:cNvPr id="13391" name="Google Shape;13391;g633e4dbec7_1_11030: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3392" name="Google Shape;13392;g633e4dbec7_1_11030: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92" name="Shape 13692"/>
        <p:cNvGrpSpPr/>
        <p:nvPr/>
      </p:nvGrpSpPr>
      <p:grpSpPr>
        <a:xfrm>
          <a:off x="0" y="0"/>
          <a:ext cx="0" cy="0"/>
          <a:chOff x="0" y="0"/>
          <a:chExt cx="0" cy="0"/>
        </a:xfrm>
      </p:grpSpPr>
      <p:sp>
        <p:nvSpPr>
          <p:cNvPr id="13693" name="Google Shape;13693;g633e4dbec7_1_11331: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3694" name="Google Shape;13694;g633e4dbec7_1_11331: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26" name="Shape 14326"/>
        <p:cNvGrpSpPr/>
        <p:nvPr/>
      </p:nvGrpSpPr>
      <p:grpSpPr>
        <a:xfrm>
          <a:off x="0" y="0"/>
          <a:ext cx="0" cy="0"/>
          <a:chOff x="0" y="0"/>
          <a:chExt cx="0" cy="0"/>
        </a:xfrm>
      </p:grpSpPr>
      <p:sp>
        <p:nvSpPr>
          <p:cNvPr id="14327" name="Google Shape;14327;g633e4dbec7_1_11964:notes"/>
          <p:cNvSpPr/>
          <p:nvPr>
            <p:ph idx="2" type="sldImg"/>
          </p:nvPr>
        </p:nvSpPr>
        <p:spPr>
          <a:xfrm>
            <a:off x="964548" y="731520"/>
            <a:ext cx="15420600" cy="3657600"/>
          </a:xfrm>
          <a:custGeom>
            <a:rect b="b" l="l" r="r" t="t"/>
            <a:pathLst>
              <a:path extrusionOk="0" h="120000" w="120000">
                <a:moveTo>
                  <a:pt x="0" y="0"/>
                </a:moveTo>
                <a:lnTo>
                  <a:pt x="120000" y="0"/>
                </a:lnTo>
                <a:lnTo>
                  <a:pt x="120000" y="120000"/>
                </a:lnTo>
                <a:lnTo>
                  <a:pt x="0" y="120000"/>
                </a:lnTo>
                <a:close/>
              </a:path>
            </a:pathLst>
          </a:custGeom>
        </p:spPr>
      </p:sp>
      <p:sp>
        <p:nvSpPr>
          <p:cNvPr id="14328" name="Google Shape;14328;g633e4dbec7_1_11964:notes"/>
          <p:cNvSpPr txBox="1"/>
          <p:nvPr>
            <p:ph idx="1" type="body"/>
          </p:nvPr>
        </p:nvSpPr>
        <p:spPr>
          <a:xfrm>
            <a:off x="1734820" y="463296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4" name="Shape 774"/>
        <p:cNvGrpSpPr/>
        <p:nvPr/>
      </p:nvGrpSpPr>
      <p:grpSpPr>
        <a:xfrm>
          <a:off x="0" y="0"/>
          <a:ext cx="0" cy="0"/>
          <a:chOff x="0" y="0"/>
          <a:chExt cx="0" cy="0"/>
        </a:xfrm>
      </p:grpSpPr>
      <p:sp>
        <p:nvSpPr>
          <p:cNvPr id="775" name="Google Shape;775;g603c035efb_0_2080: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776" name="Google Shape;776;g603c035efb_0_2080: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4" name="Shape 824"/>
        <p:cNvGrpSpPr/>
        <p:nvPr/>
      </p:nvGrpSpPr>
      <p:grpSpPr>
        <a:xfrm>
          <a:off x="0" y="0"/>
          <a:ext cx="0" cy="0"/>
          <a:chOff x="0" y="0"/>
          <a:chExt cx="0" cy="0"/>
        </a:xfrm>
      </p:grpSpPr>
      <p:sp>
        <p:nvSpPr>
          <p:cNvPr id="825" name="Google Shape;825;g4c68a97855_0_89: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826" name="Google Shape;826;g4c68a97855_0_89: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g4c68a97855_0_302: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838" name="Google Shape;838;g4c68a97855_0_302: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 name="Shape 843"/>
        <p:cNvGrpSpPr/>
        <p:nvPr/>
      </p:nvGrpSpPr>
      <p:grpSpPr>
        <a:xfrm>
          <a:off x="0" y="0"/>
          <a:ext cx="0" cy="0"/>
          <a:chOff x="0" y="0"/>
          <a:chExt cx="0" cy="0"/>
        </a:xfrm>
      </p:grpSpPr>
      <p:sp>
        <p:nvSpPr>
          <p:cNvPr id="844" name="Google Shape;844;g4c8996e154_0_28: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845" name="Google Shape;845;g4c8996e154_0_28: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4c68a97855_0_397:notes"/>
          <p:cNvSpPr/>
          <p:nvPr>
            <p:ph idx="2" type="sldImg"/>
          </p:nvPr>
        </p:nvSpPr>
        <p:spPr>
          <a:xfrm>
            <a:off x="2894722" y="731500"/>
            <a:ext cx="11560500" cy="36576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4c68a97855_0_397:notes"/>
          <p:cNvSpPr txBox="1"/>
          <p:nvPr>
            <p:ph idx="1" type="body"/>
          </p:nvPr>
        </p:nvSpPr>
        <p:spPr>
          <a:xfrm>
            <a:off x="1734800" y="4632950"/>
            <a:ext cx="13878600" cy="43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type="obj">
  <p:cSld name="OBJECT">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title"/>
          </p:nvPr>
        </p:nvSpPr>
        <p:spPr>
          <a:xfrm>
            <a:off x="1890750" y="1877188"/>
            <a:ext cx="5362500" cy="1113300"/>
          </a:xfrm>
          <a:prstGeom prst="rect">
            <a:avLst/>
          </a:prstGeom>
          <a:noFill/>
          <a:ln>
            <a:noFill/>
          </a:ln>
        </p:spPr>
        <p:txBody>
          <a:bodyPr anchorCtr="0" anchor="b" bIns="0" lIns="0" spcFirstLastPara="1" rIns="0" wrap="square" tIns="0">
            <a:noAutofit/>
          </a:bodyPr>
          <a:lstStyle>
            <a:lvl1pPr lvl="0" algn="ctr">
              <a:spcBef>
                <a:spcPts val="0"/>
              </a:spcBef>
              <a:spcAft>
                <a:spcPts val="0"/>
              </a:spcAft>
              <a:buSzPts val="6000"/>
              <a:buFont typeface="Joti One"/>
              <a:buNone/>
              <a:defRPr i="0" sz="7200">
                <a:solidFill>
                  <a:srgbClr val="FFFFFF"/>
                </a:solidFill>
                <a:latin typeface="Anton"/>
                <a:ea typeface="Anton"/>
                <a:cs typeface="Anton"/>
                <a:sym typeface="Anton"/>
              </a:defRPr>
            </a:lvl1pPr>
            <a:lvl2pPr lvl="1">
              <a:spcBef>
                <a:spcPts val="0"/>
              </a:spcBef>
              <a:spcAft>
                <a:spcPts val="0"/>
              </a:spcAft>
              <a:buSzPts val="3300"/>
              <a:buNone/>
              <a:defRPr sz="3300"/>
            </a:lvl2pPr>
            <a:lvl3pPr lvl="2">
              <a:spcBef>
                <a:spcPts val="0"/>
              </a:spcBef>
              <a:spcAft>
                <a:spcPts val="0"/>
              </a:spcAft>
              <a:buSzPts val="3300"/>
              <a:buNone/>
              <a:defRPr sz="3300"/>
            </a:lvl3pPr>
            <a:lvl4pPr lvl="3">
              <a:spcBef>
                <a:spcPts val="0"/>
              </a:spcBef>
              <a:spcAft>
                <a:spcPts val="0"/>
              </a:spcAft>
              <a:buSzPts val="3300"/>
              <a:buNone/>
              <a:defRPr sz="3300"/>
            </a:lvl4pPr>
            <a:lvl5pPr lvl="4">
              <a:spcBef>
                <a:spcPts val="0"/>
              </a:spcBef>
              <a:spcAft>
                <a:spcPts val="0"/>
              </a:spcAft>
              <a:buSzPts val="3300"/>
              <a:buNone/>
              <a:defRPr sz="3300"/>
            </a:lvl5pPr>
            <a:lvl6pPr lvl="5">
              <a:spcBef>
                <a:spcPts val="0"/>
              </a:spcBef>
              <a:spcAft>
                <a:spcPts val="0"/>
              </a:spcAft>
              <a:buSzPts val="3300"/>
              <a:buNone/>
              <a:defRPr sz="3300"/>
            </a:lvl6pPr>
            <a:lvl7pPr lvl="6">
              <a:spcBef>
                <a:spcPts val="0"/>
              </a:spcBef>
              <a:spcAft>
                <a:spcPts val="0"/>
              </a:spcAft>
              <a:buSzPts val="3300"/>
              <a:buNone/>
              <a:defRPr sz="3300"/>
            </a:lvl7pPr>
            <a:lvl8pPr lvl="7">
              <a:spcBef>
                <a:spcPts val="0"/>
              </a:spcBef>
              <a:spcAft>
                <a:spcPts val="0"/>
              </a:spcAft>
              <a:buSzPts val="3300"/>
              <a:buNone/>
              <a:defRPr sz="3300"/>
            </a:lvl8pPr>
            <a:lvl9pPr lvl="8">
              <a:spcBef>
                <a:spcPts val="0"/>
              </a:spcBef>
              <a:spcAft>
                <a:spcPts val="0"/>
              </a:spcAft>
              <a:buSzPts val="3300"/>
              <a:buNone/>
              <a:defRPr sz="3300"/>
            </a:lvl9pPr>
          </a:lstStyle>
          <a:p/>
        </p:txBody>
      </p:sp>
      <p:sp>
        <p:nvSpPr>
          <p:cNvPr id="10" name="Google Shape;10;p2"/>
          <p:cNvSpPr txBox="1"/>
          <p:nvPr>
            <p:ph idx="1" type="subTitle"/>
          </p:nvPr>
        </p:nvSpPr>
        <p:spPr>
          <a:xfrm>
            <a:off x="2903098" y="3036200"/>
            <a:ext cx="3337800" cy="344100"/>
          </a:xfrm>
          <a:prstGeom prst="rect">
            <a:avLst/>
          </a:prstGeom>
        </p:spPr>
        <p:txBody>
          <a:bodyPr anchorCtr="0" anchor="ctr" bIns="0" lIns="0" spcFirstLastPara="1" rIns="0" wrap="square" tIns="0">
            <a:noAutofit/>
          </a:bodyPr>
          <a:lstStyle>
            <a:lvl1pPr lvl="0" algn="ctr">
              <a:spcBef>
                <a:spcPts val="0"/>
              </a:spcBef>
              <a:spcAft>
                <a:spcPts val="0"/>
              </a:spcAft>
              <a:buNone/>
              <a:defRPr sz="1200">
                <a:solidFill>
                  <a:srgbClr val="FFFFFF"/>
                </a:solidFill>
                <a:latin typeface="Abel"/>
                <a:ea typeface="Abel"/>
                <a:cs typeface="Abel"/>
                <a:sym typeface="Abel"/>
              </a:defRPr>
            </a:lvl1pPr>
            <a:lvl2pPr lvl="1" algn="ctr">
              <a:spcBef>
                <a:spcPts val="0"/>
              </a:spcBef>
              <a:spcAft>
                <a:spcPts val="0"/>
              </a:spcAft>
              <a:buNone/>
              <a:defRPr sz="1200">
                <a:solidFill>
                  <a:srgbClr val="FFFFFF"/>
                </a:solidFill>
                <a:latin typeface="Abel"/>
                <a:ea typeface="Abel"/>
                <a:cs typeface="Abel"/>
                <a:sym typeface="Abel"/>
              </a:defRPr>
            </a:lvl2pPr>
            <a:lvl3pPr lvl="2" algn="ctr">
              <a:spcBef>
                <a:spcPts val="0"/>
              </a:spcBef>
              <a:spcAft>
                <a:spcPts val="0"/>
              </a:spcAft>
              <a:buNone/>
              <a:defRPr sz="1200">
                <a:solidFill>
                  <a:srgbClr val="FFFFFF"/>
                </a:solidFill>
                <a:latin typeface="Abel"/>
                <a:ea typeface="Abel"/>
                <a:cs typeface="Abel"/>
                <a:sym typeface="Abel"/>
              </a:defRPr>
            </a:lvl3pPr>
            <a:lvl4pPr lvl="3" algn="ctr">
              <a:spcBef>
                <a:spcPts val="0"/>
              </a:spcBef>
              <a:spcAft>
                <a:spcPts val="0"/>
              </a:spcAft>
              <a:buNone/>
              <a:defRPr sz="1200">
                <a:solidFill>
                  <a:srgbClr val="FFFFFF"/>
                </a:solidFill>
                <a:latin typeface="Abel"/>
                <a:ea typeface="Abel"/>
                <a:cs typeface="Abel"/>
                <a:sym typeface="Abel"/>
              </a:defRPr>
            </a:lvl4pPr>
            <a:lvl5pPr lvl="4" algn="ctr">
              <a:spcBef>
                <a:spcPts val="0"/>
              </a:spcBef>
              <a:spcAft>
                <a:spcPts val="0"/>
              </a:spcAft>
              <a:buNone/>
              <a:defRPr sz="1200">
                <a:solidFill>
                  <a:srgbClr val="FFFFFF"/>
                </a:solidFill>
                <a:latin typeface="Abel"/>
                <a:ea typeface="Abel"/>
                <a:cs typeface="Abel"/>
                <a:sym typeface="Abel"/>
              </a:defRPr>
            </a:lvl5pPr>
            <a:lvl6pPr lvl="5" algn="ctr">
              <a:spcBef>
                <a:spcPts val="0"/>
              </a:spcBef>
              <a:spcAft>
                <a:spcPts val="0"/>
              </a:spcAft>
              <a:buNone/>
              <a:defRPr sz="1200">
                <a:solidFill>
                  <a:srgbClr val="FFFFFF"/>
                </a:solidFill>
                <a:latin typeface="Abel"/>
                <a:ea typeface="Abel"/>
                <a:cs typeface="Abel"/>
                <a:sym typeface="Abel"/>
              </a:defRPr>
            </a:lvl6pPr>
            <a:lvl7pPr lvl="6" algn="ctr">
              <a:spcBef>
                <a:spcPts val="0"/>
              </a:spcBef>
              <a:spcAft>
                <a:spcPts val="0"/>
              </a:spcAft>
              <a:buNone/>
              <a:defRPr sz="1200">
                <a:solidFill>
                  <a:srgbClr val="FFFFFF"/>
                </a:solidFill>
                <a:latin typeface="Abel"/>
                <a:ea typeface="Abel"/>
                <a:cs typeface="Abel"/>
                <a:sym typeface="Abel"/>
              </a:defRPr>
            </a:lvl7pPr>
            <a:lvl8pPr lvl="7" algn="ctr">
              <a:spcBef>
                <a:spcPts val="0"/>
              </a:spcBef>
              <a:spcAft>
                <a:spcPts val="0"/>
              </a:spcAft>
              <a:buNone/>
              <a:defRPr sz="1200">
                <a:solidFill>
                  <a:srgbClr val="FFFFFF"/>
                </a:solidFill>
                <a:latin typeface="Abel"/>
                <a:ea typeface="Abel"/>
                <a:cs typeface="Abel"/>
                <a:sym typeface="Abel"/>
              </a:defRPr>
            </a:lvl8pPr>
            <a:lvl9pPr lvl="8" algn="ctr">
              <a:spcBef>
                <a:spcPts val="0"/>
              </a:spcBef>
              <a:spcAft>
                <a:spcPts val="0"/>
              </a:spcAft>
              <a:buNone/>
              <a:defRPr sz="1200">
                <a:solidFill>
                  <a:srgbClr val="FFFFFF"/>
                </a:solidFill>
                <a:latin typeface="Abel"/>
                <a:ea typeface="Abel"/>
                <a:cs typeface="Abel"/>
                <a:sym typeface="Abel"/>
              </a:defRPr>
            </a:lvl9pPr>
          </a:lstStyle>
          <a:p/>
        </p:txBody>
      </p:sp>
      <p:grpSp>
        <p:nvGrpSpPr>
          <p:cNvPr id="11" name="Google Shape;11;p2"/>
          <p:cNvGrpSpPr/>
          <p:nvPr/>
        </p:nvGrpSpPr>
        <p:grpSpPr>
          <a:xfrm>
            <a:off x="614500" y="260050"/>
            <a:ext cx="7746075" cy="4329925"/>
            <a:chOff x="614500" y="260050"/>
            <a:chExt cx="7746075" cy="4329925"/>
          </a:xfrm>
        </p:grpSpPr>
        <p:grpSp>
          <p:nvGrpSpPr>
            <p:cNvPr id="12" name="Google Shape;12;p2"/>
            <p:cNvGrpSpPr/>
            <p:nvPr/>
          </p:nvGrpSpPr>
          <p:grpSpPr>
            <a:xfrm>
              <a:off x="614500" y="260050"/>
              <a:ext cx="7746075" cy="4329925"/>
              <a:chOff x="614500" y="260050"/>
              <a:chExt cx="7746075" cy="4329925"/>
            </a:xfrm>
          </p:grpSpPr>
          <p:sp>
            <p:nvSpPr>
              <p:cNvPr id="13" name="Google Shape;13;p2"/>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 name="Google Shape;14;p2"/>
              <p:cNvGrpSpPr/>
              <p:nvPr/>
            </p:nvGrpSpPr>
            <p:grpSpPr>
              <a:xfrm>
                <a:off x="3351475" y="673487"/>
                <a:ext cx="281610" cy="89409"/>
                <a:chOff x="2979400" y="3139200"/>
                <a:chExt cx="281610" cy="89409"/>
              </a:xfrm>
            </p:grpSpPr>
            <p:sp>
              <p:nvSpPr>
                <p:cNvPr id="15" name="Google Shape;15;p2"/>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 name="Google Shape;19;p2"/>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 name="Google Shape;21;p2"/>
              <p:cNvGrpSpPr/>
              <p:nvPr/>
            </p:nvGrpSpPr>
            <p:grpSpPr>
              <a:xfrm>
                <a:off x="7773925" y="2086963"/>
                <a:ext cx="281610" cy="89409"/>
                <a:chOff x="2979400" y="3139200"/>
                <a:chExt cx="281610" cy="89409"/>
              </a:xfrm>
            </p:grpSpPr>
            <p:sp>
              <p:nvSpPr>
                <p:cNvPr id="22" name="Google Shape;22;p2"/>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 name="Google Shape;26;p2"/>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 name="Google Shape;32;p2"/>
            <p:cNvGrpSpPr/>
            <p:nvPr/>
          </p:nvGrpSpPr>
          <p:grpSpPr>
            <a:xfrm>
              <a:off x="1466426" y="1540126"/>
              <a:ext cx="433199" cy="89400"/>
              <a:chOff x="1466426" y="1540126"/>
              <a:chExt cx="433199" cy="89400"/>
            </a:xfrm>
          </p:grpSpPr>
          <p:sp>
            <p:nvSpPr>
              <p:cNvPr id="33" name="Google Shape;33;p2"/>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3">
  <p:cSld name="CUSTOM_12_1">
    <p:bg>
      <p:bgPr>
        <a:gradFill>
          <a:gsLst>
            <a:gs pos="0">
              <a:srgbClr val="434343"/>
            </a:gs>
            <a:gs pos="100000">
              <a:srgbClr val="000000"/>
            </a:gs>
          </a:gsLst>
          <a:path path="circle">
            <a:fillToRect b="50%" l="50%" r="50%" t="50%"/>
          </a:path>
          <a:tileRect/>
        </a:gradFill>
      </p:bgPr>
    </p:bg>
    <p:spTree>
      <p:nvGrpSpPr>
        <p:cNvPr id="267" name="Shape 267"/>
        <p:cNvGrpSpPr/>
        <p:nvPr/>
      </p:nvGrpSpPr>
      <p:grpSpPr>
        <a:xfrm>
          <a:off x="0" y="0"/>
          <a:ext cx="0" cy="0"/>
          <a:chOff x="0" y="0"/>
          <a:chExt cx="0" cy="0"/>
        </a:xfrm>
      </p:grpSpPr>
      <p:grpSp>
        <p:nvGrpSpPr>
          <p:cNvPr id="268" name="Google Shape;268;p11"/>
          <p:cNvGrpSpPr/>
          <p:nvPr/>
        </p:nvGrpSpPr>
        <p:grpSpPr>
          <a:xfrm>
            <a:off x="614500" y="260050"/>
            <a:ext cx="7746075" cy="4329925"/>
            <a:chOff x="614500" y="260050"/>
            <a:chExt cx="7746075" cy="4329925"/>
          </a:xfrm>
        </p:grpSpPr>
        <p:sp>
          <p:nvSpPr>
            <p:cNvPr id="269" name="Google Shape;269;p11"/>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1"/>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1"/>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1"/>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1"/>
            <p:cNvSpPr/>
            <p:nvPr/>
          </p:nvSpPr>
          <p:spPr>
            <a:xfrm>
              <a:off x="7997400" y="990475"/>
              <a:ext cx="89400" cy="89400"/>
            </a:xfrm>
            <a:prstGeom prst="ellipse">
              <a:avLst/>
            </a:prstGeom>
            <a:noFill/>
            <a:ln cap="flat" cmpd="sng" w="19050">
              <a:solidFill>
                <a:srgbClr val="FFAD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1"/>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1"/>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 name="Google Shape;276;p11"/>
            <p:cNvGrpSpPr/>
            <p:nvPr/>
          </p:nvGrpSpPr>
          <p:grpSpPr>
            <a:xfrm>
              <a:off x="7773925" y="2086963"/>
              <a:ext cx="281610" cy="89409"/>
              <a:chOff x="2979400" y="3139200"/>
              <a:chExt cx="281610" cy="89409"/>
            </a:xfrm>
          </p:grpSpPr>
          <p:sp>
            <p:nvSpPr>
              <p:cNvPr id="277" name="Google Shape;277;p11"/>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1"/>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1"/>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1"/>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 name="Google Shape;281;p11"/>
            <p:cNvSpPr/>
            <p:nvPr/>
          </p:nvSpPr>
          <p:spPr>
            <a:xfrm>
              <a:off x="8129025" y="3773000"/>
              <a:ext cx="38400" cy="38400"/>
            </a:xfrm>
            <a:prstGeom prst="ellipse">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1"/>
            <p:cNvSpPr/>
            <p:nvPr/>
          </p:nvSpPr>
          <p:spPr>
            <a:xfrm>
              <a:off x="6418000" y="4500575"/>
              <a:ext cx="89400" cy="89400"/>
            </a:xfrm>
            <a:prstGeom prst="mathPlus">
              <a:avLst>
                <a:gd fmla="val 23520" name="adj1"/>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 name="Google Shape;283;p11"/>
          <p:cNvSpPr txBox="1"/>
          <p:nvPr>
            <p:ph type="title"/>
          </p:nvPr>
        </p:nvSpPr>
        <p:spPr>
          <a:xfrm flipH="1">
            <a:off x="4134650" y="2299175"/>
            <a:ext cx="4121700" cy="616200"/>
          </a:xfrm>
          <a:prstGeom prst="rect">
            <a:avLst/>
          </a:prstGeom>
          <a:noFill/>
          <a:ln>
            <a:noFill/>
          </a:ln>
        </p:spPr>
        <p:txBody>
          <a:bodyPr anchorCtr="0" anchor="b" bIns="0" lIns="0" spcFirstLastPara="1" rIns="0" wrap="square" tIns="0">
            <a:noAutofit/>
          </a:bodyPr>
          <a:lstStyle>
            <a:lvl1pPr lvl="0" rtl="0" algn="r">
              <a:spcBef>
                <a:spcPts val="0"/>
              </a:spcBef>
              <a:spcAft>
                <a:spcPts val="0"/>
              </a:spcAft>
              <a:buClr>
                <a:srgbClr val="FFC39F"/>
              </a:buClr>
              <a:buSzPts val="3300"/>
              <a:buNone/>
              <a:defRPr i="0">
                <a:solidFill>
                  <a:srgbClr val="F3F3F3"/>
                </a:solidFill>
              </a:defRPr>
            </a:lvl1pPr>
            <a:lvl2pPr lvl="1" rtl="0" algn="r">
              <a:spcBef>
                <a:spcPts val="0"/>
              </a:spcBef>
              <a:spcAft>
                <a:spcPts val="0"/>
              </a:spcAft>
              <a:buClr>
                <a:srgbClr val="FFC39F"/>
              </a:buClr>
              <a:buSzPts val="2500"/>
              <a:buNone/>
              <a:defRPr sz="2500">
                <a:solidFill>
                  <a:srgbClr val="FFC39F"/>
                </a:solidFill>
              </a:defRPr>
            </a:lvl2pPr>
            <a:lvl3pPr lvl="2" rtl="0" algn="r">
              <a:spcBef>
                <a:spcPts val="0"/>
              </a:spcBef>
              <a:spcAft>
                <a:spcPts val="0"/>
              </a:spcAft>
              <a:buClr>
                <a:srgbClr val="FFC39F"/>
              </a:buClr>
              <a:buSzPts val="2500"/>
              <a:buNone/>
              <a:defRPr sz="2500">
                <a:solidFill>
                  <a:srgbClr val="FFC39F"/>
                </a:solidFill>
              </a:defRPr>
            </a:lvl3pPr>
            <a:lvl4pPr lvl="3" rtl="0" algn="r">
              <a:spcBef>
                <a:spcPts val="0"/>
              </a:spcBef>
              <a:spcAft>
                <a:spcPts val="0"/>
              </a:spcAft>
              <a:buClr>
                <a:srgbClr val="FFC39F"/>
              </a:buClr>
              <a:buSzPts val="2500"/>
              <a:buNone/>
              <a:defRPr sz="2500">
                <a:solidFill>
                  <a:srgbClr val="FFC39F"/>
                </a:solidFill>
              </a:defRPr>
            </a:lvl4pPr>
            <a:lvl5pPr lvl="4" rtl="0" algn="r">
              <a:spcBef>
                <a:spcPts val="0"/>
              </a:spcBef>
              <a:spcAft>
                <a:spcPts val="0"/>
              </a:spcAft>
              <a:buClr>
                <a:srgbClr val="FFC39F"/>
              </a:buClr>
              <a:buSzPts val="2500"/>
              <a:buNone/>
              <a:defRPr sz="2500">
                <a:solidFill>
                  <a:srgbClr val="FFC39F"/>
                </a:solidFill>
              </a:defRPr>
            </a:lvl5pPr>
            <a:lvl6pPr lvl="5" rtl="0" algn="r">
              <a:spcBef>
                <a:spcPts val="0"/>
              </a:spcBef>
              <a:spcAft>
                <a:spcPts val="0"/>
              </a:spcAft>
              <a:buClr>
                <a:srgbClr val="FFC39F"/>
              </a:buClr>
              <a:buSzPts val="2500"/>
              <a:buNone/>
              <a:defRPr sz="2500">
                <a:solidFill>
                  <a:srgbClr val="FFC39F"/>
                </a:solidFill>
              </a:defRPr>
            </a:lvl6pPr>
            <a:lvl7pPr lvl="6" rtl="0" algn="r">
              <a:spcBef>
                <a:spcPts val="0"/>
              </a:spcBef>
              <a:spcAft>
                <a:spcPts val="0"/>
              </a:spcAft>
              <a:buClr>
                <a:srgbClr val="FFC39F"/>
              </a:buClr>
              <a:buSzPts val="2500"/>
              <a:buNone/>
              <a:defRPr sz="2500">
                <a:solidFill>
                  <a:srgbClr val="FFC39F"/>
                </a:solidFill>
              </a:defRPr>
            </a:lvl7pPr>
            <a:lvl8pPr lvl="7" rtl="0" algn="r">
              <a:spcBef>
                <a:spcPts val="0"/>
              </a:spcBef>
              <a:spcAft>
                <a:spcPts val="0"/>
              </a:spcAft>
              <a:buClr>
                <a:srgbClr val="FFC39F"/>
              </a:buClr>
              <a:buSzPts val="2500"/>
              <a:buNone/>
              <a:defRPr sz="2500">
                <a:solidFill>
                  <a:srgbClr val="FFC39F"/>
                </a:solidFill>
              </a:defRPr>
            </a:lvl8pPr>
            <a:lvl9pPr lvl="8" rtl="0" algn="r">
              <a:spcBef>
                <a:spcPts val="0"/>
              </a:spcBef>
              <a:spcAft>
                <a:spcPts val="0"/>
              </a:spcAft>
              <a:buClr>
                <a:srgbClr val="FFC39F"/>
              </a:buClr>
              <a:buSzPts val="2500"/>
              <a:buNone/>
              <a:defRPr sz="2500">
                <a:solidFill>
                  <a:srgbClr val="FFC39F"/>
                </a:solidFill>
              </a:defRPr>
            </a:lvl9pPr>
          </a:lstStyle>
          <a:p/>
        </p:txBody>
      </p:sp>
      <p:sp>
        <p:nvSpPr>
          <p:cNvPr id="284" name="Google Shape;284;p11"/>
          <p:cNvSpPr txBox="1"/>
          <p:nvPr>
            <p:ph idx="1" type="subTitle"/>
          </p:nvPr>
        </p:nvSpPr>
        <p:spPr>
          <a:xfrm flipH="1">
            <a:off x="4670750" y="3083225"/>
            <a:ext cx="3585600" cy="684900"/>
          </a:xfrm>
          <a:prstGeom prst="rect">
            <a:avLst/>
          </a:prstGeom>
        </p:spPr>
        <p:txBody>
          <a:bodyPr anchorCtr="0" anchor="t" bIns="0" lIns="0" spcFirstLastPara="1" rIns="0" wrap="square" tIns="0">
            <a:noAutofit/>
          </a:bodyPr>
          <a:lstStyle>
            <a:lvl1pPr lvl="0" rtl="0" algn="r">
              <a:spcBef>
                <a:spcPts val="0"/>
              </a:spcBef>
              <a:spcAft>
                <a:spcPts val="0"/>
              </a:spcAft>
              <a:buNone/>
              <a:defRPr sz="1200">
                <a:solidFill>
                  <a:srgbClr val="F3F3F3"/>
                </a:solidFill>
              </a:defRPr>
            </a:lvl1pPr>
            <a:lvl2pPr lvl="1" rtl="0" algn="r">
              <a:spcBef>
                <a:spcPts val="0"/>
              </a:spcBef>
              <a:spcAft>
                <a:spcPts val="0"/>
              </a:spcAft>
              <a:buNone/>
              <a:defRPr sz="1200">
                <a:solidFill>
                  <a:srgbClr val="F3F3F3"/>
                </a:solidFill>
              </a:defRPr>
            </a:lvl2pPr>
            <a:lvl3pPr lvl="2" rtl="0" algn="r">
              <a:spcBef>
                <a:spcPts val="0"/>
              </a:spcBef>
              <a:spcAft>
                <a:spcPts val="0"/>
              </a:spcAft>
              <a:buNone/>
              <a:defRPr sz="1200">
                <a:solidFill>
                  <a:srgbClr val="F3F3F3"/>
                </a:solidFill>
              </a:defRPr>
            </a:lvl3pPr>
            <a:lvl4pPr lvl="3" rtl="0" algn="r">
              <a:spcBef>
                <a:spcPts val="0"/>
              </a:spcBef>
              <a:spcAft>
                <a:spcPts val="0"/>
              </a:spcAft>
              <a:buNone/>
              <a:defRPr sz="1200">
                <a:solidFill>
                  <a:srgbClr val="F3F3F3"/>
                </a:solidFill>
              </a:defRPr>
            </a:lvl4pPr>
            <a:lvl5pPr lvl="4" rtl="0" algn="r">
              <a:spcBef>
                <a:spcPts val="0"/>
              </a:spcBef>
              <a:spcAft>
                <a:spcPts val="0"/>
              </a:spcAft>
              <a:buNone/>
              <a:defRPr sz="1200">
                <a:solidFill>
                  <a:srgbClr val="F3F3F3"/>
                </a:solidFill>
              </a:defRPr>
            </a:lvl5pPr>
            <a:lvl6pPr lvl="5" rtl="0" algn="r">
              <a:spcBef>
                <a:spcPts val="0"/>
              </a:spcBef>
              <a:spcAft>
                <a:spcPts val="0"/>
              </a:spcAft>
              <a:buNone/>
              <a:defRPr sz="1200">
                <a:solidFill>
                  <a:srgbClr val="F3F3F3"/>
                </a:solidFill>
              </a:defRPr>
            </a:lvl6pPr>
            <a:lvl7pPr lvl="6" rtl="0" algn="r">
              <a:spcBef>
                <a:spcPts val="0"/>
              </a:spcBef>
              <a:spcAft>
                <a:spcPts val="0"/>
              </a:spcAft>
              <a:buNone/>
              <a:defRPr sz="1200">
                <a:solidFill>
                  <a:srgbClr val="F3F3F3"/>
                </a:solidFill>
              </a:defRPr>
            </a:lvl7pPr>
            <a:lvl8pPr lvl="7" rtl="0" algn="r">
              <a:spcBef>
                <a:spcPts val="0"/>
              </a:spcBef>
              <a:spcAft>
                <a:spcPts val="0"/>
              </a:spcAft>
              <a:buNone/>
              <a:defRPr sz="1200">
                <a:solidFill>
                  <a:srgbClr val="F3F3F3"/>
                </a:solidFill>
              </a:defRPr>
            </a:lvl8pPr>
            <a:lvl9pPr lvl="8" rtl="0" algn="r">
              <a:spcBef>
                <a:spcPts val="0"/>
              </a:spcBef>
              <a:spcAft>
                <a:spcPts val="0"/>
              </a:spcAft>
              <a:buNone/>
              <a:defRPr sz="1200">
                <a:solidFill>
                  <a:srgbClr val="F3F3F3"/>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6">
    <p:bg>
      <p:bgPr>
        <a:gradFill>
          <a:gsLst>
            <a:gs pos="0">
              <a:srgbClr val="434343"/>
            </a:gs>
            <a:gs pos="100000">
              <a:srgbClr val="000000"/>
            </a:gs>
          </a:gsLst>
          <a:path path="circle">
            <a:fillToRect b="50%" l="50%" r="50%" t="50%"/>
          </a:path>
          <a:tileRect/>
        </a:gradFill>
      </p:bgPr>
    </p:bg>
    <p:spTree>
      <p:nvGrpSpPr>
        <p:cNvPr id="285" name="Shape 285"/>
        <p:cNvGrpSpPr/>
        <p:nvPr/>
      </p:nvGrpSpPr>
      <p:grpSpPr>
        <a:xfrm>
          <a:off x="0" y="0"/>
          <a:ext cx="0" cy="0"/>
          <a:chOff x="0" y="0"/>
          <a:chExt cx="0" cy="0"/>
        </a:xfrm>
      </p:grpSpPr>
      <p:sp>
        <p:nvSpPr>
          <p:cNvPr id="286" name="Google Shape;286;p12"/>
          <p:cNvSpPr txBox="1"/>
          <p:nvPr>
            <p:ph type="title"/>
          </p:nvPr>
        </p:nvSpPr>
        <p:spPr>
          <a:xfrm>
            <a:off x="767100" y="1742800"/>
            <a:ext cx="7609800" cy="1785300"/>
          </a:xfrm>
          <a:prstGeom prst="rect">
            <a:avLst/>
          </a:prstGeom>
        </p:spPr>
        <p:txBody>
          <a:bodyPr anchorCtr="0" anchor="ctr" bIns="0" lIns="0" spcFirstLastPara="1" rIns="0" wrap="square" tIns="0">
            <a:noAutofit/>
          </a:bodyPr>
          <a:lstStyle>
            <a:lvl1pPr lvl="0" rtl="0" algn="ctr">
              <a:spcBef>
                <a:spcPts val="0"/>
              </a:spcBef>
              <a:spcAft>
                <a:spcPts val="0"/>
              </a:spcAft>
              <a:buNone/>
              <a:defRPr sz="9000"/>
            </a:lvl1pPr>
            <a:lvl2pPr lvl="1" rtl="0" algn="ctr">
              <a:spcBef>
                <a:spcPts val="0"/>
              </a:spcBef>
              <a:spcAft>
                <a:spcPts val="0"/>
              </a:spcAft>
              <a:buNone/>
              <a:defRPr sz="9000"/>
            </a:lvl2pPr>
            <a:lvl3pPr lvl="2" rtl="0" algn="ctr">
              <a:spcBef>
                <a:spcPts val="0"/>
              </a:spcBef>
              <a:spcAft>
                <a:spcPts val="0"/>
              </a:spcAft>
              <a:buNone/>
              <a:defRPr sz="9000"/>
            </a:lvl3pPr>
            <a:lvl4pPr lvl="3" rtl="0" algn="ctr">
              <a:spcBef>
                <a:spcPts val="0"/>
              </a:spcBef>
              <a:spcAft>
                <a:spcPts val="0"/>
              </a:spcAft>
              <a:buNone/>
              <a:defRPr sz="9000"/>
            </a:lvl4pPr>
            <a:lvl5pPr lvl="4" rtl="0" algn="ctr">
              <a:spcBef>
                <a:spcPts val="0"/>
              </a:spcBef>
              <a:spcAft>
                <a:spcPts val="0"/>
              </a:spcAft>
              <a:buNone/>
              <a:defRPr sz="9000"/>
            </a:lvl5pPr>
            <a:lvl6pPr lvl="5" rtl="0" algn="ctr">
              <a:spcBef>
                <a:spcPts val="0"/>
              </a:spcBef>
              <a:spcAft>
                <a:spcPts val="0"/>
              </a:spcAft>
              <a:buNone/>
              <a:defRPr sz="9000"/>
            </a:lvl6pPr>
            <a:lvl7pPr lvl="6" rtl="0" algn="ctr">
              <a:spcBef>
                <a:spcPts val="0"/>
              </a:spcBef>
              <a:spcAft>
                <a:spcPts val="0"/>
              </a:spcAft>
              <a:buNone/>
              <a:defRPr sz="9000"/>
            </a:lvl7pPr>
            <a:lvl8pPr lvl="7" rtl="0" algn="ctr">
              <a:spcBef>
                <a:spcPts val="0"/>
              </a:spcBef>
              <a:spcAft>
                <a:spcPts val="0"/>
              </a:spcAft>
              <a:buNone/>
              <a:defRPr sz="9000"/>
            </a:lvl8pPr>
            <a:lvl9pPr lvl="8" rtl="0" algn="ctr">
              <a:spcBef>
                <a:spcPts val="0"/>
              </a:spcBef>
              <a:spcAft>
                <a:spcPts val="0"/>
              </a:spcAft>
              <a:buNone/>
              <a:defRPr sz="9000"/>
            </a:lvl9pPr>
          </a:lstStyle>
          <a:p/>
        </p:txBody>
      </p:sp>
      <p:grpSp>
        <p:nvGrpSpPr>
          <p:cNvPr id="287" name="Google Shape;287;p12"/>
          <p:cNvGrpSpPr/>
          <p:nvPr/>
        </p:nvGrpSpPr>
        <p:grpSpPr>
          <a:xfrm>
            <a:off x="614500" y="260050"/>
            <a:ext cx="7746075" cy="4329925"/>
            <a:chOff x="614500" y="260050"/>
            <a:chExt cx="7746075" cy="4329925"/>
          </a:xfrm>
        </p:grpSpPr>
        <p:sp>
          <p:nvSpPr>
            <p:cNvPr id="288" name="Google Shape;288;p12"/>
            <p:cNvSpPr/>
            <p:nvPr/>
          </p:nvSpPr>
          <p:spPr>
            <a:xfrm>
              <a:off x="4398288" y="3349600"/>
              <a:ext cx="178500" cy="178500"/>
            </a:xfrm>
            <a:prstGeom prst="mathPlus">
              <a:avLst>
                <a:gd fmla="val 23520" name="adj1"/>
              </a:avLst>
            </a:prstGeom>
            <a:solidFill>
              <a:srgbClr val="FFB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2"/>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2"/>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2"/>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2"/>
            <p:cNvSpPr/>
            <p:nvPr/>
          </p:nvSpPr>
          <p:spPr>
            <a:xfrm>
              <a:off x="7997400" y="990475"/>
              <a:ext cx="89400" cy="894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2"/>
            <p:cNvSpPr/>
            <p:nvPr/>
          </p:nvSpPr>
          <p:spPr>
            <a:xfrm>
              <a:off x="1273525" y="4325025"/>
              <a:ext cx="89400" cy="894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2"/>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 name="Google Shape;295;p12"/>
            <p:cNvGrpSpPr/>
            <p:nvPr/>
          </p:nvGrpSpPr>
          <p:grpSpPr>
            <a:xfrm>
              <a:off x="4137400" y="2129413"/>
              <a:ext cx="281610" cy="89409"/>
              <a:chOff x="-657125" y="3181650"/>
              <a:chExt cx="281610" cy="89409"/>
            </a:xfrm>
          </p:grpSpPr>
          <p:sp>
            <p:nvSpPr>
              <p:cNvPr id="296" name="Google Shape;296;p12"/>
              <p:cNvSpPr/>
              <p:nvPr/>
            </p:nvSpPr>
            <p:spPr>
              <a:xfrm>
                <a:off x="-657125" y="318165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2"/>
              <p:cNvSpPr/>
              <p:nvPr/>
            </p:nvSpPr>
            <p:spPr>
              <a:xfrm>
                <a:off x="-583056" y="318165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2"/>
              <p:cNvSpPr/>
              <p:nvPr/>
            </p:nvSpPr>
            <p:spPr>
              <a:xfrm>
                <a:off x="-509037" y="318165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2"/>
              <p:cNvSpPr/>
              <p:nvPr/>
            </p:nvSpPr>
            <p:spPr>
              <a:xfrm>
                <a:off x="-434990" y="318165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 name="Google Shape;300;p12"/>
            <p:cNvSpPr/>
            <p:nvPr/>
          </p:nvSpPr>
          <p:spPr>
            <a:xfrm>
              <a:off x="8129025" y="3773000"/>
              <a:ext cx="38400" cy="38400"/>
            </a:xfrm>
            <a:prstGeom prst="ellipse">
              <a:avLst/>
            </a:prstGeom>
            <a:solidFill>
              <a:srgbClr val="FFB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2"/>
            <p:cNvSpPr/>
            <p:nvPr/>
          </p:nvSpPr>
          <p:spPr>
            <a:xfrm>
              <a:off x="6418000" y="4500575"/>
              <a:ext cx="89400" cy="89400"/>
            </a:xfrm>
            <a:prstGeom prst="mathPlus">
              <a:avLst>
                <a:gd fmla="val 23520" name="adj1"/>
              </a:avLst>
            </a:prstGeom>
            <a:solidFill>
              <a:srgbClr val="FFB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p:cSld name="CUSTOM_8">
    <p:bg>
      <p:bgPr>
        <a:gradFill>
          <a:gsLst>
            <a:gs pos="0">
              <a:srgbClr val="434343"/>
            </a:gs>
            <a:gs pos="100000">
              <a:srgbClr val="000000"/>
            </a:gs>
          </a:gsLst>
          <a:path path="circle">
            <a:fillToRect b="50%" l="50%" r="50%" t="50%"/>
          </a:path>
          <a:tileRect/>
        </a:gradFill>
      </p:bgPr>
    </p:bg>
    <p:spTree>
      <p:nvGrpSpPr>
        <p:cNvPr id="302" name="Shape 302"/>
        <p:cNvGrpSpPr/>
        <p:nvPr/>
      </p:nvGrpSpPr>
      <p:grpSpPr>
        <a:xfrm>
          <a:off x="0" y="0"/>
          <a:ext cx="0" cy="0"/>
          <a:chOff x="0" y="0"/>
          <a:chExt cx="0" cy="0"/>
        </a:xfrm>
      </p:grpSpPr>
      <p:grpSp>
        <p:nvGrpSpPr>
          <p:cNvPr id="303" name="Google Shape;303;p13"/>
          <p:cNvGrpSpPr/>
          <p:nvPr/>
        </p:nvGrpSpPr>
        <p:grpSpPr>
          <a:xfrm>
            <a:off x="614500" y="260050"/>
            <a:ext cx="7746075" cy="4329925"/>
            <a:chOff x="614500" y="260050"/>
            <a:chExt cx="7746075" cy="4329925"/>
          </a:xfrm>
        </p:grpSpPr>
        <p:grpSp>
          <p:nvGrpSpPr>
            <p:cNvPr id="304" name="Google Shape;304;p13"/>
            <p:cNvGrpSpPr/>
            <p:nvPr/>
          </p:nvGrpSpPr>
          <p:grpSpPr>
            <a:xfrm>
              <a:off x="1466426" y="1540126"/>
              <a:ext cx="433199" cy="89400"/>
              <a:chOff x="1466426" y="1540126"/>
              <a:chExt cx="433199" cy="89400"/>
            </a:xfrm>
          </p:grpSpPr>
          <p:sp>
            <p:nvSpPr>
              <p:cNvPr id="305" name="Google Shape;305;p13"/>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3"/>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 name="Google Shape;307;p13"/>
            <p:cNvGrpSpPr/>
            <p:nvPr/>
          </p:nvGrpSpPr>
          <p:grpSpPr>
            <a:xfrm>
              <a:off x="614500" y="260050"/>
              <a:ext cx="7746075" cy="4329925"/>
              <a:chOff x="614500" y="260050"/>
              <a:chExt cx="7746075" cy="4329925"/>
            </a:xfrm>
          </p:grpSpPr>
          <p:sp>
            <p:nvSpPr>
              <p:cNvPr id="308" name="Google Shape;308;p13"/>
              <p:cNvSpPr/>
              <p:nvPr/>
            </p:nvSpPr>
            <p:spPr>
              <a:xfrm>
                <a:off x="1228975" y="762900"/>
                <a:ext cx="178500" cy="178500"/>
              </a:xfrm>
              <a:prstGeom prst="mathPlus">
                <a:avLst>
                  <a:gd fmla="val 23520" name="adj1"/>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3"/>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3"/>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3"/>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3"/>
              <p:cNvSpPr/>
              <p:nvPr/>
            </p:nvSpPr>
            <p:spPr>
              <a:xfrm>
                <a:off x="7997400" y="990475"/>
                <a:ext cx="89400" cy="89400"/>
              </a:xfrm>
              <a:prstGeom prst="ellipse">
                <a:avLst/>
              </a:prstGeom>
              <a:noFill/>
              <a:ln cap="flat" cmpd="sng" w="19050">
                <a:solidFill>
                  <a:srgbClr val="FFAD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3"/>
              <p:cNvSpPr/>
              <p:nvPr/>
            </p:nvSpPr>
            <p:spPr>
              <a:xfrm>
                <a:off x="1139575" y="3369900"/>
                <a:ext cx="89400" cy="89400"/>
              </a:xfrm>
              <a:prstGeom prst="ellipse">
                <a:avLst/>
              </a:prstGeom>
              <a:noFill/>
              <a:ln cap="flat" cmpd="sng" w="19050">
                <a:solidFill>
                  <a:srgbClr val="FFAD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3"/>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 name="Google Shape;315;p13"/>
              <p:cNvGrpSpPr/>
              <p:nvPr/>
            </p:nvGrpSpPr>
            <p:grpSpPr>
              <a:xfrm>
                <a:off x="7773925" y="2086963"/>
                <a:ext cx="281610" cy="89409"/>
                <a:chOff x="2979400" y="3139200"/>
                <a:chExt cx="281610" cy="89409"/>
              </a:xfrm>
            </p:grpSpPr>
            <p:sp>
              <p:nvSpPr>
                <p:cNvPr id="316" name="Google Shape;316;p13"/>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3"/>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3"/>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3"/>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 name="Google Shape;320;p13"/>
              <p:cNvSpPr/>
              <p:nvPr/>
            </p:nvSpPr>
            <p:spPr>
              <a:xfrm>
                <a:off x="8129025" y="3773000"/>
                <a:ext cx="38400" cy="38400"/>
              </a:xfrm>
              <a:prstGeom prst="ellipse">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3"/>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2" name="Google Shape;322;p13"/>
          <p:cNvSpPr txBox="1"/>
          <p:nvPr>
            <p:ph type="title"/>
          </p:nvPr>
        </p:nvSpPr>
        <p:spPr>
          <a:xfrm>
            <a:off x="1463925" y="548600"/>
            <a:ext cx="6216300" cy="5310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amp; TEXT  ">
  <p:cSld name="CUSTOM_6_1_1">
    <p:bg>
      <p:bgPr>
        <a:gradFill>
          <a:gsLst>
            <a:gs pos="0">
              <a:srgbClr val="434343"/>
            </a:gs>
            <a:gs pos="100000">
              <a:srgbClr val="000000"/>
            </a:gs>
          </a:gsLst>
          <a:path path="circle">
            <a:fillToRect b="50%" l="50%" r="50%" t="50%"/>
          </a:path>
          <a:tileRect/>
        </a:gradFill>
      </p:bgPr>
    </p:bg>
    <p:spTree>
      <p:nvGrpSpPr>
        <p:cNvPr id="323" name="Shape 323"/>
        <p:cNvGrpSpPr/>
        <p:nvPr/>
      </p:nvGrpSpPr>
      <p:grpSpPr>
        <a:xfrm>
          <a:off x="0" y="0"/>
          <a:ext cx="0" cy="0"/>
          <a:chOff x="0" y="0"/>
          <a:chExt cx="0" cy="0"/>
        </a:xfrm>
      </p:grpSpPr>
      <p:sp>
        <p:nvSpPr>
          <p:cNvPr id="324" name="Google Shape;324;p14"/>
          <p:cNvSpPr txBox="1"/>
          <p:nvPr>
            <p:ph idx="1" type="subTitle"/>
          </p:nvPr>
        </p:nvSpPr>
        <p:spPr>
          <a:xfrm>
            <a:off x="2895550" y="2995475"/>
            <a:ext cx="3422400" cy="3075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000">
                <a:solidFill>
                  <a:srgbClr val="F3F3F3"/>
                </a:solidFill>
              </a:defRPr>
            </a:lvl2pPr>
            <a:lvl3pPr lvl="2" rtl="0" algn="ctr">
              <a:spcBef>
                <a:spcPts val="0"/>
              </a:spcBef>
              <a:spcAft>
                <a:spcPts val="0"/>
              </a:spcAft>
              <a:buNone/>
              <a:defRPr sz="1000">
                <a:solidFill>
                  <a:srgbClr val="F3F3F3"/>
                </a:solidFill>
              </a:defRPr>
            </a:lvl3pPr>
            <a:lvl4pPr lvl="3" rtl="0" algn="ctr">
              <a:spcBef>
                <a:spcPts val="0"/>
              </a:spcBef>
              <a:spcAft>
                <a:spcPts val="0"/>
              </a:spcAft>
              <a:buNone/>
              <a:defRPr sz="1000">
                <a:solidFill>
                  <a:srgbClr val="F3F3F3"/>
                </a:solidFill>
              </a:defRPr>
            </a:lvl4pPr>
            <a:lvl5pPr lvl="4" rtl="0" algn="ctr">
              <a:spcBef>
                <a:spcPts val="0"/>
              </a:spcBef>
              <a:spcAft>
                <a:spcPts val="0"/>
              </a:spcAft>
              <a:buNone/>
              <a:defRPr sz="1000">
                <a:solidFill>
                  <a:srgbClr val="F3F3F3"/>
                </a:solidFill>
              </a:defRPr>
            </a:lvl5pPr>
            <a:lvl6pPr lvl="5" rtl="0" algn="ctr">
              <a:spcBef>
                <a:spcPts val="0"/>
              </a:spcBef>
              <a:spcAft>
                <a:spcPts val="0"/>
              </a:spcAft>
              <a:buNone/>
              <a:defRPr sz="1000">
                <a:solidFill>
                  <a:srgbClr val="F3F3F3"/>
                </a:solidFill>
              </a:defRPr>
            </a:lvl6pPr>
            <a:lvl7pPr lvl="6" rtl="0" algn="ctr">
              <a:spcBef>
                <a:spcPts val="0"/>
              </a:spcBef>
              <a:spcAft>
                <a:spcPts val="0"/>
              </a:spcAft>
              <a:buNone/>
              <a:defRPr sz="1000">
                <a:solidFill>
                  <a:srgbClr val="F3F3F3"/>
                </a:solidFill>
              </a:defRPr>
            </a:lvl7pPr>
            <a:lvl8pPr lvl="7" rtl="0" algn="ctr">
              <a:spcBef>
                <a:spcPts val="0"/>
              </a:spcBef>
              <a:spcAft>
                <a:spcPts val="0"/>
              </a:spcAft>
              <a:buNone/>
              <a:defRPr sz="1000">
                <a:solidFill>
                  <a:srgbClr val="F3F3F3"/>
                </a:solidFill>
              </a:defRPr>
            </a:lvl8pPr>
            <a:lvl9pPr lvl="8" rtl="0" algn="ctr">
              <a:spcBef>
                <a:spcPts val="0"/>
              </a:spcBef>
              <a:spcAft>
                <a:spcPts val="0"/>
              </a:spcAft>
              <a:buNone/>
              <a:defRPr sz="1000">
                <a:solidFill>
                  <a:srgbClr val="F3F3F3"/>
                </a:solidFill>
              </a:defRPr>
            </a:lvl9pPr>
          </a:lstStyle>
          <a:p/>
        </p:txBody>
      </p:sp>
      <p:sp>
        <p:nvSpPr>
          <p:cNvPr id="325" name="Google Shape;325;p14"/>
          <p:cNvSpPr txBox="1"/>
          <p:nvPr>
            <p:ph hasCustomPrompt="1" type="title"/>
          </p:nvPr>
        </p:nvSpPr>
        <p:spPr>
          <a:xfrm>
            <a:off x="1715275" y="1787250"/>
            <a:ext cx="5713500" cy="1113900"/>
          </a:xfrm>
          <a:prstGeom prst="rect">
            <a:avLst/>
          </a:prstGeom>
          <a:noFill/>
        </p:spPr>
        <p:txBody>
          <a:bodyPr anchorCtr="0" anchor="b" bIns="0" lIns="0" spcFirstLastPara="1" rIns="0" wrap="square" tIns="0">
            <a:noAutofit/>
          </a:bodyPr>
          <a:lstStyle>
            <a:lvl1pPr lvl="0" rtl="0" algn="ctr">
              <a:spcBef>
                <a:spcPts val="0"/>
              </a:spcBef>
              <a:spcAft>
                <a:spcPts val="0"/>
              </a:spcAft>
              <a:buClr>
                <a:srgbClr val="FFC39F"/>
              </a:buClr>
              <a:buSzPts val="6000"/>
              <a:buNone/>
              <a:defRPr sz="7200">
                <a:solidFill>
                  <a:srgbClr val="F3F3F3"/>
                </a:solidFill>
              </a:defRPr>
            </a:lvl1pPr>
            <a:lvl2pPr lvl="1" rtl="0" algn="ctr">
              <a:spcBef>
                <a:spcPts val="0"/>
              </a:spcBef>
              <a:spcAft>
                <a:spcPts val="0"/>
              </a:spcAft>
              <a:buClr>
                <a:srgbClr val="FFC39F"/>
              </a:buClr>
              <a:buSzPts val="6000"/>
              <a:buNone/>
              <a:defRPr sz="6000">
                <a:solidFill>
                  <a:srgbClr val="FFC39F"/>
                </a:solidFill>
              </a:defRPr>
            </a:lvl2pPr>
            <a:lvl3pPr lvl="2" rtl="0" algn="ctr">
              <a:spcBef>
                <a:spcPts val="0"/>
              </a:spcBef>
              <a:spcAft>
                <a:spcPts val="0"/>
              </a:spcAft>
              <a:buClr>
                <a:srgbClr val="FFC39F"/>
              </a:buClr>
              <a:buSzPts val="6000"/>
              <a:buNone/>
              <a:defRPr sz="6000">
                <a:solidFill>
                  <a:srgbClr val="FFC39F"/>
                </a:solidFill>
              </a:defRPr>
            </a:lvl3pPr>
            <a:lvl4pPr lvl="3" rtl="0" algn="ctr">
              <a:spcBef>
                <a:spcPts val="0"/>
              </a:spcBef>
              <a:spcAft>
                <a:spcPts val="0"/>
              </a:spcAft>
              <a:buClr>
                <a:srgbClr val="FFC39F"/>
              </a:buClr>
              <a:buSzPts val="6000"/>
              <a:buNone/>
              <a:defRPr sz="6000">
                <a:solidFill>
                  <a:srgbClr val="FFC39F"/>
                </a:solidFill>
              </a:defRPr>
            </a:lvl4pPr>
            <a:lvl5pPr lvl="4" rtl="0" algn="ctr">
              <a:spcBef>
                <a:spcPts val="0"/>
              </a:spcBef>
              <a:spcAft>
                <a:spcPts val="0"/>
              </a:spcAft>
              <a:buClr>
                <a:srgbClr val="FFC39F"/>
              </a:buClr>
              <a:buSzPts val="6000"/>
              <a:buNone/>
              <a:defRPr sz="6000">
                <a:solidFill>
                  <a:srgbClr val="FFC39F"/>
                </a:solidFill>
              </a:defRPr>
            </a:lvl5pPr>
            <a:lvl6pPr lvl="5" rtl="0" algn="ctr">
              <a:spcBef>
                <a:spcPts val="0"/>
              </a:spcBef>
              <a:spcAft>
                <a:spcPts val="0"/>
              </a:spcAft>
              <a:buClr>
                <a:srgbClr val="FFC39F"/>
              </a:buClr>
              <a:buSzPts val="6000"/>
              <a:buNone/>
              <a:defRPr sz="6000">
                <a:solidFill>
                  <a:srgbClr val="FFC39F"/>
                </a:solidFill>
              </a:defRPr>
            </a:lvl6pPr>
            <a:lvl7pPr lvl="6" rtl="0" algn="ctr">
              <a:spcBef>
                <a:spcPts val="0"/>
              </a:spcBef>
              <a:spcAft>
                <a:spcPts val="0"/>
              </a:spcAft>
              <a:buClr>
                <a:srgbClr val="FFC39F"/>
              </a:buClr>
              <a:buSzPts val="6000"/>
              <a:buNone/>
              <a:defRPr sz="6000">
                <a:solidFill>
                  <a:srgbClr val="FFC39F"/>
                </a:solidFill>
              </a:defRPr>
            </a:lvl7pPr>
            <a:lvl8pPr lvl="7" rtl="0" algn="ctr">
              <a:spcBef>
                <a:spcPts val="0"/>
              </a:spcBef>
              <a:spcAft>
                <a:spcPts val="0"/>
              </a:spcAft>
              <a:buClr>
                <a:srgbClr val="FFC39F"/>
              </a:buClr>
              <a:buSzPts val="6000"/>
              <a:buNone/>
              <a:defRPr sz="6000">
                <a:solidFill>
                  <a:srgbClr val="FFC39F"/>
                </a:solidFill>
              </a:defRPr>
            </a:lvl8pPr>
            <a:lvl9pPr lvl="8" rtl="0" algn="ctr">
              <a:spcBef>
                <a:spcPts val="0"/>
              </a:spcBef>
              <a:spcAft>
                <a:spcPts val="0"/>
              </a:spcAft>
              <a:buClr>
                <a:srgbClr val="FFC39F"/>
              </a:buClr>
              <a:buSzPts val="6000"/>
              <a:buNone/>
              <a:defRPr sz="6000">
                <a:solidFill>
                  <a:srgbClr val="FFC39F"/>
                </a:solidFill>
              </a:defRPr>
            </a:lvl9pPr>
          </a:lstStyle>
          <a:p>
            <a:r>
              <a:t>xx%</a:t>
            </a:r>
          </a:p>
        </p:txBody>
      </p:sp>
      <p:grpSp>
        <p:nvGrpSpPr>
          <p:cNvPr id="326" name="Google Shape;326;p14"/>
          <p:cNvGrpSpPr/>
          <p:nvPr/>
        </p:nvGrpSpPr>
        <p:grpSpPr>
          <a:xfrm>
            <a:off x="614500" y="260050"/>
            <a:ext cx="7746075" cy="4329925"/>
            <a:chOff x="614500" y="260050"/>
            <a:chExt cx="7746075" cy="4329925"/>
          </a:xfrm>
        </p:grpSpPr>
        <p:grpSp>
          <p:nvGrpSpPr>
            <p:cNvPr id="327" name="Google Shape;327;p14"/>
            <p:cNvGrpSpPr/>
            <p:nvPr/>
          </p:nvGrpSpPr>
          <p:grpSpPr>
            <a:xfrm>
              <a:off x="1466426" y="1540126"/>
              <a:ext cx="433199" cy="89400"/>
              <a:chOff x="1466426" y="1540126"/>
              <a:chExt cx="433199" cy="89400"/>
            </a:xfrm>
          </p:grpSpPr>
          <p:sp>
            <p:nvSpPr>
              <p:cNvPr id="328" name="Google Shape;328;p14"/>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4"/>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 name="Google Shape;330;p14"/>
            <p:cNvGrpSpPr/>
            <p:nvPr/>
          </p:nvGrpSpPr>
          <p:grpSpPr>
            <a:xfrm>
              <a:off x="614500" y="260050"/>
              <a:ext cx="7746075" cy="4329925"/>
              <a:chOff x="614500" y="260050"/>
              <a:chExt cx="7746075" cy="4329925"/>
            </a:xfrm>
          </p:grpSpPr>
          <p:sp>
            <p:nvSpPr>
              <p:cNvPr id="331" name="Google Shape;331;p14"/>
              <p:cNvSpPr/>
              <p:nvPr/>
            </p:nvSpPr>
            <p:spPr>
              <a:xfrm>
                <a:off x="1228975" y="762900"/>
                <a:ext cx="178500" cy="178500"/>
              </a:xfrm>
              <a:prstGeom prst="mathPlus">
                <a:avLst>
                  <a:gd fmla="val 23520" name="adj1"/>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4"/>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4"/>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4"/>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4"/>
              <p:cNvSpPr/>
              <p:nvPr/>
            </p:nvSpPr>
            <p:spPr>
              <a:xfrm>
                <a:off x="7997400" y="990475"/>
                <a:ext cx="89400" cy="89400"/>
              </a:xfrm>
              <a:prstGeom prst="ellipse">
                <a:avLst/>
              </a:prstGeom>
              <a:noFill/>
              <a:ln cap="flat" cmpd="sng" w="19050">
                <a:solidFill>
                  <a:srgbClr val="FFAD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4"/>
              <p:cNvSpPr/>
              <p:nvPr/>
            </p:nvSpPr>
            <p:spPr>
              <a:xfrm>
                <a:off x="1139575" y="3369900"/>
                <a:ext cx="89400" cy="89400"/>
              </a:xfrm>
              <a:prstGeom prst="ellipse">
                <a:avLst/>
              </a:prstGeom>
              <a:noFill/>
              <a:ln cap="flat" cmpd="sng" w="19050">
                <a:solidFill>
                  <a:srgbClr val="FFAD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4"/>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8" name="Google Shape;338;p14"/>
              <p:cNvGrpSpPr/>
              <p:nvPr/>
            </p:nvGrpSpPr>
            <p:grpSpPr>
              <a:xfrm>
                <a:off x="7773925" y="2086963"/>
                <a:ext cx="281610" cy="89409"/>
                <a:chOff x="2979400" y="3139200"/>
                <a:chExt cx="281610" cy="89409"/>
              </a:xfrm>
            </p:grpSpPr>
            <p:sp>
              <p:nvSpPr>
                <p:cNvPr id="339" name="Google Shape;339;p14"/>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4"/>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4"/>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4"/>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 name="Google Shape;343;p14"/>
              <p:cNvGrpSpPr/>
              <p:nvPr/>
            </p:nvGrpSpPr>
            <p:grpSpPr>
              <a:xfrm>
                <a:off x="3351475" y="673487"/>
                <a:ext cx="281610" cy="89409"/>
                <a:chOff x="2979400" y="3139200"/>
                <a:chExt cx="281610" cy="89409"/>
              </a:xfrm>
            </p:grpSpPr>
            <p:sp>
              <p:nvSpPr>
                <p:cNvPr id="344" name="Google Shape;344;p14"/>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4"/>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4"/>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4"/>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 name="Google Shape;348;p14"/>
              <p:cNvSpPr/>
              <p:nvPr/>
            </p:nvSpPr>
            <p:spPr>
              <a:xfrm>
                <a:off x="8129025" y="3773000"/>
                <a:ext cx="38400" cy="38400"/>
              </a:xfrm>
              <a:prstGeom prst="ellipse">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4"/>
              <p:cNvSpPr/>
              <p:nvPr/>
            </p:nvSpPr>
            <p:spPr>
              <a:xfrm>
                <a:off x="6418000" y="4500575"/>
                <a:ext cx="89400" cy="89400"/>
              </a:xfrm>
              <a:prstGeom prst="mathPlus">
                <a:avLst>
                  <a:gd fmla="val 23520" name="adj1"/>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mp; TEXT ">
  <p:cSld name="CUSTOM_5_1_1_1">
    <p:bg>
      <p:bgPr>
        <a:gradFill>
          <a:gsLst>
            <a:gs pos="0">
              <a:srgbClr val="434343"/>
            </a:gs>
            <a:gs pos="100000">
              <a:srgbClr val="000000"/>
            </a:gs>
          </a:gsLst>
          <a:path path="circle">
            <a:fillToRect b="50%" l="50%" r="50%" t="50%"/>
          </a:path>
          <a:tileRect/>
        </a:gradFill>
      </p:bgPr>
    </p:bg>
    <p:spTree>
      <p:nvGrpSpPr>
        <p:cNvPr id="350" name="Shape 350"/>
        <p:cNvGrpSpPr/>
        <p:nvPr/>
      </p:nvGrpSpPr>
      <p:grpSpPr>
        <a:xfrm>
          <a:off x="0" y="0"/>
          <a:ext cx="0" cy="0"/>
          <a:chOff x="0" y="0"/>
          <a:chExt cx="0" cy="0"/>
        </a:xfrm>
      </p:grpSpPr>
      <p:sp>
        <p:nvSpPr>
          <p:cNvPr id="351" name="Google Shape;351;p15"/>
          <p:cNvSpPr txBox="1"/>
          <p:nvPr>
            <p:ph idx="1" type="subTitle"/>
          </p:nvPr>
        </p:nvSpPr>
        <p:spPr>
          <a:xfrm>
            <a:off x="2827350" y="1638000"/>
            <a:ext cx="3489300" cy="396300"/>
          </a:xfrm>
          <a:prstGeom prst="rect">
            <a:avLst/>
          </a:prstGeom>
        </p:spPr>
        <p:txBody>
          <a:bodyPr anchorCtr="0" anchor="t" bIns="0" lIns="0" spcFirstLastPara="1" rIns="0" wrap="square" tIns="0">
            <a:noAutofit/>
          </a:bodyPr>
          <a:lstStyle>
            <a:lvl1pPr lvl="0" rtl="0" algn="ctr">
              <a:spcBef>
                <a:spcPts val="0"/>
              </a:spcBef>
              <a:spcAft>
                <a:spcPts val="0"/>
              </a:spcAft>
              <a:buNone/>
              <a:defRPr>
                <a:solidFill>
                  <a:srgbClr val="434343"/>
                </a:solidFill>
              </a:defRPr>
            </a:lvl1pPr>
            <a:lvl2pPr lvl="1" rtl="0" algn="ctr">
              <a:spcBef>
                <a:spcPts val="0"/>
              </a:spcBef>
              <a:spcAft>
                <a:spcPts val="0"/>
              </a:spcAft>
              <a:buNone/>
              <a:defRPr>
                <a:solidFill>
                  <a:srgbClr val="434343"/>
                </a:solidFill>
              </a:defRPr>
            </a:lvl2pPr>
            <a:lvl3pPr lvl="2" rtl="0" algn="ctr">
              <a:spcBef>
                <a:spcPts val="0"/>
              </a:spcBef>
              <a:spcAft>
                <a:spcPts val="0"/>
              </a:spcAft>
              <a:buNone/>
              <a:defRPr>
                <a:solidFill>
                  <a:srgbClr val="434343"/>
                </a:solidFill>
              </a:defRPr>
            </a:lvl3pPr>
            <a:lvl4pPr lvl="3" rtl="0" algn="ctr">
              <a:spcBef>
                <a:spcPts val="0"/>
              </a:spcBef>
              <a:spcAft>
                <a:spcPts val="0"/>
              </a:spcAft>
              <a:buNone/>
              <a:defRPr>
                <a:solidFill>
                  <a:srgbClr val="434343"/>
                </a:solidFill>
              </a:defRPr>
            </a:lvl4pPr>
            <a:lvl5pPr lvl="4" rtl="0" algn="ctr">
              <a:spcBef>
                <a:spcPts val="0"/>
              </a:spcBef>
              <a:spcAft>
                <a:spcPts val="0"/>
              </a:spcAft>
              <a:buNone/>
              <a:defRPr>
                <a:solidFill>
                  <a:srgbClr val="434343"/>
                </a:solidFill>
              </a:defRPr>
            </a:lvl5pPr>
            <a:lvl6pPr lvl="5" rtl="0" algn="ctr">
              <a:spcBef>
                <a:spcPts val="0"/>
              </a:spcBef>
              <a:spcAft>
                <a:spcPts val="0"/>
              </a:spcAft>
              <a:buNone/>
              <a:defRPr>
                <a:solidFill>
                  <a:srgbClr val="434343"/>
                </a:solidFill>
              </a:defRPr>
            </a:lvl6pPr>
            <a:lvl7pPr lvl="6" rtl="0" algn="ctr">
              <a:spcBef>
                <a:spcPts val="0"/>
              </a:spcBef>
              <a:spcAft>
                <a:spcPts val="0"/>
              </a:spcAft>
              <a:buNone/>
              <a:defRPr>
                <a:solidFill>
                  <a:srgbClr val="434343"/>
                </a:solidFill>
              </a:defRPr>
            </a:lvl7pPr>
            <a:lvl8pPr lvl="7" rtl="0" algn="ctr">
              <a:spcBef>
                <a:spcPts val="0"/>
              </a:spcBef>
              <a:spcAft>
                <a:spcPts val="0"/>
              </a:spcAft>
              <a:buNone/>
              <a:defRPr>
                <a:solidFill>
                  <a:srgbClr val="434343"/>
                </a:solidFill>
              </a:defRPr>
            </a:lvl8pPr>
            <a:lvl9pPr lvl="8" rtl="0" algn="ctr">
              <a:spcBef>
                <a:spcPts val="0"/>
              </a:spcBef>
              <a:spcAft>
                <a:spcPts val="0"/>
              </a:spcAft>
              <a:buNone/>
              <a:defRPr>
                <a:solidFill>
                  <a:srgbClr val="434343"/>
                </a:solidFill>
              </a:defRPr>
            </a:lvl9pPr>
          </a:lstStyle>
          <a:p/>
        </p:txBody>
      </p:sp>
      <p:sp>
        <p:nvSpPr>
          <p:cNvPr id="352" name="Google Shape;352;p15"/>
          <p:cNvSpPr txBox="1"/>
          <p:nvPr>
            <p:ph idx="2" type="subTitle"/>
          </p:nvPr>
        </p:nvSpPr>
        <p:spPr>
          <a:xfrm>
            <a:off x="2827350" y="2833794"/>
            <a:ext cx="3489300" cy="396300"/>
          </a:xfrm>
          <a:prstGeom prst="rect">
            <a:avLst/>
          </a:prstGeom>
        </p:spPr>
        <p:txBody>
          <a:bodyPr anchorCtr="0" anchor="t" bIns="0" lIns="0" spcFirstLastPara="1" rIns="0" wrap="square" tIns="0">
            <a:noAutofit/>
          </a:bodyPr>
          <a:lstStyle>
            <a:lvl1pPr lvl="0" rtl="0" algn="ctr">
              <a:spcBef>
                <a:spcPts val="0"/>
              </a:spcBef>
              <a:spcAft>
                <a:spcPts val="0"/>
              </a:spcAft>
              <a:buNone/>
              <a:defRPr>
                <a:solidFill>
                  <a:srgbClr val="434343"/>
                </a:solidFill>
              </a:defRPr>
            </a:lvl1pPr>
            <a:lvl2pPr lvl="1" rtl="0" algn="ctr">
              <a:spcBef>
                <a:spcPts val="0"/>
              </a:spcBef>
              <a:spcAft>
                <a:spcPts val="0"/>
              </a:spcAft>
              <a:buNone/>
              <a:defRPr>
                <a:solidFill>
                  <a:srgbClr val="434343"/>
                </a:solidFill>
              </a:defRPr>
            </a:lvl2pPr>
            <a:lvl3pPr lvl="2" rtl="0" algn="ctr">
              <a:spcBef>
                <a:spcPts val="0"/>
              </a:spcBef>
              <a:spcAft>
                <a:spcPts val="0"/>
              </a:spcAft>
              <a:buNone/>
              <a:defRPr>
                <a:solidFill>
                  <a:srgbClr val="434343"/>
                </a:solidFill>
              </a:defRPr>
            </a:lvl3pPr>
            <a:lvl4pPr lvl="3" rtl="0" algn="ctr">
              <a:spcBef>
                <a:spcPts val="0"/>
              </a:spcBef>
              <a:spcAft>
                <a:spcPts val="0"/>
              </a:spcAft>
              <a:buNone/>
              <a:defRPr>
                <a:solidFill>
                  <a:srgbClr val="434343"/>
                </a:solidFill>
              </a:defRPr>
            </a:lvl4pPr>
            <a:lvl5pPr lvl="4" rtl="0" algn="ctr">
              <a:spcBef>
                <a:spcPts val="0"/>
              </a:spcBef>
              <a:spcAft>
                <a:spcPts val="0"/>
              </a:spcAft>
              <a:buNone/>
              <a:defRPr>
                <a:solidFill>
                  <a:srgbClr val="434343"/>
                </a:solidFill>
              </a:defRPr>
            </a:lvl5pPr>
            <a:lvl6pPr lvl="5" rtl="0" algn="ctr">
              <a:spcBef>
                <a:spcPts val="0"/>
              </a:spcBef>
              <a:spcAft>
                <a:spcPts val="0"/>
              </a:spcAft>
              <a:buNone/>
              <a:defRPr>
                <a:solidFill>
                  <a:srgbClr val="434343"/>
                </a:solidFill>
              </a:defRPr>
            </a:lvl6pPr>
            <a:lvl7pPr lvl="6" rtl="0" algn="ctr">
              <a:spcBef>
                <a:spcPts val="0"/>
              </a:spcBef>
              <a:spcAft>
                <a:spcPts val="0"/>
              </a:spcAft>
              <a:buNone/>
              <a:defRPr>
                <a:solidFill>
                  <a:srgbClr val="434343"/>
                </a:solidFill>
              </a:defRPr>
            </a:lvl7pPr>
            <a:lvl8pPr lvl="7" rtl="0" algn="ctr">
              <a:spcBef>
                <a:spcPts val="0"/>
              </a:spcBef>
              <a:spcAft>
                <a:spcPts val="0"/>
              </a:spcAft>
              <a:buNone/>
              <a:defRPr>
                <a:solidFill>
                  <a:srgbClr val="434343"/>
                </a:solidFill>
              </a:defRPr>
            </a:lvl8pPr>
            <a:lvl9pPr lvl="8" rtl="0" algn="ctr">
              <a:spcBef>
                <a:spcPts val="0"/>
              </a:spcBef>
              <a:spcAft>
                <a:spcPts val="0"/>
              </a:spcAft>
              <a:buNone/>
              <a:defRPr>
                <a:solidFill>
                  <a:srgbClr val="434343"/>
                </a:solidFill>
              </a:defRPr>
            </a:lvl9pPr>
          </a:lstStyle>
          <a:p/>
        </p:txBody>
      </p:sp>
      <p:sp>
        <p:nvSpPr>
          <p:cNvPr id="353" name="Google Shape;353;p15"/>
          <p:cNvSpPr txBox="1"/>
          <p:nvPr>
            <p:ph idx="3" type="subTitle"/>
          </p:nvPr>
        </p:nvSpPr>
        <p:spPr>
          <a:xfrm>
            <a:off x="2827350" y="4031325"/>
            <a:ext cx="3489300" cy="396300"/>
          </a:xfrm>
          <a:prstGeom prst="rect">
            <a:avLst/>
          </a:prstGeom>
        </p:spPr>
        <p:txBody>
          <a:bodyPr anchorCtr="0" anchor="t" bIns="0" lIns="0" spcFirstLastPara="1" rIns="0" wrap="square" tIns="0">
            <a:noAutofit/>
          </a:bodyPr>
          <a:lstStyle>
            <a:lvl1pPr lvl="0" rtl="0" algn="ctr">
              <a:spcBef>
                <a:spcPts val="0"/>
              </a:spcBef>
              <a:spcAft>
                <a:spcPts val="0"/>
              </a:spcAft>
              <a:buNone/>
              <a:defRPr>
                <a:solidFill>
                  <a:srgbClr val="434343"/>
                </a:solidFill>
              </a:defRPr>
            </a:lvl1pPr>
            <a:lvl2pPr lvl="1" rtl="0" algn="ctr">
              <a:spcBef>
                <a:spcPts val="0"/>
              </a:spcBef>
              <a:spcAft>
                <a:spcPts val="0"/>
              </a:spcAft>
              <a:buNone/>
              <a:defRPr>
                <a:solidFill>
                  <a:srgbClr val="434343"/>
                </a:solidFill>
              </a:defRPr>
            </a:lvl2pPr>
            <a:lvl3pPr lvl="2" rtl="0" algn="ctr">
              <a:spcBef>
                <a:spcPts val="0"/>
              </a:spcBef>
              <a:spcAft>
                <a:spcPts val="0"/>
              </a:spcAft>
              <a:buNone/>
              <a:defRPr>
                <a:solidFill>
                  <a:srgbClr val="434343"/>
                </a:solidFill>
              </a:defRPr>
            </a:lvl3pPr>
            <a:lvl4pPr lvl="3" rtl="0" algn="ctr">
              <a:spcBef>
                <a:spcPts val="0"/>
              </a:spcBef>
              <a:spcAft>
                <a:spcPts val="0"/>
              </a:spcAft>
              <a:buNone/>
              <a:defRPr>
                <a:solidFill>
                  <a:srgbClr val="434343"/>
                </a:solidFill>
              </a:defRPr>
            </a:lvl4pPr>
            <a:lvl5pPr lvl="4" rtl="0" algn="ctr">
              <a:spcBef>
                <a:spcPts val="0"/>
              </a:spcBef>
              <a:spcAft>
                <a:spcPts val="0"/>
              </a:spcAft>
              <a:buNone/>
              <a:defRPr>
                <a:solidFill>
                  <a:srgbClr val="434343"/>
                </a:solidFill>
              </a:defRPr>
            </a:lvl5pPr>
            <a:lvl6pPr lvl="5" rtl="0" algn="ctr">
              <a:spcBef>
                <a:spcPts val="0"/>
              </a:spcBef>
              <a:spcAft>
                <a:spcPts val="0"/>
              </a:spcAft>
              <a:buNone/>
              <a:defRPr>
                <a:solidFill>
                  <a:srgbClr val="434343"/>
                </a:solidFill>
              </a:defRPr>
            </a:lvl6pPr>
            <a:lvl7pPr lvl="6" rtl="0" algn="ctr">
              <a:spcBef>
                <a:spcPts val="0"/>
              </a:spcBef>
              <a:spcAft>
                <a:spcPts val="0"/>
              </a:spcAft>
              <a:buNone/>
              <a:defRPr>
                <a:solidFill>
                  <a:srgbClr val="434343"/>
                </a:solidFill>
              </a:defRPr>
            </a:lvl7pPr>
            <a:lvl8pPr lvl="7" rtl="0" algn="ctr">
              <a:spcBef>
                <a:spcPts val="0"/>
              </a:spcBef>
              <a:spcAft>
                <a:spcPts val="0"/>
              </a:spcAft>
              <a:buNone/>
              <a:defRPr>
                <a:solidFill>
                  <a:srgbClr val="434343"/>
                </a:solidFill>
              </a:defRPr>
            </a:lvl8pPr>
            <a:lvl9pPr lvl="8" rtl="0" algn="ctr">
              <a:spcBef>
                <a:spcPts val="0"/>
              </a:spcBef>
              <a:spcAft>
                <a:spcPts val="0"/>
              </a:spcAft>
              <a:buNone/>
              <a:defRPr>
                <a:solidFill>
                  <a:srgbClr val="434343"/>
                </a:solidFill>
              </a:defRPr>
            </a:lvl9pPr>
          </a:lstStyle>
          <a:p/>
        </p:txBody>
      </p:sp>
      <p:sp>
        <p:nvSpPr>
          <p:cNvPr id="354" name="Google Shape;354;p15"/>
          <p:cNvSpPr txBox="1"/>
          <p:nvPr>
            <p:ph hasCustomPrompt="1" type="title"/>
          </p:nvPr>
        </p:nvSpPr>
        <p:spPr>
          <a:xfrm>
            <a:off x="2827350" y="940200"/>
            <a:ext cx="3489300" cy="697800"/>
          </a:xfrm>
          <a:prstGeom prst="rect">
            <a:avLst/>
          </a:prstGeom>
        </p:spPr>
        <p:txBody>
          <a:bodyPr anchorCtr="0" anchor="b"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355" name="Google Shape;355;p15"/>
          <p:cNvSpPr txBox="1"/>
          <p:nvPr>
            <p:ph hasCustomPrompt="1" idx="4" type="title"/>
          </p:nvPr>
        </p:nvSpPr>
        <p:spPr>
          <a:xfrm>
            <a:off x="2827350" y="2151873"/>
            <a:ext cx="3489300" cy="697800"/>
          </a:xfrm>
          <a:prstGeom prst="rect">
            <a:avLst/>
          </a:prstGeom>
        </p:spPr>
        <p:txBody>
          <a:bodyPr anchorCtr="0" anchor="b"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356" name="Google Shape;356;p15"/>
          <p:cNvSpPr txBox="1"/>
          <p:nvPr>
            <p:ph hasCustomPrompt="1" idx="5" type="title"/>
          </p:nvPr>
        </p:nvSpPr>
        <p:spPr>
          <a:xfrm>
            <a:off x="2827350" y="3347674"/>
            <a:ext cx="3489300" cy="697800"/>
          </a:xfrm>
          <a:prstGeom prst="rect">
            <a:avLst/>
          </a:prstGeom>
        </p:spPr>
        <p:txBody>
          <a:bodyPr anchorCtr="0" anchor="b"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grpSp>
        <p:nvGrpSpPr>
          <p:cNvPr id="357" name="Google Shape;357;p15"/>
          <p:cNvGrpSpPr/>
          <p:nvPr/>
        </p:nvGrpSpPr>
        <p:grpSpPr>
          <a:xfrm>
            <a:off x="614500" y="260050"/>
            <a:ext cx="7746075" cy="4329925"/>
            <a:chOff x="614500" y="260050"/>
            <a:chExt cx="7746075" cy="4329925"/>
          </a:xfrm>
        </p:grpSpPr>
        <p:grpSp>
          <p:nvGrpSpPr>
            <p:cNvPr id="358" name="Google Shape;358;p15"/>
            <p:cNvGrpSpPr/>
            <p:nvPr/>
          </p:nvGrpSpPr>
          <p:grpSpPr>
            <a:xfrm>
              <a:off x="1466426" y="1540126"/>
              <a:ext cx="433199" cy="89400"/>
              <a:chOff x="1466426" y="1540126"/>
              <a:chExt cx="433199" cy="89400"/>
            </a:xfrm>
          </p:grpSpPr>
          <p:sp>
            <p:nvSpPr>
              <p:cNvPr id="359" name="Google Shape;359;p15"/>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5"/>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15"/>
            <p:cNvGrpSpPr/>
            <p:nvPr/>
          </p:nvGrpSpPr>
          <p:grpSpPr>
            <a:xfrm>
              <a:off x="614500" y="260050"/>
              <a:ext cx="7746075" cy="4329925"/>
              <a:chOff x="614500" y="260050"/>
              <a:chExt cx="7746075" cy="4329925"/>
            </a:xfrm>
          </p:grpSpPr>
          <p:sp>
            <p:nvSpPr>
              <p:cNvPr id="362" name="Google Shape;362;p15"/>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5"/>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5"/>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5"/>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5"/>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5"/>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5"/>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 name="Google Shape;369;p15"/>
              <p:cNvGrpSpPr/>
              <p:nvPr/>
            </p:nvGrpSpPr>
            <p:grpSpPr>
              <a:xfrm>
                <a:off x="7773925" y="2086963"/>
                <a:ext cx="281610" cy="89409"/>
                <a:chOff x="2979400" y="3139200"/>
                <a:chExt cx="281610" cy="89409"/>
              </a:xfrm>
            </p:grpSpPr>
            <p:sp>
              <p:nvSpPr>
                <p:cNvPr id="370" name="Google Shape;370;p15"/>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5"/>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5"/>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5"/>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 name="Google Shape;374;p15"/>
              <p:cNvGrpSpPr/>
              <p:nvPr/>
            </p:nvGrpSpPr>
            <p:grpSpPr>
              <a:xfrm>
                <a:off x="3351475" y="673487"/>
                <a:ext cx="281610" cy="89409"/>
                <a:chOff x="2979400" y="3139200"/>
                <a:chExt cx="281610" cy="89409"/>
              </a:xfrm>
            </p:grpSpPr>
            <p:sp>
              <p:nvSpPr>
                <p:cNvPr id="375" name="Google Shape;375;p15"/>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5"/>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5"/>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5"/>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 name="Google Shape;379;p15"/>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5"/>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Two Content_1_1">
    <p:bg>
      <p:bgPr>
        <a:gradFill>
          <a:gsLst>
            <a:gs pos="0">
              <a:srgbClr val="434343"/>
            </a:gs>
            <a:gs pos="100000">
              <a:srgbClr val="000000"/>
            </a:gs>
          </a:gsLst>
          <a:path path="circle">
            <a:fillToRect b="50%" l="50%" r="50%" t="50%"/>
          </a:path>
          <a:tileRect/>
        </a:gradFill>
      </p:bgPr>
    </p:bg>
    <p:spTree>
      <p:nvGrpSpPr>
        <p:cNvPr id="381" name="Shape 381"/>
        <p:cNvGrpSpPr/>
        <p:nvPr/>
      </p:nvGrpSpPr>
      <p:grpSpPr>
        <a:xfrm>
          <a:off x="0" y="0"/>
          <a:ext cx="0" cy="0"/>
          <a:chOff x="0" y="0"/>
          <a:chExt cx="0" cy="0"/>
        </a:xfrm>
      </p:grpSpPr>
      <p:grpSp>
        <p:nvGrpSpPr>
          <p:cNvPr id="382" name="Google Shape;382;p16"/>
          <p:cNvGrpSpPr/>
          <p:nvPr/>
        </p:nvGrpSpPr>
        <p:grpSpPr>
          <a:xfrm>
            <a:off x="614500" y="260050"/>
            <a:ext cx="7746075" cy="4329925"/>
            <a:chOff x="614500" y="260050"/>
            <a:chExt cx="7746075" cy="4329925"/>
          </a:xfrm>
        </p:grpSpPr>
        <p:sp>
          <p:nvSpPr>
            <p:cNvPr id="383" name="Google Shape;383;p16"/>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6"/>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6"/>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6"/>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6"/>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6"/>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6"/>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 name="Google Shape;390;p16"/>
            <p:cNvGrpSpPr/>
            <p:nvPr/>
          </p:nvGrpSpPr>
          <p:grpSpPr>
            <a:xfrm>
              <a:off x="7773925" y="2086963"/>
              <a:ext cx="281610" cy="89409"/>
              <a:chOff x="2979400" y="3139200"/>
              <a:chExt cx="281610" cy="89409"/>
            </a:xfrm>
          </p:grpSpPr>
          <p:sp>
            <p:nvSpPr>
              <p:cNvPr id="391" name="Google Shape;391;p16"/>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6"/>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16"/>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6"/>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5" name="Google Shape;395;p16"/>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6"/>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 name="Google Shape;397;p16"/>
          <p:cNvSpPr txBox="1"/>
          <p:nvPr>
            <p:ph type="title"/>
          </p:nvPr>
        </p:nvSpPr>
        <p:spPr>
          <a:xfrm>
            <a:off x="1049126" y="17485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398" name="Google Shape;398;p16"/>
          <p:cNvSpPr txBox="1"/>
          <p:nvPr>
            <p:ph idx="1" type="subTitle"/>
          </p:nvPr>
        </p:nvSpPr>
        <p:spPr>
          <a:xfrm>
            <a:off x="902400" y="2196950"/>
            <a:ext cx="21348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200">
                <a:solidFill>
                  <a:srgbClr val="F3F3F3"/>
                </a:solidFill>
              </a:defRPr>
            </a:lvl2pPr>
            <a:lvl3pPr lvl="2" rtl="0" algn="ctr">
              <a:spcBef>
                <a:spcPts val="0"/>
              </a:spcBef>
              <a:spcAft>
                <a:spcPts val="0"/>
              </a:spcAft>
              <a:buNone/>
              <a:defRPr sz="1200">
                <a:solidFill>
                  <a:srgbClr val="F3F3F3"/>
                </a:solidFill>
              </a:defRPr>
            </a:lvl3pPr>
            <a:lvl4pPr lvl="3" rtl="0" algn="ctr">
              <a:spcBef>
                <a:spcPts val="0"/>
              </a:spcBef>
              <a:spcAft>
                <a:spcPts val="0"/>
              </a:spcAft>
              <a:buNone/>
              <a:defRPr sz="1200">
                <a:solidFill>
                  <a:srgbClr val="F3F3F3"/>
                </a:solidFill>
              </a:defRPr>
            </a:lvl4pPr>
            <a:lvl5pPr lvl="4" rtl="0" algn="ctr">
              <a:spcBef>
                <a:spcPts val="0"/>
              </a:spcBef>
              <a:spcAft>
                <a:spcPts val="0"/>
              </a:spcAft>
              <a:buNone/>
              <a:defRPr sz="1200">
                <a:solidFill>
                  <a:srgbClr val="F3F3F3"/>
                </a:solidFill>
              </a:defRPr>
            </a:lvl5pPr>
            <a:lvl6pPr lvl="5" rtl="0" algn="ctr">
              <a:spcBef>
                <a:spcPts val="0"/>
              </a:spcBef>
              <a:spcAft>
                <a:spcPts val="0"/>
              </a:spcAft>
              <a:buNone/>
              <a:defRPr sz="1200">
                <a:solidFill>
                  <a:srgbClr val="F3F3F3"/>
                </a:solidFill>
              </a:defRPr>
            </a:lvl6pPr>
            <a:lvl7pPr lvl="6" rtl="0" algn="ctr">
              <a:spcBef>
                <a:spcPts val="0"/>
              </a:spcBef>
              <a:spcAft>
                <a:spcPts val="0"/>
              </a:spcAft>
              <a:buNone/>
              <a:defRPr sz="1200">
                <a:solidFill>
                  <a:srgbClr val="F3F3F3"/>
                </a:solidFill>
              </a:defRPr>
            </a:lvl7pPr>
            <a:lvl8pPr lvl="7" rtl="0" algn="ctr">
              <a:spcBef>
                <a:spcPts val="0"/>
              </a:spcBef>
              <a:spcAft>
                <a:spcPts val="0"/>
              </a:spcAft>
              <a:buNone/>
              <a:defRPr sz="1200">
                <a:solidFill>
                  <a:srgbClr val="F3F3F3"/>
                </a:solidFill>
              </a:defRPr>
            </a:lvl8pPr>
            <a:lvl9pPr lvl="8" rtl="0" algn="ctr">
              <a:spcBef>
                <a:spcPts val="0"/>
              </a:spcBef>
              <a:spcAft>
                <a:spcPts val="0"/>
              </a:spcAft>
              <a:buNone/>
              <a:defRPr sz="1200">
                <a:solidFill>
                  <a:srgbClr val="F3F3F3"/>
                </a:solidFill>
              </a:defRPr>
            </a:lvl9pPr>
          </a:lstStyle>
          <a:p/>
        </p:txBody>
      </p:sp>
      <p:sp>
        <p:nvSpPr>
          <p:cNvPr id="399" name="Google Shape;399;p16"/>
          <p:cNvSpPr txBox="1"/>
          <p:nvPr>
            <p:ph idx="2" type="title"/>
          </p:nvPr>
        </p:nvSpPr>
        <p:spPr>
          <a:xfrm>
            <a:off x="6253301" y="17485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400" name="Google Shape;400;p16"/>
          <p:cNvSpPr txBox="1"/>
          <p:nvPr>
            <p:ph idx="3" type="subTitle"/>
          </p:nvPr>
        </p:nvSpPr>
        <p:spPr>
          <a:xfrm>
            <a:off x="6108126" y="2196950"/>
            <a:ext cx="21333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200">
                <a:solidFill>
                  <a:srgbClr val="F3F3F3"/>
                </a:solidFill>
              </a:defRPr>
            </a:lvl2pPr>
            <a:lvl3pPr lvl="2" rtl="0" algn="ctr">
              <a:spcBef>
                <a:spcPts val="0"/>
              </a:spcBef>
              <a:spcAft>
                <a:spcPts val="0"/>
              </a:spcAft>
              <a:buNone/>
              <a:defRPr sz="1200">
                <a:solidFill>
                  <a:srgbClr val="F3F3F3"/>
                </a:solidFill>
              </a:defRPr>
            </a:lvl3pPr>
            <a:lvl4pPr lvl="3" rtl="0" algn="ctr">
              <a:spcBef>
                <a:spcPts val="0"/>
              </a:spcBef>
              <a:spcAft>
                <a:spcPts val="0"/>
              </a:spcAft>
              <a:buNone/>
              <a:defRPr sz="1200">
                <a:solidFill>
                  <a:srgbClr val="F3F3F3"/>
                </a:solidFill>
              </a:defRPr>
            </a:lvl4pPr>
            <a:lvl5pPr lvl="4" rtl="0" algn="ctr">
              <a:spcBef>
                <a:spcPts val="0"/>
              </a:spcBef>
              <a:spcAft>
                <a:spcPts val="0"/>
              </a:spcAft>
              <a:buNone/>
              <a:defRPr sz="1200">
                <a:solidFill>
                  <a:srgbClr val="F3F3F3"/>
                </a:solidFill>
              </a:defRPr>
            </a:lvl5pPr>
            <a:lvl6pPr lvl="5" rtl="0" algn="ctr">
              <a:spcBef>
                <a:spcPts val="0"/>
              </a:spcBef>
              <a:spcAft>
                <a:spcPts val="0"/>
              </a:spcAft>
              <a:buNone/>
              <a:defRPr sz="1200">
                <a:solidFill>
                  <a:srgbClr val="F3F3F3"/>
                </a:solidFill>
              </a:defRPr>
            </a:lvl6pPr>
            <a:lvl7pPr lvl="6" rtl="0" algn="ctr">
              <a:spcBef>
                <a:spcPts val="0"/>
              </a:spcBef>
              <a:spcAft>
                <a:spcPts val="0"/>
              </a:spcAft>
              <a:buNone/>
              <a:defRPr sz="1200">
                <a:solidFill>
                  <a:srgbClr val="F3F3F3"/>
                </a:solidFill>
              </a:defRPr>
            </a:lvl7pPr>
            <a:lvl8pPr lvl="7" rtl="0" algn="ctr">
              <a:spcBef>
                <a:spcPts val="0"/>
              </a:spcBef>
              <a:spcAft>
                <a:spcPts val="0"/>
              </a:spcAft>
              <a:buNone/>
              <a:defRPr sz="1200">
                <a:solidFill>
                  <a:srgbClr val="F3F3F3"/>
                </a:solidFill>
              </a:defRPr>
            </a:lvl8pPr>
            <a:lvl9pPr lvl="8" rtl="0" algn="ctr">
              <a:spcBef>
                <a:spcPts val="0"/>
              </a:spcBef>
              <a:spcAft>
                <a:spcPts val="0"/>
              </a:spcAft>
              <a:buNone/>
              <a:defRPr sz="1200">
                <a:solidFill>
                  <a:srgbClr val="F3F3F3"/>
                </a:solidFill>
              </a:defRPr>
            </a:lvl9pPr>
          </a:lstStyle>
          <a:p/>
        </p:txBody>
      </p:sp>
      <p:sp>
        <p:nvSpPr>
          <p:cNvPr id="401" name="Google Shape;401;p16"/>
          <p:cNvSpPr txBox="1"/>
          <p:nvPr>
            <p:ph idx="4" type="title"/>
          </p:nvPr>
        </p:nvSpPr>
        <p:spPr>
          <a:xfrm>
            <a:off x="3652613" y="35423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402" name="Google Shape;402;p16"/>
          <p:cNvSpPr txBox="1"/>
          <p:nvPr>
            <p:ph idx="5" type="subTitle"/>
          </p:nvPr>
        </p:nvSpPr>
        <p:spPr>
          <a:xfrm>
            <a:off x="3505037" y="3990750"/>
            <a:ext cx="21348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200">
                <a:solidFill>
                  <a:srgbClr val="F3F3F3"/>
                </a:solidFill>
              </a:defRPr>
            </a:lvl2pPr>
            <a:lvl3pPr lvl="2" rtl="0" algn="ctr">
              <a:spcBef>
                <a:spcPts val="0"/>
              </a:spcBef>
              <a:spcAft>
                <a:spcPts val="0"/>
              </a:spcAft>
              <a:buNone/>
              <a:defRPr sz="1200">
                <a:solidFill>
                  <a:srgbClr val="F3F3F3"/>
                </a:solidFill>
              </a:defRPr>
            </a:lvl3pPr>
            <a:lvl4pPr lvl="3" rtl="0" algn="ctr">
              <a:spcBef>
                <a:spcPts val="0"/>
              </a:spcBef>
              <a:spcAft>
                <a:spcPts val="0"/>
              </a:spcAft>
              <a:buNone/>
              <a:defRPr sz="1200">
                <a:solidFill>
                  <a:srgbClr val="F3F3F3"/>
                </a:solidFill>
              </a:defRPr>
            </a:lvl4pPr>
            <a:lvl5pPr lvl="4" rtl="0" algn="ctr">
              <a:spcBef>
                <a:spcPts val="0"/>
              </a:spcBef>
              <a:spcAft>
                <a:spcPts val="0"/>
              </a:spcAft>
              <a:buNone/>
              <a:defRPr sz="1200">
                <a:solidFill>
                  <a:srgbClr val="F3F3F3"/>
                </a:solidFill>
              </a:defRPr>
            </a:lvl5pPr>
            <a:lvl6pPr lvl="5" rtl="0" algn="ctr">
              <a:spcBef>
                <a:spcPts val="0"/>
              </a:spcBef>
              <a:spcAft>
                <a:spcPts val="0"/>
              </a:spcAft>
              <a:buNone/>
              <a:defRPr sz="1200">
                <a:solidFill>
                  <a:srgbClr val="F3F3F3"/>
                </a:solidFill>
              </a:defRPr>
            </a:lvl6pPr>
            <a:lvl7pPr lvl="6" rtl="0" algn="ctr">
              <a:spcBef>
                <a:spcPts val="0"/>
              </a:spcBef>
              <a:spcAft>
                <a:spcPts val="0"/>
              </a:spcAft>
              <a:buNone/>
              <a:defRPr sz="1200">
                <a:solidFill>
                  <a:srgbClr val="F3F3F3"/>
                </a:solidFill>
              </a:defRPr>
            </a:lvl7pPr>
            <a:lvl8pPr lvl="7" rtl="0" algn="ctr">
              <a:spcBef>
                <a:spcPts val="0"/>
              </a:spcBef>
              <a:spcAft>
                <a:spcPts val="0"/>
              </a:spcAft>
              <a:buNone/>
              <a:defRPr sz="1200">
                <a:solidFill>
                  <a:srgbClr val="F3F3F3"/>
                </a:solidFill>
              </a:defRPr>
            </a:lvl8pPr>
            <a:lvl9pPr lvl="8" rtl="0" algn="ctr">
              <a:spcBef>
                <a:spcPts val="0"/>
              </a:spcBef>
              <a:spcAft>
                <a:spcPts val="0"/>
              </a:spcAft>
              <a:buNone/>
              <a:defRPr sz="1200">
                <a:solidFill>
                  <a:srgbClr val="F3F3F3"/>
                </a:solidFill>
              </a:defRPr>
            </a:lvl9pPr>
          </a:lstStyle>
          <a:p/>
        </p:txBody>
      </p:sp>
      <p:sp>
        <p:nvSpPr>
          <p:cNvPr id="403" name="Google Shape;403;p16"/>
          <p:cNvSpPr txBox="1"/>
          <p:nvPr>
            <p:ph idx="6" type="title"/>
          </p:nvPr>
        </p:nvSpPr>
        <p:spPr>
          <a:xfrm>
            <a:off x="3651738" y="17485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404" name="Google Shape;404;p16"/>
          <p:cNvSpPr txBox="1"/>
          <p:nvPr>
            <p:ph idx="7" type="subTitle"/>
          </p:nvPr>
        </p:nvSpPr>
        <p:spPr>
          <a:xfrm>
            <a:off x="3505037" y="2196950"/>
            <a:ext cx="21348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200">
                <a:solidFill>
                  <a:srgbClr val="F3F3F3"/>
                </a:solidFill>
              </a:defRPr>
            </a:lvl2pPr>
            <a:lvl3pPr lvl="2" rtl="0" algn="ctr">
              <a:spcBef>
                <a:spcPts val="0"/>
              </a:spcBef>
              <a:spcAft>
                <a:spcPts val="0"/>
              </a:spcAft>
              <a:buNone/>
              <a:defRPr sz="1200">
                <a:solidFill>
                  <a:srgbClr val="F3F3F3"/>
                </a:solidFill>
              </a:defRPr>
            </a:lvl3pPr>
            <a:lvl4pPr lvl="3" rtl="0" algn="ctr">
              <a:spcBef>
                <a:spcPts val="0"/>
              </a:spcBef>
              <a:spcAft>
                <a:spcPts val="0"/>
              </a:spcAft>
              <a:buNone/>
              <a:defRPr sz="1200">
                <a:solidFill>
                  <a:srgbClr val="F3F3F3"/>
                </a:solidFill>
              </a:defRPr>
            </a:lvl4pPr>
            <a:lvl5pPr lvl="4" rtl="0" algn="ctr">
              <a:spcBef>
                <a:spcPts val="0"/>
              </a:spcBef>
              <a:spcAft>
                <a:spcPts val="0"/>
              </a:spcAft>
              <a:buNone/>
              <a:defRPr sz="1200">
                <a:solidFill>
                  <a:srgbClr val="F3F3F3"/>
                </a:solidFill>
              </a:defRPr>
            </a:lvl5pPr>
            <a:lvl6pPr lvl="5" rtl="0" algn="ctr">
              <a:spcBef>
                <a:spcPts val="0"/>
              </a:spcBef>
              <a:spcAft>
                <a:spcPts val="0"/>
              </a:spcAft>
              <a:buNone/>
              <a:defRPr sz="1200">
                <a:solidFill>
                  <a:srgbClr val="F3F3F3"/>
                </a:solidFill>
              </a:defRPr>
            </a:lvl6pPr>
            <a:lvl7pPr lvl="6" rtl="0" algn="ctr">
              <a:spcBef>
                <a:spcPts val="0"/>
              </a:spcBef>
              <a:spcAft>
                <a:spcPts val="0"/>
              </a:spcAft>
              <a:buNone/>
              <a:defRPr sz="1200">
                <a:solidFill>
                  <a:srgbClr val="F3F3F3"/>
                </a:solidFill>
              </a:defRPr>
            </a:lvl7pPr>
            <a:lvl8pPr lvl="7" rtl="0" algn="ctr">
              <a:spcBef>
                <a:spcPts val="0"/>
              </a:spcBef>
              <a:spcAft>
                <a:spcPts val="0"/>
              </a:spcAft>
              <a:buNone/>
              <a:defRPr sz="1200">
                <a:solidFill>
                  <a:srgbClr val="F3F3F3"/>
                </a:solidFill>
              </a:defRPr>
            </a:lvl8pPr>
            <a:lvl9pPr lvl="8" rtl="0" algn="ctr">
              <a:spcBef>
                <a:spcPts val="0"/>
              </a:spcBef>
              <a:spcAft>
                <a:spcPts val="0"/>
              </a:spcAft>
              <a:buNone/>
              <a:defRPr sz="1200">
                <a:solidFill>
                  <a:srgbClr val="F3F3F3"/>
                </a:solidFill>
              </a:defRPr>
            </a:lvl9pPr>
          </a:lstStyle>
          <a:p/>
        </p:txBody>
      </p:sp>
      <p:sp>
        <p:nvSpPr>
          <p:cNvPr id="405" name="Google Shape;405;p16"/>
          <p:cNvSpPr txBox="1"/>
          <p:nvPr>
            <p:ph idx="8" type="title"/>
          </p:nvPr>
        </p:nvSpPr>
        <p:spPr>
          <a:xfrm>
            <a:off x="1048688" y="3542323"/>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406" name="Google Shape;406;p16"/>
          <p:cNvSpPr txBox="1"/>
          <p:nvPr>
            <p:ph idx="9" type="subTitle"/>
          </p:nvPr>
        </p:nvSpPr>
        <p:spPr>
          <a:xfrm>
            <a:off x="901925" y="3990750"/>
            <a:ext cx="21348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200">
                <a:solidFill>
                  <a:srgbClr val="F3F3F3"/>
                </a:solidFill>
              </a:defRPr>
            </a:lvl2pPr>
            <a:lvl3pPr lvl="2" rtl="0" algn="ctr">
              <a:spcBef>
                <a:spcPts val="0"/>
              </a:spcBef>
              <a:spcAft>
                <a:spcPts val="0"/>
              </a:spcAft>
              <a:buNone/>
              <a:defRPr sz="1200">
                <a:solidFill>
                  <a:srgbClr val="F3F3F3"/>
                </a:solidFill>
              </a:defRPr>
            </a:lvl3pPr>
            <a:lvl4pPr lvl="3" rtl="0" algn="ctr">
              <a:spcBef>
                <a:spcPts val="0"/>
              </a:spcBef>
              <a:spcAft>
                <a:spcPts val="0"/>
              </a:spcAft>
              <a:buNone/>
              <a:defRPr sz="1200">
                <a:solidFill>
                  <a:srgbClr val="F3F3F3"/>
                </a:solidFill>
              </a:defRPr>
            </a:lvl4pPr>
            <a:lvl5pPr lvl="4" rtl="0" algn="ctr">
              <a:spcBef>
                <a:spcPts val="0"/>
              </a:spcBef>
              <a:spcAft>
                <a:spcPts val="0"/>
              </a:spcAft>
              <a:buNone/>
              <a:defRPr sz="1200">
                <a:solidFill>
                  <a:srgbClr val="F3F3F3"/>
                </a:solidFill>
              </a:defRPr>
            </a:lvl5pPr>
            <a:lvl6pPr lvl="5" rtl="0" algn="ctr">
              <a:spcBef>
                <a:spcPts val="0"/>
              </a:spcBef>
              <a:spcAft>
                <a:spcPts val="0"/>
              </a:spcAft>
              <a:buNone/>
              <a:defRPr sz="1200">
                <a:solidFill>
                  <a:srgbClr val="F3F3F3"/>
                </a:solidFill>
              </a:defRPr>
            </a:lvl6pPr>
            <a:lvl7pPr lvl="6" rtl="0" algn="ctr">
              <a:spcBef>
                <a:spcPts val="0"/>
              </a:spcBef>
              <a:spcAft>
                <a:spcPts val="0"/>
              </a:spcAft>
              <a:buNone/>
              <a:defRPr sz="1200">
                <a:solidFill>
                  <a:srgbClr val="F3F3F3"/>
                </a:solidFill>
              </a:defRPr>
            </a:lvl7pPr>
            <a:lvl8pPr lvl="7" rtl="0" algn="ctr">
              <a:spcBef>
                <a:spcPts val="0"/>
              </a:spcBef>
              <a:spcAft>
                <a:spcPts val="0"/>
              </a:spcAft>
              <a:buNone/>
              <a:defRPr sz="1200">
                <a:solidFill>
                  <a:srgbClr val="F3F3F3"/>
                </a:solidFill>
              </a:defRPr>
            </a:lvl8pPr>
            <a:lvl9pPr lvl="8" rtl="0" algn="ctr">
              <a:spcBef>
                <a:spcPts val="0"/>
              </a:spcBef>
              <a:spcAft>
                <a:spcPts val="0"/>
              </a:spcAft>
              <a:buNone/>
              <a:defRPr sz="1200">
                <a:solidFill>
                  <a:srgbClr val="F3F3F3"/>
                </a:solidFill>
              </a:defRPr>
            </a:lvl9pPr>
          </a:lstStyle>
          <a:p/>
        </p:txBody>
      </p:sp>
      <p:sp>
        <p:nvSpPr>
          <p:cNvPr id="407" name="Google Shape;407;p16"/>
          <p:cNvSpPr txBox="1"/>
          <p:nvPr>
            <p:ph idx="13" type="title"/>
          </p:nvPr>
        </p:nvSpPr>
        <p:spPr>
          <a:xfrm>
            <a:off x="6452100" y="3542325"/>
            <a:ext cx="14463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400"/>
              <a:buNone/>
              <a:defRPr i="0" sz="1200">
                <a:solidFill>
                  <a:srgbClr val="F3F3F3"/>
                </a:solidFill>
              </a:defRPr>
            </a:lvl1pPr>
            <a:lvl2pPr lvl="1" rtl="0" algn="ctr">
              <a:spcBef>
                <a:spcPts val="0"/>
              </a:spcBef>
              <a:spcAft>
                <a:spcPts val="0"/>
              </a:spcAft>
              <a:buClr>
                <a:srgbClr val="FFC39F"/>
              </a:buClr>
              <a:buSzPts val="1400"/>
              <a:buNone/>
              <a:defRPr sz="1400">
                <a:solidFill>
                  <a:srgbClr val="FFC39F"/>
                </a:solidFill>
              </a:defRPr>
            </a:lvl2pPr>
            <a:lvl3pPr lvl="2" rtl="0" algn="ctr">
              <a:spcBef>
                <a:spcPts val="0"/>
              </a:spcBef>
              <a:spcAft>
                <a:spcPts val="0"/>
              </a:spcAft>
              <a:buClr>
                <a:srgbClr val="FFC39F"/>
              </a:buClr>
              <a:buSzPts val="1400"/>
              <a:buNone/>
              <a:defRPr sz="1400">
                <a:solidFill>
                  <a:srgbClr val="FFC39F"/>
                </a:solidFill>
              </a:defRPr>
            </a:lvl3pPr>
            <a:lvl4pPr lvl="3" rtl="0" algn="ctr">
              <a:spcBef>
                <a:spcPts val="0"/>
              </a:spcBef>
              <a:spcAft>
                <a:spcPts val="0"/>
              </a:spcAft>
              <a:buClr>
                <a:srgbClr val="FFC39F"/>
              </a:buClr>
              <a:buSzPts val="1400"/>
              <a:buNone/>
              <a:defRPr sz="1400">
                <a:solidFill>
                  <a:srgbClr val="FFC39F"/>
                </a:solidFill>
              </a:defRPr>
            </a:lvl4pPr>
            <a:lvl5pPr lvl="4" rtl="0" algn="ctr">
              <a:spcBef>
                <a:spcPts val="0"/>
              </a:spcBef>
              <a:spcAft>
                <a:spcPts val="0"/>
              </a:spcAft>
              <a:buClr>
                <a:srgbClr val="FFC39F"/>
              </a:buClr>
              <a:buSzPts val="1400"/>
              <a:buNone/>
              <a:defRPr sz="1400">
                <a:solidFill>
                  <a:srgbClr val="FFC39F"/>
                </a:solidFill>
              </a:defRPr>
            </a:lvl5pPr>
            <a:lvl6pPr lvl="5" rtl="0" algn="ctr">
              <a:spcBef>
                <a:spcPts val="0"/>
              </a:spcBef>
              <a:spcAft>
                <a:spcPts val="0"/>
              </a:spcAft>
              <a:buClr>
                <a:srgbClr val="FFC39F"/>
              </a:buClr>
              <a:buSzPts val="1400"/>
              <a:buNone/>
              <a:defRPr sz="1400">
                <a:solidFill>
                  <a:srgbClr val="FFC39F"/>
                </a:solidFill>
              </a:defRPr>
            </a:lvl6pPr>
            <a:lvl7pPr lvl="6" rtl="0" algn="ctr">
              <a:spcBef>
                <a:spcPts val="0"/>
              </a:spcBef>
              <a:spcAft>
                <a:spcPts val="0"/>
              </a:spcAft>
              <a:buClr>
                <a:srgbClr val="FFC39F"/>
              </a:buClr>
              <a:buSzPts val="1400"/>
              <a:buNone/>
              <a:defRPr sz="1400">
                <a:solidFill>
                  <a:srgbClr val="FFC39F"/>
                </a:solidFill>
              </a:defRPr>
            </a:lvl7pPr>
            <a:lvl8pPr lvl="7" rtl="0" algn="ctr">
              <a:spcBef>
                <a:spcPts val="0"/>
              </a:spcBef>
              <a:spcAft>
                <a:spcPts val="0"/>
              </a:spcAft>
              <a:buClr>
                <a:srgbClr val="FFC39F"/>
              </a:buClr>
              <a:buSzPts val="1400"/>
              <a:buNone/>
              <a:defRPr sz="1400">
                <a:solidFill>
                  <a:srgbClr val="FFC39F"/>
                </a:solidFill>
              </a:defRPr>
            </a:lvl8pPr>
            <a:lvl9pPr lvl="8" rtl="0" algn="ctr">
              <a:spcBef>
                <a:spcPts val="0"/>
              </a:spcBef>
              <a:spcAft>
                <a:spcPts val="0"/>
              </a:spcAft>
              <a:buClr>
                <a:srgbClr val="FFC39F"/>
              </a:buClr>
              <a:buSzPts val="1400"/>
              <a:buNone/>
              <a:defRPr sz="1400">
                <a:solidFill>
                  <a:srgbClr val="FFC39F"/>
                </a:solidFill>
              </a:defRPr>
            </a:lvl9pPr>
          </a:lstStyle>
          <a:p/>
        </p:txBody>
      </p:sp>
      <p:sp>
        <p:nvSpPr>
          <p:cNvPr id="408" name="Google Shape;408;p16"/>
          <p:cNvSpPr txBox="1"/>
          <p:nvPr>
            <p:ph idx="14" type="subTitle"/>
          </p:nvPr>
        </p:nvSpPr>
        <p:spPr>
          <a:xfrm>
            <a:off x="6109618" y="3990750"/>
            <a:ext cx="2133300" cy="348900"/>
          </a:xfrm>
          <a:prstGeom prst="rect">
            <a:avLst/>
          </a:prstGeom>
        </p:spPr>
        <p:txBody>
          <a:bodyPr anchorCtr="0" anchor="t" bIns="0" lIns="0" spcFirstLastPara="1" rIns="0" wrap="square" tIns="0">
            <a:noAutofit/>
          </a:bodyPr>
          <a:lstStyle>
            <a:lvl1pPr lvl="0" rtl="0" algn="ctr">
              <a:spcBef>
                <a:spcPts val="0"/>
              </a:spcBef>
              <a:spcAft>
                <a:spcPts val="0"/>
              </a:spcAft>
              <a:buNone/>
              <a:defRPr sz="1200">
                <a:solidFill>
                  <a:srgbClr val="F3F3F3"/>
                </a:solidFill>
              </a:defRPr>
            </a:lvl1pPr>
            <a:lvl2pPr lvl="1" rtl="0" algn="ctr">
              <a:spcBef>
                <a:spcPts val="0"/>
              </a:spcBef>
              <a:spcAft>
                <a:spcPts val="0"/>
              </a:spcAft>
              <a:buNone/>
              <a:defRPr sz="1200">
                <a:solidFill>
                  <a:srgbClr val="F3F3F3"/>
                </a:solidFill>
              </a:defRPr>
            </a:lvl2pPr>
            <a:lvl3pPr lvl="2" rtl="0" algn="ctr">
              <a:spcBef>
                <a:spcPts val="0"/>
              </a:spcBef>
              <a:spcAft>
                <a:spcPts val="0"/>
              </a:spcAft>
              <a:buNone/>
              <a:defRPr sz="1200">
                <a:solidFill>
                  <a:srgbClr val="F3F3F3"/>
                </a:solidFill>
              </a:defRPr>
            </a:lvl3pPr>
            <a:lvl4pPr lvl="3" rtl="0" algn="ctr">
              <a:spcBef>
                <a:spcPts val="0"/>
              </a:spcBef>
              <a:spcAft>
                <a:spcPts val="0"/>
              </a:spcAft>
              <a:buNone/>
              <a:defRPr sz="1200">
                <a:solidFill>
                  <a:srgbClr val="F3F3F3"/>
                </a:solidFill>
              </a:defRPr>
            </a:lvl4pPr>
            <a:lvl5pPr lvl="4" rtl="0" algn="ctr">
              <a:spcBef>
                <a:spcPts val="0"/>
              </a:spcBef>
              <a:spcAft>
                <a:spcPts val="0"/>
              </a:spcAft>
              <a:buNone/>
              <a:defRPr sz="1200">
                <a:solidFill>
                  <a:srgbClr val="F3F3F3"/>
                </a:solidFill>
              </a:defRPr>
            </a:lvl5pPr>
            <a:lvl6pPr lvl="5" rtl="0" algn="ctr">
              <a:spcBef>
                <a:spcPts val="0"/>
              </a:spcBef>
              <a:spcAft>
                <a:spcPts val="0"/>
              </a:spcAft>
              <a:buNone/>
              <a:defRPr sz="1200">
                <a:solidFill>
                  <a:srgbClr val="F3F3F3"/>
                </a:solidFill>
              </a:defRPr>
            </a:lvl6pPr>
            <a:lvl7pPr lvl="6" rtl="0" algn="ctr">
              <a:spcBef>
                <a:spcPts val="0"/>
              </a:spcBef>
              <a:spcAft>
                <a:spcPts val="0"/>
              </a:spcAft>
              <a:buNone/>
              <a:defRPr sz="1200">
                <a:solidFill>
                  <a:srgbClr val="F3F3F3"/>
                </a:solidFill>
              </a:defRPr>
            </a:lvl7pPr>
            <a:lvl8pPr lvl="7" rtl="0" algn="ctr">
              <a:spcBef>
                <a:spcPts val="0"/>
              </a:spcBef>
              <a:spcAft>
                <a:spcPts val="0"/>
              </a:spcAft>
              <a:buNone/>
              <a:defRPr sz="1200">
                <a:solidFill>
                  <a:srgbClr val="F3F3F3"/>
                </a:solidFill>
              </a:defRPr>
            </a:lvl8pPr>
            <a:lvl9pPr lvl="8" rtl="0" algn="ctr">
              <a:spcBef>
                <a:spcPts val="0"/>
              </a:spcBef>
              <a:spcAft>
                <a:spcPts val="0"/>
              </a:spcAft>
              <a:buNone/>
              <a:defRPr sz="1200">
                <a:solidFill>
                  <a:srgbClr val="F3F3F3"/>
                </a:solidFill>
              </a:defRPr>
            </a:lvl9pPr>
          </a:lstStyle>
          <a:p/>
        </p:txBody>
      </p:sp>
      <p:sp>
        <p:nvSpPr>
          <p:cNvPr id="409" name="Google Shape;409;p16"/>
          <p:cNvSpPr txBox="1"/>
          <p:nvPr>
            <p:ph idx="15" type="title"/>
          </p:nvPr>
        </p:nvSpPr>
        <p:spPr>
          <a:xfrm>
            <a:off x="1463925" y="289100"/>
            <a:ext cx="6216300" cy="5310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4">
  <p:cSld name="CUSTOM_11_2">
    <p:bg>
      <p:bgPr>
        <a:gradFill>
          <a:gsLst>
            <a:gs pos="0">
              <a:srgbClr val="434343"/>
            </a:gs>
            <a:gs pos="100000">
              <a:srgbClr val="000000"/>
            </a:gs>
          </a:gsLst>
          <a:path path="circle">
            <a:fillToRect b="50%" l="50%" r="50%" t="50%"/>
          </a:path>
          <a:tileRect/>
        </a:gradFill>
      </p:bgPr>
    </p:bg>
    <p:spTree>
      <p:nvGrpSpPr>
        <p:cNvPr id="410" name="Shape 410"/>
        <p:cNvGrpSpPr/>
        <p:nvPr/>
      </p:nvGrpSpPr>
      <p:grpSpPr>
        <a:xfrm>
          <a:off x="0" y="0"/>
          <a:ext cx="0" cy="0"/>
          <a:chOff x="0" y="0"/>
          <a:chExt cx="0" cy="0"/>
        </a:xfrm>
      </p:grpSpPr>
      <p:sp>
        <p:nvSpPr>
          <p:cNvPr id="411" name="Google Shape;411;p17"/>
          <p:cNvSpPr txBox="1"/>
          <p:nvPr>
            <p:ph type="title"/>
          </p:nvPr>
        </p:nvSpPr>
        <p:spPr>
          <a:xfrm>
            <a:off x="902401" y="1838000"/>
            <a:ext cx="1572600" cy="7056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2200"/>
              <a:buNone/>
              <a:defRPr i="0" sz="2200">
                <a:solidFill>
                  <a:srgbClr val="F3F3F3"/>
                </a:solidFill>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412" name="Google Shape;412;p17"/>
          <p:cNvSpPr txBox="1"/>
          <p:nvPr>
            <p:ph idx="1" type="subTitle"/>
          </p:nvPr>
        </p:nvSpPr>
        <p:spPr>
          <a:xfrm>
            <a:off x="902400" y="2884164"/>
            <a:ext cx="1572600" cy="840600"/>
          </a:xfrm>
          <a:prstGeom prst="rect">
            <a:avLst/>
          </a:prstGeom>
        </p:spPr>
        <p:txBody>
          <a:bodyPr anchorCtr="0" anchor="t" bIns="0" lIns="0" spcFirstLastPara="1" rIns="0" wrap="square" tIns="0">
            <a:noAutofit/>
          </a:bodyPr>
          <a:lstStyle>
            <a:lvl1pPr lvl="0" rtl="0" algn="r">
              <a:spcBef>
                <a:spcPts val="0"/>
              </a:spcBef>
              <a:spcAft>
                <a:spcPts val="0"/>
              </a:spcAft>
              <a:buNone/>
              <a:defRPr sz="1200">
                <a:solidFill>
                  <a:srgbClr val="F3F3F3"/>
                </a:solidFill>
              </a:defRPr>
            </a:lvl1pPr>
            <a:lvl2pPr lvl="1" rtl="0" algn="r">
              <a:spcBef>
                <a:spcPts val="0"/>
              </a:spcBef>
              <a:spcAft>
                <a:spcPts val="0"/>
              </a:spcAft>
              <a:buNone/>
              <a:defRPr sz="1200">
                <a:solidFill>
                  <a:srgbClr val="F3F3F3"/>
                </a:solidFill>
              </a:defRPr>
            </a:lvl2pPr>
            <a:lvl3pPr lvl="2" rtl="0" algn="r">
              <a:spcBef>
                <a:spcPts val="0"/>
              </a:spcBef>
              <a:spcAft>
                <a:spcPts val="0"/>
              </a:spcAft>
              <a:buNone/>
              <a:defRPr sz="1200">
                <a:solidFill>
                  <a:srgbClr val="F3F3F3"/>
                </a:solidFill>
              </a:defRPr>
            </a:lvl3pPr>
            <a:lvl4pPr lvl="3" rtl="0" algn="r">
              <a:spcBef>
                <a:spcPts val="0"/>
              </a:spcBef>
              <a:spcAft>
                <a:spcPts val="0"/>
              </a:spcAft>
              <a:buNone/>
              <a:defRPr sz="1200">
                <a:solidFill>
                  <a:srgbClr val="F3F3F3"/>
                </a:solidFill>
              </a:defRPr>
            </a:lvl4pPr>
            <a:lvl5pPr lvl="4" rtl="0" algn="r">
              <a:spcBef>
                <a:spcPts val="0"/>
              </a:spcBef>
              <a:spcAft>
                <a:spcPts val="0"/>
              </a:spcAft>
              <a:buNone/>
              <a:defRPr sz="1200">
                <a:solidFill>
                  <a:srgbClr val="F3F3F3"/>
                </a:solidFill>
              </a:defRPr>
            </a:lvl5pPr>
            <a:lvl6pPr lvl="5" rtl="0" algn="r">
              <a:spcBef>
                <a:spcPts val="0"/>
              </a:spcBef>
              <a:spcAft>
                <a:spcPts val="0"/>
              </a:spcAft>
              <a:buNone/>
              <a:defRPr sz="1200">
                <a:solidFill>
                  <a:srgbClr val="F3F3F3"/>
                </a:solidFill>
              </a:defRPr>
            </a:lvl6pPr>
            <a:lvl7pPr lvl="6" rtl="0" algn="r">
              <a:spcBef>
                <a:spcPts val="0"/>
              </a:spcBef>
              <a:spcAft>
                <a:spcPts val="0"/>
              </a:spcAft>
              <a:buNone/>
              <a:defRPr sz="1200">
                <a:solidFill>
                  <a:srgbClr val="F3F3F3"/>
                </a:solidFill>
              </a:defRPr>
            </a:lvl7pPr>
            <a:lvl8pPr lvl="7" rtl="0" algn="r">
              <a:spcBef>
                <a:spcPts val="0"/>
              </a:spcBef>
              <a:spcAft>
                <a:spcPts val="0"/>
              </a:spcAft>
              <a:buNone/>
              <a:defRPr sz="1200">
                <a:solidFill>
                  <a:srgbClr val="F3F3F3"/>
                </a:solidFill>
              </a:defRPr>
            </a:lvl8pPr>
            <a:lvl9pPr lvl="8" rtl="0" algn="r">
              <a:spcBef>
                <a:spcPts val="0"/>
              </a:spcBef>
              <a:spcAft>
                <a:spcPts val="0"/>
              </a:spcAft>
              <a:buNone/>
              <a:defRPr sz="1200">
                <a:solidFill>
                  <a:srgbClr val="F3F3F3"/>
                </a:solidFill>
              </a:defRPr>
            </a:lvl9pPr>
          </a:lstStyle>
          <a:p/>
        </p:txBody>
      </p:sp>
      <p:sp>
        <p:nvSpPr>
          <p:cNvPr id="413" name="Google Shape;413;p17"/>
          <p:cNvSpPr/>
          <p:nvPr/>
        </p:nvSpPr>
        <p:spPr>
          <a:xfrm flipH="1" rot="-5400000">
            <a:off x="5377923" y="1370853"/>
            <a:ext cx="5139950" cy="2392194"/>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7"/>
          <p:cNvSpPr/>
          <p:nvPr/>
        </p:nvSpPr>
        <p:spPr>
          <a:xfrm rot="5400000">
            <a:off x="5868285" y="1867790"/>
            <a:ext cx="5145431" cy="1406000"/>
          </a:xfrm>
          <a:custGeom>
            <a:rect b="b" l="l" r="r" t="t"/>
            <a:pathLst>
              <a:path extrusionOk="0" h="7383" w="27019">
                <a:moveTo>
                  <a:pt x="0" y="0"/>
                </a:moveTo>
                <a:lnTo>
                  <a:pt x="0" y="1912"/>
                </a:lnTo>
                <a:cubicBezTo>
                  <a:pt x="56" y="1916"/>
                  <a:pt x="109" y="1916"/>
                  <a:pt x="165" y="1919"/>
                </a:cubicBezTo>
                <a:cubicBezTo>
                  <a:pt x="6629" y="2682"/>
                  <a:pt x="10154" y="6895"/>
                  <a:pt x="16622" y="7333"/>
                </a:cubicBezTo>
                <a:cubicBezTo>
                  <a:pt x="17122" y="7366"/>
                  <a:pt x="17613" y="7382"/>
                  <a:pt x="18093" y="7382"/>
                </a:cubicBezTo>
                <a:cubicBezTo>
                  <a:pt x="21515" y="7382"/>
                  <a:pt x="24439" y="6566"/>
                  <a:pt x="27018" y="5266"/>
                </a:cubicBezTo>
                <a:lnTo>
                  <a:pt x="27018" y="0"/>
                </a:lnTo>
                <a:close/>
              </a:path>
            </a:pathLst>
          </a:custGeom>
          <a:gradFill>
            <a:gsLst>
              <a:gs pos="0">
                <a:srgbClr val="FFC002"/>
              </a:gs>
              <a:gs pos="100000">
                <a:srgbClr val="E69138"/>
              </a:gs>
            </a:gsLst>
            <a:lin ang="5400012" scaled="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 name="Google Shape;415;p17"/>
          <p:cNvGrpSpPr/>
          <p:nvPr/>
        </p:nvGrpSpPr>
        <p:grpSpPr>
          <a:xfrm>
            <a:off x="614500" y="260050"/>
            <a:ext cx="7746075" cy="4329925"/>
            <a:chOff x="614500" y="260050"/>
            <a:chExt cx="7746075" cy="4329925"/>
          </a:xfrm>
        </p:grpSpPr>
        <p:grpSp>
          <p:nvGrpSpPr>
            <p:cNvPr id="416" name="Google Shape;416;p17"/>
            <p:cNvGrpSpPr/>
            <p:nvPr/>
          </p:nvGrpSpPr>
          <p:grpSpPr>
            <a:xfrm>
              <a:off x="1466426" y="1540126"/>
              <a:ext cx="433199" cy="89400"/>
              <a:chOff x="1466426" y="1540126"/>
              <a:chExt cx="433199" cy="89400"/>
            </a:xfrm>
          </p:grpSpPr>
          <p:sp>
            <p:nvSpPr>
              <p:cNvPr id="417" name="Google Shape;417;p17"/>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7"/>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 name="Google Shape;419;p17"/>
            <p:cNvGrpSpPr/>
            <p:nvPr/>
          </p:nvGrpSpPr>
          <p:grpSpPr>
            <a:xfrm>
              <a:off x="614500" y="260050"/>
              <a:ext cx="7746075" cy="4329925"/>
              <a:chOff x="614500" y="260050"/>
              <a:chExt cx="7746075" cy="4329925"/>
            </a:xfrm>
          </p:grpSpPr>
          <p:sp>
            <p:nvSpPr>
              <p:cNvPr id="420" name="Google Shape;420;p17"/>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7"/>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7"/>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7"/>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7"/>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7"/>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7"/>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 name="Google Shape;427;p17"/>
              <p:cNvGrpSpPr/>
              <p:nvPr/>
            </p:nvGrpSpPr>
            <p:grpSpPr>
              <a:xfrm>
                <a:off x="7773925" y="2086963"/>
                <a:ext cx="281610" cy="89409"/>
                <a:chOff x="2979400" y="3139200"/>
                <a:chExt cx="281610" cy="89409"/>
              </a:xfrm>
            </p:grpSpPr>
            <p:sp>
              <p:nvSpPr>
                <p:cNvPr id="428" name="Google Shape;428;p17"/>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7"/>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7"/>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7"/>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17"/>
              <p:cNvGrpSpPr/>
              <p:nvPr/>
            </p:nvGrpSpPr>
            <p:grpSpPr>
              <a:xfrm>
                <a:off x="3351475" y="673487"/>
                <a:ext cx="281610" cy="89409"/>
                <a:chOff x="2979400" y="3139200"/>
                <a:chExt cx="281610" cy="89409"/>
              </a:xfrm>
            </p:grpSpPr>
            <p:sp>
              <p:nvSpPr>
                <p:cNvPr id="433" name="Google Shape;433;p17"/>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7"/>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7"/>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7"/>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 name="Google Shape;437;p17"/>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7"/>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6 ">
  <p:cSld name="CUSTOM_10_1">
    <p:bg>
      <p:bgPr>
        <a:gradFill>
          <a:gsLst>
            <a:gs pos="0">
              <a:srgbClr val="434343"/>
            </a:gs>
            <a:gs pos="100000">
              <a:srgbClr val="000000"/>
            </a:gs>
          </a:gsLst>
          <a:path path="circle">
            <a:fillToRect b="50%" l="50%" r="50%" t="50%"/>
          </a:path>
          <a:tileRect/>
        </a:gradFill>
      </p:bgPr>
    </p:bg>
    <p:spTree>
      <p:nvGrpSpPr>
        <p:cNvPr id="439" name="Shape 439"/>
        <p:cNvGrpSpPr/>
        <p:nvPr/>
      </p:nvGrpSpPr>
      <p:grpSpPr>
        <a:xfrm>
          <a:off x="0" y="0"/>
          <a:ext cx="0" cy="0"/>
          <a:chOff x="0" y="0"/>
          <a:chExt cx="0" cy="0"/>
        </a:xfrm>
      </p:grpSpPr>
      <p:sp>
        <p:nvSpPr>
          <p:cNvPr id="440" name="Google Shape;440;p18"/>
          <p:cNvSpPr txBox="1"/>
          <p:nvPr>
            <p:ph type="title"/>
          </p:nvPr>
        </p:nvSpPr>
        <p:spPr>
          <a:xfrm>
            <a:off x="6748238" y="1838000"/>
            <a:ext cx="1137300" cy="705600"/>
          </a:xfrm>
          <a:prstGeom prst="rect">
            <a:avLst/>
          </a:prstGeom>
          <a:noFill/>
          <a:ln>
            <a:noFill/>
          </a:ln>
        </p:spPr>
        <p:txBody>
          <a:bodyPr anchorCtr="0" anchor="b" bIns="0" lIns="0" spcFirstLastPara="1" rIns="0" wrap="square" tIns="0">
            <a:noAutofit/>
          </a:bodyPr>
          <a:lstStyle>
            <a:lvl1pPr lvl="0" rtl="0">
              <a:spcBef>
                <a:spcPts val="0"/>
              </a:spcBef>
              <a:spcAft>
                <a:spcPts val="0"/>
              </a:spcAft>
              <a:buClr>
                <a:srgbClr val="FFC39F"/>
              </a:buClr>
              <a:buSzPts val="2200"/>
              <a:buNone/>
              <a:defRPr i="0" sz="2200"/>
            </a:lvl1pPr>
            <a:lvl2pPr lvl="1" rtl="0">
              <a:spcBef>
                <a:spcPts val="0"/>
              </a:spcBef>
              <a:spcAft>
                <a:spcPts val="0"/>
              </a:spcAft>
              <a:buClr>
                <a:srgbClr val="FFC39F"/>
              </a:buClr>
              <a:buSzPts val="2500"/>
              <a:buNone/>
              <a:defRPr sz="2500">
                <a:solidFill>
                  <a:srgbClr val="FFC39F"/>
                </a:solidFill>
              </a:defRPr>
            </a:lvl2pPr>
            <a:lvl3pPr lvl="2" rtl="0">
              <a:spcBef>
                <a:spcPts val="0"/>
              </a:spcBef>
              <a:spcAft>
                <a:spcPts val="0"/>
              </a:spcAft>
              <a:buClr>
                <a:srgbClr val="FFC39F"/>
              </a:buClr>
              <a:buSzPts val="2500"/>
              <a:buNone/>
              <a:defRPr sz="2500">
                <a:solidFill>
                  <a:srgbClr val="FFC39F"/>
                </a:solidFill>
              </a:defRPr>
            </a:lvl3pPr>
            <a:lvl4pPr lvl="3" rtl="0">
              <a:spcBef>
                <a:spcPts val="0"/>
              </a:spcBef>
              <a:spcAft>
                <a:spcPts val="0"/>
              </a:spcAft>
              <a:buClr>
                <a:srgbClr val="FFC39F"/>
              </a:buClr>
              <a:buSzPts val="2500"/>
              <a:buNone/>
              <a:defRPr sz="2500">
                <a:solidFill>
                  <a:srgbClr val="FFC39F"/>
                </a:solidFill>
              </a:defRPr>
            </a:lvl4pPr>
            <a:lvl5pPr lvl="4" rtl="0">
              <a:spcBef>
                <a:spcPts val="0"/>
              </a:spcBef>
              <a:spcAft>
                <a:spcPts val="0"/>
              </a:spcAft>
              <a:buClr>
                <a:srgbClr val="FFC39F"/>
              </a:buClr>
              <a:buSzPts val="2500"/>
              <a:buNone/>
              <a:defRPr sz="2500">
                <a:solidFill>
                  <a:srgbClr val="FFC39F"/>
                </a:solidFill>
              </a:defRPr>
            </a:lvl5pPr>
            <a:lvl6pPr lvl="5" rtl="0">
              <a:spcBef>
                <a:spcPts val="0"/>
              </a:spcBef>
              <a:spcAft>
                <a:spcPts val="0"/>
              </a:spcAft>
              <a:buClr>
                <a:srgbClr val="FFC39F"/>
              </a:buClr>
              <a:buSzPts val="2500"/>
              <a:buNone/>
              <a:defRPr sz="2500">
                <a:solidFill>
                  <a:srgbClr val="FFC39F"/>
                </a:solidFill>
              </a:defRPr>
            </a:lvl6pPr>
            <a:lvl7pPr lvl="6" rtl="0">
              <a:spcBef>
                <a:spcPts val="0"/>
              </a:spcBef>
              <a:spcAft>
                <a:spcPts val="0"/>
              </a:spcAft>
              <a:buClr>
                <a:srgbClr val="FFC39F"/>
              </a:buClr>
              <a:buSzPts val="2500"/>
              <a:buNone/>
              <a:defRPr sz="2500">
                <a:solidFill>
                  <a:srgbClr val="FFC39F"/>
                </a:solidFill>
              </a:defRPr>
            </a:lvl7pPr>
            <a:lvl8pPr lvl="7" rtl="0">
              <a:spcBef>
                <a:spcPts val="0"/>
              </a:spcBef>
              <a:spcAft>
                <a:spcPts val="0"/>
              </a:spcAft>
              <a:buClr>
                <a:srgbClr val="FFC39F"/>
              </a:buClr>
              <a:buSzPts val="2500"/>
              <a:buNone/>
              <a:defRPr sz="2500">
                <a:solidFill>
                  <a:srgbClr val="FFC39F"/>
                </a:solidFill>
              </a:defRPr>
            </a:lvl8pPr>
            <a:lvl9pPr lvl="8" rtl="0">
              <a:spcBef>
                <a:spcPts val="0"/>
              </a:spcBef>
              <a:spcAft>
                <a:spcPts val="0"/>
              </a:spcAft>
              <a:buClr>
                <a:srgbClr val="FFC39F"/>
              </a:buClr>
              <a:buSzPts val="2500"/>
              <a:buNone/>
              <a:defRPr sz="2500">
                <a:solidFill>
                  <a:srgbClr val="FFC39F"/>
                </a:solidFill>
              </a:defRPr>
            </a:lvl9pPr>
          </a:lstStyle>
          <a:p/>
        </p:txBody>
      </p:sp>
      <p:sp>
        <p:nvSpPr>
          <p:cNvPr id="441" name="Google Shape;441;p18"/>
          <p:cNvSpPr txBox="1"/>
          <p:nvPr>
            <p:ph idx="1" type="subTitle"/>
          </p:nvPr>
        </p:nvSpPr>
        <p:spPr>
          <a:xfrm>
            <a:off x="6748238" y="2884162"/>
            <a:ext cx="1572600" cy="746100"/>
          </a:xfrm>
          <a:prstGeom prst="rect">
            <a:avLst/>
          </a:prstGeom>
        </p:spPr>
        <p:txBody>
          <a:bodyPr anchorCtr="0" anchor="t" bIns="0" lIns="0" spcFirstLastPara="1" rIns="0" wrap="square" tIns="0">
            <a:noAutofit/>
          </a:bodyPr>
          <a:lstStyle>
            <a:lvl1pPr lvl="0" rtl="0">
              <a:spcBef>
                <a:spcPts val="0"/>
              </a:spcBef>
              <a:spcAft>
                <a:spcPts val="0"/>
              </a:spcAft>
              <a:buNone/>
              <a:defRPr sz="1200"/>
            </a:lvl1pPr>
            <a:lvl2pPr lvl="1" rtl="0">
              <a:spcBef>
                <a:spcPts val="0"/>
              </a:spcBef>
              <a:spcAft>
                <a:spcPts val="0"/>
              </a:spcAft>
              <a:buNone/>
              <a:defRPr sz="1200"/>
            </a:lvl2pPr>
            <a:lvl3pPr lvl="2" rtl="0">
              <a:spcBef>
                <a:spcPts val="0"/>
              </a:spcBef>
              <a:spcAft>
                <a:spcPts val="0"/>
              </a:spcAft>
              <a:buNone/>
              <a:defRPr sz="1200"/>
            </a:lvl3pPr>
            <a:lvl4pPr lvl="3" rtl="0">
              <a:spcBef>
                <a:spcPts val="0"/>
              </a:spcBef>
              <a:spcAft>
                <a:spcPts val="0"/>
              </a:spcAft>
              <a:buNone/>
              <a:defRPr sz="1200"/>
            </a:lvl4pPr>
            <a:lvl5pPr lvl="4" rtl="0">
              <a:spcBef>
                <a:spcPts val="0"/>
              </a:spcBef>
              <a:spcAft>
                <a:spcPts val="0"/>
              </a:spcAft>
              <a:buNone/>
              <a:defRPr sz="1200"/>
            </a:lvl5pPr>
            <a:lvl6pPr lvl="5" rtl="0">
              <a:spcBef>
                <a:spcPts val="0"/>
              </a:spcBef>
              <a:spcAft>
                <a:spcPts val="0"/>
              </a:spcAft>
              <a:buNone/>
              <a:defRPr sz="1200"/>
            </a:lvl6pPr>
            <a:lvl7pPr lvl="6" rtl="0">
              <a:spcBef>
                <a:spcPts val="0"/>
              </a:spcBef>
              <a:spcAft>
                <a:spcPts val="0"/>
              </a:spcAft>
              <a:buNone/>
              <a:defRPr sz="1200"/>
            </a:lvl7pPr>
            <a:lvl8pPr lvl="7" rtl="0">
              <a:spcBef>
                <a:spcPts val="0"/>
              </a:spcBef>
              <a:spcAft>
                <a:spcPts val="0"/>
              </a:spcAft>
              <a:buNone/>
              <a:defRPr sz="1200"/>
            </a:lvl8pPr>
            <a:lvl9pPr lvl="8" rtl="0">
              <a:spcBef>
                <a:spcPts val="0"/>
              </a:spcBef>
              <a:spcAft>
                <a:spcPts val="0"/>
              </a:spcAft>
              <a:buNone/>
              <a:defRPr sz="1200"/>
            </a:lvl9pPr>
          </a:lstStyle>
          <a:p/>
        </p:txBody>
      </p:sp>
      <p:sp>
        <p:nvSpPr>
          <p:cNvPr id="442" name="Google Shape;442;p18"/>
          <p:cNvSpPr/>
          <p:nvPr/>
        </p:nvSpPr>
        <p:spPr>
          <a:xfrm flipH="1" rot="5400000">
            <a:off x="-1373872" y="1377433"/>
            <a:ext cx="5139950" cy="2392194"/>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18"/>
          <p:cNvSpPr/>
          <p:nvPr/>
        </p:nvSpPr>
        <p:spPr>
          <a:xfrm rot="-5400000">
            <a:off x="-1869714" y="1866690"/>
            <a:ext cx="5145431" cy="1406000"/>
          </a:xfrm>
          <a:custGeom>
            <a:rect b="b" l="l" r="r" t="t"/>
            <a:pathLst>
              <a:path extrusionOk="0" h="7383" w="27019">
                <a:moveTo>
                  <a:pt x="0" y="0"/>
                </a:moveTo>
                <a:lnTo>
                  <a:pt x="0" y="1912"/>
                </a:lnTo>
                <a:cubicBezTo>
                  <a:pt x="56" y="1916"/>
                  <a:pt x="109" y="1916"/>
                  <a:pt x="165" y="1919"/>
                </a:cubicBezTo>
                <a:cubicBezTo>
                  <a:pt x="6629" y="2682"/>
                  <a:pt x="10154" y="6895"/>
                  <a:pt x="16622" y="7333"/>
                </a:cubicBezTo>
                <a:cubicBezTo>
                  <a:pt x="17122" y="7366"/>
                  <a:pt x="17613" y="7382"/>
                  <a:pt x="18093" y="7382"/>
                </a:cubicBezTo>
                <a:cubicBezTo>
                  <a:pt x="21515" y="7382"/>
                  <a:pt x="24439" y="6566"/>
                  <a:pt x="27018" y="5266"/>
                </a:cubicBezTo>
                <a:lnTo>
                  <a:pt x="27018" y="0"/>
                </a:lnTo>
                <a:close/>
              </a:path>
            </a:pathLst>
          </a:custGeom>
          <a:gradFill>
            <a:gsLst>
              <a:gs pos="0">
                <a:srgbClr val="FFC002"/>
              </a:gs>
              <a:gs pos="100000">
                <a:srgbClr val="E69138"/>
              </a:gs>
            </a:gsLst>
            <a:lin ang="5400012" scaled="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4" name="Google Shape;444;p18"/>
          <p:cNvGrpSpPr/>
          <p:nvPr/>
        </p:nvGrpSpPr>
        <p:grpSpPr>
          <a:xfrm>
            <a:off x="614500" y="260050"/>
            <a:ext cx="7746075" cy="4329925"/>
            <a:chOff x="614500" y="260050"/>
            <a:chExt cx="7746075" cy="4329925"/>
          </a:xfrm>
        </p:grpSpPr>
        <p:grpSp>
          <p:nvGrpSpPr>
            <p:cNvPr id="445" name="Google Shape;445;p18"/>
            <p:cNvGrpSpPr/>
            <p:nvPr/>
          </p:nvGrpSpPr>
          <p:grpSpPr>
            <a:xfrm>
              <a:off x="1466426" y="1540126"/>
              <a:ext cx="433199" cy="89400"/>
              <a:chOff x="1466426" y="1540126"/>
              <a:chExt cx="433199" cy="89400"/>
            </a:xfrm>
          </p:grpSpPr>
          <p:sp>
            <p:nvSpPr>
              <p:cNvPr id="446" name="Google Shape;446;p18"/>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8"/>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18"/>
            <p:cNvGrpSpPr/>
            <p:nvPr/>
          </p:nvGrpSpPr>
          <p:grpSpPr>
            <a:xfrm>
              <a:off x="614500" y="260050"/>
              <a:ext cx="7746075" cy="4329925"/>
              <a:chOff x="614500" y="260050"/>
              <a:chExt cx="7746075" cy="4329925"/>
            </a:xfrm>
          </p:grpSpPr>
          <p:sp>
            <p:nvSpPr>
              <p:cNvPr id="449" name="Google Shape;449;p18"/>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8"/>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8"/>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8"/>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8"/>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8"/>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8"/>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 name="Google Shape;456;p18"/>
              <p:cNvGrpSpPr/>
              <p:nvPr/>
            </p:nvGrpSpPr>
            <p:grpSpPr>
              <a:xfrm>
                <a:off x="7773925" y="2086963"/>
                <a:ext cx="281610" cy="89409"/>
                <a:chOff x="2979400" y="3139200"/>
                <a:chExt cx="281610" cy="89409"/>
              </a:xfrm>
            </p:grpSpPr>
            <p:sp>
              <p:nvSpPr>
                <p:cNvPr id="457" name="Google Shape;457;p18"/>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8"/>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8"/>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8"/>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 name="Google Shape;461;p18"/>
              <p:cNvGrpSpPr/>
              <p:nvPr/>
            </p:nvGrpSpPr>
            <p:grpSpPr>
              <a:xfrm>
                <a:off x="3351475" y="673487"/>
                <a:ext cx="281610" cy="89409"/>
                <a:chOff x="2979400" y="3139200"/>
                <a:chExt cx="281610" cy="89409"/>
              </a:xfrm>
            </p:grpSpPr>
            <p:sp>
              <p:nvSpPr>
                <p:cNvPr id="462" name="Google Shape;462;p18"/>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8"/>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8"/>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8"/>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 name="Google Shape;466;p18"/>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8"/>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5">
  <p:cSld name="CUSTOM_11_1">
    <p:bg>
      <p:bgPr>
        <a:gradFill>
          <a:gsLst>
            <a:gs pos="0">
              <a:srgbClr val="434343"/>
            </a:gs>
            <a:gs pos="100000">
              <a:srgbClr val="000000"/>
            </a:gs>
          </a:gsLst>
          <a:path path="circle">
            <a:fillToRect b="50%" l="50%" r="50%" t="50%"/>
          </a:path>
          <a:tileRect/>
        </a:gradFill>
      </p:bgPr>
    </p:bg>
    <p:spTree>
      <p:nvGrpSpPr>
        <p:cNvPr id="468" name="Shape 468"/>
        <p:cNvGrpSpPr/>
        <p:nvPr/>
      </p:nvGrpSpPr>
      <p:grpSpPr>
        <a:xfrm>
          <a:off x="0" y="0"/>
          <a:ext cx="0" cy="0"/>
          <a:chOff x="0" y="0"/>
          <a:chExt cx="0" cy="0"/>
        </a:xfrm>
      </p:grpSpPr>
      <p:sp>
        <p:nvSpPr>
          <p:cNvPr id="469" name="Google Shape;469;p19"/>
          <p:cNvSpPr txBox="1"/>
          <p:nvPr>
            <p:ph type="title"/>
          </p:nvPr>
        </p:nvSpPr>
        <p:spPr>
          <a:xfrm>
            <a:off x="1390213" y="1838000"/>
            <a:ext cx="1084800" cy="705600"/>
          </a:xfrm>
          <a:prstGeom prst="rect">
            <a:avLst/>
          </a:prstGeom>
          <a:noFill/>
          <a:ln>
            <a:noFill/>
          </a:ln>
        </p:spPr>
        <p:txBody>
          <a:bodyPr anchorCtr="0" anchor="b" bIns="0" lIns="0" spcFirstLastPara="1" rIns="0" wrap="square" tIns="0">
            <a:noAutofit/>
          </a:bodyPr>
          <a:lstStyle>
            <a:lvl1pPr lvl="0" rtl="0" algn="r">
              <a:spcBef>
                <a:spcPts val="0"/>
              </a:spcBef>
              <a:spcAft>
                <a:spcPts val="0"/>
              </a:spcAft>
              <a:buClr>
                <a:srgbClr val="F3F3F3"/>
              </a:buClr>
              <a:buSzPts val="2200"/>
              <a:buNone/>
              <a:defRPr i="0" sz="2200">
                <a:solidFill>
                  <a:srgbClr val="F3F3F3"/>
                </a:solidFill>
              </a:defRPr>
            </a:lvl1pPr>
            <a:lvl2pPr lvl="1" rtl="0">
              <a:spcBef>
                <a:spcPts val="0"/>
              </a:spcBef>
              <a:spcAft>
                <a:spcPts val="0"/>
              </a:spcAft>
              <a:buClr>
                <a:srgbClr val="F3F3F3"/>
              </a:buClr>
              <a:buSzPts val="2500"/>
              <a:buNone/>
              <a:defRPr sz="2500">
                <a:solidFill>
                  <a:srgbClr val="F3F3F3"/>
                </a:solidFill>
              </a:defRPr>
            </a:lvl2pPr>
            <a:lvl3pPr lvl="2" rtl="0">
              <a:spcBef>
                <a:spcPts val="0"/>
              </a:spcBef>
              <a:spcAft>
                <a:spcPts val="0"/>
              </a:spcAft>
              <a:buClr>
                <a:srgbClr val="F3F3F3"/>
              </a:buClr>
              <a:buSzPts val="2500"/>
              <a:buNone/>
              <a:defRPr sz="2500">
                <a:solidFill>
                  <a:srgbClr val="F3F3F3"/>
                </a:solidFill>
              </a:defRPr>
            </a:lvl3pPr>
            <a:lvl4pPr lvl="3" rtl="0">
              <a:spcBef>
                <a:spcPts val="0"/>
              </a:spcBef>
              <a:spcAft>
                <a:spcPts val="0"/>
              </a:spcAft>
              <a:buClr>
                <a:srgbClr val="F3F3F3"/>
              </a:buClr>
              <a:buSzPts val="2500"/>
              <a:buNone/>
              <a:defRPr sz="2500">
                <a:solidFill>
                  <a:srgbClr val="F3F3F3"/>
                </a:solidFill>
              </a:defRPr>
            </a:lvl4pPr>
            <a:lvl5pPr lvl="4" rtl="0">
              <a:spcBef>
                <a:spcPts val="0"/>
              </a:spcBef>
              <a:spcAft>
                <a:spcPts val="0"/>
              </a:spcAft>
              <a:buClr>
                <a:srgbClr val="F3F3F3"/>
              </a:buClr>
              <a:buSzPts val="2500"/>
              <a:buNone/>
              <a:defRPr sz="2500">
                <a:solidFill>
                  <a:srgbClr val="F3F3F3"/>
                </a:solidFill>
              </a:defRPr>
            </a:lvl5pPr>
            <a:lvl6pPr lvl="5" rtl="0">
              <a:spcBef>
                <a:spcPts val="0"/>
              </a:spcBef>
              <a:spcAft>
                <a:spcPts val="0"/>
              </a:spcAft>
              <a:buClr>
                <a:srgbClr val="F3F3F3"/>
              </a:buClr>
              <a:buSzPts val="2500"/>
              <a:buNone/>
              <a:defRPr sz="2500">
                <a:solidFill>
                  <a:srgbClr val="F3F3F3"/>
                </a:solidFill>
              </a:defRPr>
            </a:lvl6pPr>
            <a:lvl7pPr lvl="6" rtl="0">
              <a:spcBef>
                <a:spcPts val="0"/>
              </a:spcBef>
              <a:spcAft>
                <a:spcPts val="0"/>
              </a:spcAft>
              <a:buClr>
                <a:srgbClr val="F3F3F3"/>
              </a:buClr>
              <a:buSzPts val="2500"/>
              <a:buNone/>
              <a:defRPr sz="2500">
                <a:solidFill>
                  <a:srgbClr val="F3F3F3"/>
                </a:solidFill>
              </a:defRPr>
            </a:lvl7pPr>
            <a:lvl8pPr lvl="7" rtl="0">
              <a:spcBef>
                <a:spcPts val="0"/>
              </a:spcBef>
              <a:spcAft>
                <a:spcPts val="0"/>
              </a:spcAft>
              <a:buClr>
                <a:srgbClr val="F3F3F3"/>
              </a:buClr>
              <a:buSzPts val="2500"/>
              <a:buNone/>
              <a:defRPr sz="2500">
                <a:solidFill>
                  <a:srgbClr val="F3F3F3"/>
                </a:solidFill>
              </a:defRPr>
            </a:lvl8pPr>
            <a:lvl9pPr lvl="8" rtl="0">
              <a:spcBef>
                <a:spcPts val="0"/>
              </a:spcBef>
              <a:spcAft>
                <a:spcPts val="0"/>
              </a:spcAft>
              <a:buClr>
                <a:srgbClr val="F3F3F3"/>
              </a:buClr>
              <a:buSzPts val="2500"/>
              <a:buNone/>
              <a:defRPr sz="2500">
                <a:solidFill>
                  <a:srgbClr val="F3F3F3"/>
                </a:solidFill>
              </a:defRPr>
            </a:lvl9pPr>
          </a:lstStyle>
          <a:p/>
        </p:txBody>
      </p:sp>
      <p:sp>
        <p:nvSpPr>
          <p:cNvPr id="470" name="Google Shape;470;p19"/>
          <p:cNvSpPr txBox="1"/>
          <p:nvPr>
            <p:ph idx="1" type="subTitle"/>
          </p:nvPr>
        </p:nvSpPr>
        <p:spPr>
          <a:xfrm>
            <a:off x="902388" y="2884164"/>
            <a:ext cx="1572600" cy="840600"/>
          </a:xfrm>
          <a:prstGeom prst="rect">
            <a:avLst/>
          </a:prstGeom>
        </p:spPr>
        <p:txBody>
          <a:bodyPr anchorCtr="0" anchor="t" bIns="0" lIns="0" spcFirstLastPara="1" rIns="0" wrap="square" tIns="0">
            <a:noAutofit/>
          </a:bodyPr>
          <a:lstStyle>
            <a:lvl1pPr lvl="0" rtl="0" algn="r">
              <a:spcBef>
                <a:spcPts val="0"/>
              </a:spcBef>
              <a:spcAft>
                <a:spcPts val="0"/>
              </a:spcAft>
              <a:buNone/>
              <a:defRPr sz="1200">
                <a:solidFill>
                  <a:srgbClr val="F3F3F3"/>
                </a:solidFill>
              </a:defRPr>
            </a:lvl1pPr>
            <a:lvl2pPr lvl="1" rtl="0" algn="r">
              <a:spcBef>
                <a:spcPts val="0"/>
              </a:spcBef>
              <a:spcAft>
                <a:spcPts val="0"/>
              </a:spcAft>
              <a:buNone/>
              <a:defRPr sz="1200">
                <a:solidFill>
                  <a:srgbClr val="F3F3F3"/>
                </a:solidFill>
              </a:defRPr>
            </a:lvl2pPr>
            <a:lvl3pPr lvl="2" rtl="0" algn="r">
              <a:spcBef>
                <a:spcPts val="0"/>
              </a:spcBef>
              <a:spcAft>
                <a:spcPts val="0"/>
              </a:spcAft>
              <a:buNone/>
              <a:defRPr sz="1200">
                <a:solidFill>
                  <a:srgbClr val="F3F3F3"/>
                </a:solidFill>
              </a:defRPr>
            </a:lvl3pPr>
            <a:lvl4pPr lvl="3" rtl="0" algn="r">
              <a:spcBef>
                <a:spcPts val="0"/>
              </a:spcBef>
              <a:spcAft>
                <a:spcPts val="0"/>
              </a:spcAft>
              <a:buNone/>
              <a:defRPr sz="1200">
                <a:solidFill>
                  <a:srgbClr val="F3F3F3"/>
                </a:solidFill>
              </a:defRPr>
            </a:lvl4pPr>
            <a:lvl5pPr lvl="4" rtl="0" algn="r">
              <a:spcBef>
                <a:spcPts val="0"/>
              </a:spcBef>
              <a:spcAft>
                <a:spcPts val="0"/>
              </a:spcAft>
              <a:buNone/>
              <a:defRPr sz="1200">
                <a:solidFill>
                  <a:srgbClr val="F3F3F3"/>
                </a:solidFill>
              </a:defRPr>
            </a:lvl5pPr>
            <a:lvl6pPr lvl="5" rtl="0" algn="r">
              <a:spcBef>
                <a:spcPts val="0"/>
              </a:spcBef>
              <a:spcAft>
                <a:spcPts val="0"/>
              </a:spcAft>
              <a:buNone/>
              <a:defRPr sz="1200">
                <a:solidFill>
                  <a:srgbClr val="F3F3F3"/>
                </a:solidFill>
              </a:defRPr>
            </a:lvl6pPr>
            <a:lvl7pPr lvl="6" rtl="0" algn="r">
              <a:spcBef>
                <a:spcPts val="0"/>
              </a:spcBef>
              <a:spcAft>
                <a:spcPts val="0"/>
              </a:spcAft>
              <a:buNone/>
              <a:defRPr sz="1200">
                <a:solidFill>
                  <a:srgbClr val="F3F3F3"/>
                </a:solidFill>
              </a:defRPr>
            </a:lvl7pPr>
            <a:lvl8pPr lvl="7" rtl="0" algn="r">
              <a:spcBef>
                <a:spcPts val="0"/>
              </a:spcBef>
              <a:spcAft>
                <a:spcPts val="0"/>
              </a:spcAft>
              <a:buNone/>
              <a:defRPr sz="1200">
                <a:solidFill>
                  <a:srgbClr val="F3F3F3"/>
                </a:solidFill>
              </a:defRPr>
            </a:lvl8pPr>
            <a:lvl9pPr lvl="8" rtl="0" algn="r">
              <a:spcBef>
                <a:spcPts val="0"/>
              </a:spcBef>
              <a:spcAft>
                <a:spcPts val="0"/>
              </a:spcAft>
              <a:buNone/>
              <a:defRPr sz="1200">
                <a:solidFill>
                  <a:srgbClr val="F3F3F3"/>
                </a:solidFill>
              </a:defRPr>
            </a:lvl9pPr>
          </a:lstStyle>
          <a:p/>
        </p:txBody>
      </p:sp>
      <p:sp>
        <p:nvSpPr>
          <p:cNvPr id="471" name="Google Shape;471;p19"/>
          <p:cNvSpPr/>
          <p:nvPr/>
        </p:nvSpPr>
        <p:spPr>
          <a:xfrm flipH="1" rot="-5400000">
            <a:off x="5497454" y="1496902"/>
            <a:ext cx="5148249" cy="2144958"/>
          </a:xfrm>
          <a:custGeom>
            <a:rect b="b" l="l" r="r" t="t"/>
            <a:pathLst>
              <a:path extrusionOk="0" h="53968" w="129532">
                <a:moveTo>
                  <a:pt x="129531" y="0"/>
                </a:moveTo>
                <a:cubicBezTo>
                  <a:pt x="125172" y="1142"/>
                  <a:pt x="121190" y="3730"/>
                  <a:pt x="117752" y="7781"/>
                </a:cubicBezTo>
                <a:cubicBezTo>
                  <a:pt x="112212" y="14311"/>
                  <a:pt x="109698" y="22513"/>
                  <a:pt x="104274" y="29110"/>
                </a:cubicBezTo>
                <a:cubicBezTo>
                  <a:pt x="99214" y="35269"/>
                  <a:pt x="92607" y="39492"/>
                  <a:pt x="84750" y="41071"/>
                </a:cubicBezTo>
                <a:cubicBezTo>
                  <a:pt x="82020" y="41620"/>
                  <a:pt x="79350" y="41852"/>
                  <a:pt x="76723" y="41852"/>
                </a:cubicBezTo>
                <a:cubicBezTo>
                  <a:pt x="63243" y="41852"/>
                  <a:pt x="50885" y="35718"/>
                  <a:pt x="37282" y="34649"/>
                </a:cubicBezTo>
                <a:cubicBezTo>
                  <a:pt x="35371" y="34499"/>
                  <a:pt x="33400" y="34417"/>
                  <a:pt x="31397" y="34417"/>
                </a:cubicBezTo>
                <a:cubicBezTo>
                  <a:pt x="20214" y="34417"/>
                  <a:pt x="8061" y="36954"/>
                  <a:pt x="1" y="44236"/>
                </a:cubicBezTo>
                <a:lnTo>
                  <a:pt x="862" y="53967"/>
                </a:lnTo>
                <a:lnTo>
                  <a:pt x="129531" y="53967"/>
                </a:lnTo>
                <a:lnTo>
                  <a:pt x="129531" y="0"/>
                </a:ln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9"/>
          <p:cNvSpPr/>
          <p:nvPr/>
        </p:nvSpPr>
        <p:spPr>
          <a:xfrm rot="10800000">
            <a:off x="7210402" y="-4749"/>
            <a:ext cx="1933598" cy="1262955"/>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gradFill>
            <a:gsLst>
              <a:gs pos="0">
                <a:srgbClr val="FFC002"/>
              </a:gs>
              <a:gs pos="100000">
                <a:srgbClr val="E69138"/>
              </a:gs>
            </a:gsLst>
            <a:path path="circle">
              <a:fillToRect r="100%" t="100%"/>
            </a:path>
            <a:tileRect b="-100%" l="-100%"/>
          </a:gradFill>
          <a:ln>
            <a:noFill/>
          </a:ln>
          <a:effectLst>
            <a:outerShdw blurRad="57150" rotWithShape="0" algn="bl" dir="414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19"/>
          <p:cNvGrpSpPr/>
          <p:nvPr/>
        </p:nvGrpSpPr>
        <p:grpSpPr>
          <a:xfrm>
            <a:off x="614500" y="260050"/>
            <a:ext cx="7746075" cy="4329925"/>
            <a:chOff x="614500" y="260050"/>
            <a:chExt cx="7746075" cy="4329925"/>
          </a:xfrm>
        </p:grpSpPr>
        <p:grpSp>
          <p:nvGrpSpPr>
            <p:cNvPr id="474" name="Google Shape;474;p19"/>
            <p:cNvGrpSpPr/>
            <p:nvPr/>
          </p:nvGrpSpPr>
          <p:grpSpPr>
            <a:xfrm>
              <a:off x="1466426" y="1540126"/>
              <a:ext cx="433199" cy="89400"/>
              <a:chOff x="1466426" y="1540126"/>
              <a:chExt cx="433199" cy="89400"/>
            </a:xfrm>
          </p:grpSpPr>
          <p:sp>
            <p:nvSpPr>
              <p:cNvPr id="475" name="Google Shape;475;p19"/>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9"/>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19"/>
            <p:cNvGrpSpPr/>
            <p:nvPr/>
          </p:nvGrpSpPr>
          <p:grpSpPr>
            <a:xfrm>
              <a:off x="614500" y="260050"/>
              <a:ext cx="7746075" cy="4329925"/>
              <a:chOff x="614500" y="260050"/>
              <a:chExt cx="7746075" cy="4329925"/>
            </a:xfrm>
          </p:grpSpPr>
          <p:sp>
            <p:nvSpPr>
              <p:cNvPr id="478" name="Google Shape;478;p19"/>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9"/>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9"/>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9"/>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9"/>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9"/>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9"/>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 name="Google Shape;485;p19"/>
              <p:cNvGrpSpPr/>
              <p:nvPr/>
            </p:nvGrpSpPr>
            <p:grpSpPr>
              <a:xfrm>
                <a:off x="7773925" y="2086963"/>
                <a:ext cx="281610" cy="89409"/>
                <a:chOff x="2979400" y="3139200"/>
                <a:chExt cx="281610" cy="89409"/>
              </a:xfrm>
            </p:grpSpPr>
            <p:sp>
              <p:nvSpPr>
                <p:cNvPr id="486" name="Google Shape;486;p19"/>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9"/>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9"/>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9"/>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 name="Google Shape;490;p19"/>
              <p:cNvGrpSpPr/>
              <p:nvPr/>
            </p:nvGrpSpPr>
            <p:grpSpPr>
              <a:xfrm>
                <a:off x="3351475" y="673487"/>
                <a:ext cx="281610" cy="89409"/>
                <a:chOff x="2979400" y="3139200"/>
                <a:chExt cx="281610" cy="89409"/>
              </a:xfrm>
            </p:grpSpPr>
            <p:sp>
              <p:nvSpPr>
                <p:cNvPr id="491" name="Google Shape;491;p19"/>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9"/>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9"/>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9"/>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19"/>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9"/>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1">
  <p:cSld name="CUSTOM_8_3">
    <p:bg>
      <p:bgPr>
        <a:gradFill>
          <a:gsLst>
            <a:gs pos="0">
              <a:srgbClr val="434343"/>
            </a:gs>
            <a:gs pos="100000">
              <a:srgbClr val="000000"/>
            </a:gs>
          </a:gsLst>
          <a:path path="circle">
            <a:fillToRect b="50%" l="50%" r="50%" t="50%"/>
          </a:path>
          <a:tileRect/>
        </a:gradFill>
      </p:bgPr>
    </p:bg>
    <p:spTree>
      <p:nvGrpSpPr>
        <p:cNvPr id="497" name="Shape 497"/>
        <p:cNvGrpSpPr/>
        <p:nvPr/>
      </p:nvGrpSpPr>
      <p:grpSpPr>
        <a:xfrm>
          <a:off x="0" y="0"/>
          <a:ext cx="0" cy="0"/>
          <a:chOff x="0" y="0"/>
          <a:chExt cx="0" cy="0"/>
        </a:xfrm>
      </p:grpSpPr>
      <p:sp>
        <p:nvSpPr>
          <p:cNvPr id="498" name="Google Shape;498;p20"/>
          <p:cNvSpPr/>
          <p:nvPr/>
        </p:nvSpPr>
        <p:spPr>
          <a:xfrm flipH="1" rot="5400000">
            <a:off x="-1501646" y="1496902"/>
            <a:ext cx="5148249" cy="2144958"/>
          </a:xfrm>
          <a:custGeom>
            <a:rect b="b" l="l" r="r" t="t"/>
            <a:pathLst>
              <a:path extrusionOk="0" h="53968" w="129532">
                <a:moveTo>
                  <a:pt x="129531" y="0"/>
                </a:moveTo>
                <a:cubicBezTo>
                  <a:pt x="125172" y="1142"/>
                  <a:pt x="121190" y="3730"/>
                  <a:pt x="117752" y="7781"/>
                </a:cubicBezTo>
                <a:cubicBezTo>
                  <a:pt x="112212" y="14311"/>
                  <a:pt x="109698" y="22513"/>
                  <a:pt x="104274" y="29110"/>
                </a:cubicBezTo>
                <a:cubicBezTo>
                  <a:pt x="99214" y="35269"/>
                  <a:pt x="92607" y="39492"/>
                  <a:pt x="84750" y="41071"/>
                </a:cubicBezTo>
                <a:cubicBezTo>
                  <a:pt x="82020" y="41620"/>
                  <a:pt x="79350" y="41852"/>
                  <a:pt x="76723" y="41852"/>
                </a:cubicBezTo>
                <a:cubicBezTo>
                  <a:pt x="63243" y="41852"/>
                  <a:pt x="50885" y="35718"/>
                  <a:pt x="37282" y="34649"/>
                </a:cubicBezTo>
                <a:cubicBezTo>
                  <a:pt x="35371" y="34499"/>
                  <a:pt x="33400" y="34417"/>
                  <a:pt x="31397" y="34417"/>
                </a:cubicBezTo>
                <a:cubicBezTo>
                  <a:pt x="20214" y="34417"/>
                  <a:pt x="8061" y="36954"/>
                  <a:pt x="1" y="44236"/>
                </a:cubicBezTo>
                <a:lnTo>
                  <a:pt x="862" y="53967"/>
                </a:lnTo>
                <a:lnTo>
                  <a:pt x="129531" y="53967"/>
                </a:lnTo>
                <a:lnTo>
                  <a:pt x="129531" y="0"/>
                </a:ln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0"/>
          <p:cNvSpPr/>
          <p:nvPr/>
        </p:nvSpPr>
        <p:spPr>
          <a:xfrm flipH="1" rot="10800000">
            <a:off x="58" y="-4749"/>
            <a:ext cx="1933598" cy="1262955"/>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gradFill>
            <a:gsLst>
              <a:gs pos="0">
                <a:srgbClr val="FFC002"/>
              </a:gs>
              <a:gs pos="100000">
                <a:srgbClr val="E69138"/>
              </a:gs>
            </a:gsLst>
            <a:path path="circle">
              <a:fillToRect r="100%" t="100%"/>
            </a:path>
            <a:tileRect b="-100%" l="-100%"/>
          </a:gradFill>
          <a:ln>
            <a:noFill/>
          </a:ln>
          <a:effectLst>
            <a:outerShdw blurRad="57150" rotWithShape="0" algn="bl" dir="414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20"/>
          <p:cNvGrpSpPr/>
          <p:nvPr/>
        </p:nvGrpSpPr>
        <p:grpSpPr>
          <a:xfrm>
            <a:off x="614500" y="260050"/>
            <a:ext cx="7746075" cy="4329925"/>
            <a:chOff x="614500" y="260050"/>
            <a:chExt cx="7746075" cy="4329925"/>
          </a:xfrm>
        </p:grpSpPr>
        <p:grpSp>
          <p:nvGrpSpPr>
            <p:cNvPr id="501" name="Google Shape;501;p20"/>
            <p:cNvGrpSpPr/>
            <p:nvPr/>
          </p:nvGrpSpPr>
          <p:grpSpPr>
            <a:xfrm>
              <a:off x="1466426" y="1540126"/>
              <a:ext cx="433199" cy="89400"/>
              <a:chOff x="1466426" y="1540126"/>
              <a:chExt cx="433199" cy="89400"/>
            </a:xfrm>
          </p:grpSpPr>
          <p:sp>
            <p:nvSpPr>
              <p:cNvPr id="502" name="Google Shape;502;p20"/>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0"/>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20"/>
            <p:cNvGrpSpPr/>
            <p:nvPr/>
          </p:nvGrpSpPr>
          <p:grpSpPr>
            <a:xfrm>
              <a:off x="614500" y="260050"/>
              <a:ext cx="7746075" cy="4329925"/>
              <a:chOff x="614500" y="260050"/>
              <a:chExt cx="7746075" cy="4329925"/>
            </a:xfrm>
          </p:grpSpPr>
          <p:sp>
            <p:nvSpPr>
              <p:cNvPr id="505" name="Google Shape;505;p20"/>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0"/>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0"/>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0"/>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0"/>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0"/>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0"/>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 name="Google Shape;512;p20"/>
              <p:cNvGrpSpPr/>
              <p:nvPr/>
            </p:nvGrpSpPr>
            <p:grpSpPr>
              <a:xfrm>
                <a:off x="7773925" y="2086963"/>
                <a:ext cx="281610" cy="89409"/>
                <a:chOff x="2979400" y="3139200"/>
                <a:chExt cx="281610" cy="89409"/>
              </a:xfrm>
            </p:grpSpPr>
            <p:sp>
              <p:nvSpPr>
                <p:cNvPr id="513" name="Google Shape;513;p20"/>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0"/>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0"/>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0"/>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 name="Google Shape;517;p20"/>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0"/>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9" name="Google Shape;519;p20"/>
          <p:cNvSpPr txBox="1"/>
          <p:nvPr>
            <p:ph type="title"/>
          </p:nvPr>
        </p:nvSpPr>
        <p:spPr>
          <a:xfrm>
            <a:off x="1463925" y="548600"/>
            <a:ext cx="6216300" cy="5310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  TITLE &amp; TEXT">
  <p:cSld name="CUSTOM_6_1_2_1">
    <p:bg>
      <p:bgPr>
        <a:gradFill>
          <a:gsLst>
            <a:gs pos="0">
              <a:srgbClr val="434343"/>
            </a:gs>
            <a:gs pos="100000">
              <a:srgbClr val="000000"/>
            </a:gs>
          </a:gsLst>
          <a:path path="circle">
            <a:fillToRect b="50%" l="50%" r="50%" t="50%"/>
          </a:path>
          <a:tileRect/>
        </a:gradFill>
      </p:bgPr>
    </p:bg>
    <p:spTree>
      <p:nvGrpSpPr>
        <p:cNvPr id="35" name="Shape 35"/>
        <p:cNvGrpSpPr/>
        <p:nvPr/>
      </p:nvGrpSpPr>
      <p:grpSpPr>
        <a:xfrm>
          <a:off x="0" y="0"/>
          <a:ext cx="0" cy="0"/>
          <a:chOff x="0" y="0"/>
          <a:chExt cx="0" cy="0"/>
        </a:xfrm>
      </p:grpSpPr>
      <p:sp>
        <p:nvSpPr>
          <p:cNvPr id="36" name="Google Shape;36;p3"/>
          <p:cNvSpPr/>
          <p:nvPr/>
        </p:nvSpPr>
        <p:spPr>
          <a:xfrm flipH="1" rot="-5400000">
            <a:off x="5377923" y="1370853"/>
            <a:ext cx="5139950" cy="2392194"/>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txBox="1"/>
          <p:nvPr>
            <p:ph idx="1" type="subTitle"/>
          </p:nvPr>
        </p:nvSpPr>
        <p:spPr>
          <a:xfrm>
            <a:off x="902400" y="1079600"/>
            <a:ext cx="7353900" cy="3628800"/>
          </a:xfrm>
          <a:prstGeom prst="rect">
            <a:avLst/>
          </a:prstGeom>
        </p:spPr>
        <p:txBody>
          <a:bodyPr anchorCtr="0" anchor="ctr" bIns="0" lIns="0" spcFirstLastPara="1" rIns="0" wrap="square" tIns="0">
            <a:noAutofit/>
          </a:bodyPr>
          <a:lstStyle>
            <a:lvl1pPr lvl="0" rtl="0">
              <a:spcBef>
                <a:spcPts val="300"/>
              </a:spcBef>
              <a:spcAft>
                <a:spcPts val="0"/>
              </a:spcAft>
              <a:buNone/>
              <a:defRPr sz="1100">
                <a:solidFill>
                  <a:srgbClr val="FFFFFF"/>
                </a:solidFill>
              </a:defRPr>
            </a:lvl1pPr>
            <a:lvl2pPr lvl="1" rtl="0">
              <a:spcBef>
                <a:spcPts val="300"/>
              </a:spcBef>
              <a:spcAft>
                <a:spcPts val="0"/>
              </a:spcAft>
              <a:buNone/>
              <a:defRPr sz="1100">
                <a:solidFill>
                  <a:srgbClr val="FFFFFF"/>
                </a:solidFill>
              </a:defRPr>
            </a:lvl2pPr>
            <a:lvl3pPr lvl="2" rtl="0">
              <a:spcBef>
                <a:spcPts val="300"/>
              </a:spcBef>
              <a:spcAft>
                <a:spcPts val="0"/>
              </a:spcAft>
              <a:buNone/>
              <a:defRPr sz="1100">
                <a:solidFill>
                  <a:srgbClr val="FFFFFF"/>
                </a:solidFill>
              </a:defRPr>
            </a:lvl3pPr>
            <a:lvl4pPr lvl="3" rtl="0">
              <a:spcBef>
                <a:spcPts val="300"/>
              </a:spcBef>
              <a:spcAft>
                <a:spcPts val="0"/>
              </a:spcAft>
              <a:buNone/>
              <a:defRPr sz="1100">
                <a:solidFill>
                  <a:srgbClr val="FFFFFF"/>
                </a:solidFill>
              </a:defRPr>
            </a:lvl4pPr>
            <a:lvl5pPr lvl="4" rtl="0">
              <a:spcBef>
                <a:spcPts val="300"/>
              </a:spcBef>
              <a:spcAft>
                <a:spcPts val="0"/>
              </a:spcAft>
              <a:buNone/>
              <a:defRPr sz="1100">
                <a:solidFill>
                  <a:srgbClr val="FFFFFF"/>
                </a:solidFill>
              </a:defRPr>
            </a:lvl5pPr>
            <a:lvl6pPr lvl="5" rtl="0">
              <a:spcBef>
                <a:spcPts val="300"/>
              </a:spcBef>
              <a:spcAft>
                <a:spcPts val="0"/>
              </a:spcAft>
              <a:buNone/>
              <a:defRPr sz="1100">
                <a:solidFill>
                  <a:srgbClr val="FFFFFF"/>
                </a:solidFill>
              </a:defRPr>
            </a:lvl6pPr>
            <a:lvl7pPr lvl="6" rtl="0">
              <a:spcBef>
                <a:spcPts val="300"/>
              </a:spcBef>
              <a:spcAft>
                <a:spcPts val="0"/>
              </a:spcAft>
              <a:buNone/>
              <a:defRPr sz="1100">
                <a:solidFill>
                  <a:srgbClr val="FFFFFF"/>
                </a:solidFill>
              </a:defRPr>
            </a:lvl7pPr>
            <a:lvl8pPr lvl="7" rtl="0">
              <a:spcBef>
                <a:spcPts val="300"/>
              </a:spcBef>
              <a:spcAft>
                <a:spcPts val="0"/>
              </a:spcAft>
              <a:buNone/>
              <a:defRPr sz="1100">
                <a:solidFill>
                  <a:srgbClr val="FFFFFF"/>
                </a:solidFill>
              </a:defRPr>
            </a:lvl8pPr>
            <a:lvl9pPr lvl="8" rtl="0">
              <a:spcBef>
                <a:spcPts val="300"/>
              </a:spcBef>
              <a:spcAft>
                <a:spcPts val="0"/>
              </a:spcAft>
              <a:buNone/>
              <a:defRPr sz="1100">
                <a:solidFill>
                  <a:srgbClr val="FFFFFF"/>
                </a:solidFill>
              </a:defRPr>
            </a:lvl9pPr>
          </a:lstStyle>
          <a:p/>
        </p:txBody>
      </p:sp>
      <p:sp>
        <p:nvSpPr>
          <p:cNvPr id="38" name="Google Shape;38;p3"/>
          <p:cNvSpPr/>
          <p:nvPr/>
        </p:nvSpPr>
        <p:spPr>
          <a:xfrm rot="5400000">
            <a:off x="5868285" y="1867790"/>
            <a:ext cx="5145431" cy="1406000"/>
          </a:xfrm>
          <a:custGeom>
            <a:rect b="b" l="l" r="r" t="t"/>
            <a:pathLst>
              <a:path extrusionOk="0" h="7383" w="27019">
                <a:moveTo>
                  <a:pt x="0" y="0"/>
                </a:moveTo>
                <a:lnTo>
                  <a:pt x="0" y="1912"/>
                </a:lnTo>
                <a:cubicBezTo>
                  <a:pt x="56" y="1916"/>
                  <a:pt x="109" y="1916"/>
                  <a:pt x="165" y="1919"/>
                </a:cubicBezTo>
                <a:cubicBezTo>
                  <a:pt x="6629" y="2682"/>
                  <a:pt x="10154" y="6895"/>
                  <a:pt x="16622" y="7333"/>
                </a:cubicBezTo>
                <a:cubicBezTo>
                  <a:pt x="17122" y="7366"/>
                  <a:pt x="17613" y="7382"/>
                  <a:pt x="18093" y="7382"/>
                </a:cubicBezTo>
                <a:cubicBezTo>
                  <a:pt x="21515" y="7382"/>
                  <a:pt x="24439" y="6566"/>
                  <a:pt x="27018" y="5266"/>
                </a:cubicBezTo>
                <a:lnTo>
                  <a:pt x="27018" y="0"/>
                </a:lnTo>
                <a:close/>
              </a:path>
            </a:pathLst>
          </a:custGeom>
          <a:gradFill>
            <a:gsLst>
              <a:gs pos="0">
                <a:srgbClr val="FFC002"/>
              </a:gs>
              <a:gs pos="100000">
                <a:srgbClr val="E69138"/>
              </a:gs>
            </a:gsLst>
            <a:lin ang="5400012" scaled="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 name="Google Shape;39;p3"/>
          <p:cNvGrpSpPr/>
          <p:nvPr/>
        </p:nvGrpSpPr>
        <p:grpSpPr>
          <a:xfrm>
            <a:off x="614500" y="260050"/>
            <a:ext cx="7746075" cy="4329925"/>
            <a:chOff x="614500" y="260050"/>
            <a:chExt cx="7746075" cy="4329925"/>
          </a:xfrm>
        </p:grpSpPr>
        <p:grpSp>
          <p:nvGrpSpPr>
            <p:cNvPr id="40" name="Google Shape;40;p3"/>
            <p:cNvGrpSpPr/>
            <p:nvPr/>
          </p:nvGrpSpPr>
          <p:grpSpPr>
            <a:xfrm>
              <a:off x="1466426" y="1540126"/>
              <a:ext cx="433199" cy="89400"/>
              <a:chOff x="1466426" y="1540126"/>
              <a:chExt cx="433199" cy="89400"/>
            </a:xfrm>
          </p:grpSpPr>
          <p:sp>
            <p:nvSpPr>
              <p:cNvPr id="41" name="Google Shape;41;p3"/>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 name="Google Shape;43;p3"/>
            <p:cNvGrpSpPr/>
            <p:nvPr/>
          </p:nvGrpSpPr>
          <p:grpSpPr>
            <a:xfrm>
              <a:off x="614500" y="260050"/>
              <a:ext cx="7746075" cy="4329925"/>
              <a:chOff x="614500" y="260050"/>
              <a:chExt cx="7746075" cy="4329925"/>
            </a:xfrm>
          </p:grpSpPr>
          <p:sp>
            <p:nvSpPr>
              <p:cNvPr id="44" name="Google Shape;44;p3"/>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 name="Google Shape;51;p3"/>
              <p:cNvGrpSpPr/>
              <p:nvPr/>
            </p:nvGrpSpPr>
            <p:grpSpPr>
              <a:xfrm>
                <a:off x="7773925" y="2086963"/>
                <a:ext cx="281610" cy="89409"/>
                <a:chOff x="2979400" y="3139200"/>
                <a:chExt cx="281610" cy="89409"/>
              </a:xfrm>
            </p:grpSpPr>
            <p:sp>
              <p:nvSpPr>
                <p:cNvPr id="52" name="Google Shape;52;p3"/>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 name="Google Shape;56;p3"/>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8" name="Google Shape;58;p3"/>
          <p:cNvSpPr txBox="1"/>
          <p:nvPr>
            <p:ph type="title"/>
          </p:nvPr>
        </p:nvSpPr>
        <p:spPr>
          <a:xfrm>
            <a:off x="1463925" y="548600"/>
            <a:ext cx="6216300" cy="5310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OBJECT_2">
    <p:bg>
      <p:bgPr>
        <a:gradFill>
          <a:gsLst>
            <a:gs pos="0">
              <a:srgbClr val="434343"/>
            </a:gs>
            <a:gs pos="100000">
              <a:srgbClr val="000000"/>
            </a:gs>
          </a:gsLst>
          <a:path path="circle">
            <a:fillToRect b="50%" l="50%" r="50%" t="50%"/>
          </a:path>
          <a:tileRect/>
        </a:gradFill>
      </p:bgPr>
    </p:bg>
    <p:spTree>
      <p:nvGrpSpPr>
        <p:cNvPr id="520" name="Shape 520"/>
        <p:cNvGrpSpPr/>
        <p:nvPr/>
      </p:nvGrpSpPr>
      <p:grpSpPr>
        <a:xfrm>
          <a:off x="0" y="0"/>
          <a:ext cx="0" cy="0"/>
          <a:chOff x="0" y="0"/>
          <a:chExt cx="0" cy="0"/>
        </a:xfrm>
      </p:grpSpPr>
      <p:sp>
        <p:nvSpPr>
          <p:cNvPr id="521" name="Google Shape;521;p21"/>
          <p:cNvSpPr/>
          <p:nvPr/>
        </p:nvSpPr>
        <p:spPr>
          <a:xfrm>
            <a:off x="3656050" y="1367801"/>
            <a:ext cx="3540757" cy="3540903"/>
          </a:xfrm>
          <a:custGeom>
            <a:rect b="b" l="l" r="r" t="t"/>
            <a:pathLst>
              <a:path extrusionOk="0" h="96938" w="96934">
                <a:moveTo>
                  <a:pt x="48467" y="1"/>
                </a:moveTo>
                <a:cubicBezTo>
                  <a:pt x="21697" y="1"/>
                  <a:pt x="1" y="21702"/>
                  <a:pt x="1" y="48471"/>
                </a:cubicBezTo>
                <a:cubicBezTo>
                  <a:pt x="1" y="75235"/>
                  <a:pt x="21697" y="96937"/>
                  <a:pt x="48467" y="96937"/>
                </a:cubicBezTo>
                <a:cubicBezTo>
                  <a:pt x="75237" y="96937"/>
                  <a:pt x="96933" y="75235"/>
                  <a:pt x="96933" y="48471"/>
                </a:cubicBezTo>
                <a:cubicBezTo>
                  <a:pt x="96933" y="21702"/>
                  <a:pt x="75237" y="1"/>
                  <a:pt x="48467" y="1"/>
                </a:cubicBezTo>
                <a:close/>
              </a:path>
            </a:pathLst>
          </a:custGeom>
          <a:gradFill>
            <a:gsLst>
              <a:gs pos="0">
                <a:srgbClr val="FFC002">
                  <a:alpha val="29019"/>
                </a:srgbClr>
              </a:gs>
              <a:gs pos="100000">
                <a:srgbClr val="E69138">
                  <a:alpha val="290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2" name="Google Shape;522;p21"/>
          <p:cNvGrpSpPr/>
          <p:nvPr/>
        </p:nvGrpSpPr>
        <p:grpSpPr>
          <a:xfrm>
            <a:off x="614500" y="260050"/>
            <a:ext cx="7746075" cy="4329925"/>
            <a:chOff x="614500" y="260050"/>
            <a:chExt cx="7746075" cy="4329925"/>
          </a:xfrm>
        </p:grpSpPr>
        <p:grpSp>
          <p:nvGrpSpPr>
            <p:cNvPr id="523" name="Google Shape;523;p21"/>
            <p:cNvGrpSpPr/>
            <p:nvPr/>
          </p:nvGrpSpPr>
          <p:grpSpPr>
            <a:xfrm>
              <a:off x="1466426" y="1540126"/>
              <a:ext cx="433199" cy="89400"/>
              <a:chOff x="1466426" y="1540126"/>
              <a:chExt cx="433199" cy="89400"/>
            </a:xfrm>
          </p:grpSpPr>
          <p:sp>
            <p:nvSpPr>
              <p:cNvPr id="524" name="Google Shape;524;p21"/>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1"/>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 name="Google Shape;526;p21"/>
            <p:cNvGrpSpPr/>
            <p:nvPr/>
          </p:nvGrpSpPr>
          <p:grpSpPr>
            <a:xfrm>
              <a:off x="614500" y="260050"/>
              <a:ext cx="7746075" cy="4329925"/>
              <a:chOff x="614500" y="260050"/>
              <a:chExt cx="7746075" cy="4329925"/>
            </a:xfrm>
          </p:grpSpPr>
          <p:sp>
            <p:nvSpPr>
              <p:cNvPr id="527" name="Google Shape;527;p21"/>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1"/>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1"/>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1"/>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1"/>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1"/>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1"/>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4" name="Google Shape;534;p21"/>
              <p:cNvGrpSpPr/>
              <p:nvPr/>
            </p:nvGrpSpPr>
            <p:grpSpPr>
              <a:xfrm>
                <a:off x="7773925" y="2086963"/>
                <a:ext cx="281610" cy="89409"/>
                <a:chOff x="2979400" y="3139200"/>
                <a:chExt cx="281610" cy="89409"/>
              </a:xfrm>
            </p:grpSpPr>
            <p:sp>
              <p:nvSpPr>
                <p:cNvPr id="535" name="Google Shape;535;p21"/>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1"/>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1"/>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1"/>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 name="Google Shape;539;p21"/>
              <p:cNvGrpSpPr/>
              <p:nvPr/>
            </p:nvGrpSpPr>
            <p:grpSpPr>
              <a:xfrm>
                <a:off x="3351475" y="673487"/>
                <a:ext cx="281610" cy="89409"/>
                <a:chOff x="2979400" y="3139200"/>
                <a:chExt cx="281610" cy="89409"/>
              </a:xfrm>
            </p:grpSpPr>
            <p:sp>
              <p:nvSpPr>
                <p:cNvPr id="540" name="Google Shape;540;p21"/>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1"/>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1"/>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1"/>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 name="Google Shape;544;p21"/>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1"/>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6" name="Google Shape;546;p21"/>
          <p:cNvSpPr txBox="1"/>
          <p:nvPr>
            <p:ph type="title"/>
          </p:nvPr>
        </p:nvSpPr>
        <p:spPr>
          <a:xfrm>
            <a:off x="1834300" y="1629523"/>
            <a:ext cx="5362500" cy="9516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6000"/>
              <a:buNone/>
              <a:defRPr i="0" sz="6000"/>
            </a:lvl1pPr>
            <a:lvl2pPr lvl="1" rtl="0" algn="r">
              <a:spcBef>
                <a:spcPts val="0"/>
              </a:spcBef>
              <a:spcAft>
                <a:spcPts val="0"/>
              </a:spcAft>
              <a:buSzPts val="3300"/>
              <a:buNone/>
              <a:defRPr sz="3300"/>
            </a:lvl2pPr>
            <a:lvl3pPr lvl="2" rtl="0" algn="r">
              <a:spcBef>
                <a:spcPts val="0"/>
              </a:spcBef>
              <a:spcAft>
                <a:spcPts val="0"/>
              </a:spcAft>
              <a:buSzPts val="3300"/>
              <a:buNone/>
              <a:defRPr sz="3300"/>
            </a:lvl3pPr>
            <a:lvl4pPr lvl="3" rtl="0" algn="r">
              <a:spcBef>
                <a:spcPts val="0"/>
              </a:spcBef>
              <a:spcAft>
                <a:spcPts val="0"/>
              </a:spcAft>
              <a:buSzPts val="3300"/>
              <a:buNone/>
              <a:defRPr sz="3300"/>
            </a:lvl4pPr>
            <a:lvl5pPr lvl="4" rtl="0" algn="r">
              <a:spcBef>
                <a:spcPts val="0"/>
              </a:spcBef>
              <a:spcAft>
                <a:spcPts val="0"/>
              </a:spcAft>
              <a:buSzPts val="3300"/>
              <a:buNone/>
              <a:defRPr sz="3300"/>
            </a:lvl5pPr>
            <a:lvl6pPr lvl="5" rtl="0" algn="r">
              <a:spcBef>
                <a:spcPts val="0"/>
              </a:spcBef>
              <a:spcAft>
                <a:spcPts val="0"/>
              </a:spcAft>
              <a:buSzPts val="3300"/>
              <a:buNone/>
              <a:defRPr sz="3300"/>
            </a:lvl6pPr>
            <a:lvl7pPr lvl="6" rtl="0" algn="r">
              <a:spcBef>
                <a:spcPts val="0"/>
              </a:spcBef>
              <a:spcAft>
                <a:spcPts val="0"/>
              </a:spcAft>
              <a:buSzPts val="3300"/>
              <a:buNone/>
              <a:defRPr sz="3300"/>
            </a:lvl7pPr>
            <a:lvl8pPr lvl="7" rtl="0" algn="r">
              <a:spcBef>
                <a:spcPts val="0"/>
              </a:spcBef>
              <a:spcAft>
                <a:spcPts val="0"/>
              </a:spcAft>
              <a:buSzPts val="3300"/>
              <a:buNone/>
              <a:defRPr sz="3300"/>
            </a:lvl8pPr>
            <a:lvl9pPr lvl="8" rtl="0" algn="r">
              <a:spcBef>
                <a:spcPts val="0"/>
              </a:spcBef>
              <a:spcAft>
                <a:spcPts val="0"/>
              </a:spcAft>
              <a:buSzPts val="3300"/>
              <a:buNone/>
              <a:defRPr sz="3300"/>
            </a:lvl9pPr>
          </a:lstStyle>
          <a:p/>
        </p:txBody>
      </p:sp>
      <p:sp>
        <p:nvSpPr>
          <p:cNvPr id="547" name="Google Shape;547;p21"/>
          <p:cNvSpPr txBox="1"/>
          <p:nvPr>
            <p:ph idx="1" type="subTitle"/>
          </p:nvPr>
        </p:nvSpPr>
        <p:spPr>
          <a:xfrm flipH="1">
            <a:off x="2927950" y="2823775"/>
            <a:ext cx="3288000" cy="854700"/>
          </a:xfrm>
          <a:prstGeom prst="rect">
            <a:avLst/>
          </a:prstGeom>
        </p:spPr>
        <p:txBody>
          <a:bodyPr anchorCtr="0" anchor="t" bIns="0" lIns="0" spcFirstLastPara="1" rIns="0" wrap="square" tIns="0">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548" name="Google Shape;548;p21"/>
          <p:cNvSpPr txBox="1"/>
          <p:nvPr/>
        </p:nvSpPr>
        <p:spPr>
          <a:xfrm>
            <a:off x="1082400" y="4090950"/>
            <a:ext cx="6979200" cy="854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rgbClr val="FFFFFF"/>
                </a:solidFill>
                <a:latin typeface="Abel"/>
                <a:ea typeface="Abel"/>
                <a:cs typeface="Abel"/>
                <a:sym typeface="Abel"/>
              </a:rPr>
              <a:t>CREDITS: This presentation template was created by </a:t>
            </a:r>
            <a:r>
              <a:rPr b="1" lang="en" sz="900">
                <a:solidFill>
                  <a:srgbClr val="FFFFFF"/>
                </a:solidFill>
                <a:uFill>
                  <a:noFill/>
                </a:uFill>
                <a:latin typeface="Abel"/>
                <a:ea typeface="Abel"/>
                <a:cs typeface="Abel"/>
                <a:sym typeface="Abel"/>
                <a:hlinkClick r:id="rId2">
                  <a:extLst>
                    <a:ext uri="{A12FA001-AC4F-418D-AE19-62706E023703}">
                      <ahyp:hlinkClr val="tx"/>
                    </a:ext>
                  </a:extLst>
                </a:hlinkClick>
              </a:rPr>
              <a:t>Slidesgo</a:t>
            </a:r>
            <a:r>
              <a:rPr lang="en" sz="900">
                <a:solidFill>
                  <a:srgbClr val="FFFFFF"/>
                </a:solidFill>
                <a:latin typeface="Abel"/>
                <a:ea typeface="Abel"/>
                <a:cs typeface="Abel"/>
                <a:sym typeface="Abel"/>
              </a:rPr>
              <a:t>, including icons by </a:t>
            </a:r>
            <a:r>
              <a:rPr b="1" lang="en" sz="900">
                <a:solidFill>
                  <a:srgbClr val="FFFFFF"/>
                </a:solidFill>
                <a:uFill>
                  <a:noFill/>
                </a:uFill>
                <a:latin typeface="Abel"/>
                <a:ea typeface="Abel"/>
                <a:cs typeface="Abel"/>
                <a:sym typeface="Abel"/>
                <a:hlinkClick r:id="rId3">
                  <a:extLst>
                    <a:ext uri="{A12FA001-AC4F-418D-AE19-62706E023703}">
                      <ahyp:hlinkClr val="tx"/>
                    </a:ext>
                  </a:extLst>
                </a:hlinkClick>
              </a:rPr>
              <a:t>Flaticon</a:t>
            </a:r>
            <a:r>
              <a:rPr lang="en" sz="900">
                <a:solidFill>
                  <a:srgbClr val="FFFFFF"/>
                </a:solidFill>
                <a:latin typeface="Abel"/>
                <a:ea typeface="Abel"/>
                <a:cs typeface="Abel"/>
                <a:sym typeface="Abel"/>
              </a:rPr>
              <a:t>, and infographics &amp; images by </a:t>
            </a:r>
            <a:r>
              <a:rPr b="1" lang="en" sz="900">
                <a:solidFill>
                  <a:srgbClr val="FFFFFF"/>
                </a:solidFill>
                <a:uFill>
                  <a:noFill/>
                </a:uFill>
                <a:latin typeface="Abel"/>
                <a:ea typeface="Abel"/>
                <a:cs typeface="Abel"/>
                <a:sym typeface="Abel"/>
                <a:hlinkClick r:id="rId4">
                  <a:extLst>
                    <a:ext uri="{A12FA001-AC4F-418D-AE19-62706E023703}">
                      <ahyp:hlinkClr val="tx"/>
                    </a:ext>
                  </a:extLst>
                </a:hlinkClick>
              </a:rPr>
              <a:t>Freepik</a:t>
            </a:r>
            <a:r>
              <a:rPr lang="en" sz="900">
                <a:solidFill>
                  <a:srgbClr val="FFFFFF"/>
                </a:solidFill>
                <a:latin typeface="Abel"/>
                <a:ea typeface="Abel"/>
                <a:cs typeface="Abel"/>
                <a:sym typeface="Abel"/>
              </a:rPr>
              <a:t>. </a:t>
            </a:r>
            <a:endParaRPr sz="900">
              <a:solidFill>
                <a:srgbClr val="FFFFFF"/>
              </a:solidFill>
              <a:latin typeface="Abel"/>
              <a:ea typeface="Abel"/>
              <a:cs typeface="Abel"/>
              <a:sym typeface="Abel"/>
            </a:endParaRPr>
          </a:p>
          <a:p>
            <a:pPr indent="0" lvl="0" marL="0" rtl="0" algn="ctr">
              <a:spcBef>
                <a:spcPts val="300"/>
              </a:spcBef>
              <a:spcAft>
                <a:spcPts val="0"/>
              </a:spcAft>
              <a:buNone/>
            </a:pPr>
            <a:r>
              <a:rPr lang="en" sz="900">
                <a:solidFill>
                  <a:srgbClr val="FFFFFF"/>
                </a:solidFill>
                <a:latin typeface="Abel"/>
                <a:ea typeface="Abel"/>
                <a:cs typeface="Abel"/>
                <a:sym typeface="Abel"/>
              </a:rPr>
              <a:t>Please keep this slide for attribution.</a:t>
            </a:r>
            <a:endParaRPr sz="900">
              <a:solidFill>
                <a:srgbClr val="FFFFFF"/>
              </a:solidFill>
              <a:latin typeface="Abel"/>
              <a:ea typeface="Abel"/>
              <a:cs typeface="Abel"/>
              <a:sym typeface="Abel"/>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DESIGN 2">
  <p:cSld name="CUSTOM_8_4">
    <p:bg>
      <p:bgPr>
        <a:gradFill>
          <a:gsLst>
            <a:gs pos="0">
              <a:srgbClr val="434343"/>
            </a:gs>
            <a:gs pos="100000">
              <a:srgbClr val="000000"/>
            </a:gs>
          </a:gsLst>
          <a:path path="circle">
            <a:fillToRect b="50%" l="50%" r="50%" t="50%"/>
          </a:path>
          <a:tileRect/>
        </a:gradFill>
      </p:bgPr>
    </p:bg>
    <p:spTree>
      <p:nvGrpSpPr>
        <p:cNvPr id="549" name="Shape 549"/>
        <p:cNvGrpSpPr/>
        <p:nvPr/>
      </p:nvGrpSpPr>
      <p:grpSpPr>
        <a:xfrm>
          <a:off x="0" y="0"/>
          <a:ext cx="0" cy="0"/>
          <a:chOff x="0" y="0"/>
          <a:chExt cx="0" cy="0"/>
        </a:xfrm>
      </p:grpSpPr>
      <p:sp>
        <p:nvSpPr>
          <p:cNvPr id="550" name="Google Shape;550;p22"/>
          <p:cNvSpPr txBox="1"/>
          <p:nvPr>
            <p:ph type="title"/>
          </p:nvPr>
        </p:nvSpPr>
        <p:spPr>
          <a:xfrm>
            <a:off x="1463925" y="548600"/>
            <a:ext cx="6216300" cy="5310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12">
    <p:bg>
      <p:bgPr>
        <a:gradFill>
          <a:gsLst>
            <a:gs pos="0">
              <a:srgbClr val="434343"/>
            </a:gs>
            <a:gs pos="100000">
              <a:srgbClr val="000000"/>
            </a:gs>
          </a:gsLst>
          <a:path path="circle">
            <a:fillToRect b="50%" l="50%" r="50%" t="50%"/>
          </a:path>
          <a:tileRect/>
        </a:gradFill>
      </p:bgPr>
    </p:bg>
    <p:spTree>
      <p:nvGrpSpPr>
        <p:cNvPr id="551" name="Shape 551"/>
        <p:cNvGrpSpPr/>
        <p:nvPr/>
      </p:nvGrpSpPr>
      <p:grpSpPr>
        <a:xfrm>
          <a:off x="0" y="0"/>
          <a:ext cx="0" cy="0"/>
          <a:chOff x="0" y="0"/>
          <a:chExt cx="0" cy="0"/>
        </a:xfrm>
      </p:grpSpPr>
      <p:grpSp>
        <p:nvGrpSpPr>
          <p:cNvPr id="552" name="Google Shape;552;p23"/>
          <p:cNvGrpSpPr/>
          <p:nvPr/>
        </p:nvGrpSpPr>
        <p:grpSpPr>
          <a:xfrm>
            <a:off x="614500" y="260050"/>
            <a:ext cx="7746075" cy="4329925"/>
            <a:chOff x="614500" y="260050"/>
            <a:chExt cx="7746075" cy="4329925"/>
          </a:xfrm>
        </p:grpSpPr>
        <p:grpSp>
          <p:nvGrpSpPr>
            <p:cNvPr id="553" name="Google Shape;553;p23"/>
            <p:cNvGrpSpPr/>
            <p:nvPr/>
          </p:nvGrpSpPr>
          <p:grpSpPr>
            <a:xfrm>
              <a:off x="1466426" y="1540126"/>
              <a:ext cx="433199" cy="89400"/>
              <a:chOff x="1466426" y="1540126"/>
              <a:chExt cx="433199" cy="89400"/>
            </a:xfrm>
          </p:grpSpPr>
          <p:sp>
            <p:nvSpPr>
              <p:cNvPr id="554" name="Google Shape;554;p23"/>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3"/>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 name="Google Shape;556;p23"/>
            <p:cNvGrpSpPr/>
            <p:nvPr/>
          </p:nvGrpSpPr>
          <p:grpSpPr>
            <a:xfrm>
              <a:off x="614500" y="260050"/>
              <a:ext cx="7746075" cy="4329925"/>
              <a:chOff x="614500" y="260050"/>
              <a:chExt cx="7746075" cy="4329925"/>
            </a:xfrm>
          </p:grpSpPr>
          <p:sp>
            <p:nvSpPr>
              <p:cNvPr id="557" name="Google Shape;557;p23"/>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3"/>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3"/>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3"/>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3"/>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3"/>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3"/>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 name="Google Shape;564;p23"/>
              <p:cNvGrpSpPr/>
              <p:nvPr/>
            </p:nvGrpSpPr>
            <p:grpSpPr>
              <a:xfrm>
                <a:off x="7773925" y="2086963"/>
                <a:ext cx="281610" cy="89409"/>
                <a:chOff x="2979400" y="3139200"/>
                <a:chExt cx="281610" cy="89409"/>
              </a:xfrm>
            </p:grpSpPr>
            <p:sp>
              <p:nvSpPr>
                <p:cNvPr id="565" name="Google Shape;565;p23"/>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3"/>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3"/>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3"/>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 name="Google Shape;569;p23"/>
              <p:cNvGrpSpPr/>
              <p:nvPr/>
            </p:nvGrpSpPr>
            <p:grpSpPr>
              <a:xfrm>
                <a:off x="3351475" y="673487"/>
                <a:ext cx="281610" cy="89409"/>
                <a:chOff x="2979400" y="3139200"/>
                <a:chExt cx="281610" cy="89409"/>
              </a:xfrm>
            </p:grpSpPr>
            <p:sp>
              <p:nvSpPr>
                <p:cNvPr id="570" name="Google Shape;570;p23"/>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3"/>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3"/>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3"/>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 name="Google Shape;574;p23"/>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3"/>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2_4">
    <p:bg>
      <p:bgPr>
        <a:gradFill>
          <a:gsLst>
            <a:gs pos="0">
              <a:srgbClr val="434343"/>
            </a:gs>
            <a:gs pos="100000">
              <a:srgbClr val="000000"/>
            </a:gs>
          </a:gsLst>
          <a:path path="circle">
            <a:fillToRect b="50%" l="50%" r="50%" t="50%"/>
          </a:path>
          <a:tileRect/>
        </a:gradFill>
      </p:bgPr>
    </p:bg>
    <p:spTree>
      <p:nvGrpSpPr>
        <p:cNvPr id="576" name="Shape 576"/>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
  <p:cSld name="CUSTOM_12_3_1">
    <p:bg>
      <p:bgPr>
        <a:solidFill>
          <a:srgbClr val="FFFFFF"/>
        </a:solidFill>
      </p:bgPr>
    </p:bg>
    <p:spTree>
      <p:nvGrpSpPr>
        <p:cNvPr id="577" name="Shape 577"/>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581" name="Shape 581"/>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1">
  <p:cSld name="OBJECT_1">
    <p:bg>
      <p:bgPr>
        <a:gradFill>
          <a:gsLst>
            <a:gs pos="0">
              <a:srgbClr val="434343"/>
            </a:gs>
            <a:gs pos="100000">
              <a:srgbClr val="000000"/>
            </a:gs>
          </a:gsLst>
          <a:path path="circle">
            <a:fillToRect b="50%" l="50%" r="50%" t="50%"/>
          </a:path>
          <a:tileRect/>
        </a:gradFill>
      </p:bgPr>
    </p:bg>
    <p:spTree>
      <p:nvGrpSpPr>
        <p:cNvPr id="59" name="Shape 59"/>
        <p:cNvGrpSpPr/>
        <p:nvPr/>
      </p:nvGrpSpPr>
      <p:grpSpPr>
        <a:xfrm>
          <a:off x="0" y="0"/>
          <a:ext cx="0" cy="0"/>
          <a:chOff x="0" y="0"/>
          <a:chExt cx="0" cy="0"/>
        </a:xfrm>
      </p:grpSpPr>
      <p:sp>
        <p:nvSpPr>
          <p:cNvPr id="60" name="Google Shape;60;p4"/>
          <p:cNvSpPr/>
          <p:nvPr/>
        </p:nvSpPr>
        <p:spPr>
          <a:xfrm rot="-5400000">
            <a:off x="5377923" y="1377433"/>
            <a:ext cx="5139950" cy="2392194"/>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flipH="1" rot="5400000">
            <a:off x="5868285" y="1866690"/>
            <a:ext cx="5145431" cy="1406000"/>
          </a:xfrm>
          <a:custGeom>
            <a:rect b="b" l="l" r="r" t="t"/>
            <a:pathLst>
              <a:path extrusionOk="0" h="7383" w="27019">
                <a:moveTo>
                  <a:pt x="0" y="0"/>
                </a:moveTo>
                <a:lnTo>
                  <a:pt x="0" y="1912"/>
                </a:lnTo>
                <a:cubicBezTo>
                  <a:pt x="56" y="1916"/>
                  <a:pt x="109" y="1916"/>
                  <a:pt x="165" y="1919"/>
                </a:cubicBezTo>
                <a:cubicBezTo>
                  <a:pt x="6629" y="2682"/>
                  <a:pt x="10154" y="6895"/>
                  <a:pt x="16622" y="7333"/>
                </a:cubicBezTo>
                <a:cubicBezTo>
                  <a:pt x="17122" y="7366"/>
                  <a:pt x="17613" y="7382"/>
                  <a:pt x="18093" y="7382"/>
                </a:cubicBezTo>
                <a:cubicBezTo>
                  <a:pt x="21515" y="7382"/>
                  <a:pt x="24439" y="6566"/>
                  <a:pt x="27018" y="5266"/>
                </a:cubicBezTo>
                <a:lnTo>
                  <a:pt x="27018" y="0"/>
                </a:lnTo>
                <a:close/>
              </a:path>
            </a:pathLst>
          </a:custGeom>
          <a:gradFill>
            <a:gsLst>
              <a:gs pos="0">
                <a:srgbClr val="FFC002"/>
              </a:gs>
              <a:gs pos="100000">
                <a:srgbClr val="E69138"/>
              </a:gs>
            </a:gsLst>
            <a:lin ang="5400012" scaled="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txBox="1"/>
          <p:nvPr>
            <p:ph type="title"/>
          </p:nvPr>
        </p:nvSpPr>
        <p:spPr>
          <a:xfrm>
            <a:off x="5387775" y="1917800"/>
            <a:ext cx="2868600" cy="9099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6000"/>
              <a:buNone/>
              <a:defRPr i="0" sz="6000">
                <a:solidFill>
                  <a:srgbClr val="F3F3F3"/>
                </a:solidFill>
              </a:defRPr>
            </a:lvl1pPr>
            <a:lvl2pPr lvl="1" rtl="0" algn="ctr">
              <a:spcBef>
                <a:spcPts val="0"/>
              </a:spcBef>
              <a:spcAft>
                <a:spcPts val="0"/>
              </a:spcAft>
              <a:buSzPts val="3300"/>
              <a:buNone/>
              <a:defRPr sz="3300"/>
            </a:lvl2pPr>
            <a:lvl3pPr lvl="2" rtl="0" algn="ctr">
              <a:spcBef>
                <a:spcPts val="0"/>
              </a:spcBef>
              <a:spcAft>
                <a:spcPts val="0"/>
              </a:spcAft>
              <a:buSzPts val="3300"/>
              <a:buNone/>
              <a:defRPr sz="3300"/>
            </a:lvl3pPr>
            <a:lvl4pPr lvl="3" rtl="0" algn="ctr">
              <a:spcBef>
                <a:spcPts val="0"/>
              </a:spcBef>
              <a:spcAft>
                <a:spcPts val="0"/>
              </a:spcAft>
              <a:buSzPts val="3300"/>
              <a:buNone/>
              <a:defRPr sz="3300"/>
            </a:lvl4pPr>
            <a:lvl5pPr lvl="4" rtl="0" algn="ctr">
              <a:spcBef>
                <a:spcPts val="0"/>
              </a:spcBef>
              <a:spcAft>
                <a:spcPts val="0"/>
              </a:spcAft>
              <a:buSzPts val="3300"/>
              <a:buNone/>
              <a:defRPr sz="3300"/>
            </a:lvl5pPr>
            <a:lvl6pPr lvl="5" rtl="0" algn="ctr">
              <a:spcBef>
                <a:spcPts val="0"/>
              </a:spcBef>
              <a:spcAft>
                <a:spcPts val="0"/>
              </a:spcAft>
              <a:buSzPts val="3300"/>
              <a:buNone/>
              <a:defRPr sz="3300"/>
            </a:lvl6pPr>
            <a:lvl7pPr lvl="6" rtl="0" algn="ctr">
              <a:spcBef>
                <a:spcPts val="0"/>
              </a:spcBef>
              <a:spcAft>
                <a:spcPts val="0"/>
              </a:spcAft>
              <a:buSzPts val="3300"/>
              <a:buNone/>
              <a:defRPr sz="3300"/>
            </a:lvl7pPr>
            <a:lvl8pPr lvl="7" rtl="0" algn="ctr">
              <a:spcBef>
                <a:spcPts val="0"/>
              </a:spcBef>
              <a:spcAft>
                <a:spcPts val="0"/>
              </a:spcAft>
              <a:buSzPts val="3300"/>
              <a:buNone/>
              <a:defRPr sz="3300"/>
            </a:lvl8pPr>
            <a:lvl9pPr lvl="8" rtl="0" algn="ctr">
              <a:spcBef>
                <a:spcPts val="0"/>
              </a:spcBef>
              <a:spcAft>
                <a:spcPts val="0"/>
              </a:spcAft>
              <a:buSzPts val="3300"/>
              <a:buNone/>
              <a:defRPr sz="3300"/>
            </a:lvl9pPr>
          </a:lstStyle>
          <a:p/>
        </p:txBody>
      </p:sp>
      <p:sp>
        <p:nvSpPr>
          <p:cNvPr id="63" name="Google Shape;63;p4"/>
          <p:cNvSpPr txBox="1"/>
          <p:nvPr>
            <p:ph idx="1" type="subTitle"/>
          </p:nvPr>
        </p:nvSpPr>
        <p:spPr>
          <a:xfrm>
            <a:off x="4907150" y="2950825"/>
            <a:ext cx="3349200" cy="459300"/>
          </a:xfrm>
          <a:prstGeom prst="rect">
            <a:avLst/>
          </a:prstGeom>
        </p:spPr>
        <p:txBody>
          <a:bodyPr anchorCtr="0" anchor="t" bIns="0" lIns="0" spcFirstLastPara="1" rIns="0" wrap="square" tIns="0">
            <a:noAutofit/>
          </a:bodyPr>
          <a:lstStyle>
            <a:lvl1pPr lvl="0" rtl="0" algn="r">
              <a:spcBef>
                <a:spcPts val="0"/>
              </a:spcBef>
              <a:spcAft>
                <a:spcPts val="0"/>
              </a:spcAft>
              <a:buNone/>
              <a:defRPr sz="1200">
                <a:solidFill>
                  <a:srgbClr val="F3F3F3"/>
                </a:solidFill>
              </a:defRPr>
            </a:lvl1pPr>
            <a:lvl2pPr lvl="1" rtl="0" algn="r">
              <a:spcBef>
                <a:spcPts val="0"/>
              </a:spcBef>
              <a:spcAft>
                <a:spcPts val="0"/>
              </a:spcAft>
              <a:buNone/>
              <a:defRPr sz="1200">
                <a:solidFill>
                  <a:srgbClr val="F3F3F3"/>
                </a:solidFill>
              </a:defRPr>
            </a:lvl2pPr>
            <a:lvl3pPr lvl="2" rtl="0" algn="r">
              <a:spcBef>
                <a:spcPts val="0"/>
              </a:spcBef>
              <a:spcAft>
                <a:spcPts val="0"/>
              </a:spcAft>
              <a:buNone/>
              <a:defRPr sz="1200">
                <a:solidFill>
                  <a:srgbClr val="F3F3F3"/>
                </a:solidFill>
              </a:defRPr>
            </a:lvl3pPr>
            <a:lvl4pPr lvl="3" rtl="0" algn="r">
              <a:spcBef>
                <a:spcPts val="0"/>
              </a:spcBef>
              <a:spcAft>
                <a:spcPts val="0"/>
              </a:spcAft>
              <a:buNone/>
              <a:defRPr sz="1200">
                <a:solidFill>
                  <a:srgbClr val="F3F3F3"/>
                </a:solidFill>
              </a:defRPr>
            </a:lvl4pPr>
            <a:lvl5pPr lvl="4" rtl="0" algn="r">
              <a:spcBef>
                <a:spcPts val="0"/>
              </a:spcBef>
              <a:spcAft>
                <a:spcPts val="0"/>
              </a:spcAft>
              <a:buNone/>
              <a:defRPr sz="1200">
                <a:solidFill>
                  <a:srgbClr val="F3F3F3"/>
                </a:solidFill>
              </a:defRPr>
            </a:lvl5pPr>
            <a:lvl6pPr lvl="5" rtl="0" algn="r">
              <a:spcBef>
                <a:spcPts val="0"/>
              </a:spcBef>
              <a:spcAft>
                <a:spcPts val="0"/>
              </a:spcAft>
              <a:buNone/>
              <a:defRPr sz="1200">
                <a:solidFill>
                  <a:srgbClr val="F3F3F3"/>
                </a:solidFill>
              </a:defRPr>
            </a:lvl6pPr>
            <a:lvl7pPr lvl="6" rtl="0" algn="r">
              <a:spcBef>
                <a:spcPts val="0"/>
              </a:spcBef>
              <a:spcAft>
                <a:spcPts val="0"/>
              </a:spcAft>
              <a:buNone/>
              <a:defRPr sz="1200">
                <a:solidFill>
                  <a:srgbClr val="F3F3F3"/>
                </a:solidFill>
              </a:defRPr>
            </a:lvl7pPr>
            <a:lvl8pPr lvl="7" rtl="0" algn="r">
              <a:spcBef>
                <a:spcPts val="0"/>
              </a:spcBef>
              <a:spcAft>
                <a:spcPts val="0"/>
              </a:spcAft>
              <a:buNone/>
              <a:defRPr sz="1200">
                <a:solidFill>
                  <a:srgbClr val="F3F3F3"/>
                </a:solidFill>
              </a:defRPr>
            </a:lvl8pPr>
            <a:lvl9pPr lvl="8" rtl="0" algn="r">
              <a:spcBef>
                <a:spcPts val="0"/>
              </a:spcBef>
              <a:spcAft>
                <a:spcPts val="0"/>
              </a:spcAft>
              <a:buNone/>
              <a:defRPr sz="1200">
                <a:solidFill>
                  <a:srgbClr val="F3F3F3"/>
                </a:solidFill>
              </a:defRPr>
            </a:lvl9pPr>
          </a:lstStyle>
          <a:p/>
        </p:txBody>
      </p:sp>
      <p:grpSp>
        <p:nvGrpSpPr>
          <p:cNvPr id="64" name="Google Shape;64;p4"/>
          <p:cNvGrpSpPr/>
          <p:nvPr/>
        </p:nvGrpSpPr>
        <p:grpSpPr>
          <a:xfrm>
            <a:off x="614500" y="260050"/>
            <a:ext cx="7746075" cy="4329925"/>
            <a:chOff x="614500" y="260050"/>
            <a:chExt cx="7746075" cy="4329925"/>
          </a:xfrm>
        </p:grpSpPr>
        <p:grpSp>
          <p:nvGrpSpPr>
            <p:cNvPr id="65" name="Google Shape;65;p4"/>
            <p:cNvGrpSpPr/>
            <p:nvPr/>
          </p:nvGrpSpPr>
          <p:grpSpPr>
            <a:xfrm>
              <a:off x="1466426" y="1540126"/>
              <a:ext cx="433199" cy="89400"/>
              <a:chOff x="1466426" y="1540126"/>
              <a:chExt cx="433199" cy="89400"/>
            </a:xfrm>
          </p:grpSpPr>
          <p:sp>
            <p:nvSpPr>
              <p:cNvPr id="66" name="Google Shape;66;p4"/>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 name="Google Shape;68;p4"/>
            <p:cNvGrpSpPr/>
            <p:nvPr/>
          </p:nvGrpSpPr>
          <p:grpSpPr>
            <a:xfrm>
              <a:off x="614500" y="260050"/>
              <a:ext cx="7746075" cy="4329925"/>
              <a:chOff x="614500" y="260050"/>
              <a:chExt cx="7746075" cy="4329925"/>
            </a:xfrm>
          </p:grpSpPr>
          <p:sp>
            <p:nvSpPr>
              <p:cNvPr id="69" name="Google Shape;69;p4"/>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 name="Google Shape;76;p4"/>
              <p:cNvGrpSpPr/>
              <p:nvPr/>
            </p:nvGrpSpPr>
            <p:grpSpPr>
              <a:xfrm>
                <a:off x="7773925" y="2086963"/>
                <a:ext cx="281610" cy="89409"/>
                <a:chOff x="2979400" y="3139200"/>
                <a:chExt cx="281610" cy="89409"/>
              </a:xfrm>
            </p:grpSpPr>
            <p:sp>
              <p:nvSpPr>
                <p:cNvPr id="77" name="Google Shape;77;p4"/>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 name="Google Shape;81;p4"/>
              <p:cNvGrpSpPr/>
              <p:nvPr/>
            </p:nvGrpSpPr>
            <p:grpSpPr>
              <a:xfrm>
                <a:off x="3351475" y="673487"/>
                <a:ext cx="281610" cy="89409"/>
                <a:chOff x="2979400" y="3139200"/>
                <a:chExt cx="281610" cy="89409"/>
              </a:xfrm>
            </p:grpSpPr>
            <p:sp>
              <p:nvSpPr>
                <p:cNvPr id="82" name="Google Shape;82;p4"/>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 name="Google Shape;86;p4"/>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
    <p:bg>
      <p:bgPr>
        <a:gradFill>
          <a:gsLst>
            <a:gs pos="0">
              <a:srgbClr val="434343"/>
            </a:gs>
            <a:gs pos="100000">
              <a:srgbClr val="000000"/>
            </a:gs>
          </a:gsLst>
          <a:path path="circle">
            <a:fillToRect b="50%" l="50%" r="50%" t="50%"/>
          </a:path>
          <a:tileRect/>
        </a:gradFill>
      </p:bgPr>
    </p:bg>
    <p:spTree>
      <p:nvGrpSpPr>
        <p:cNvPr id="88" name="Shape 88"/>
        <p:cNvGrpSpPr/>
        <p:nvPr/>
      </p:nvGrpSpPr>
      <p:grpSpPr>
        <a:xfrm>
          <a:off x="0" y="0"/>
          <a:ext cx="0" cy="0"/>
          <a:chOff x="0" y="0"/>
          <a:chExt cx="0" cy="0"/>
        </a:xfrm>
      </p:grpSpPr>
      <p:sp>
        <p:nvSpPr>
          <p:cNvPr id="89" name="Google Shape;89;p5"/>
          <p:cNvSpPr/>
          <p:nvPr/>
        </p:nvSpPr>
        <p:spPr>
          <a:xfrm>
            <a:off x="0" y="-3"/>
            <a:ext cx="9144000" cy="5143507"/>
          </a:xfrm>
          <a:custGeom>
            <a:rect b="b" l="l" r="r" t="t"/>
            <a:pathLst>
              <a:path extrusionOk="0" h="27519" w="68113">
                <a:moveTo>
                  <a:pt x="0" y="1"/>
                </a:moveTo>
                <a:lnTo>
                  <a:pt x="0" y="21409"/>
                </a:lnTo>
                <a:lnTo>
                  <a:pt x="0" y="27519"/>
                </a:lnTo>
                <a:lnTo>
                  <a:pt x="68113" y="27519"/>
                </a:lnTo>
                <a:lnTo>
                  <a:pt x="68113" y="24511"/>
                </a:lnTo>
                <a:cubicBezTo>
                  <a:pt x="65538" y="24572"/>
                  <a:pt x="62864" y="24606"/>
                  <a:pt x="60153" y="24606"/>
                </a:cubicBezTo>
                <a:cubicBezTo>
                  <a:pt x="51114" y="24606"/>
                  <a:pt x="41655" y="24222"/>
                  <a:pt x="34056" y="23142"/>
                </a:cubicBezTo>
                <a:cubicBezTo>
                  <a:pt x="24203" y="21741"/>
                  <a:pt x="14794" y="18184"/>
                  <a:pt x="8866" y="12896"/>
                </a:cubicBezTo>
                <a:cubicBezTo>
                  <a:pt x="4549" y="9041"/>
                  <a:pt x="1632" y="4644"/>
                  <a:pt x="0" y="1"/>
                </a:cubicBezTo>
                <a:close/>
              </a:path>
            </a:pathLst>
          </a:custGeom>
          <a:gradFill>
            <a:gsLst>
              <a:gs pos="0">
                <a:srgbClr val="FFC002"/>
              </a:gs>
              <a:gs pos="100000">
                <a:srgbClr val="E6913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txBox="1"/>
          <p:nvPr>
            <p:ph type="title"/>
          </p:nvPr>
        </p:nvSpPr>
        <p:spPr>
          <a:xfrm>
            <a:off x="902400" y="2984400"/>
            <a:ext cx="3884400" cy="365400"/>
          </a:xfrm>
          <a:prstGeom prst="rect">
            <a:avLst/>
          </a:prstGeom>
          <a:noFill/>
          <a:ln>
            <a:noFill/>
          </a:ln>
        </p:spPr>
        <p:txBody>
          <a:bodyPr anchorCtr="0" anchor="t" bIns="0" lIns="0" spcFirstLastPara="1" rIns="0" wrap="square" tIns="0">
            <a:noAutofit/>
          </a:bodyPr>
          <a:lstStyle>
            <a:lvl1pPr lvl="0" rtl="0">
              <a:spcBef>
                <a:spcPts val="0"/>
              </a:spcBef>
              <a:spcAft>
                <a:spcPts val="0"/>
              </a:spcAft>
              <a:buClr>
                <a:srgbClr val="F3F3F3"/>
              </a:buClr>
              <a:buSzPts val="1200"/>
              <a:buNone/>
              <a:defRPr i="0" sz="1200">
                <a:solidFill>
                  <a:srgbClr val="F3F3F3"/>
                </a:solidFill>
              </a:defRPr>
            </a:lvl1pPr>
            <a:lvl2pPr lvl="1"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2pPr>
            <a:lvl3pPr lvl="2"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3pPr>
            <a:lvl4pPr lvl="3"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4pPr>
            <a:lvl5pPr lvl="4"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5pPr>
            <a:lvl6pPr lvl="5"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6pPr>
            <a:lvl7pPr lvl="6"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7pPr>
            <a:lvl8pPr lvl="7"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8pPr>
            <a:lvl9pPr lvl="8" rtl="0">
              <a:spcBef>
                <a:spcPts val="0"/>
              </a:spcBef>
              <a:spcAft>
                <a:spcPts val="0"/>
              </a:spcAft>
              <a:buClr>
                <a:srgbClr val="F3F3F3"/>
              </a:buClr>
              <a:buSzPts val="1300"/>
              <a:buFont typeface="BenchNine"/>
              <a:buNone/>
              <a:defRPr sz="1300">
                <a:solidFill>
                  <a:srgbClr val="F3F3F3"/>
                </a:solidFill>
                <a:latin typeface="BenchNine"/>
                <a:ea typeface="BenchNine"/>
                <a:cs typeface="BenchNine"/>
                <a:sym typeface="BenchNine"/>
              </a:defRPr>
            </a:lvl9pPr>
          </a:lstStyle>
          <a:p/>
        </p:txBody>
      </p:sp>
      <p:sp>
        <p:nvSpPr>
          <p:cNvPr id="91" name="Google Shape;91;p5"/>
          <p:cNvSpPr txBox="1"/>
          <p:nvPr>
            <p:ph idx="1" type="subTitle"/>
          </p:nvPr>
        </p:nvSpPr>
        <p:spPr>
          <a:xfrm>
            <a:off x="1933225" y="2131725"/>
            <a:ext cx="5277600" cy="699000"/>
          </a:xfrm>
          <a:prstGeom prst="rect">
            <a:avLst/>
          </a:prstGeom>
        </p:spPr>
        <p:txBody>
          <a:bodyPr anchorCtr="0" anchor="b" bIns="0" lIns="0" spcFirstLastPara="1" rIns="0" wrap="square" tIns="0">
            <a:noAutofit/>
          </a:bodyPr>
          <a:lstStyle>
            <a:lvl1pPr lvl="0" rtl="0" algn="ctr">
              <a:spcBef>
                <a:spcPts val="0"/>
              </a:spcBef>
              <a:spcAft>
                <a:spcPts val="0"/>
              </a:spcAft>
              <a:buNone/>
              <a:defRPr sz="1400">
                <a:solidFill>
                  <a:srgbClr val="F3F3F3"/>
                </a:solidFill>
              </a:defRPr>
            </a:lvl1pPr>
            <a:lvl2pPr lvl="1" rtl="0" algn="ctr">
              <a:spcBef>
                <a:spcPts val="0"/>
              </a:spcBef>
              <a:spcAft>
                <a:spcPts val="0"/>
              </a:spcAft>
              <a:buNone/>
              <a:defRPr sz="1400">
                <a:solidFill>
                  <a:srgbClr val="F3F3F3"/>
                </a:solidFill>
              </a:defRPr>
            </a:lvl2pPr>
            <a:lvl3pPr lvl="2" rtl="0" algn="ctr">
              <a:spcBef>
                <a:spcPts val="0"/>
              </a:spcBef>
              <a:spcAft>
                <a:spcPts val="0"/>
              </a:spcAft>
              <a:buNone/>
              <a:defRPr sz="1400">
                <a:solidFill>
                  <a:srgbClr val="F3F3F3"/>
                </a:solidFill>
              </a:defRPr>
            </a:lvl3pPr>
            <a:lvl4pPr lvl="3" rtl="0" algn="ctr">
              <a:spcBef>
                <a:spcPts val="0"/>
              </a:spcBef>
              <a:spcAft>
                <a:spcPts val="0"/>
              </a:spcAft>
              <a:buNone/>
              <a:defRPr sz="1400">
                <a:solidFill>
                  <a:srgbClr val="F3F3F3"/>
                </a:solidFill>
              </a:defRPr>
            </a:lvl4pPr>
            <a:lvl5pPr lvl="4" rtl="0" algn="ctr">
              <a:spcBef>
                <a:spcPts val="0"/>
              </a:spcBef>
              <a:spcAft>
                <a:spcPts val="0"/>
              </a:spcAft>
              <a:buNone/>
              <a:defRPr sz="1400">
                <a:solidFill>
                  <a:srgbClr val="F3F3F3"/>
                </a:solidFill>
              </a:defRPr>
            </a:lvl5pPr>
            <a:lvl6pPr lvl="5" rtl="0" algn="ctr">
              <a:spcBef>
                <a:spcPts val="0"/>
              </a:spcBef>
              <a:spcAft>
                <a:spcPts val="0"/>
              </a:spcAft>
              <a:buNone/>
              <a:defRPr sz="1400">
                <a:solidFill>
                  <a:srgbClr val="F3F3F3"/>
                </a:solidFill>
              </a:defRPr>
            </a:lvl6pPr>
            <a:lvl7pPr lvl="6" rtl="0" algn="ctr">
              <a:spcBef>
                <a:spcPts val="0"/>
              </a:spcBef>
              <a:spcAft>
                <a:spcPts val="0"/>
              </a:spcAft>
              <a:buNone/>
              <a:defRPr sz="1400">
                <a:solidFill>
                  <a:srgbClr val="F3F3F3"/>
                </a:solidFill>
              </a:defRPr>
            </a:lvl7pPr>
            <a:lvl8pPr lvl="7" rtl="0" algn="ctr">
              <a:spcBef>
                <a:spcPts val="0"/>
              </a:spcBef>
              <a:spcAft>
                <a:spcPts val="0"/>
              </a:spcAft>
              <a:buNone/>
              <a:defRPr sz="1400">
                <a:solidFill>
                  <a:srgbClr val="F3F3F3"/>
                </a:solidFill>
              </a:defRPr>
            </a:lvl8pPr>
            <a:lvl9pPr lvl="8" rtl="0" algn="ctr">
              <a:spcBef>
                <a:spcPts val="0"/>
              </a:spcBef>
              <a:spcAft>
                <a:spcPts val="0"/>
              </a:spcAft>
              <a:buNone/>
              <a:defRPr sz="1400">
                <a:solidFill>
                  <a:srgbClr val="F3F3F3"/>
                </a:solidFill>
              </a:defRPr>
            </a:lvl9pPr>
          </a:lstStyle>
          <a:p/>
        </p:txBody>
      </p:sp>
      <p:grpSp>
        <p:nvGrpSpPr>
          <p:cNvPr id="92" name="Google Shape;92;p5"/>
          <p:cNvGrpSpPr/>
          <p:nvPr/>
        </p:nvGrpSpPr>
        <p:grpSpPr>
          <a:xfrm>
            <a:off x="614500" y="260050"/>
            <a:ext cx="7746075" cy="4329925"/>
            <a:chOff x="614500" y="260050"/>
            <a:chExt cx="7746075" cy="4329925"/>
          </a:xfrm>
        </p:grpSpPr>
        <p:grpSp>
          <p:nvGrpSpPr>
            <p:cNvPr id="93" name="Google Shape;93;p5"/>
            <p:cNvGrpSpPr/>
            <p:nvPr/>
          </p:nvGrpSpPr>
          <p:grpSpPr>
            <a:xfrm>
              <a:off x="1466426" y="1540126"/>
              <a:ext cx="433199" cy="89400"/>
              <a:chOff x="1466426" y="1540126"/>
              <a:chExt cx="433199" cy="89400"/>
            </a:xfrm>
          </p:grpSpPr>
          <p:sp>
            <p:nvSpPr>
              <p:cNvPr id="94" name="Google Shape;94;p5"/>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5"/>
            <p:cNvGrpSpPr/>
            <p:nvPr/>
          </p:nvGrpSpPr>
          <p:grpSpPr>
            <a:xfrm>
              <a:off x="614500" y="260050"/>
              <a:ext cx="7746075" cy="4329925"/>
              <a:chOff x="614500" y="260050"/>
              <a:chExt cx="7746075" cy="4329925"/>
            </a:xfrm>
          </p:grpSpPr>
          <p:sp>
            <p:nvSpPr>
              <p:cNvPr id="97" name="Google Shape;97;p5"/>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5"/>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5"/>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 name="Google Shape;104;p5"/>
              <p:cNvGrpSpPr/>
              <p:nvPr/>
            </p:nvGrpSpPr>
            <p:grpSpPr>
              <a:xfrm>
                <a:off x="7773925" y="2086963"/>
                <a:ext cx="281610" cy="89409"/>
                <a:chOff x="2979400" y="3139200"/>
                <a:chExt cx="281610" cy="89409"/>
              </a:xfrm>
            </p:grpSpPr>
            <p:sp>
              <p:nvSpPr>
                <p:cNvPr id="105" name="Google Shape;105;p5"/>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5"/>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5"/>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5"/>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 name="Google Shape;109;p5"/>
              <p:cNvGrpSpPr/>
              <p:nvPr/>
            </p:nvGrpSpPr>
            <p:grpSpPr>
              <a:xfrm>
                <a:off x="3351475" y="673487"/>
                <a:ext cx="281610" cy="89409"/>
                <a:chOff x="2979400" y="3139200"/>
                <a:chExt cx="281610" cy="89409"/>
              </a:xfrm>
            </p:grpSpPr>
            <p:sp>
              <p:nvSpPr>
                <p:cNvPr id="110" name="Google Shape;110;p5"/>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5"/>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5"/>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5"/>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 name="Google Shape;114;p5"/>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5"/>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Title and Content">
    <p:bg>
      <p:bgPr>
        <a:gradFill>
          <a:gsLst>
            <a:gs pos="0">
              <a:srgbClr val="434343"/>
            </a:gs>
            <a:gs pos="100000">
              <a:srgbClr val="000000"/>
            </a:gs>
          </a:gsLst>
          <a:path path="circle">
            <a:fillToRect b="50%" l="50%" r="50%" t="50%"/>
          </a:path>
          <a:tileRect/>
        </a:gradFill>
      </p:bgPr>
    </p:bg>
    <p:spTree>
      <p:nvGrpSpPr>
        <p:cNvPr id="116" name="Shape 116"/>
        <p:cNvGrpSpPr/>
        <p:nvPr/>
      </p:nvGrpSpPr>
      <p:grpSpPr>
        <a:xfrm>
          <a:off x="0" y="0"/>
          <a:ext cx="0" cy="0"/>
          <a:chOff x="0" y="0"/>
          <a:chExt cx="0" cy="0"/>
        </a:xfrm>
      </p:grpSpPr>
      <p:sp>
        <p:nvSpPr>
          <p:cNvPr id="117" name="Google Shape;117;p6"/>
          <p:cNvSpPr/>
          <p:nvPr/>
        </p:nvSpPr>
        <p:spPr>
          <a:xfrm flipH="1">
            <a:off x="0" y="-3"/>
            <a:ext cx="9144000" cy="5143507"/>
          </a:xfrm>
          <a:custGeom>
            <a:rect b="b" l="l" r="r" t="t"/>
            <a:pathLst>
              <a:path extrusionOk="0" h="27519" w="68113">
                <a:moveTo>
                  <a:pt x="0" y="1"/>
                </a:moveTo>
                <a:lnTo>
                  <a:pt x="0" y="21409"/>
                </a:lnTo>
                <a:lnTo>
                  <a:pt x="0" y="27519"/>
                </a:lnTo>
                <a:lnTo>
                  <a:pt x="68113" y="27519"/>
                </a:lnTo>
                <a:lnTo>
                  <a:pt x="68113" y="24511"/>
                </a:lnTo>
                <a:cubicBezTo>
                  <a:pt x="65538" y="24572"/>
                  <a:pt x="62864" y="24606"/>
                  <a:pt x="60153" y="24606"/>
                </a:cubicBezTo>
                <a:cubicBezTo>
                  <a:pt x="51114" y="24606"/>
                  <a:pt x="41655" y="24222"/>
                  <a:pt x="34056" y="23142"/>
                </a:cubicBezTo>
                <a:cubicBezTo>
                  <a:pt x="24203" y="21741"/>
                  <a:pt x="14794" y="18184"/>
                  <a:pt x="8866" y="12896"/>
                </a:cubicBezTo>
                <a:cubicBezTo>
                  <a:pt x="4549" y="9041"/>
                  <a:pt x="1632" y="4644"/>
                  <a:pt x="0" y="1"/>
                </a:cubicBezTo>
                <a:close/>
              </a:path>
            </a:pathLst>
          </a:custGeom>
          <a:gradFill>
            <a:gsLst>
              <a:gs pos="0">
                <a:srgbClr val="FFC002"/>
              </a:gs>
              <a:gs pos="100000">
                <a:srgbClr val="E6913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txBox="1"/>
          <p:nvPr>
            <p:ph type="title"/>
          </p:nvPr>
        </p:nvSpPr>
        <p:spPr>
          <a:xfrm>
            <a:off x="546200" y="1587425"/>
            <a:ext cx="3813600" cy="421500"/>
          </a:xfrm>
          <a:prstGeom prst="rect">
            <a:avLst/>
          </a:prstGeom>
          <a:noFill/>
          <a:ln>
            <a:noFill/>
          </a:ln>
        </p:spPr>
        <p:txBody>
          <a:bodyPr anchorCtr="0" anchor="ctr" bIns="0" lIns="0" spcFirstLastPara="1" rIns="0" wrap="square" tIns="0">
            <a:noAutofit/>
          </a:bodyPr>
          <a:lstStyle>
            <a:lvl1pPr lvl="0" algn="r">
              <a:spcBef>
                <a:spcPts val="0"/>
              </a:spcBef>
              <a:spcAft>
                <a:spcPts val="0"/>
              </a:spcAft>
              <a:buSzPts val="1400"/>
              <a:buNone/>
              <a:defRPr i="0" sz="2400">
                <a:solidFill>
                  <a:srgbClr val="FFFFFF"/>
                </a:solidFill>
              </a:defRPr>
            </a:lvl1pPr>
            <a:lvl2pPr lvl="1" algn="r">
              <a:spcBef>
                <a:spcPts val="0"/>
              </a:spcBef>
              <a:spcAft>
                <a:spcPts val="0"/>
              </a:spcAft>
              <a:buSzPts val="1400"/>
              <a:buNone/>
              <a:defRPr sz="1400"/>
            </a:lvl2pPr>
            <a:lvl3pPr lvl="2" algn="r">
              <a:spcBef>
                <a:spcPts val="0"/>
              </a:spcBef>
              <a:spcAft>
                <a:spcPts val="0"/>
              </a:spcAft>
              <a:buSzPts val="1400"/>
              <a:buNone/>
              <a:defRPr sz="1400"/>
            </a:lvl3pPr>
            <a:lvl4pPr lvl="3" algn="r">
              <a:spcBef>
                <a:spcPts val="0"/>
              </a:spcBef>
              <a:spcAft>
                <a:spcPts val="0"/>
              </a:spcAft>
              <a:buSzPts val="1400"/>
              <a:buNone/>
              <a:defRPr sz="1400"/>
            </a:lvl4pPr>
            <a:lvl5pPr lvl="4" algn="r">
              <a:spcBef>
                <a:spcPts val="0"/>
              </a:spcBef>
              <a:spcAft>
                <a:spcPts val="0"/>
              </a:spcAft>
              <a:buSzPts val="1400"/>
              <a:buNone/>
              <a:defRPr sz="1400"/>
            </a:lvl5pPr>
            <a:lvl6pPr lvl="5" algn="r">
              <a:spcBef>
                <a:spcPts val="0"/>
              </a:spcBef>
              <a:spcAft>
                <a:spcPts val="0"/>
              </a:spcAft>
              <a:buSzPts val="1400"/>
              <a:buNone/>
              <a:defRPr sz="1400"/>
            </a:lvl6pPr>
            <a:lvl7pPr lvl="6" algn="r">
              <a:spcBef>
                <a:spcPts val="0"/>
              </a:spcBef>
              <a:spcAft>
                <a:spcPts val="0"/>
              </a:spcAft>
              <a:buSzPts val="1400"/>
              <a:buNone/>
              <a:defRPr sz="1400"/>
            </a:lvl7pPr>
            <a:lvl8pPr lvl="7" algn="r">
              <a:spcBef>
                <a:spcPts val="0"/>
              </a:spcBef>
              <a:spcAft>
                <a:spcPts val="0"/>
              </a:spcAft>
              <a:buSzPts val="1400"/>
              <a:buNone/>
              <a:defRPr sz="1400"/>
            </a:lvl8pPr>
            <a:lvl9pPr lvl="8" algn="r">
              <a:spcBef>
                <a:spcPts val="0"/>
              </a:spcBef>
              <a:spcAft>
                <a:spcPts val="0"/>
              </a:spcAft>
              <a:buSzPts val="1400"/>
              <a:buNone/>
              <a:defRPr sz="1400"/>
            </a:lvl9pPr>
          </a:lstStyle>
          <a:p/>
        </p:txBody>
      </p:sp>
      <p:sp>
        <p:nvSpPr>
          <p:cNvPr id="119" name="Google Shape;119;p6"/>
          <p:cNvSpPr txBox="1"/>
          <p:nvPr>
            <p:ph idx="1" type="subTitle"/>
          </p:nvPr>
        </p:nvSpPr>
        <p:spPr>
          <a:xfrm>
            <a:off x="2672984" y="2008913"/>
            <a:ext cx="1686600" cy="330300"/>
          </a:xfrm>
          <a:prstGeom prst="rect">
            <a:avLst/>
          </a:prstGeom>
        </p:spPr>
        <p:txBody>
          <a:bodyPr anchorCtr="0" anchor="t" bIns="0" lIns="0" spcFirstLastPara="1" rIns="0" wrap="square" tIns="0">
            <a:noAutofit/>
          </a:bodyPr>
          <a:lstStyle>
            <a:lvl1pPr lvl="0" rtl="0" algn="r">
              <a:spcBef>
                <a:spcPts val="0"/>
              </a:spcBef>
              <a:spcAft>
                <a:spcPts val="0"/>
              </a:spcAft>
              <a:buNone/>
              <a:defRPr>
                <a:solidFill>
                  <a:srgbClr val="FFFFFF"/>
                </a:solidFill>
              </a:defRPr>
            </a:lvl1pPr>
            <a:lvl2pPr lvl="1" rtl="0" algn="r">
              <a:spcBef>
                <a:spcPts val="0"/>
              </a:spcBef>
              <a:spcAft>
                <a:spcPts val="0"/>
              </a:spcAft>
              <a:buNone/>
              <a:defRPr>
                <a:solidFill>
                  <a:srgbClr val="FFFFFF"/>
                </a:solidFill>
              </a:defRPr>
            </a:lvl2pPr>
            <a:lvl3pPr lvl="2" rtl="0" algn="r">
              <a:spcBef>
                <a:spcPts val="0"/>
              </a:spcBef>
              <a:spcAft>
                <a:spcPts val="0"/>
              </a:spcAft>
              <a:buNone/>
              <a:defRPr>
                <a:solidFill>
                  <a:srgbClr val="FFFFFF"/>
                </a:solidFill>
              </a:defRPr>
            </a:lvl3pPr>
            <a:lvl4pPr lvl="3" rtl="0" algn="r">
              <a:spcBef>
                <a:spcPts val="0"/>
              </a:spcBef>
              <a:spcAft>
                <a:spcPts val="0"/>
              </a:spcAft>
              <a:buNone/>
              <a:defRPr>
                <a:solidFill>
                  <a:srgbClr val="FFFFFF"/>
                </a:solidFill>
              </a:defRPr>
            </a:lvl4pPr>
            <a:lvl5pPr lvl="4" rtl="0" algn="r">
              <a:spcBef>
                <a:spcPts val="0"/>
              </a:spcBef>
              <a:spcAft>
                <a:spcPts val="0"/>
              </a:spcAft>
              <a:buNone/>
              <a:defRPr>
                <a:solidFill>
                  <a:srgbClr val="FFFFFF"/>
                </a:solidFill>
              </a:defRPr>
            </a:lvl5pPr>
            <a:lvl6pPr lvl="5" rtl="0" algn="r">
              <a:spcBef>
                <a:spcPts val="0"/>
              </a:spcBef>
              <a:spcAft>
                <a:spcPts val="0"/>
              </a:spcAft>
              <a:buNone/>
              <a:defRPr>
                <a:solidFill>
                  <a:srgbClr val="FFFFFF"/>
                </a:solidFill>
              </a:defRPr>
            </a:lvl6pPr>
            <a:lvl7pPr lvl="6" rtl="0" algn="r">
              <a:spcBef>
                <a:spcPts val="0"/>
              </a:spcBef>
              <a:spcAft>
                <a:spcPts val="0"/>
              </a:spcAft>
              <a:buNone/>
              <a:defRPr>
                <a:solidFill>
                  <a:srgbClr val="FFFFFF"/>
                </a:solidFill>
              </a:defRPr>
            </a:lvl7pPr>
            <a:lvl8pPr lvl="7" rtl="0" algn="r">
              <a:spcBef>
                <a:spcPts val="0"/>
              </a:spcBef>
              <a:spcAft>
                <a:spcPts val="0"/>
              </a:spcAft>
              <a:buNone/>
              <a:defRPr>
                <a:solidFill>
                  <a:srgbClr val="FFFFFF"/>
                </a:solidFill>
              </a:defRPr>
            </a:lvl8pPr>
            <a:lvl9pPr lvl="8" rtl="0" algn="r">
              <a:spcBef>
                <a:spcPts val="0"/>
              </a:spcBef>
              <a:spcAft>
                <a:spcPts val="0"/>
              </a:spcAft>
              <a:buNone/>
              <a:defRPr>
                <a:solidFill>
                  <a:srgbClr val="FFFFFF"/>
                </a:solidFill>
              </a:defRPr>
            </a:lvl9pPr>
          </a:lstStyle>
          <a:p/>
        </p:txBody>
      </p:sp>
      <p:sp>
        <p:nvSpPr>
          <p:cNvPr id="120" name="Google Shape;120;p6"/>
          <p:cNvSpPr txBox="1"/>
          <p:nvPr>
            <p:ph idx="2" type="title"/>
          </p:nvPr>
        </p:nvSpPr>
        <p:spPr>
          <a:xfrm>
            <a:off x="4784281" y="1587400"/>
            <a:ext cx="38136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2400">
                <a:solidFill>
                  <a:srgbClr val="FFFFFF"/>
                </a:solidFill>
              </a:defRPr>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21" name="Google Shape;121;p6"/>
          <p:cNvSpPr txBox="1"/>
          <p:nvPr>
            <p:ph idx="3" type="subTitle"/>
          </p:nvPr>
        </p:nvSpPr>
        <p:spPr>
          <a:xfrm>
            <a:off x="4784269" y="2008913"/>
            <a:ext cx="1686600" cy="330300"/>
          </a:xfrm>
          <a:prstGeom prst="rect">
            <a:avLst/>
          </a:prstGeom>
        </p:spPr>
        <p:txBody>
          <a:bodyPr anchorCtr="0" anchor="t" bIns="0" lIns="0" spcFirstLastPara="1" rIns="0" wrap="square" tIns="0">
            <a:noAutofit/>
          </a:bodyPr>
          <a:lstStyle>
            <a:lvl1pPr lvl="0" rtl="0">
              <a:spcBef>
                <a:spcPts val="0"/>
              </a:spcBef>
              <a:spcAft>
                <a:spcPts val="0"/>
              </a:spcAft>
              <a:buNone/>
              <a:defRPr>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122" name="Google Shape;122;p6"/>
          <p:cNvSpPr txBox="1"/>
          <p:nvPr>
            <p:ph idx="4" type="title"/>
          </p:nvPr>
        </p:nvSpPr>
        <p:spPr>
          <a:xfrm>
            <a:off x="4784281" y="3110127"/>
            <a:ext cx="38136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2400">
                <a:solidFill>
                  <a:srgbClr val="FFFFFF"/>
                </a:solidFill>
              </a:defRPr>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123" name="Google Shape;123;p6"/>
          <p:cNvSpPr txBox="1"/>
          <p:nvPr>
            <p:ph idx="5" type="subTitle"/>
          </p:nvPr>
        </p:nvSpPr>
        <p:spPr>
          <a:xfrm>
            <a:off x="4784269" y="3531638"/>
            <a:ext cx="1686600" cy="330300"/>
          </a:xfrm>
          <a:prstGeom prst="rect">
            <a:avLst/>
          </a:prstGeom>
        </p:spPr>
        <p:txBody>
          <a:bodyPr anchorCtr="0" anchor="t" bIns="0" lIns="0" spcFirstLastPara="1" rIns="0" wrap="square" tIns="0">
            <a:noAutofit/>
          </a:bodyPr>
          <a:lstStyle>
            <a:lvl1pPr lvl="0" rtl="0">
              <a:spcBef>
                <a:spcPts val="0"/>
              </a:spcBef>
              <a:spcAft>
                <a:spcPts val="0"/>
              </a:spcAft>
              <a:buNone/>
              <a:defRPr>
                <a:solidFill>
                  <a:srgbClr val="FFFFFF"/>
                </a:solidFill>
              </a:defRPr>
            </a:lvl1pPr>
            <a:lvl2pPr lvl="1" rtl="0">
              <a:spcBef>
                <a:spcPts val="0"/>
              </a:spcBef>
              <a:spcAft>
                <a:spcPts val="0"/>
              </a:spcAft>
              <a:buNone/>
              <a:defRPr>
                <a:solidFill>
                  <a:srgbClr val="FFFFFF"/>
                </a:solidFill>
              </a:defRPr>
            </a:lvl2pPr>
            <a:lvl3pPr lvl="2" rtl="0">
              <a:spcBef>
                <a:spcPts val="0"/>
              </a:spcBef>
              <a:spcAft>
                <a:spcPts val="0"/>
              </a:spcAft>
              <a:buNone/>
              <a:defRPr>
                <a:solidFill>
                  <a:srgbClr val="FFFFFF"/>
                </a:solidFill>
              </a:defRPr>
            </a:lvl3pPr>
            <a:lvl4pPr lvl="3" rtl="0">
              <a:spcBef>
                <a:spcPts val="0"/>
              </a:spcBef>
              <a:spcAft>
                <a:spcPts val="0"/>
              </a:spcAft>
              <a:buNone/>
              <a:defRPr>
                <a:solidFill>
                  <a:srgbClr val="FFFFFF"/>
                </a:solidFill>
              </a:defRPr>
            </a:lvl4pPr>
            <a:lvl5pPr lvl="4" rtl="0">
              <a:spcBef>
                <a:spcPts val="0"/>
              </a:spcBef>
              <a:spcAft>
                <a:spcPts val="0"/>
              </a:spcAft>
              <a:buNone/>
              <a:defRPr>
                <a:solidFill>
                  <a:srgbClr val="FFFFFF"/>
                </a:solidFill>
              </a:defRPr>
            </a:lvl5pPr>
            <a:lvl6pPr lvl="5" rtl="0">
              <a:spcBef>
                <a:spcPts val="0"/>
              </a:spcBef>
              <a:spcAft>
                <a:spcPts val="0"/>
              </a:spcAft>
              <a:buNone/>
              <a:defRPr>
                <a:solidFill>
                  <a:srgbClr val="FFFFFF"/>
                </a:solidFill>
              </a:defRPr>
            </a:lvl6pPr>
            <a:lvl7pPr lvl="6" rtl="0">
              <a:spcBef>
                <a:spcPts val="0"/>
              </a:spcBef>
              <a:spcAft>
                <a:spcPts val="0"/>
              </a:spcAft>
              <a:buNone/>
              <a:defRPr>
                <a:solidFill>
                  <a:srgbClr val="FFFFFF"/>
                </a:solidFill>
              </a:defRPr>
            </a:lvl7pPr>
            <a:lvl8pPr lvl="7" rtl="0">
              <a:spcBef>
                <a:spcPts val="0"/>
              </a:spcBef>
              <a:spcAft>
                <a:spcPts val="0"/>
              </a:spcAft>
              <a:buNone/>
              <a:defRPr>
                <a:solidFill>
                  <a:srgbClr val="FFFFFF"/>
                </a:solidFill>
              </a:defRPr>
            </a:lvl8pPr>
            <a:lvl9pPr lvl="8" rtl="0">
              <a:spcBef>
                <a:spcPts val="0"/>
              </a:spcBef>
              <a:spcAft>
                <a:spcPts val="0"/>
              </a:spcAft>
              <a:buNone/>
              <a:defRPr>
                <a:solidFill>
                  <a:srgbClr val="FFFFFF"/>
                </a:solidFill>
              </a:defRPr>
            </a:lvl9pPr>
          </a:lstStyle>
          <a:p/>
        </p:txBody>
      </p:sp>
      <p:sp>
        <p:nvSpPr>
          <p:cNvPr id="124" name="Google Shape;124;p6"/>
          <p:cNvSpPr txBox="1"/>
          <p:nvPr>
            <p:ph hasCustomPrompt="1" idx="6" type="title"/>
          </p:nvPr>
        </p:nvSpPr>
        <p:spPr>
          <a:xfrm>
            <a:off x="2382125" y="1108013"/>
            <a:ext cx="1977600" cy="697800"/>
          </a:xfrm>
          <a:prstGeom prst="rect">
            <a:avLst/>
          </a:prstGeom>
        </p:spPr>
        <p:txBody>
          <a:bodyPr anchorCtr="0" anchor="ctr" bIns="0" lIns="0" spcFirstLastPara="1" rIns="0" wrap="square" tIns="0">
            <a:noAutofit/>
          </a:bodyPr>
          <a:lstStyle>
            <a:lvl1pPr lvl="0" rtl="0" algn="r">
              <a:spcBef>
                <a:spcPts val="0"/>
              </a:spcBef>
              <a:spcAft>
                <a:spcPts val="0"/>
              </a:spcAft>
              <a:buSzPts val="7200"/>
              <a:buNone/>
              <a:defRPr sz="7200">
                <a:solidFill>
                  <a:srgbClr val="FFAD2C"/>
                </a:solidFill>
              </a:defRPr>
            </a:lvl1pPr>
            <a:lvl2pPr lvl="1" rtl="0" algn="r">
              <a:spcBef>
                <a:spcPts val="0"/>
              </a:spcBef>
              <a:spcAft>
                <a:spcPts val="0"/>
              </a:spcAft>
              <a:buSzPts val="7200"/>
              <a:buNone/>
              <a:defRPr sz="7200"/>
            </a:lvl2pPr>
            <a:lvl3pPr lvl="2" rtl="0" algn="r">
              <a:spcBef>
                <a:spcPts val="0"/>
              </a:spcBef>
              <a:spcAft>
                <a:spcPts val="0"/>
              </a:spcAft>
              <a:buSzPts val="7200"/>
              <a:buNone/>
              <a:defRPr sz="7200"/>
            </a:lvl3pPr>
            <a:lvl4pPr lvl="3" rtl="0" algn="r">
              <a:spcBef>
                <a:spcPts val="0"/>
              </a:spcBef>
              <a:spcAft>
                <a:spcPts val="0"/>
              </a:spcAft>
              <a:buSzPts val="7200"/>
              <a:buNone/>
              <a:defRPr sz="7200"/>
            </a:lvl4pPr>
            <a:lvl5pPr lvl="4" rtl="0" algn="r">
              <a:spcBef>
                <a:spcPts val="0"/>
              </a:spcBef>
              <a:spcAft>
                <a:spcPts val="0"/>
              </a:spcAft>
              <a:buSzPts val="7200"/>
              <a:buNone/>
              <a:defRPr sz="7200"/>
            </a:lvl5pPr>
            <a:lvl6pPr lvl="5" rtl="0" algn="r">
              <a:spcBef>
                <a:spcPts val="0"/>
              </a:spcBef>
              <a:spcAft>
                <a:spcPts val="0"/>
              </a:spcAft>
              <a:buSzPts val="7200"/>
              <a:buNone/>
              <a:defRPr sz="7200"/>
            </a:lvl6pPr>
            <a:lvl7pPr lvl="6" rtl="0" algn="r">
              <a:spcBef>
                <a:spcPts val="0"/>
              </a:spcBef>
              <a:spcAft>
                <a:spcPts val="0"/>
              </a:spcAft>
              <a:buSzPts val="7200"/>
              <a:buNone/>
              <a:defRPr sz="7200"/>
            </a:lvl7pPr>
            <a:lvl8pPr lvl="7" rtl="0" algn="r">
              <a:spcBef>
                <a:spcPts val="0"/>
              </a:spcBef>
              <a:spcAft>
                <a:spcPts val="0"/>
              </a:spcAft>
              <a:buSzPts val="7200"/>
              <a:buNone/>
              <a:defRPr sz="7200"/>
            </a:lvl8pPr>
            <a:lvl9pPr lvl="8" rtl="0" algn="r">
              <a:spcBef>
                <a:spcPts val="0"/>
              </a:spcBef>
              <a:spcAft>
                <a:spcPts val="0"/>
              </a:spcAft>
              <a:buSzPts val="7200"/>
              <a:buNone/>
              <a:defRPr sz="7200"/>
            </a:lvl9pPr>
          </a:lstStyle>
          <a:p>
            <a:r>
              <a:t>xx%</a:t>
            </a:r>
          </a:p>
        </p:txBody>
      </p:sp>
      <p:sp>
        <p:nvSpPr>
          <p:cNvPr id="125" name="Google Shape;125;p6"/>
          <p:cNvSpPr txBox="1"/>
          <p:nvPr>
            <p:ph hasCustomPrompt="1" idx="7" type="title"/>
          </p:nvPr>
        </p:nvSpPr>
        <p:spPr>
          <a:xfrm>
            <a:off x="4784269" y="1108013"/>
            <a:ext cx="1977600" cy="697800"/>
          </a:xfrm>
          <a:prstGeom prst="rect">
            <a:avLst/>
          </a:prstGeom>
        </p:spPr>
        <p:txBody>
          <a:bodyPr anchorCtr="0" anchor="ctr" bIns="0" lIns="0" spcFirstLastPara="1" rIns="0" wrap="square" tIns="0">
            <a:noAutofit/>
          </a:bodyPr>
          <a:lstStyle>
            <a:lvl1pPr lvl="0" rtl="0">
              <a:spcBef>
                <a:spcPts val="0"/>
              </a:spcBef>
              <a:spcAft>
                <a:spcPts val="0"/>
              </a:spcAft>
              <a:buSzPts val="7200"/>
              <a:buNone/>
              <a:defRPr sz="7200">
                <a:solidFill>
                  <a:srgbClr val="FFAD2C"/>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26" name="Google Shape;126;p6"/>
          <p:cNvSpPr txBox="1"/>
          <p:nvPr>
            <p:ph hasCustomPrompt="1" idx="8" type="title"/>
          </p:nvPr>
        </p:nvSpPr>
        <p:spPr>
          <a:xfrm>
            <a:off x="4784275" y="2630750"/>
            <a:ext cx="1977600" cy="697800"/>
          </a:xfrm>
          <a:prstGeom prst="rect">
            <a:avLst/>
          </a:prstGeom>
        </p:spPr>
        <p:txBody>
          <a:bodyPr anchorCtr="0" anchor="ctr" bIns="0" lIns="0" spcFirstLastPara="1" rIns="0" wrap="square" tIns="0">
            <a:noAutofit/>
          </a:bodyPr>
          <a:lstStyle>
            <a:lvl1pPr lvl="0" rtl="0">
              <a:spcBef>
                <a:spcPts val="0"/>
              </a:spcBef>
              <a:spcAft>
                <a:spcPts val="0"/>
              </a:spcAft>
              <a:buClr>
                <a:srgbClr val="FFAD2C"/>
              </a:buClr>
              <a:buSzPts val="7200"/>
              <a:buNone/>
              <a:defRPr sz="7200">
                <a:solidFill>
                  <a:srgbClr val="FFAD2C"/>
                </a:solidFill>
              </a:defRPr>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27" name="Google Shape;127;p6"/>
          <p:cNvSpPr txBox="1"/>
          <p:nvPr>
            <p:ph idx="9" type="title"/>
          </p:nvPr>
        </p:nvSpPr>
        <p:spPr>
          <a:xfrm>
            <a:off x="546200" y="3110150"/>
            <a:ext cx="3813600" cy="421500"/>
          </a:xfrm>
          <a:prstGeom prst="rect">
            <a:avLst/>
          </a:prstGeom>
          <a:noFill/>
          <a:ln>
            <a:noFill/>
          </a:ln>
        </p:spPr>
        <p:txBody>
          <a:bodyPr anchorCtr="0" anchor="ctr" bIns="0" lIns="0" spcFirstLastPara="1" rIns="0" wrap="square" tIns="0">
            <a:noAutofit/>
          </a:bodyPr>
          <a:lstStyle>
            <a:lvl1pPr lvl="0" rtl="0" algn="r">
              <a:spcBef>
                <a:spcPts val="0"/>
              </a:spcBef>
              <a:spcAft>
                <a:spcPts val="0"/>
              </a:spcAft>
              <a:buSzPts val="1400"/>
              <a:buNone/>
              <a:defRPr i="0" sz="2400">
                <a:solidFill>
                  <a:srgbClr val="FFFFFF"/>
                </a:solidFill>
              </a:defRPr>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128" name="Google Shape;128;p6"/>
          <p:cNvSpPr txBox="1"/>
          <p:nvPr>
            <p:ph idx="13" type="subTitle"/>
          </p:nvPr>
        </p:nvSpPr>
        <p:spPr>
          <a:xfrm>
            <a:off x="2672984" y="3531638"/>
            <a:ext cx="1686600" cy="330300"/>
          </a:xfrm>
          <a:prstGeom prst="rect">
            <a:avLst/>
          </a:prstGeom>
        </p:spPr>
        <p:txBody>
          <a:bodyPr anchorCtr="0" anchor="t" bIns="0" lIns="0" spcFirstLastPara="1" rIns="0" wrap="square" tIns="0">
            <a:noAutofit/>
          </a:bodyPr>
          <a:lstStyle>
            <a:lvl1pPr lvl="0" rtl="0" algn="r">
              <a:spcBef>
                <a:spcPts val="0"/>
              </a:spcBef>
              <a:spcAft>
                <a:spcPts val="0"/>
              </a:spcAft>
              <a:buNone/>
              <a:defRPr>
                <a:solidFill>
                  <a:srgbClr val="FFFFFF"/>
                </a:solidFill>
              </a:defRPr>
            </a:lvl1pPr>
            <a:lvl2pPr lvl="1" rtl="0" algn="r">
              <a:spcBef>
                <a:spcPts val="0"/>
              </a:spcBef>
              <a:spcAft>
                <a:spcPts val="0"/>
              </a:spcAft>
              <a:buNone/>
              <a:defRPr>
                <a:solidFill>
                  <a:srgbClr val="FFFFFF"/>
                </a:solidFill>
              </a:defRPr>
            </a:lvl2pPr>
            <a:lvl3pPr lvl="2" rtl="0" algn="r">
              <a:spcBef>
                <a:spcPts val="0"/>
              </a:spcBef>
              <a:spcAft>
                <a:spcPts val="0"/>
              </a:spcAft>
              <a:buNone/>
              <a:defRPr>
                <a:solidFill>
                  <a:srgbClr val="FFFFFF"/>
                </a:solidFill>
              </a:defRPr>
            </a:lvl3pPr>
            <a:lvl4pPr lvl="3" rtl="0" algn="r">
              <a:spcBef>
                <a:spcPts val="0"/>
              </a:spcBef>
              <a:spcAft>
                <a:spcPts val="0"/>
              </a:spcAft>
              <a:buNone/>
              <a:defRPr>
                <a:solidFill>
                  <a:srgbClr val="FFFFFF"/>
                </a:solidFill>
              </a:defRPr>
            </a:lvl4pPr>
            <a:lvl5pPr lvl="4" rtl="0" algn="r">
              <a:spcBef>
                <a:spcPts val="0"/>
              </a:spcBef>
              <a:spcAft>
                <a:spcPts val="0"/>
              </a:spcAft>
              <a:buNone/>
              <a:defRPr>
                <a:solidFill>
                  <a:srgbClr val="FFFFFF"/>
                </a:solidFill>
              </a:defRPr>
            </a:lvl5pPr>
            <a:lvl6pPr lvl="5" rtl="0" algn="r">
              <a:spcBef>
                <a:spcPts val="0"/>
              </a:spcBef>
              <a:spcAft>
                <a:spcPts val="0"/>
              </a:spcAft>
              <a:buNone/>
              <a:defRPr>
                <a:solidFill>
                  <a:srgbClr val="FFFFFF"/>
                </a:solidFill>
              </a:defRPr>
            </a:lvl6pPr>
            <a:lvl7pPr lvl="6" rtl="0" algn="r">
              <a:spcBef>
                <a:spcPts val="0"/>
              </a:spcBef>
              <a:spcAft>
                <a:spcPts val="0"/>
              </a:spcAft>
              <a:buNone/>
              <a:defRPr>
                <a:solidFill>
                  <a:srgbClr val="FFFFFF"/>
                </a:solidFill>
              </a:defRPr>
            </a:lvl7pPr>
            <a:lvl8pPr lvl="7" rtl="0" algn="r">
              <a:spcBef>
                <a:spcPts val="0"/>
              </a:spcBef>
              <a:spcAft>
                <a:spcPts val="0"/>
              </a:spcAft>
              <a:buNone/>
              <a:defRPr>
                <a:solidFill>
                  <a:srgbClr val="FFFFFF"/>
                </a:solidFill>
              </a:defRPr>
            </a:lvl8pPr>
            <a:lvl9pPr lvl="8" rtl="0" algn="r">
              <a:spcBef>
                <a:spcPts val="0"/>
              </a:spcBef>
              <a:spcAft>
                <a:spcPts val="0"/>
              </a:spcAft>
              <a:buNone/>
              <a:defRPr>
                <a:solidFill>
                  <a:srgbClr val="FFFFFF"/>
                </a:solidFill>
              </a:defRPr>
            </a:lvl9pPr>
          </a:lstStyle>
          <a:p/>
        </p:txBody>
      </p:sp>
      <p:sp>
        <p:nvSpPr>
          <p:cNvPr id="129" name="Google Shape;129;p6"/>
          <p:cNvSpPr txBox="1"/>
          <p:nvPr>
            <p:ph hasCustomPrompt="1" idx="14" type="title"/>
          </p:nvPr>
        </p:nvSpPr>
        <p:spPr>
          <a:xfrm>
            <a:off x="2382125" y="2630738"/>
            <a:ext cx="1977600" cy="697800"/>
          </a:xfrm>
          <a:prstGeom prst="rect">
            <a:avLst/>
          </a:prstGeom>
        </p:spPr>
        <p:txBody>
          <a:bodyPr anchorCtr="0" anchor="ctr" bIns="0" lIns="0" spcFirstLastPara="1" rIns="0" wrap="square" tIns="0">
            <a:noAutofit/>
          </a:bodyPr>
          <a:lstStyle>
            <a:lvl1pPr lvl="0" rtl="0" algn="r">
              <a:spcBef>
                <a:spcPts val="0"/>
              </a:spcBef>
              <a:spcAft>
                <a:spcPts val="0"/>
              </a:spcAft>
              <a:buSzPts val="7200"/>
              <a:buNone/>
              <a:defRPr sz="7200">
                <a:solidFill>
                  <a:srgbClr val="FFAD2C"/>
                </a:solidFill>
              </a:defRPr>
            </a:lvl1pPr>
            <a:lvl2pPr lvl="1" rtl="0" algn="r">
              <a:spcBef>
                <a:spcPts val="0"/>
              </a:spcBef>
              <a:spcAft>
                <a:spcPts val="0"/>
              </a:spcAft>
              <a:buSzPts val="7200"/>
              <a:buNone/>
              <a:defRPr sz="7200"/>
            </a:lvl2pPr>
            <a:lvl3pPr lvl="2" rtl="0" algn="r">
              <a:spcBef>
                <a:spcPts val="0"/>
              </a:spcBef>
              <a:spcAft>
                <a:spcPts val="0"/>
              </a:spcAft>
              <a:buSzPts val="7200"/>
              <a:buNone/>
              <a:defRPr sz="7200"/>
            </a:lvl3pPr>
            <a:lvl4pPr lvl="3" rtl="0" algn="r">
              <a:spcBef>
                <a:spcPts val="0"/>
              </a:spcBef>
              <a:spcAft>
                <a:spcPts val="0"/>
              </a:spcAft>
              <a:buSzPts val="7200"/>
              <a:buNone/>
              <a:defRPr sz="7200"/>
            </a:lvl4pPr>
            <a:lvl5pPr lvl="4" rtl="0" algn="r">
              <a:spcBef>
                <a:spcPts val="0"/>
              </a:spcBef>
              <a:spcAft>
                <a:spcPts val="0"/>
              </a:spcAft>
              <a:buSzPts val="7200"/>
              <a:buNone/>
              <a:defRPr sz="7200"/>
            </a:lvl5pPr>
            <a:lvl6pPr lvl="5" rtl="0" algn="r">
              <a:spcBef>
                <a:spcPts val="0"/>
              </a:spcBef>
              <a:spcAft>
                <a:spcPts val="0"/>
              </a:spcAft>
              <a:buSzPts val="7200"/>
              <a:buNone/>
              <a:defRPr sz="7200"/>
            </a:lvl6pPr>
            <a:lvl7pPr lvl="6" rtl="0" algn="r">
              <a:spcBef>
                <a:spcPts val="0"/>
              </a:spcBef>
              <a:spcAft>
                <a:spcPts val="0"/>
              </a:spcAft>
              <a:buSzPts val="7200"/>
              <a:buNone/>
              <a:defRPr sz="7200"/>
            </a:lvl7pPr>
            <a:lvl8pPr lvl="7" rtl="0" algn="r">
              <a:spcBef>
                <a:spcPts val="0"/>
              </a:spcBef>
              <a:spcAft>
                <a:spcPts val="0"/>
              </a:spcAft>
              <a:buSzPts val="7200"/>
              <a:buNone/>
              <a:defRPr sz="7200"/>
            </a:lvl8pPr>
            <a:lvl9pPr lvl="8" rtl="0" algn="r">
              <a:spcBef>
                <a:spcPts val="0"/>
              </a:spcBef>
              <a:spcAft>
                <a:spcPts val="0"/>
              </a:spcAft>
              <a:buSzPts val="7200"/>
              <a:buNone/>
              <a:defRPr sz="7200"/>
            </a:lvl9pPr>
          </a:lstStyle>
          <a:p>
            <a:r>
              <a:t>xx%</a:t>
            </a:r>
          </a:p>
        </p:txBody>
      </p:sp>
      <p:grpSp>
        <p:nvGrpSpPr>
          <p:cNvPr id="130" name="Google Shape;130;p6"/>
          <p:cNvGrpSpPr/>
          <p:nvPr/>
        </p:nvGrpSpPr>
        <p:grpSpPr>
          <a:xfrm>
            <a:off x="614500" y="260050"/>
            <a:ext cx="7746075" cy="4329925"/>
            <a:chOff x="614500" y="260050"/>
            <a:chExt cx="7746075" cy="4329925"/>
          </a:xfrm>
        </p:grpSpPr>
        <p:grpSp>
          <p:nvGrpSpPr>
            <p:cNvPr id="131" name="Google Shape;131;p6"/>
            <p:cNvGrpSpPr/>
            <p:nvPr/>
          </p:nvGrpSpPr>
          <p:grpSpPr>
            <a:xfrm>
              <a:off x="1466426" y="1540126"/>
              <a:ext cx="433199" cy="89400"/>
              <a:chOff x="1466426" y="1540126"/>
              <a:chExt cx="433199" cy="89400"/>
            </a:xfrm>
          </p:grpSpPr>
          <p:sp>
            <p:nvSpPr>
              <p:cNvPr id="132" name="Google Shape;132;p6"/>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6"/>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 name="Google Shape;134;p6"/>
            <p:cNvGrpSpPr/>
            <p:nvPr/>
          </p:nvGrpSpPr>
          <p:grpSpPr>
            <a:xfrm>
              <a:off x="614500" y="260050"/>
              <a:ext cx="7746075" cy="4329925"/>
              <a:chOff x="614500" y="260050"/>
              <a:chExt cx="7746075" cy="4329925"/>
            </a:xfrm>
          </p:grpSpPr>
          <p:sp>
            <p:nvSpPr>
              <p:cNvPr id="135" name="Google Shape;135;p6"/>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6"/>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6"/>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6"/>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6"/>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6"/>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6"/>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 name="Google Shape;142;p6"/>
              <p:cNvGrpSpPr/>
              <p:nvPr/>
            </p:nvGrpSpPr>
            <p:grpSpPr>
              <a:xfrm>
                <a:off x="7773925" y="2086963"/>
                <a:ext cx="281610" cy="89409"/>
                <a:chOff x="2979400" y="3139200"/>
                <a:chExt cx="281610" cy="89409"/>
              </a:xfrm>
            </p:grpSpPr>
            <p:sp>
              <p:nvSpPr>
                <p:cNvPr id="143" name="Google Shape;143;p6"/>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6"/>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6"/>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6"/>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 name="Google Shape;147;p6"/>
              <p:cNvGrpSpPr/>
              <p:nvPr/>
            </p:nvGrpSpPr>
            <p:grpSpPr>
              <a:xfrm>
                <a:off x="3351475" y="673487"/>
                <a:ext cx="281610" cy="89409"/>
                <a:chOff x="2979400" y="3139200"/>
                <a:chExt cx="281610" cy="89409"/>
              </a:xfrm>
            </p:grpSpPr>
            <p:sp>
              <p:nvSpPr>
                <p:cNvPr id="148" name="Google Shape;148;p6"/>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6"/>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6"/>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6"/>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 name="Google Shape;152;p6"/>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6"/>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extLst>
    <p:ext uri="{DCECCB84-F9BA-43D5-87BE-67443E8EF086}">
      <p15:sldGuideLst>
        <p15:guide id="1" pos="5507">
          <p15:clr>
            <a:srgbClr val="F9AD4C"/>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DESIGN ">
  <p:cSld name="Two Content">
    <p:bg>
      <p:bgPr>
        <a:gradFill>
          <a:gsLst>
            <a:gs pos="0">
              <a:srgbClr val="434343"/>
            </a:gs>
            <a:gs pos="100000">
              <a:srgbClr val="000000"/>
            </a:gs>
          </a:gsLst>
          <a:path path="circle">
            <a:fillToRect b="50%" l="50%" r="50%" t="50%"/>
          </a:path>
          <a:tileRect/>
        </a:gradFill>
      </p:bgPr>
    </p:bg>
    <p:spTree>
      <p:nvGrpSpPr>
        <p:cNvPr id="154" name="Shape 154"/>
        <p:cNvGrpSpPr/>
        <p:nvPr/>
      </p:nvGrpSpPr>
      <p:grpSpPr>
        <a:xfrm>
          <a:off x="0" y="0"/>
          <a:ext cx="0" cy="0"/>
          <a:chOff x="0" y="0"/>
          <a:chExt cx="0" cy="0"/>
        </a:xfrm>
      </p:grpSpPr>
      <p:sp>
        <p:nvSpPr>
          <p:cNvPr id="155" name="Google Shape;155;p7"/>
          <p:cNvSpPr/>
          <p:nvPr/>
        </p:nvSpPr>
        <p:spPr>
          <a:xfrm flipH="1" rot="5400000">
            <a:off x="-990735" y="914290"/>
            <a:ext cx="5219939" cy="3238482"/>
          </a:xfrm>
          <a:custGeom>
            <a:rect b="b" l="l" r="r" t="t"/>
            <a:pathLst>
              <a:path extrusionOk="0" h="22208" w="32988">
                <a:moveTo>
                  <a:pt x="13225" y="0"/>
                </a:moveTo>
                <a:cubicBezTo>
                  <a:pt x="9134" y="0"/>
                  <a:pt x="4619" y="1489"/>
                  <a:pt x="1" y="5059"/>
                </a:cubicBezTo>
                <a:lnTo>
                  <a:pt x="1" y="7896"/>
                </a:lnTo>
                <a:lnTo>
                  <a:pt x="1" y="22207"/>
                </a:lnTo>
                <a:lnTo>
                  <a:pt x="32582" y="22207"/>
                </a:lnTo>
                <a:cubicBezTo>
                  <a:pt x="32988" y="15972"/>
                  <a:pt x="30244" y="9331"/>
                  <a:pt x="25567" y="5059"/>
                </a:cubicBezTo>
                <a:cubicBezTo>
                  <a:pt x="23509" y="3095"/>
                  <a:pt x="21171" y="1661"/>
                  <a:pt x="18552" y="881"/>
                </a:cubicBezTo>
                <a:cubicBezTo>
                  <a:pt x="16886" y="313"/>
                  <a:pt x="15100" y="0"/>
                  <a:pt x="13225" y="0"/>
                </a:cubicBezTo>
                <a:close/>
              </a:path>
            </a:pathLst>
          </a:custGeom>
          <a:gradFill>
            <a:gsLst>
              <a:gs pos="0">
                <a:srgbClr val="FFC002"/>
              </a:gs>
              <a:gs pos="100000">
                <a:srgbClr val="E69138"/>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7"/>
          <p:cNvSpPr txBox="1"/>
          <p:nvPr>
            <p:ph type="title"/>
          </p:nvPr>
        </p:nvSpPr>
        <p:spPr>
          <a:xfrm>
            <a:off x="4890726" y="1453613"/>
            <a:ext cx="3369900" cy="2242800"/>
          </a:xfrm>
          <a:prstGeom prst="rect">
            <a:avLst/>
          </a:prstGeom>
          <a:noFill/>
          <a:ln>
            <a:noFill/>
          </a:ln>
        </p:spPr>
        <p:txBody>
          <a:bodyPr anchorCtr="0" anchor="b" bIns="0" lIns="0" spcFirstLastPara="1" rIns="0" wrap="square" tIns="0">
            <a:noAutofit/>
          </a:bodyPr>
          <a:lstStyle>
            <a:lvl1pPr lvl="0" rtl="0" algn="r">
              <a:spcBef>
                <a:spcPts val="0"/>
              </a:spcBef>
              <a:spcAft>
                <a:spcPts val="0"/>
              </a:spcAft>
              <a:buClr>
                <a:srgbClr val="FFC39F"/>
              </a:buClr>
              <a:buSzPts val="4800"/>
              <a:buNone/>
              <a:defRPr i="0" sz="4800">
                <a:solidFill>
                  <a:srgbClr val="F3F3F3"/>
                </a:solidFill>
              </a:defRPr>
            </a:lvl1pPr>
            <a:lvl2pPr lvl="1" rtl="0">
              <a:spcBef>
                <a:spcPts val="0"/>
              </a:spcBef>
              <a:spcAft>
                <a:spcPts val="0"/>
              </a:spcAft>
              <a:buClr>
                <a:srgbClr val="FFC39F"/>
              </a:buClr>
              <a:buSzPts val="6000"/>
              <a:buNone/>
              <a:defRPr sz="6000">
                <a:solidFill>
                  <a:srgbClr val="FFC39F"/>
                </a:solidFill>
              </a:defRPr>
            </a:lvl2pPr>
            <a:lvl3pPr lvl="2" rtl="0">
              <a:spcBef>
                <a:spcPts val="0"/>
              </a:spcBef>
              <a:spcAft>
                <a:spcPts val="0"/>
              </a:spcAft>
              <a:buClr>
                <a:srgbClr val="FFC39F"/>
              </a:buClr>
              <a:buSzPts val="6000"/>
              <a:buNone/>
              <a:defRPr sz="6000">
                <a:solidFill>
                  <a:srgbClr val="FFC39F"/>
                </a:solidFill>
              </a:defRPr>
            </a:lvl3pPr>
            <a:lvl4pPr lvl="3" rtl="0">
              <a:spcBef>
                <a:spcPts val="0"/>
              </a:spcBef>
              <a:spcAft>
                <a:spcPts val="0"/>
              </a:spcAft>
              <a:buClr>
                <a:srgbClr val="FFC39F"/>
              </a:buClr>
              <a:buSzPts val="6000"/>
              <a:buNone/>
              <a:defRPr sz="6000">
                <a:solidFill>
                  <a:srgbClr val="FFC39F"/>
                </a:solidFill>
              </a:defRPr>
            </a:lvl4pPr>
            <a:lvl5pPr lvl="4" rtl="0">
              <a:spcBef>
                <a:spcPts val="0"/>
              </a:spcBef>
              <a:spcAft>
                <a:spcPts val="0"/>
              </a:spcAft>
              <a:buClr>
                <a:srgbClr val="FFC39F"/>
              </a:buClr>
              <a:buSzPts val="6000"/>
              <a:buNone/>
              <a:defRPr sz="6000">
                <a:solidFill>
                  <a:srgbClr val="FFC39F"/>
                </a:solidFill>
              </a:defRPr>
            </a:lvl5pPr>
            <a:lvl6pPr lvl="5" rtl="0">
              <a:spcBef>
                <a:spcPts val="0"/>
              </a:spcBef>
              <a:spcAft>
                <a:spcPts val="0"/>
              </a:spcAft>
              <a:buClr>
                <a:srgbClr val="FFC39F"/>
              </a:buClr>
              <a:buSzPts val="6000"/>
              <a:buNone/>
              <a:defRPr sz="6000">
                <a:solidFill>
                  <a:srgbClr val="FFC39F"/>
                </a:solidFill>
              </a:defRPr>
            </a:lvl6pPr>
            <a:lvl7pPr lvl="6" rtl="0">
              <a:spcBef>
                <a:spcPts val="0"/>
              </a:spcBef>
              <a:spcAft>
                <a:spcPts val="0"/>
              </a:spcAft>
              <a:buClr>
                <a:srgbClr val="FFC39F"/>
              </a:buClr>
              <a:buSzPts val="6000"/>
              <a:buNone/>
              <a:defRPr sz="6000">
                <a:solidFill>
                  <a:srgbClr val="FFC39F"/>
                </a:solidFill>
              </a:defRPr>
            </a:lvl7pPr>
            <a:lvl8pPr lvl="7" rtl="0">
              <a:spcBef>
                <a:spcPts val="0"/>
              </a:spcBef>
              <a:spcAft>
                <a:spcPts val="0"/>
              </a:spcAft>
              <a:buClr>
                <a:srgbClr val="FFC39F"/>
              </a:buClr>
              <a:buSzPts val="6000"/>
              <a:buNone/>
              <a:defRPr sz="6000">
                <a:solidFill>
                  <a:srgbClr val="FFC39F"/>
                </a:solidFill>
              </a:defRPr>
            </a:lvl8pPr>
            <a:lvl9pPr lvl="8" rtl="0">
              <a:spcBef>
                <a:spcPts val="0"/>
              </a:spcBef>
              <a:spcAft>
                <a:spcPts val="0"/>
              </a:spcAft>
              <a:buClr>
                <a:srgbClr val="FFC39F"/>
              </a:buClr>
              <a:buSzPts val="6000"/>
              <a:buNone/>
              <a:defRPr sz="6000">
                <a:solidFill>
                  <a:srgbClr val="FFC39F"/>
                </a:solidFill>
              </a:defRPr>
            </a:lvl9pPr>
          </a:lstStyle>
          <a:p/>
        </p:txBody>
      </p:sp>
      <p:sp>
        <p:nvSpPr>
          <p:cNvPr id="157" name="Google Shape;157;p7"/>
          <p:cNvSpPr txBox="1"/>
          <p:nvPr>
            <p:ph idx="1" type="subTitle"/>
          </p:nvPr>
        </p:nvSpPr>
        <p:spPr>
          <a:xfrm>
            <a:off x="5111826" y="3858650"/>
            <a:ext cx="3148800" cy="355200"/>
          </a:xfrm>
          <a:prstGeom prst="rect">
            <a:avLst/>
          </a:prstGeom>
        </p:spPr>
        <p:txBody>
          <a:bodyPr anchorCtr="0" anchor="t" bIns="0" lIns="0" spcFirstLastPara="1" rIns="0" wrap="square" tIns="0">
            <a:noAutofit/>
          </a:bodyPr>
          <a:lstStyle>
            <a:lvl1pPr lvl="0" rtl="0" algn="r">
              <a:spcBef>
                <a:spcPts val="0"/>
              </a:spcBef>
              <a:spcAft>
                <a:spcPts val="0"/>
              </a:spcAft>
              <a:buNone/>
              <a:defRPr sz="1200"/>
            </a:lvl1pPr>
            <a:lvl2pPr lvl="1" rtl="0" algn="r">
              <a:spcBef>
                <a:spcPts val="0"/>
              </a:spcBef>
              <a:spcAft>
                <a:spcPts val="0"/>
              </a:spcAft>
              <a:buNone/>
              <a:defRPr sz="1200"/>
            </a:lvl2pPr>
            <a:lvl3pPr lvl="2" rtl="0" algn="r">
              <a:spcBef>
                <a:spcPts val="0"/>
              </a:spcBef>
              <a:spcAft>
                <a:spcPts val="0"/>
              </a:spcAft>
              <a:buNone/>
              <a:defRPr sz="1200"/>
            </a:lvl3pPr>
            <a:lvl4pPr lvl="3" rtl="0" algn="r">
              <a:spcBef>
                <a:spcPts val="0"/>
              </a:spcBef>
              <a:spcAft>
                <a:spcPts val="0"/>
              </a:spcAft>
              <a:buNone/>
              <a:defRPr sz="1200"/>
            </a:lvl4pPr>
            <a:lvl5pPr lvl="4" rtl="0" algn="r">
              <a:spcBef>
                <a:spcPts val="0"/>
              </a:spcBef>
              <a:spcAft>
                <a:spcPts val="0"/>
              </a:spcAft>
              <a:buNone/>
              <a:defRPr sz="1200"/>
            </a:lvl5pPr>
            <a:lvl6pPr lvl="5" rtl="0" algn="r">
              <a:spcBef>
                <a:spcPts val="0"/>
              </a:spcBef>
              <a:spcAft>
                <a:spcPts val="0"/>
              </a:spcAft>
              <a:buNone/>
              <a:defRPr sz="1200"/>
            </a:lvl6pPr>
            <a:lvl7pPr lvl="6" rtl="0" algn="r">
              <a:spcBef>
                <a:spcPts val="0"/>
              </a:spcBef>
              <a:spcAft>
                <a:spcPts val="0"/>
              </a:spcAft>
              <a:buNone/>
              <a:defRPr sz="1200"/>
            </a:lvl7pPr>
            <a:lvl8pPr lvl="7" rtl="0" algn="r">
              <a:spcBef>
                <a:spcPts val="0"/>
              </a:spcBef>
              <a:spcAft>
                <a:spcPts val="0"/>
              </a:spcAft>
              <a:buNone/>
              <a:defRPr sz="1200"/>
            </a:lvl8pPr>
            <a:lvl9pPr lvl="8" rtl="0" algn="r">
              <a:spcBef>
                <a:spcPts val="0"/>
              </a:spcBef>
              <a:spcAft>
                <a:spcPts val="0"/>
              </a:spcAft>
              <a:buNone/>
              <a:defRPr sz="1200"/>
            </a:lvl9pPr>
          </a:lstStyle>
          <a:p/>
        </p:txBody>
      </p:sp>
      <p:grpSp>
        <p:nvGrpSpPr>
          <p:cNvPr id="158" name="Google Shape;158;p7"/>
          <p:cNvGrpSpPr/>
          <p:nvPr/>
        </p:nvGrpSpPr>
        <p:grpSpPr>
          <a:xfrm>
            <a:off x="614500" y="260050"/>
            <a:ext cx="7746075" cy="4329925"/>
            <a:chOff x="614500" y="260050"/>
            <a:chExt cx="7746075" cy="4329925"/>
          </a:xfrm>
        </p:grpSpPr>
        <p:grpSp>
          <p:nvGrpSpPr>
            <p:cNvPr id="159" name="Google Shape;159;p7"/>
            <p:cNvGrpSpPr/>
            <p:nvPr/>
          </p:nvGrpSpPr>
          <p:grpSpPr>
            <a:xfrm>
              <a:off x="1466426" y="1540126"/>
              <a:ext cx="433199" cy="89400"/>
              <a:chOff x="1466426" y="1540126"/>
              <a:chExt cx="433199" cy="89400"/>
            </a:xfrm>
          </p:grpSpPr>
          <p:sp>
            <p:nvSpPr>
              <p:cNvPr id="160" name="Google Shape;160;p7"/>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7"/>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 name="Google Shape;162;p7"/>
            <p:cNvGrpSpPr/>
            <p:nvPr/>
          </p:nvGrpSpPr>
          <p:grpSpPr>
            <a:xfrm>
              <a:off x="614500" y="260050"/>
              <a:ext cx="7746075" cy="4329925"/>
              <a:chOff x="614500" y="260050"/>
              <a:chExt cx="7746075" cy="4329925"/>
            </a:xfrm>
          </p:grpSpPr>
          <p:sp>
            <p:nvSpPr>
              <p:cNvPr id="163" name="Google Shape;163;p7"/>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7"/>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7"/>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7"/>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7"/>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7"/>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7"/>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 name="Google Shape;170;p7"/>
              <p:cNvGrpSpPr/>
              <p:nvPr/>
            </p:nvGrpSpPr>
            <p:grpSpPr>
              <a:xfrm>
                <a:off x="7773925" y="2086963"/>
                <a:ext cx="281610" cy="89409"/>
                <a:chOff x="2979400" y="3139200"/>
                <a:chExt cx="281610" cy="89409"/>
              </a:xfrm>
            </p:grpSpPr>
            <p:sp>
              <p:nvSpPr>
                <p:cNvPr id="171" name="Google Shape;171;p7"/>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7"/>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7"/>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7"/>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 name="Google Shape;175;p7"/>
              <p:cNvGrpSpPr/>
              <p:nvPr/>
            </p:nvGrpSpPr>
            <p:grpSpPr>
              <a:xfrm>
                <a:off x="3351475" y="673487"/>
                <a:ext cx="281610" cy="89409"/>
                <a:chOff x="2979400" y="3139200"/>
                <a:chExt cx="281610" cy="89409"/>
              </a:xfrm>
            </p:grpSpPr>
            <p:sp>
              <p:nvSpPr>
                <p:cNvPr id="176" name="Google Shape;176;p7"/>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7"/>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7"/>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7"/>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 name="Google Shape;180;p7"/>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7"/>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mp; TEXT 2">
  <p:cSld name="Title Slide">
    <p:bg>
      <p:bgPr>
        <a:gradFill>
          <a:gsLst>
            <a:gs pos="0">
              <a:srgbClr val="434343"/>
            </a:gs>
            <a:gs pos="100000">
              <a:srgbClr val="000000"/>
            </a:gs>
          </a:gsLst>
          <a:path path="circle">
            <a:fillToRect b="50%" l="50%" r="50%" t="50%"/>
          </a:path>
          <a:tileRect/>
        </a:gradFill>
      </p:bgPr>
    </p:bg>
    <p:spTree>
      <p:nvGrpSpPr>
        <p:cNvPr id="182" name="Shape 182"/>
        <p:cNvGrpSpPr/>
        <p:nvPr/>
      </p:nvGrpSpPr>
      <p:grpSpPr>
        <a:xfrm>
          <a:off x="0" y="0"/>
          <a:ext cx="0" cy="0"/>
          <a:chOff x="0" y="0"/>
          <a:chExt cx="0" cy="0"/>
        </a:xfrm>
      </p:grpSpPr>
      <p:sp>
        <p:nvSpPr>
          <p:cNvPr id="183" name="Google Shape;183;p8"/>
          <p:cNvSpPr txBox="1"/>
          <p:nvPr>
            <p:ph type="title"/>
          </p:nvPr>
        </p:nvSpPr>
        <p:spPr>
          <a:xfrm>
            <a:off x="914400" y="1213375"/>
            <a:ext cx="3692700" cy="1032900"/>
          </a:xfrm>
          <a:prstGeom prst="rect">
            <a:avLst/>
          </a:prstGeom>
          <a:noFill/>
          <a:ln>
            <a:noFill/>
          </a:ln>
        </p:spPr>
        <p:txBody>
          <a:bodyPr anchorCtr="0" anchor="b" bIns="0" lIns="0" spcFirstLastPara="1" rIns="0" wrap="square" tIns="0">
            <a:noAutofit/>
          </a:bodyPr>
          <a:lstStyle>
            <a:lvl1pPr lvl="0" rtl="0">
              <a:spcBef>
                <a:spcPts val="0"/>
              </a:spcBef>
              <a:spcAft>
                <a:spcPts val="0"/>
              </a:spcAft>
              <a:buSzPts val="700"/>
              <a:buNone/>
              <a:defRPr i="0" sz="3300">
                <a:solidFill>
                  <a:srgbClr val="F3F3F3"/>
                </a:solidFill>
              </a:defRPr>
            </a:lvl1pPr>
            <a:lvl2pPr lvl="1" rtl="0">
              <a:spcBef>
                <a:spcPts val="0"/>
              </a:spcBef>
              <a:spcAft>
                <a:spcPts val="0"/>
              </a:spcAft>
              <a:buSzPts val="700"/>
              <a:buNone/>
              <a:defRPr/>
            </a:lvl2pPr>
            <a:lvl3pPr lvl="2" rtl="0">
              <a:spcBef>
                <a:spcPts val="0"/>
              </a:spcBef>
              <a:spcAft>
                <a:spcPts val="0"/>
              </a:spcAft>
              <a:buSzPts val="700"/>
              <a:buNone/>
              <a:defRPr/>
            </a:lvl3pPr>
            <a:lvl4pPr lvl="3" rtl="0">
              <a:spcBef>
                <a:spcPts val="0"/>
              </a:spcBef>
              <a:spcAft>
                <a:spcPts val="0"/>
              </a:spcAft>
              <a:buSzPts val="700"/>
              <a:buNone/>
              <a:defRPr/>
            </a:lvl4pPr>
            <a:lvl5pPr lvl="4" rtl="0">
              <a:spcBef>
                <a:spcPts val="0"/>
              </a:spcBef>
              <a:spcAft>
                <a:spcPts val="0"/>
              </a:spcAft>
              <a:buSzPts val="700"/>
              <a:buNone/>
              <a:defRPr/>
            </a:lvl5pPr>
            <a:lvl6pPr lvl="5" rtl="0">
              <a:spcBef>
                <a:spcPts val="0"/>
              </a:spcBef>
              <a:spcAft>
                <a:spcPts val="0"/>
              </a:spcAft>
              <a:buSzPts val="700"/>
              <a:buNone/>
              <a:defRPr/>
            </a:lvl6pPr>
            <a:lvl7pPr lvl="6" rtl="0">
              <a:spcBef>
                <a:spcPts val="0"/>
              </a:spcBef>
              <a:spcAft>
                <a:spcPts val="0"/>
              </a:spcAft>
              <a:buSzPts val="700"/>
              <a:buNone/>
              <a:defRPr/>
            </a:lvl7pPr>
            <a:lvl8pPr lvl="7" rtl="0">
              <a:spcBef>
                <a:spcPts val="0"/>
              </a:spcBef>
              <a:spcAft>
                <a:spcPts val="0"/>
              </a:spcAft>
              <a:buSzPts val="700"/>
              <a:buNone/>
              <a:defRPr/>
            </a:lvl8pPr>
            <a:lvl9pPr lvl="8" rtl="0">
              <a:spcBef>
                <a:spcPts val="0"/>
              </a:spcBef>
              <a:spcAft>
                <a:spcPts val="0"/>
              </a:spcAft>
              <a:buSzPts val="700"/>
              <a:buNone/>
              <a:defRPr/>
            </a:lvl9pPr>
          </a:lstStyle>
          <a:p/>
        </p:txBody>
      </p:sp>
      <p:sp>
        <p:nvSpPr>
          <p:cNvPr id="184" name="Google Shape;184;p8"/>
          <p:cNvSpPr txBox="1"/>
          <p:nvPr>
            <p:ph idx="1" type="subTitle"/>
          </p:nvPr>
        </p:nvSpPr>
        <p:spPr>
          <a:xfrm>
            <a:off x="914400" y="2579800"/>
            <a:ext cx="3876300" cy="1449600"/>
          </a:xfrm>
          <a:prstGeom prst="rect">
            <a:avLst/>
          </a:prstGeom>
        </p:spPr>
        <p:txBody>
          <a:bodyPr anchorCtr="0" anchor="t" bIns="0" lIns="0" spcFirstLastPara="1" rIns="0" wrap="square" tIns="0">
            <a:noAutofit/>
          </a:bodyPr>
          <a:lstStyle>
            <a:lvl1pPr lvl="0" rtl="0">
              <a:lnSpc>
                <a:spcPct val="115000"/>
              </a:lnSpc>
              <a:spcBef>
                <a:spcPts val="0"/>
              </a:spcBef>
              <a:spcAft>
                <a:spcPts val="0"/>
              </a:spcAft>
              <a:buNone/>
              <a:defRPr sz="1200">
                <a:solidFill>
                  <a:srgbClr val="F3F3F3"/>
                </a:solidFill>
              </a:defRPr>
            </a:lvl1pPr>
            <a:lvl2pPr lvl="1" rtl="0">
              <a:lnSpc>
                <a:spcPct val="115000"/>
              </a:lnSpc>
              <a:spcBef>
                <a:spcPts val="0"/>
              </a:spcBef>
              <a:spcAft>
                <a:spcPts val="0"/>
              </a:spcAft>
              <a:buNone/>
              <a:defRPr sz="1200">
                <a:solidFill>
                  <a:srgbClr val="F3F3F3"/>
                </a:solidFill>
              </a:defRPr>
            </a:lvl2pPr>
            <a:lvl3pPr lvl="2" rtl="0">
              <a:lnSpc>
                <a:spcPct val="115000"/>
              </a:lnSpc>
              <a:spcBef>
                <a:spcPts val="0"/>
              </a:spcBef>
              <a:spcAft>
                <a:spcPts val="0"/>
              </a:spcAft>
              <a:buNone/>
              <a:defRPr sz="1200">
                <a:solidFill>
                  <a:srgbClr val="F3F3F3"/>
                </a:solidFill>
              </a:defRPr>
            </a:lvl3pPr>
            <a:lvl4pPr lvl="3" rtl="0">
              <a:lnSpc>
                <a:spcPct val="115000"/>
              </a:lnSpc>
              <a:spcBef>
                <a:spcPts val="0"/>
              </a:spcBef>
              <a:spcAft>
                <a:spcPts val="0"/>
              </a:spcAft>
              <a:buNone/>
              <a:defRPr sz="1200">
                <a:solidFill>
                  <a:srgbClr val="F3F3F3"/>
                </a:solidFill>
              </a:defRPr>
            </a:lvl4pPr>
            <a:lvl5pPr lvl="4" rtl="0">
              <a:lnSpc>
                <a:spcPct val="115000"/>
              </a:lnSpc>
              <a:spcBef>
                <a:spcPts val="0"/>
              </a:spcBef>
              <a:spcAft>
                <a:spcPts val="0"/>
              </a:spcAft>
              <a:buNone/>
              <a:defRPr sz="1200">
                <a:solidFill>
                  <a:srgbClr val="F3F3F3"/>
                </a:solidFill>
              </a:defRPr>
            </a:lvl5pPr>
            <a:lvl6pPr lvl="5" rtl="0">
              <a:lnSpc>
                <a:spcPct val="115000"/>
              </a:lnSpc>
              <a:spcBef>
                <a:spcPts val="0"/>
              </a:spcBef>
              <a:spcAft>
                <a:spcPts val="0"/>
              </a:spcAft>
              <a:buNone/>
              <a:defRPr sz="1200">
                <a:solidFill>
                  <a:srgbClr val="F3F3F3"/>
                </a:solidFill>
              </a:defRPr>
            </a:lvl6pPr>
            <a:lvl7pPr lvl="6" rtl="0">
              <a:lnSpc>
                <a:spcPct val="115000"/>
              </a:lnSpc>
              <a:spcBef>
                <a:spcPts val="0"/>
              </a:spcBef>
              <a:spcAft>
                <a:spcPts val="0"/>
              </a:spcAft>
              <a:buNone/>
              <a:defRPr sz="1200">
                <a:solidFill>
                  <a:srgbClr val="F3F3F3"/>
                </a:solidFill>
              </a:defRPr>
            </a:lvl7pPr>
            <a:lvl8pPr lvl="7" rtl="0">
              <a:lnSpc>
                <a:spcPct val="115000"/>
              </a:lnSpc>
              <a:spcBef>
                <a:spcPts val="0"/>
              </a:spcBef>
              <a:spcAft>
                <a:spcPts val="0"/>
              </a:spcAft>
              <a:buNone/>
              <a:defRPr sz="1200">
                <a:solidFill>
                  <a:srgbClr val="F3F3F3"/>
                </a:solidFill>
              </a:defRPr>
            </a:lvl8pPr>
            <a:lvl9pPr lvl="8" rtl="0">
              <a:lnSpc>
                <a:spcPct val="115000"/>
              </a:lnSpc>
              <a:spcBef>
                <a:spcPts val="0"/>
              </a:spcBef>
              <a:spcAft>
                <a:spcPts val="0"/>
              </a:spcAft>
              <a:buNone/>
              <a:defRPr sz="1200">
                <a:solidFill>
                  <a:srgbClr val="F3F3F3"/>
                </a:solidFill>
              </a:defRPr>
            </a:lvl9pPr>
          </a:lstStyle>
          <a:p/>
        </p:txBody>
      </p:sp>
      <p:sp>
        <p:nvSpPr>
          <p:cNvPr id="185" name="Google Shape;185;p8"/>
          <p:cNvSpPr/>
          <p:nvPr/>
        </p:nvSpPr>
        <p:spPr>
          <a:xfrm rot="-5400000">
            <a:off x="5497454" y="1496896"/>
            <a:ext cx="5148249" cy="2144958"/>
          </a:xfrm>
          <a:custGeom>
            <a:rect b="b" l="l" r="r" t="t"/>
            <a:pathLst>
              <a:path extrusionOk="0" h="53968" w="129532">
                <a:moveTo>
                  <a:pt x="129531" y="0"/>
                </a:moveTo>
                <a:cubicBezTo>
                  <a:pt x="125172" y="1142"/>
                  <a:pt x="121190" y="3730"/>
                  <a:pt x="117752" y="7781"/>
                </a:cubicBezTo>
                <a:cubicBezTo>
                  <a:pt x="112212" y="14311"/>
                  <a:pt x="109698" y="22513"/>
                  <a:pt x="104274" y="29110"/>
                </a:cubicBezTo>
                <a:cubicBezTo>
                  <a:pt x="99214" y="35269"/>
                  <a:pt x="92607" y="39492"/>
                  <a:pt x="84750" y="41071"/>
                </a:cubicBezTo>
                <a:cubicBezTo>
                  <a:pt x="82020" y="41620"/>
                  <a:pt x="79350" y="41852"/>
                  <a:pt x="76723" y="41852"/>
                </a:cubicBezTo>
                <a:cubicBezTo>
                  <a:pt x="63243" y="41852"/>
                  <a:pt x="50885" y="35718"/>
                  <a:pt x="37282" y="34649"/>
                </a:cubicBezTo>
                <a:cubicBezTo>
                  <a:pt x="35371" y="34499"/>
                  <a:pt x="33400" y="34417"/>
                  <a:pt x="31397" y="34417"/>
                </a:cubicBezTo>
                <a:cubicBezTo>
                  <a:pt x="20214" y="34417"/>
                  <a:pt x="8061" y="36954"/>
                  <a:pt x="1" y="44236"/>
                </a:cubicBezTo>
                <a:lnTo>
                  <a:pt x="862" y="53967"/>
                </a:lnTo>
                <a:lnTo>
                  <a:pt x="129531" y="53967"/>
                </a:lnTo>
                <a:lnTo>
                  <a:pt x="129531" y="0"/>
                </a:ln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8"/>
          <p:cNvSpPr/>
          <p:nvPr/>
        </p:nvSpPr>
        <p:spPr>
          <a:xfrm flipH="1">
            <a:off x="7210402" y="3880550"/>
            <a:ext cx="1933598" cy="1262955"/>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gradFill>
            <a:gsLst>
              <a:gs pos="0">
                <a:srgbClr val="FFC002"/>
              </a:gs>
              <a:gs pos="100000">
                <a:srgbClr val="E69138"/>
              </a:gs>
            </a:gsLst>
            <a:path path="circle">
              <a:fillToRect r="100%" t="100%"/>
            </a:path>
            <a:tileRect b="-100%" l="-100%"/>
          </a:gradFill>
          <a:ln>
            <a:noFill/>
          </a:ln>
          <a:effectLst>
            <a:outerShdw blurRad="57150" rotWithShape="0" algn="bl" dir="150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 name="Google Shape;187;p8"/>
          <p:cNvGrpSpPr/>
          <p:nvPr/>
        </p:nvGrpSpPr>
        <p:grpSpPr>
          <a:xfrm>
            <a:off x="614500" y="260050"/>
            <a:ext cx="7746075" cy="4329925"/>
            <a:chOff x="614500" y="260050"/>
            <a:chExt cx="7746075" cy="4329925"/>
          </a:xfrm>
        </p:grpSpPr>
        <p:grpSp>
          <p:nvGrpSpPr>
            <p:cNvPr id="188" name="Google Shape;188;p8"/>
            <p:cNvGrpSpPr/>
            <p:nvPr/>
          </p:nvGrpSpPr>
          <p:grpSpPr>
            <a:xfrm>
              <a:off x="1466426" y="1540126"/>
              <a:ext cx="433199" cy="89400"/>
              <a:chOff x="1466426" y="1540126"/>
              <a:chExt cx="433199" cy="89400"/>
            </a:xfrm>
          </p:grpSpPr>
          <p:sp>
            <p:nvSpPr>
              <p:cNvPr id="189" name="Google Shape;189;p8"/>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8"/>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 name="Google Shape;191;p8"/>
            <p:cNvGrpSpPr/>
            <p:nvPr/>
          </p:nvGrpSpPr>
          <p:grpSpPr>
            <a:xfrm>
              <a:off x="614500" y="260050"/>
              <a:ext cx="7746075" cy="4329925"/>
              <a:chOff x="614500" y="260050"/>
              <a:chExt cx="7746075" cy="4329925"/>
            </a:xfrm>
          </p:grpSpPr>
          <p:sp>
            <p:nvSpPr>
              <p:cNvPr id="192" name="Google Shape;192;p8"/>
              <p:cNvSpPr/>
              <p:nvPr/>
            </p:nvSpPr>
            <p:spPr>
              <a:xfrm>
                <a:off x="1228975" y="762900"/>
                <a:ext cx="178500" cy="1785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8"/>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8"/>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8"/>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8"/>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8"/>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8"/>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 name="Google Shape;199;p8"/>
              <p:cNvGrpSpPr/>
              <p:nvPr/>
            </p:nvGrpSpPr>
            <p:grpSpPr>
              <a:xfrm>
                <a:off x="7773925" y="2086963"/>
                <a:ext cx="281610" cy="89409"/>
                <a:chOff x="2979400" y="3139200"/>
                <a:chExt cx="281610" cy="89409"/>
              </a:xfrm>
            </p:grpSpPr>
            <p:sp>
              <p:nvSpPr>
                <p:cNvPr id="200" name="Google Shape;200;p8"/>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8"/>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8"/>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8"/>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 name="Google Shape;204;p8"/>
              <p:cNvGrpSpPr/>
              <p:nvPr/>
            </p:nvGrpSpPr>
            <p:grpSpPr>
              <a:xfrm>
                <a:off x="3351475" y="673487"/>
                <a:ext cx="281610" cy="89409"/>
                <a:chOff x="2979400" y="3139200"/>
                <a:chExt cx="281610" cy="89409"/>
              </a:xfrm>
            </p:grpSpPr>
            <p:sp>
              <p:nvSpPr>
                <p:cNvPr id="205" name="Google Shape;205;p8"/>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8"/>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8"/>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8"/>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 name="Google Shape;209;p8"/>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8"/>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
    <p:bg>
      <p:bgPr>
        <a:gradFill>
          <a:gsLst>
            <a:gs pos="0">
              <a:srgbClr val="434343"/>
            </a:gs>
            <a:gs pos="100000">
              <a:srgbClr val="000000"/>
            </a:gs>
          </a:gsLst>
          <a:path path="circle">
            <a:fillToRect b="50%" l="50%" r="50%" t="50%"/>
          </a:path>
          <a:tileRect/>
        </a:gradFill>
      </p:bgPr>
    </p:bg>
    <p:spTree>
      <p:nvGrpSpPr>
        <p:cNvPr id="211" name="Shape 211"/>
        <p:cNvGrpSpPr/>
        <p:nvPr/>
      </p:nvGrpSpPr>
      <p:grpSpPr>
        <a:xfrm>
          <a:off x="0" y="0"/>
          <a:ext cx="0" cy="0"/>
          <a:chOff x="0" y="0"/>
          <a:chExt cx="0" cy="0"/>
        </a:xfrm>
      </p:grpSpPr>
      <p:sp>
        <p:nvSpPr>
          <p:cNvPr id="212" name="Google Shape;212;p9"/>
          <p:cNvSpPr txBox="1"/>
          <p:nvPr>
            <p:ph type="title"/>
          </p:nvPr>
        </p:nvSpPr>
        <p:spPr>
          <a:xfrm>
            <a:off x="1463925" y="548600"/>
            <a:ext cx="6216300" cy="5310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
        <p:nvSpPr>
          <p:cNvPr id="213" name="Google Shape;213;p9"/>
          <p:cNvSpPr txBox="1"/>
          <p:nvPr>
            <p:ph idx="1" type="subTitle"/>
          </p:nvPr>
        </p:nvSpPr>
        <p:spPr>
          <a:xfrm>
            <a:off x="1334125" y="3186925"/>
            <a:ext cx="2899200" cy="1011000"/>
          </a:xfrm>
          <a:prstGeom prst="rect">
            <a:avLst/>
          </a:prstGeom>
        </p:spPr>
        <p:txBody>
          <a:bodyPr anchorCtr="0" anchor="t" bIns="0" lIns="0" spcFirstLastPara="1" rIns="0" wrap="square" tIns="0">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214" name="Google Shape;214;p9"/>
          <p:cNvSpPr txBox="1"/>
          <p:nvPr>
            <p:ph idx="2" type="title"/>
          </p:nvPr>
        </p:nvSpPr>
        <p:spPr>
          <a:xfrm>
            <a:off x="2028050" y="2649662"/>
            <a:ext cx="15156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600"/>
              <a:buNone/>
              <a:defRPr i="0" sz="1600"/>
            </a:lvl1pPr>
            <a:lvl2pPr lvl="1" rtl="0" algn="ctr">
              <a:spcBef>
                <a:spcPts val="0"/>
              </a:spcBef>
              <a:spcAft>
                <a:spcPts val="0"/>
              </a:spcAft>
              <a:buClr>
                <a:srgbClr val="FFC39F"/>
              </a:buClr>
              <a:buSzPts val="1600"/>
              <a:buNone/>
              <a:defRPr sz="1600">
                <a:solidFill>
                  <a:srgbClr val="FFC39F"/>
                </a:solidFill>
              </a:defRPr>
            </a:lvl2pPr>
            <a:lvl3pPr lvl="2" rtl="0" algn="ctr">
              <a:spcBef>
                <a:spcPts val="0"/>
              </a:spcBef>
              <a:spcAft>
                <a:spcPts val="0"/>
              </a:spcAft>
              <a:buClr>
                <a:srgbClr val="FFC39F"/>
              </a:buClr>
              <a:buSzPts val="1600"/>
              <a:buNone/>
              <a:defRPr sz="1600">
                <a:solidFill>
                  <a:srgbClr val="FFC39F"/>
                </a:solidFill>
              </a:defRPr>
            </a:lvl3pPr>
            <a:lvl4pPr lvl="3" rtl="0" algn="ctr">
              <a:spcBef>
                <a:spcPts val="0"/>
              </a:spcBef>
              <a:spcAft>
                <a:spcPts val="0"/>
              </a:spcAft>
              <a:buClr>
                <a:srgbClr val="FFC39F"/>
              </a:buClr>
              <a:buSzPts val="1600"/>
              <a:buNone/>
              <a:defRPr sz="1600">
                <a:solidFill>
                  <a:srgbClr val="FFC39F"/>
                </a:solidFill>
              </a:defRPr>
            </a:lvl4pPr>
            <a:lvl5pPr lvl="4" rtl="0" algn="ctr">
              <a:spcBef>
                <a:spcPts val="0"/>
              </a:spcBef>
              <a:spcAft>
                <a:spcPts val="0"/>
              </a:spcAft>
              <a:buClr>
                <a:srgbClr val="FFC39F"/>
              </a:buClr>
              <a:buSzPts val="1600"/>
              <a:buNone/>
              <a:defRPr sz="1600">
                <a:solidFill>
                  <a:srgbClr val="FFC39F"/>
                </a:solidFill>
              </a:defRPr>
            </a:lvl5pPr>
            <a:lvl6pPr lvl="5" rtl="0" algn="ctr">
              <a:spcBef>
                <a:spcPts val="0"/>
              </a:spcBef>
              <a:spcAft>
                <a:spcPts val="0"/>
              </a:spcAft>
              <a:buClr>
                <a:srgbClr val="FFC39F"/>
              </a:buClr>
              <a:buSzPts val="1600"/>
              <a:buNone/>
              <a:defRPr sz="1600">
                <a:solidFill>
                  <a:srgbClr val="FFC39F"/>
                </a:solidFill>
              </a:defRPr>
            </a:lvl6pPr>
            <a:lvl7pPr lvl="6" rtl="0" algn="ctr">
              <a:spcBef>
                <a:spcPts val="0"/>
              </a:spcBef>
              <a:spcAft>
                <a:spcPts val="0"/>
              </a:spcAft>
              <a:buClr>
                <a:srgbClr val="FFC39F"/>
              </a:buClr>
              <a:buSzPts val="1600"/>
              <a:buNone/>
              <a:defRPr sz="1600">
                <a:solidFill>
                  <a:srgbClr val="FFC39F"/>
                </a:solidFill>
              </a:defRPr>
            </a:lvl7pPr>
            <a:lvl8pPr lvl="7" rtl="0" algn="ctr">
              <a:spcBef>
                <a:spcPts val="0"/>
              </a:spcBef>
              <a:spcAft>
                <a:spcPts val="0"/>
              </a:spcAft>
              <a:buClr>
                <a:srgbClr val="FFC39F"/>
              </a:buClr>
              <a:buSzPts val="1600"/>
              <a:buNone/>
              <a:defRPr sz="1600">
                <a:solidFill>
                  <a:srgbClr val="FFC39F"/>
                </a:solidFill>
              </a:defRPr>
            </a:lvl8pPr>
            <a:lvl9pPr lvl="8" rtl="0" algn="ctr">
              <a:spcBef>
                <a:spcPts val="0"/>
              </a:spcBef>
              <a:spcAft>
                <a:spcPts val="0"/>
              </a:spcAft>
              <a:buClr>
                <a:srgbClr val="FFC39F"/>
              </a:buClr>
              <a:buSzPts val="1600"/>
              <a:buNone/>
              <a:defRPr sz="1600">
                <a:solidFill>
                  <a:srgbClr val="FFC39F"/>
                </a:solidFill>
              </a:defRPr>
            </a:lvl9pPr>
          </a:lstStyle>
          <a:p/>
        </p:txBody>
      </p:sp>
      <p:sp>
        <p:nvSpPr>
          <p:cNvPr id="215" name="Google Shape;215;p9"/>
          <p:cNvSpPr txBox="1"/>
          <p:nvPr>
            <p:ph idx="3" type="subTitle"/>
          </p:nvPr>
        </p:nvSpPr>
        <p:spPr>
          <a:xfrm>
            <a:off x="4910700" y="3186925"/>
            <a:ext cx="2899200" cy="1011000"/>
          </a:xfrm>
          <a:prstGeom prst="rect">
            <a:avLst/>
          </a:prstGeom>
        </p:spPr>
        <p:txBody>
          <a:bodyPr anchorCtr="0" anchor="t" bIns="0" lIns="0" spcFirstLastPara="1" rIns="0" wrap="square" tIns="0">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216" name="Google Shape;216;p9"/>
          <p:cNvSpPr txBox="1"/>
          <p:nvPr>
            <p:ph idx="4" type="title"/>
          </p:nvPr>
        </p:nvSpPr>
        <p:spPr>
          <a:xfrm>
            <a:off x="5604625" y="2649662"/>
            <a:ext cx="15156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Clr>
                <a:srgbClr val="FFC39F"/>
              </a:buClr>
              <a:buSzPts val="1600"/>
              <a:buNone/>
              <a:defRPr i="0" sz="1600"/>
            </a:lvl1pPr>
            <a:lvl2pPr lvl="1" rtl="0" algn="ctr">
              <a:spcBef>
                <a:spcPts val="0"/>
              </a:spcBef>
              <a:spcAft>
                <a:spcPts val="0"/>
              </a:spcAft>
              <a:buClr>
                <a:srgbClr val="FFC39F"/>
              </a:buClr>
              <a:buSzPts val="1600"/>
              <a:buNone/>
              <a:defRPr sz="1600">
                <a:solidFill>
                  <a:srgbClr val="FFC39F"/>
                </a:solidFill>
              </a:defRPr>
            </a:lvl2pPr>
            <a:lvl3pPr lvl="2" rtl="0" algn="ctr">
              <a:spcBef>
                <a:spcPts val="0"/>
              </a:spcBef>
              <a:spcAft>
                <a:spcPts val="0"/>
              </a:spcAft>
              <a:buClr>
                <a:srgbClr val="FFC39F"/>
              </a:buClr>
              <a:buSzPts val="1600"/>
              <a:buNone/>
              <a:defRPr sz="1600">
                <a:solidFill>
                  <a:srgbClr val="FFC39F"/>
                </a:solidFill>
              </a:defRPr>
            </a:lvl3pPr>
            <a:lvl4pPr lvl="3" rtl="0" algn="ctr">
              <a:spcBef>
                <a:spcPts val="0"/>
              </a:spcBef>
              <a:spcAft>
                <a:spcPts val="0"/>
              </a:spcAft>
              <a:buClr>
                <a:srgbClr val="FFC39F"/>
              </a:buClr>
              <a:buSzPts val="1600"/>
              <a:buNone/>
              <a:defRPr sz="1600">
                <a:solidFill>
                  <a:srgbClr val="FFC39F"/>
                </a:solidFill>
              </a:defRPr>
            </a:lvl4pPr>
            <a:lvl5pPr lvl="4" rtl="0" algn="ctr">
              <a:spcBef>
                <a:spcPts val="0"/>
              </a:spcBef>
              <a:spcAft>
                <a:spcPts val="0"/>
              </a:spcAft>
              <a:buClr>
                <a:srgbClr val="FFC39F"/>
              </a:buClr>
              <a:buSzPts val="1600"/>
              <a:buNone/>
              <a:defRPr sz="1600">
                <a:solidFill>
                  <a:srgbClr val="FFC39F"/>
                </a:solidFill>
              </a:defRPr>
            </a:lvl5pPr>
            <a:lvl6pPr lvl="5" rtl="0" algn="ctr">
              <a:spcBef>
                <a:spcPts val="0"/>
              </a:spcBef>
              <a:spcAft>
                <a:spcPts val="0"/>
              </a:spcAft>
              <a:buClr>
                <a:srgbClr val="FFC39F"/>
              </a:buClr>
              <a:buSzPts val="1600"/>
              <a:buNone/>
              <a:defRPr sz="1600">
                <a:solidFill>
                  <a:srgbClr val="FFC39F"/>
                </a:solidFill>
              </a:defRPr>
            </a:lvl6pPr>
            <a:lvl7pPr lvl="6" rtl="0" algn="ctr">
              <a:spcBef>
                <a:spcPts val="0"/>
              </a:spcBef>
              <a:spcAft>
                <a:spcPts val="0"/>
              </a:spcAft>
              <a:buClr>
                <a:srgbClr val="FFC39F"/>
              </a:buClr>
              <a:buSzPts val="1600"/>
              <a:buNone/>
              <a:defRPr sz="1600">
                <a:solidFill>
                  <a:srgbClr val="FFC39F"/>
                </a:solidFill>
              </a:defRPr>
            </a:lvl7pPr>
            <a:lvl8pPr lvl="7" rtl="0" algn="ctr">
              <a:spcBef>
                <a:spcPts val="0"/>
              </a:spcBef>
              <a:spcAft>
                <a:spcPts val="0"/>
              </a:spcAft>
              <a:buClr>
                <a:srgbClr val="FFC39F"/>
              </a:buClr>
              <a:buSzPts val="1600"/>
              <a:buNone/>
              <a:defRPr sz="1600">
                <a:solidFill>
                  <a:srgbClr val="FFC39F"/>
                </a:solidFill>
              </a:defRPr>
            </a:lvl8pPr>
            <a:lvl9pPr lvl="8" rtl="0" algn="ctr">
              <a:spcBef>
                <a:spcPts val="0"/>
              </a:spcBef>
              <a:spcAft>
                <a:spcPts val="0"/>
              </a:spcAft>
              <a:buClr>
                <a:srgbClr val="FFC39F"/>
              </a:buClr>
              <a:buSzPts val="1600"/>
              <a:buNone/>
              <a:defRPr sz="1600">
                <a:solidFill>
                  <a:srgbClr val="FFC39F"/>
                </a:solidFill>
              </a:defRPr>
            </a:lvl9pPr>
          </a:lstStyle>
          <a:p/>
        </p:txBody>
      </p:sp>
      <p:grpSp>
        <p:nvGrpSpPr>
          <p:cNvPr id="217" name="Google Shape;217;p9"/>
          <p:cNvGrpSpPr/>
          <p:nvPr/>
        </p:nvGrpSpPr>
        <p:grpSpPr>
          <a:xfrm>
            <a:off x="614500" y="260050"/>
            <a:ext cx="7746075" cy="4329925"/>
            <a:chOff x="614500" y="260050"/>
            <a:chExt cx="7746075" cy="4329925"/>
          </a:xfrm>
        </p:grpSpPr>
        <p:grpSp>
          <p:nvGrpSpPr>
            <p:cNvPr id="218" name="Google Shape;218;p9"/>
            <p:cNvGrpSpPr/>
            <p:nvPr/>
          </p:nvGrpSpPr>
          <p:grpSpPr>
            <a:xfrm>
              <a:off x="1466426" y="1540126"/>
              <a:ext cx="433199" cy="89400"/>
              <a:chOff x="1466426" y="1540126"/>
              <a:chExt cx="433199" cy="89400"/>
            </a:xfrm>
          </p:grpSpPr>
          <p:sp>
            <p:nvSpPr>
              <p:cNvPr id="219" name="Google Shape;219;p9"/>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9"/>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 name="Google Shape;221;p9"/>
            <p:cNvGrpSpPr/>
            <p:nvPr/>
          </p:nvGrpSpPr>
          <p:grpSpPr>
            <a:xfrm>
              <a:off x="614500" y="260050"/>
              <a:ext cx="7746075" cy="4329925"/>
              <a:chOff x="614500" y="260050"/>
              <a:chExt cx="7746075" cy="4329925"/>
            </a:xfrm>
          </p:grpSpPr>
          <p:sp>
            <p:nvSpPr>
              <p:cNvPr id="222" name="Google Shape;222;p9"/>
              <p:cNvSpPr/>
              <p:nvPr/>
            </p:nvSpPr>
            <p:spPr>
              <a:xfrm>
                <a:off x="1228975" y="762900"/>
                <a:ext cx="178500" cy="178500"/>
              </a:xfrm>
              <a:prstGeom prst="mathPlus">
                <a:avLst>
                  <a:gd fmla="val 23520" name="adj1"/>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9"/>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9"/>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9"/>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9"/>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9"/>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9"/>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9" name="Google Shape;229;p9"/>
              <p:cNvGrpSpPr/>
              <p:nvPr/>
            </p:nvGrpSpPr>
            <p:grpSpPr>
              <a:xfrm>
                <a:off x="7773925" y="2086963"/>
                <a:ext cx="281610" cy="89409"/>
                <a:chOff x="2979400" y="3139200"/>
                <a:chExt cx="281610" cy="89409"/>
              </a:xfrm>
            </p:grpSpPr>
            <p:sp>
              <p:nvSpPr>
                <p:cNvPr id="230" name="Google Shape;230;p9"/>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9"/>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9"/>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9"/>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 name="Google Shape;234;p9"/>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9"/>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36" name="Google Shape;236;p9"/>
          <p:cNvSpPr/>
          <p:nvPr/>
        </p:nvSpPr>
        <p:spPr>
          <a:xfrm rot="5400000">
            <a:off x="-1501646" y="1496896"/>
            <a:ext cx="5148249" cy="2144958"/>
          </a:xfrm>
          <a:custGeom>
            <a:rect b="b" l="l" r="r" t="t"/>
            <a:pathLst>
              <a:path extrusionOk="0" h="53968" w="129532">
                <a:moveTo>
                  <a:pt x="129531" y="0"/>
                </a:moveTo>
                <a:cubicBezTo>
                  <a:pt x="125172" y="1142"/>
                  <a:pt x="121190" y="3730"/>
                  <a:pt x="117752" y="7781"/>
                </a:cubicBezTo>
                <a:cubicBezTo>
                  <a:pt x="112212" y="14311"/>
                  <a:pt x="109698" y="22513"/>
                  <a:pt x="104274" y="29110"/>
                </a:cubicBezTo>
                <a:cubicBezTo>
                  <a:pt x="99214" y="35269"/>
                  <a:pt x="92607" y="39492"/>
                  <a:pt x="84750" y="41071"/>
                </a:cubicBezTo>
                <a:cubicBezTo>
                  <a:pt x="82020" y="41620"/>
                  <a:pt x="79350" y="41852"/>
                  <a:pt x="76723" y="41852"/>
                </a:cubicBezTo>
                <a:cubicBezTo>
                  <a:pt x="63243" y="41852"/>
                  <a:pt x="50885" y="35718"/>
                  <a:pt x="37282" y="34649"/>
                </a:cubicBezTo>
                <a:cubicBezTo>
                  <a:pt x="35371" y="34499"/>
                  <a:pt x="33400" y="34417"/>
                  <a:pt x="31397" y="34417"/>
                </a:cubicBezTo>
                <a:cubicBezTo>
                  <a:pt x="20214" y="34417"/>
                  <a:pt x="8061" y="36954"/>
                  <a:pt x="1" y="44236"/>
                </a:cubicBezTo>
                <a:lnTo>
                  <a:pt x="862" y="53967"/>
                </a:lnTo>
                <a:lnTo>
                  <a:pt x="129531" y="53967"/>
                </a:lnTo>
                <a:lnTo>
                  <a:pt x="129531" y="0"/>
                </a:lnTo>
                <a:close/>
              </a:path>
            </a:pathLst>
          </a:custGeom>
          <a:solidFill>
            <a:srgbClr val="FFAD2C">
              <a:alpha val="602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9"/>
          <p:cNvSpPr/>
          <p:nvPr/>
        </p:nvSpPr>
        <p:spPr>
          <a:xfrm flipH="1" rot="5400000">
            <a:off x="-189187" y="4241712"/>
            <a:ext cx="1090986" cy="712592"/>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gradFill>
            <a:gsLst>
              <a:gs pos="0">
                <a:srgbClr val="FFC002"/>
              </a:gs>
              <a:gs pos="100000">
                <a:srgbClr val="E69138"/>
              </a:gs>
            </a:gsLst>
            <a:path path="circle">
              <a:fillToRect r="100%" t="100%"/>
            </a:path>
            <a:tileRect b="-100%" l="-100%"/>
          </a:gradFill>
          <a:ln>
            <a:noFill/>
          </a:ln>
          <a:effectLst>
            <a:outerShdw blurRad="57150" rotWithShape="0" algn="bl" dir="1566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9"/>
          <p:cNvSpPr/>
          <p:nvPr/>
        </p:nvSpPr>
        <p:spPr>
          <a:xfrm rot="10800000">
            <a:off x="8053013" y="12"/>
            <a:ext cx="1090986" cy="712592"/>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gradFill>
            <a:gsLst>
              <a:gs pos="0">
                <a:srgbClr val="FFC002"/>
              </a:gs>
              <a:gs pos="100000">
                <a:srgbClr val="E69138"/>
              </a:gs>
            </a:gsLst>
            <a:path path="circle">
              <a:fillToRect r="100%" t="100%"/>
            </a:path>
            <a:tileRect b="-100%" l="-100%"/>
          </a:gradFill>
          <a:ln>
            <a:noFill/>
          </a:ln>
          <a:effectLst>
            <a:outerShdw blurRad="57150" rotWithShape="0" algn="bl" dir="1566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1">
    <p:bg>
      <p:bgPr>
        <a:gradFill>
          <a:gsLst>
            <a:gs pos="0">
              <a:srgbClr val="434343"/>
            </a:gs>
            <a:gs pos="100000">
              <a:srgbClr val="000000"/>
            </a:gs>
          </a:gsLst>
          <a:path path="circle">
            <a:fillToRect b="50%" l="50%" r="50%" t="50%"/>
          </a:path>
          <a:tileRect/>
        </a:gradFill>
      </p:bgPr>
    </p:bg>
    <p:spTree>
      <p:nvGrpSpPr>
        <p:cNvPr id="239" name="Shape 239"/>
        <p:cNvGrpSpPr/>
        <p:nvPr/>
      </p:nvGrpSpPr>
      <p:grpSpPr>
        <a:xfrm>
          <a:off x="0" y="0"/>
          <a:ext cx="0" cy="0"/>
          <a:chOff x="0" y="0"/>
          <a:chExt cx="0" cy="0"/>
        </a:xfrm>
      </p:grpSpPr>
      <p:sp>
        <p:nvSpPr>
          <p:cNvPr id="240" name="Google Shape;240;p10"/>
          <p:cNvSpPr txBox="1"/>
          <p:nvPr>
            <p:ph type="title"/>
          </p:nvPr>
        </p:nvSpPr>
        <p:spPr>
          <a:xfrm>
            <a:off x="1251626" y="280317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Clr>
                <a:srgbClr val="FF778A"/>
              </a:buClr>
              <a:buSzPts val="1400"/>
              <a:buNone/>
              <a:defRPr sz="1400">
                <a:solidFill>
                  <a:srgbClr val="FF778A"/>
                </a:solidFill>
              </a:defRPr>
            </a:lvl2pPr>
            <a:lvl3pPr lvl="2" rtl="0" algn="ctr">
              <a:spcBef>
                <a:spcPts val="0"/>
              </a:spcBef>
              <a:spcAft>
                <a:spcPts val="0"/>
              </a:spcAft>
              <a:buClr>
                <a:srgbClr val="FF778A"/>
              </a:buClr>
              <a:buSzPts val="1400"/>
              <a:buNone/>
              <a:defRPr sz="1400">
                <a:solidFill>
                  <a:srgbClr val="FF778A"/>
                </a:solidFill>
              </a:defRPr>
            </a:lvl3pPr>
            <a:lvl4pPr lvl="3" rtl="0" algn="ctr">
              <a:spcBef>
                <a:spcPts val="0"/>
              </a:spcBef>
              <a:spcAft>
                <a:spcPts val="0"/>
              </a:spcAft>
              <a:buClr>
                <a:srgbClr val="FF778A"/>
              </a:buClr>
              <a:buSzPts val="1400"/>
              <a:buNone/>
              <a:defRPr sz="1400">
                <a:solidFill>
                  <a:srgbClr val="FF778A"/>
                </a:solidFill>
              </a:defRPr>
            </a:lvl4pPr>
            <a:lvl5pPr lvl="4" rtl="0" algn="ctr">
              <a:spcBef>
                <a:spcPts val="0"/>
              </a:spcBef>
              <a:spcAft>
                <a:spcPts val="0"/>
              </a:spcAft>
              <a:buClr>
                <a:srgbClr val="FF778A"/>
              </a:buClr>
              <a:buSzPts val="1400"/>
              <a:buNone/>
              <a:defRPr sz="1400">
                <a:solidFill>
                  <a:srgbClr val="FF778A"/>
                </a:solidFill>
              </a:defRPr>
            </a:lvl5pPr>
            <a:lvl6pPr lvl="5" rtl="0" algn="ctr">
              <a:spcBef>
                <a:spcPts val="0"/>
              </a:spcBef>
              <a:spcAft>
                <a:spcPts val="0"/>
              </a:spcAft>
              <a:buClr>
                <a:srgbClr val="FF778A"/>
              </a:buClr>
              <a:buSzPts val="1400"/>
              <a:buNone/>
              <a:defRPr sz="1400">
                <a:solidFill>
                  <a:srgbClr val="FF778A"/>
                </a:solidFill>
              </a:defRPr>
            </a:lvl6pPr>
            <a:lvl7pPr lvl="6" rtl="0" algn="ctr">
              <a:spcBef>
                <a:spcPts val="0"/>
              </a:spcBef>
              <a:spcAft>
                <a:spcPts val="0"/>
              </a:spcAft>
              <a:buClr>
                <a:srgbClr val="FF778A"/>
              </a:buClr>
              <a:buSzPts val="1400"/>
              <a:buNone/>
              <a:defRPr sz="1400">
                <a:solidFill>
                  <a:srgbClr val="FF778A"/>
                </a:solidFill>
              </a:defRPr>
            </a:lvl7pPr>
            <a:lvl8pPr lvl="7" rtl="0" algn="ctr">
              <a:spcBef>
                <a:spcPts val="0"/>
              </a:spcBef>
              <a:spcAft>
                <a:spcPts val="0"/>
              </a:spcAft>
              <a:buClr>
                <a:srgbClr val="FF778A"/>
              </a:buClr>
              <a:buSzPts val="1400"/>
              <a:buNone/>
              <a:defRPr sz="1400">
                <a:solidFill>
                  <a:srgbClr val="FF778A"/>
                </a:solidFill>
              </a:defRPr>
            </a:lvl8pPr>
            <a:lvl9pPr lvl="8" rtl="0" algn="ctr">
              <a:spcBef>
                <a:spcPts val="0"/>
              </a:spcBef>
              <a:spcAft>
                <a:spcPts val="0"/>
              </a:spcAft>
              <a:buClr>
                <a:srgbClr val="FF778A"/>
              </a:buClr>
              <a:buSzPts val="1400"/>
              <a:buNone/>
              <a:defRPr sz="1400">
                <a:solidFill>
                  <a:srgbClr val="FF778A"/>
                </a:solidFill>
              </a:defRPr>
            </a:lvl9pPr>
          </a:lstStyle>
          <a:p/>
        </p:txBody>
      </p:sp>
      <p:sp>
        <p:nvSpPr>
          <p:cNvPr id="241" name="Google Shape;241;p10"/>
          <p:cNvSpPr txBox="1"/>
          <p:nvPr>
            <p:ph idx="1" type="subTitle"/>
          </p:nvPr>
        </p:nvSpPr>
        <p:spPr>
          <a:xfrm>
            <a:off x="1199400" y="3340500"/>
            <a:ext cx="1947600" cy="903900"/>
          </a:xfrm>
          <a:prstGeom prst="rect">
            <a:avLst/>
          </a:prstGeom>
        </p:spPr>
        <p:txBody>
          <a:bodyPr anchorCtr="0" anchor="t" bIns="0" lIns="0" spcFirstLastPara="1" rIns="0" wrap="square" tIns="0">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242" name="Google Shape;242;p10"/>
          <p:cNvSpPr txBox="1"/>
          <p:nvPr>
            <p:ph idx="2" type="title"/>
          </p:nvPr>
        </p:nvSpPr>
        <p:spPr>
          <a:xfrm>
            <a:off x="3651769" y="280317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Clr>
                <a:srgbClr val="FF778A"/>
              </a:buClr>
              <a:buSzPts val="1400"/>
              <a:buNone/>
              <a:defRPr sz="1400">
                <a:solidFill>
                  <a:srgbClr val="FF778A"/>
                </a:solidFill>
              </a:defRPr>
            </a:lvl2pPr>
            <a:lvl3pPr lvl="2" rtl="0" algn="ctr">
              <a:spcBef>
                <a:spcPts val="0"/>
              </a:spcBef>
              <a:spcAft>
                <a:spcPts val="0"/>
              </a:spcAft>
              <a:buClr>
                <a:srgbClr val="FF778A"/>
              </a:buClr>
              <a:buSzPts val="1400"/>
              <a:buNone/>
              <a:defRPr sz="1400">
                <a:solidFill>
                  <a:srgbClr val="FF778A"/>
                </a:solidFill>
              </a:defRPr>
            </a:lvl3pPr>
            <a:lvl4pPr lvl="3" rtl="0" algn="ctr">
              <a:spcBef>
                <a:spcPts val="0"/>
              </a:spcBef>
              <a:spcAft>
                <a:spcPts val="0"/>
              </a:spcAft>
              <a:buClr>
                <a:srgbClr val="FF778A"/>
              </a:buClr>
              <a:buSzPts val="1400"/>
              <a:buNone/>
              <a:defRPr sz="1400">
                <a:solidFill>
                  <a:srgbClr val="FF778A"/>
                </a:solidFill>
              </a:defRPr>
            </a:lvl4pPr>
            <a:lvl5pPr lvl="4" rtl="0" algn="ctr">
              <a:spcBef>
                <a:spcPts val="0"/>
              </a:spcBef>
              <a:spcAft>
                <a:spcPts val="0"/>
              </a:spcAft>
              <a:buClr>
                <a:srgbClr val="FF778A"/>
              </a:buClr>
              <a:buSzPts val="1400"/>
              <a:buNone/>
              <a:defRPr sz="1400">
                <a:solidFill>
                  <a:srgbClr val="FF778A"/>
                </a:solidFill>
              </a:defRPr>
            </a:lvl5pPr>
            <a:lvl6pPr lvl="5" rtl="0" algn="ctr">
              <a:spcBef>
                <a:spcPts val="0"/>
              </a:spcBef>
              <a:spcAft>
                <a:spcPts val="0"/>
              </a:spcAft>
              <a:buClr>
                <a:srgbClr val="FF778A"/>
              </a:buClr>
              <a:buSzPts val="1400"/>
              <a:buNone/>
              <a:defRPr sz="1400">
                <a:solidFill>
                  <a:srgbClr val="FF778A"/>
                </a:solidFill>
              </a:defRPr>
            </a:lvl6pPr>
            <a:lvl7pPr lvl="6" rtl="0" algn="ctr">
              <a:spcBef>
                <a:spcPts val="0"/>
              </a:spcBef>
              <a:spcAft>
                <a:spcPts val="0"/>
              </a:spcAft>
              <a:buClr>
                <a:srgbClr val="FF778A"/>
              </a:buClr>
              <a:buSzPts val="1400"/>
              <a:buNone/>
              <a:defRPr sz="1400">
                <a:solidFill>
                  <a:srgbClr val="FF778A"/>
                </a:solidFill>
              </a:defRPr>
            </a:lvl7pPr>
            <a:lvl8pPr lvl="7" rtl="0" algn="ctr">
              <a:spcBef>
                <a:spcPts val="0"/>
              </a:spcBef>
              <a:spcAft>
                <a:spcPts val="0"/>
              </a:spcAft>
              <a:buClr>
                <a:srgbClr val="FF778A"/>
              </a:buClr>
              <a:buSzPts val="1400"/>
              <a:buNone/>
              <a:defRPr sz="1400">
                <a:solidFill>
                  <a:srgbClr val="FF778A"/>
                </a:solidFill>
              </a:defRPr>
            </a:lvl8pPr>
            <a:lvl9pPr lvl="8" rtl="0" algn="ctr">
              <a:spcBef>
                <a:spcPts val="0"/>
              </a:spcBef>
              <a:spcAft>
                <a:spcPts val="0"/>
              </a:spcAft>
              <a:buClr>
                <a:srgbClr val="FF778A"/>
              </a:buClr>
              <a:buSzPts val="1400"/>
              <a:buNone/>
              <a:defRPr sz="1400">
                <a:solidFill>
                  <a:srgbClr val="FF778A"/>
                </a:solidFill>
              </a:defRPr>
            </a:lvl9pPr>
          </a:lstStyle>
          <a:p/>
        </p:txBody>
      </p:sp>
      <p:sp>
        <p:nvSpPr>
          <p:cNvPr id="243" name="Google Shape;243;p10"/>
          <p:cNvSpPr txBox="1"/>
          <p:nvPr>
            <p:ph idx="3" type="subTitle"/>
          </p:nvPr>
        </p:nvSpPr>
        <p:spPr>
          <a:xfrm>
            <a:off x="3598600" y="3340500"/>
            <a:ext cx="1947600" cy="903900"/>
          </a:xfrm>
          <a:prstGeom prst="rect">
            <a:avLst/>
          </a:prstGeom>
        </p:spPr>
        <p:txBody>
          <a:bodyPr anchorCtr="0" anchor="t" bIns="0" lIns="0" spcFirstLastPara="1" rIns="0" wrap="square" tIns="0">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sp>
        <p:nvSpPr>
          <p:cNvPr id="244" name="Google Shape;244;p10"/>
          <p:cNvSpPr txBox="1"/>
          <p:nvPr>
            <p:ph idx="4" type="title"/>
          </p:nvPr>
        </p:nvSpPr>
        <p:spPr>
          <a:xfrm>
            <a:off x="6052401" y="2803175"/>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Clr>
                <a:srgbClr val="FF778A"/>
              </a:buClr>
              <a:buSzPts val="1400"/>
              <a:buNone/>
              <a:defRPr sz="1400">
                <a:solidFill>
                  <a:srgbClr val="FF778A"/>
                </a:solidFill>
              </a:defRPr>
            </a:lvl2pPr>
            <a:lvl3pPr lvl="2" rtl="0" algn="ctr">
              <a:spcBef>
                <a:spcPts val="0"/>
              </a:spcBef>
              <a:spcAft>
                <a:spcPts val="0"/>
              </a:spcAft>
              <a:buClr>
                <a:srgbClr val="FF778A"/>
              </a:buClr>
              <a:buSzPts val="1400"/>
              <a:buNone/>
              <a:defRPr sz="1400">
                <a:solidFill>
                  <a:srgbClr val="FF778A"/>
                </a:solidFill>
              </a:defRPr>
            </a:lvl3pPr>
            <a:lvl4pPr lvl="3" rtl="0" algn="ctr">
              <a:spcBef>
                <a:spcPts val="0"/>
              </a:spcBef>
              <a:spcAft>
                <a:spcPts val="0"/>
              </a:spcAft>
              <a:buClr>
                <a:srgbClr val="FF778A"/>
              </a:buClr>
              <a:buSzPts val="1400"/>
              <a:buNone/>
              <a:defRPr sz="1400">
                <a:solidFill>
                  <a:srgbClr val="FF778A"/>
                </a:solidFill>
              </a:defRPr>
            </a:lvl4pPr>
            <a:lvl5pPr lvl="4" rtl="0" algn="ctr">
              <a:spcBef>
                <a:spcPts val="0"/>
              </a:spcBef>
              <a:spcAft>
                <a:spcPts val="0"/>
              </a:spcAft>
              <a:buClr>
                <a:srgbClr val="FF778A"/>
              </a:buClr>
              <a:buSzPts val="1400"/>
              <a:buNone/>
              <a:defRPr sz="1400">
                <a:solidFill>
                  <a:srgbClr val="FF778A"/>
                </a:solidFill>
              </a:defRPr>
            </a:lvl5pPr>
            <a:lvl6pPr lvl="5" rtl="0" algn="ctr">
              <a:spcBef>
                <a:spcPts val="0"/>
              </a:spcBef>
              <a:spcAft>
                <a:spcPts val="0"/>
              </a:spcAft>
              <a:buClr>
                <a:srgbClr val="FF778A"/>
              </a:buClr>
              <a:buSzPts val="1400"/>
              <a:buNone/>
              <a:defRPr sz="1400">
                <a:solidFill>
                  <a:srgbClr val="FF778A"/>
                </a:solidFill>
              </a:defRPr>
            </a:lvl6pPr>
            <a:lvl7pPr lvl="6" rtl="0" algn="ctr">
              <a:spcBef>
                <a:spcPts val="0"/>
              </a:spcBef>
              <a:spcAft>
                <a:spcPts val="0"/>
              </a:spcAft>
              <a:buClr>
                <a:srgbClr val="FF778A"/>
              </a:buClr>
              <a:buSzPts val="1400"/>
              <a:buNone/>
              <a:defRPr sz="1400">
                <a:solidFill>
                  <a:srgbClr val="FF778A"/>
                </a:solidFill>
              </a:defRPr>
            </a:lvl7pPr>
            <a:lvl8pPr lvl="7" rtl="0" algn="ctr">
              <a:spcBef>
                <a:spcPts val="0"/>
              </a:spcBef>
              <a:spcAft>
                <a:spcPts val="0"/>
              </a:spcAft>
              <a:buClr>
                <a:srgbClr val="FF778A"/>
              </a:buClr>
              <a:buSzPts val="1400"/>
              <a:buNone/>
              <a:defRPr sz="1400">
                <a:solidFill>
                  <a:srgbClr val="FF778A"/>
                </a:solidFill>
              </a:defRPr>
            </a:lvl8pPr>
            <a:lvl9pPr lvl="8" rtl="0" algn="ctr">
              <a:spcBef>
                <a:spcPts val="0"/>
              </a:spcBef>
              <a:spcAft>
                <a:spcPts val="0"/>
              </a:spcAft>
              <a:buClr>
                <a:srgbClr val="FF778A"/>
              </a:buClr>
              <a:buSzPts val="1400"/>
              <a:buNone/>
              <a:defRPr sz="1400">
                <a:solidFill>
                  <a:srgbClr val="FF778A"/>
                </a:solidFill>
              </a:defRPr>
            </a:lvl9pPr>
          </a:lstStyle>
          <a:p/>
        </p:txBody>
      </p:sp>
      <p:sp>
        <p:nvSpPr>
          <p:cNvPr id="245" name="Google Shape;245;p10"/>
          <p:cNvSpPr txBox="1"/>
          <p:nvPr>
            <p:ph idx="5" type="subTitle"/>
          </p:nvPr>
        </p:nvSpPr>
        <p:spPr>
          <a:xfrm>
            <a:off x="5999300" y="3340500"/>
            <a:ext cx="1947600" cy="903900"/>
          </a:xfrm>
          <a:prstGeom prst="rect">
            <a:avLst/>
          </a:prstGeom>
        </p:spPr>
        <p:txBody>
          <a:bodyPr anchorCtr="0" anchor="t" bIns="0" lIns="0" spcFirstLastPara="1" rIns="0" wrap="square" tIns="0">
            <a:noAutofit/>
          </a:bodyPr>
          <a:lstStyle>
            <a:lvl1pPr lvl="0" rtl="0" algn="ctr">
              <a:spcBef>
                <a:spcPts val="0"/>
              </a:spcBef>
              <a:spcAft>
                <a:spcPts val="0"/>
              </a:spcAft>
              <a:buNone/>
              <a:defRPr sz="1200"/>
            </a:lvl1pPr>
            <a:lvl2pPr lvl="1" rtl="0" algn="ctr">
              <a:spcBef>
                <a:spcPts val="0"/>
              </a:spcBef>
              <a:spcAft>
                <a:spcPts val="0"/>
              </a:spcAft>
              <a:buNone/>
              <a:defRPr sz="1200"/>
            </a:lvl2pPr>
            <a:lvl3pPr lvl="2" rtl="0" algn="ctr">
              <a:spcBef>
                <a:spcPts val="0"/>
              </a:spcBef>
              <a:spcAft>
                <a:spcPts val="0"/>
              </a:spcAft>
              <a:buNone/>
              <a:defRPr sz="1200"/>
            </a:lvl3pPr>
            <a:lvl4pPr lvl="3" rtl="0" algn="ctr">
              <a:spcBef>
                <a:spcPts val="0"/>
              </a:spcBef>
              <a:spcAft>
                <a:spcPts val="0"/>
              </a:spcAft>
              <a:buNone/>
              <a:defRPr sz="1200"/>
            </a:lvl4pPr>
            <a:lvl5pPr lvl="4" rtl="0" algn="ctr">
              <a:spcBef>
                <a:spcPts val="0"/>
              </a:spcBef>
              <a:spcAft>
                <a:spcPts val="0"/>
              </a:spcAft>
              <a:buNone/>
              <a:defRPr sz="1200"/>
            </a:lvl5pPr>
            <a:lvl6pPr lvl="5" rtl="0" algn="ctr">
              <a:spcBef>
                <a:spcPts val="0"/>
              </a:spcBef>
              <a:spcAft>
                <a:spcPts val="0"/>
              </a:spcAft>
              <a:buNone/>
              <a:defRPr sz="1200"/>
            </a:lvl6pPr>
            <a:lvl7pPr lvl="6" rtl="0" algn="ctr">
              <a:spcBef>
                <a:spcPts val="0"/>
              </a:spcBef>
              <a:spcAft>
                <a:spcPts val="0"/>
              </a:spcAft>
              <a:buNone/>
              <a:defRPr sz="1200"/>
            </a:lvl7pPr>
            <a:lvl8pPr lvl="7" rtl="0" algn="ctr">
              <a:spcBef>
                <a:spcPts val="0"/>
              </a:spcBef>
              <a:spcAft>
                <a:spcPts val="0"/>
              </a:spcAft>
              <a:buNone/>
              <a:defRPr sz="1200"/>
            </a:lvl8pPr>
            <a:lvl9pPr lvl="8" rtl="0" algn="ctr">
              <a:spcBef>
                <a:spcPts val="0"/>
              </a:spcBef>
              <a:spcAft>
                <a:spcPts val="0"/>
              </a:spcAft>
              <a:buNone/>
              <a:defRPr sz="1200"/>
            </a:lvl9pPr>
          </a:lstStyle>
          <a:p/>
        </p:txBody>
      </p:sp>
      <p:grpSp>
        <p:nvGrpSpPr>
          <p:cNvPr id="246" name="Google Shape;246;p10"/>
          <p:cNvGrpSpPr/>
          <p:nvPr/>
        </p:nvGrpSpPr>
        <p:grpSpPr>
          <a:xfrm>
            <a:off x="614500" y="260050"/>
            <a:ext cx="7746075" cy="4329925"/>
            <a:chOff x="614500" y="260050"/>
            <a:chExt cx="7746075" cy="4329925"/>
          </a:xfrm>
        </p:grpSpPr>
        <p:grpSp>
          <p:nvGrpSpPr>
            <p:cNvPr id="247" name="Google Shape;247;p10"/>
            <p:cNvGrpSpPr/>
            <p:nvPr/>
          </p:nvGrpSpPr>
          <p:grpSpPr>
            <a:xfrm>
              <a:off x="1466426" y="1540126"/>
              <a:ext cx="433199" cy="89400"/>
              <a:chOff x="1466426" y="1540126"/>
              <a:chExt cx="433199" cy="89400"/>
            </a:xfrm>
          </p:grpSpPr>
          <p:sp>
            <p:nvSpPr>
              <p:cNvPr id="248" name="Google Shape;248;p10"/>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0"/>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 name="Google Shape;250;p10"/>
            <p:cNvGrpSpPr/>
            <p:nvPr/>
          </p:nvGrpSpPr>
          <p:grpSpPr>
            <a:xfrm>
              <a:off x="614500" y="260050"/>
              <a:ext cx="7746075" cy="4329925"/>
              <a:chOff x="614500" y="260050"/>
              <a:chExt cx="7746075" cy="4329925"/>
            </a:xfrm>
          </p:grpSpPr>
          <p:sp>
            <p:nvSpPr>
              <p:cNvPr id="251" name="Google Shape;251;p10"/>
              <p:cNvSpPr/>
              <p:nvPr/>
            </p:nvSpPr>
            <p:spPr>
              <a:xfrm>
                <a:off x="1228975" y="762900"/>
                <a:ext cx="178500" cy="178500"/>
              </a:xfrm>
              <a:prstGeom prst="mathPlus">
                <a:avLst>
                  <a:gd fmla="val 23520" name="adj1"/>
                </a:avLst>
              </a:pr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0"/>
              <p:cNvSpPr/>
              <p:nvPr/>
            </p:nvSpPr>
            <p:spPr>
              <a:xfrm>
                <a:off x="614500" y="229532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0"/>
              <p:cNvSpPr/>
              <p:nvPr/>
            </p:nvSpPr>
            <p:spPr>
              <a:xfrm>
                <a:off x="8322175" y="2667050"/>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0"/>
              <p:cNvSpPr/>
              <p:nvPr/>
            </p:nvSpPr>
            <p:spPr>
              <a:xfrm>
                <a:off x="5802925" y="4093275"/>
                <a:ext cx="38400" cy="384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0"/>
              <p:cNvSpPr/>
              <p:nvPr/>
            </p:nvSpPr>
            <p:spPr>
              <a:xfrm>
                <a:off x="7997400" y="990475"/>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0"/>
              <p:cNvSpPr/>
              <p:nvPr/>
            </p:nvSpPr>
            <p:spPr>
              <a:xfrm>
                <a:off x="1139575" y="3369900"/>
                <a:ext cx="89400" cy="89400"/>
              </a:xfrm>
              <a:prstGeom prst="ellipse">
                <a:avLst/>
              </a:prstGeom>
              <a:noFill/>
              <a:ln cap="flat" cmpd="sng" w="19050">
                <a:solidFill>
                  <a:srgbClr val="DE422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0"/>
              <p:cNvSpPr/>
              <p:nvPr/>
            </p:nvSpPr>
            <p:spPr>
              <a:xfrm>
                <a:off x="5022100" y="260050"/>
                <a:ext cx="89400" cy="89400"/>
              </a:xfrm>
              <a:prstGeom prst="mathPlus">
                <a:avLst>
                  <a:gd fmla="val 23520" name="adj1"/>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 name="Google Shape;258;p10"/>
              <p:cNvGrpSpPr/>
              <p:nvPr/>
            </p:nvGrpSpPr>
            <p:grpSpPr>
              <a:xfrm>
                <a:off x="7773925" y="2086963"/>
                <a:ext cx="281610" cy="89409"/>
                <a:chOff x="2979400" y="3139200"/>
                <a:chExt cx="281610" cy="89409"/>
              </a:xfrm>
            </p:grpSpPr>
            <p:sp>
              <p:nvSpPr>
                <p:cNvPr id="259" name="Google Shape;259;p10"/>
                <p:cNvSpPr/>
                <p:nvPr/>
              </p:nvSpPr>
              <p:spPr>
                <a:xfrm>
                  <a:off x="2979400"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0"/>
                <p:cNvSpPr/>
                <p:nvPr/>
              </p:nvSpPr>
              <p:spPr>
                <a:xfrm>
                  <a:off x="3053469" y="3139200"/>
                  <a:ext cx="59454" cy="89409"/>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0"/>
                <p:cNvSpPr/>
                <p:nvPr/>
              </p:nvSpPr>
              <p:spPr>
                <a:xfrm>
                  <a:off x="3127488" y="3139200"/>
                  <a:ext cx="59475" cy="89409"/>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0"/>
                <p:cNvSpPr/>
                <p:nvPr/>
              </p:nvSpPr>
              <p:spPr>
                <a:xfrm>
                  <a:off x="3201535" y="3139200"/>
                  <a:ext cx="59475" cy="89409"/>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 name="Google Shape;263;p10"/>
              <p:cNvSpPr/>
              <p:nvPr/>
            </p:nvSpPr>
            <p:spPr>
              <a:xfrm>
                <a:off x="8129025" y="3773000"/>
                <a:ext cx="38400" cy="38400"/>
              </a:xfrm>
              <a:prstGeom prst="ellipse">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0"/>
              <p:cNvSpPr/>
              <p:nvPr/>
            </p:nvSpPr>
            <p:spPr>
              <a:xfrm>
                <a:off x="6418000" y="4500575"/>
                <a:ext cx="89400" cy="89400"/>
              </a:xfrm>
              <a:prstGeom prst="mathPlus">
                <a:avLst>
                  <a:gd fmla="val 23520" name="adj1"/>
                </a:avLst>
              </a:pr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5" name="Google Shape;265;p10"/>
          <p:cNvSpPr txBox="1"/>
          <p:nvPr>
            <p:ph idx="6" type="title"/>
          </p:nvPr>
        </p:nvSpPr>
        <p:spPr>
          <a:xfrm>
            <a:off x="1463925" y="548600"/>
            <a:ext cx="6216300" cy="5310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rgbClr val="FFC39F"/>
              </a:buClr>
              <a:buSzPts val="1800"/>
              <a:buNone/>
              <a:defRPr i="0" sz="1800"/>
            </a:lvl1pPr>
            <a:lvl2pPr lvl="1" rtl="0" algn="ctr">
              <a:spcBef>
                <a:spcPts val="0"/>
              </a:spcBef>
              <a:spcAft>
                <a:spcPts val="0"/>
              </a:spcAft>
              <a:buClr>
                <a:srgbClr val="FFC39F"/>
              </a:buClr>
              <a:buSzPts val="1800"/>
              <a:buNone/>
              <a:defRPr sz="1800">
                <a:solidFill>
                  <a:srgbClr val="FFC39F"/>
                </a:solidFill>
              </a:defRPr>
            </a:lvl2pPr>
            <a:lvl3pPr lvl="2" rtl="0" algn="ctr">
              <a:spcBef>
                <a:spcPts val="0"/>
              </a:spcBef>
              <a:spcAft>
                <a:spcPts val="0"/>
              </a:spcAft>
              <a:buClr>
                <a:srgbClr val="FFC39F"/>
              </a:buClr>
              <a:buSzPts val="1800"/>
              <a:buNone/>
              <a:defRPr sz="1800">
                <a:solidFill>
                  <a:srgbClr val="FFC39F"/>
                </a:solidFill>
              </a:defRPr>
            </a:lvl3pPr>
            <a:lvl4pPr lvl="3" rtl="0" algn="ctr">
              <a:spcBef>
                <a:spcPts val="0"/>
              </a:spcBef>
              <a:spcAft>
                <a:spcPts val="0"/>
              </a:spcAft>
              <a:buClr>
                <a:srgbClr val="FFC39F"/>
              </a:buClr>
              <a:buSzPts val="1800"/>
              <a:buNone/>
              <a:defRPr sz="1800">
                <a:solidFill>
                  <a:srgbClr val="FFC39F"/>
                </a:solidFill>
              </a:defRPr>
            </a:lvl4pPr>
            <a:lvl5pPr lvl="4" rtl="0" algn="ctr">
              <a:spcBef>
                <a:spcPts val="0"/>
              </a:spcBef>
              <a:spcAft>
                <a:spcPts val="0"/>
              </a:spcAft>
              <a:buClr>
                <a:srgbClr val="FFC39F"/>
              </a:buClr>
              <a:buSzPts val="1800"/>
              <a:buNone/>
              <a:defRPr sz="1800">
                <a:solidFill>
                  <a:srgbClr val="FFC39F"/>
                </a:solidFill>
              </a:defRPr>
            </a:lvl5pPr>
            <a:lvl6pPr lvl="5" rtl="0" algn="ctr">
              <a:spcBef>
                <a:spcPts val="0"/>
              </a:spcBef>
              <a:spcAft>
                <a:spcPts val="0"/>
              </a:spcAft>
              <a:buClr>
                <a:srgbClr val="FFC39F"/>
              </a:buClr>
              <a:buSzPts val="1800"/>
              <a:buNone/>
              <a:defRPr sz="1800">
                <a:solidFill>
                  <a:srgbClr val="FFC39F"/>
                </a:solidFill>
              </a:defRPr>
            </a:lvl6pPr>
            <a:lvl7pPr lvl="6" rtl="0" algn="ctr">
              <a:spcBef>
                <a:spcPts val="0"/>
              </a:spcBef>
              <a:spcAft>
                <a:spcPts val="0"/>
              </a:spcAft>
              <a:buClr>
                <a:srgbClr val="FFC39F"/>
              </a:buClr>
              <a:buSzPts val="1800"/>
              <a:buNone/>
              <a:defRPr sz="1800">
                <a:solidFill>
                  <a:srgbClr val="FFC39F"/>
                </a:solidFill>
              </a:defRPr>
            </a:lvl7pPr>
            <a:lvl8pPr lvl="7" rtl="0" algn="ctr">
              <a:spcBef>
                <a:spcPts val="0"/>
              </a:spcBef>
              <a:spcAft>
                <a:spcPts val="0"/>
              </a:spcAft>
              <a:buClr>
                <a:srgbClr val="FFC39F"/>
              </a:buClr>
              <a:buSzPts val="1800"/>
              <a:buNone/>
              <a:defRPr sz="1800">
                <a:solidFill>
                  <a:srgbClr val="FFC39F"/>
                </a:solidFill>
              </a:defRPr>
            </a:lvl8pPr>
            <a:lvl9pPr lvl="8" rtl="0" algn="ctr">
              <a:spcBef>
                <a:spcPts val="0"/>
              </a:spcBef>
              <a:spcAft>
                <a:spcPts val="0"/>
              </a:spcAft>
              <a:buClr>
                <a:srgbClr val="FFC39F"/>
              </a:buClr>
              <a:buSzPts val="1800"/>
              <a:buNone/>
              <a:defRPr sz="1800">
                <a:solidFill>
                  <a:srgbClr val="FFC39F"/>
                </a:solidFill>
              </a:defRPr>
            </a:lvl9pPr>
          </a:lstStyle>
          <a:p/>
        </p:txBody>
      </p:sp>
      <p:sp>
        <p:nvSpPr>
          <p:cNvPr id="266" name="Google Shape;266;p10"/>
          <p:cNvSpPr/>
          <p:nvPr/>
        </p:nvSpPr>
        <p:spPr>
          <a:xfrm flipH="1" rot="10800000">
            <a:off x="-12" y="12"/>
            <a:ext cx="1090986" cy="712592"/>
          </a:xfrm>
          <a:custGeom>
            <a:rect b="b" l="l" r="r" t="t"/>
            <a:pathLst>
              <a:path extrusionOk="0" h="14382" w="22019">
                <a:moveTo>
                  <a:pt x="2802" y="1"/>
                </a:moveTo>
                <a:cubicBezTo>
                  <a:pt x="1853" y="1"/>
                  <a:pt x="914" y="67"/>
                  <a:pt x="0" y="201"/>
                </a:cubicBezTo>
                <a:lnTo>
                  <a:pt x="0" y="14382"/>
                </a:lnTo>
                <a:lnTo>
                  <a:pt x="22018" y="14382"/>
                </a:lnTo>
                <a:cubicBezTo>
                  <a:pt x="19585" y="6072"/>
                  <a:pt x="11902" y="1"/>
                  <a:pt x="2802" y="1"/>
                </a:cubicBezTo>
                <a:close/>
              </a:path>
            </a:pathLst>
          </a:custGeom>
          <a:gradFill>
            <a:gsLst>
              <a:gs pos="0">
                <a:srgbClr val="FFC002"/>
              </a:gs>
              <a:gs pos="100000">
                <a:srgbClr val="E69138"/>
              </a:gs>
            </a:gsLst>
            <a:path path="circle">
              <a:fillToRect r="100%" t="100%"/>
            </a:path>
            <a:tileRect b="-100%" l="-100%"/>
          </a:gradFill>
          <a:ln>
            <a:noFill/>
          </a:ln>
          <a:effectLst>
            <a:outerShdw blurRad="57150" rotWithShape="0" algn="bl" dir="1566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5" Type="http://schemas.openxmlformats.org/officeDocument/2006/relationships/theme" Target="../theme/theme3.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1629349" y="731450"/>
            <a:ext cx="5885400" cy="1252200"/>
          </a:xfrm>
          <a:prstGeom prst="rect">
            <a:avLst/>
          </a:prstGeom>
          <a:noFill/>
          <a:ln>
            <a:noFill/>
          </a:ln>
        </p:spPr>
        <p:txBody>
          <a:bodyPr anchorCtr="0" anchor="t" bIns="0" lIns="0" spcFirstLastPara="1" rIns="0" wrap="square" tIns="0">
            <a:noAutofit/>
          </a:bodyPr>
          <a:lstStyle>
            <a:lvl1pPr lvl="0" marR="0" rtl="0" algn="l">
              <a:spcBef>
                <a:spcPts val="0"/>
              </a:spcBef>
              <a:spcAft>
                <a:spcPts val="0"/>
              </a:spcAft>
              <a:buClr>
                <a:srgbClr val="FFFFFF"/>
              </a:buClr>
              <a:buSzPts val="700"/>
              <a:buFont typeface="Anton"/>
              <a:buNone/>
              <a:defRPr i="0" sz="3300" u="none" cap="none" strike="noStrike">
                <a:solidFill>
                  <a:srgbClr val="FFFFFF"/>
                </a:solidFill>
                <a:latin typeface="Anton"/>
                <a:ea typeface="Anton"/>
                <a:cs typeface="Anton"/>
                <a:sym typeface="Anton"/>
              </a:defRPr>
            </a:lvl1pPr>
            <a:lvl2pPr lvl="1">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2pPr>
            <a:lvl3pPr lvl="2">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3pPr>
            <a:lvl4pPr lvl="3">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4pPr>
            <a:lvl5pPr lvl="4">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5pPr>
            <a:lvl6pPr lvl="5">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6pPr>
            <a:lvl7pPr lvl="6">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7pPr>
            <a:lvl8pPr lvl="7">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8pPr>
            <a:lvl9pPr lvl="8">
              <a:spcBef>
                <a:spcPts val="0"/>
              </a:spcBef>
              <a:spcAft>
                <a:spcPts val="0"/>
              </a:spcAft>
              <a:buClr>
                <a:schemeClr val="lt1"/>
              </a:buClr>
              <a:buSzPts val="700"/>
              <a:buFont typeface="Joti One"/>
              <a:buNone/>
              <a:defRPr sz="900">
                <a:solidFill>
                  <a:schemeClr val="lt1"/>
                </a:solidFill>
                <a:latin typeface="Joti One"/>
                <a:ea typeface="Joti One"/>
                <a:cs typeface="Joti One"/>
                <a:sym typeface="Joti One"/>
              </a:defRPr>
            </a:lvl9pPr>
          </a:lstStyle>
          <a:p/>
        </p:txBody>
      </p:sp>
      <p:sp>
        <p:nvSpPr>
          <p:cNvPr id="7" name="Google Shape;7;p1"/>
          <p:cNvSpPr txBox="1"/>
          <p:nvPr>
            <p:ph idx="1" type="body"/>
          </p:nvPr>
        </p:nvSpPr>
        <p:spPr>
          <a:xfrm>
            <a:off x="1390725" y="2374775"/>
            <a:ext cx="4365900" cy="1477500"/>
          </a:xfrm>
          <a:prstGeom prst="rect">
            <a:avLst/>
          </a:prstGeom>
          <a:noFill/>
          <a:ln>
            <a:noFill/>
          </a:ln>
        </p:spPr>
        <p:txBody>
          <a:bodyPr anchorCtr="0" anchor="t" bIns="0" lIns="0" spcFirstLastPara="1" rIns="0" wrap="square" tIns="0">
            <a:noAutofit/>
          </a:bodyPr>
          <a:lstStyle>
            <a:lvl1pPr indent="-228600" lvl="0" marL="4572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1pPr>
            <a:lvl2pPr indent="-228600" lvl="1" marL="9144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2pPr>
            <a:lvl3pPr indent="-228600" lvl="2" marL="13716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3pPr>
            <a:lvl4pPr indent="-228600" lvl="3" marL="18288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4pPr>
            <a:lvl5pPr indent="-228600" lvl="4" marL="22860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5pPr>
            <a:lvl6pPr indent="-228600" lvl="5" marL="27432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6pPr>
            <a:lvl7pPr indent="-228600" lvl="6" marL="32004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7pPr>
            <a:lvl8pPr indent="-228600" lvl="7" marL="36576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8pPr>
            <a:lvl9pPr indent="-228600" lvl="8" marL="4114800" marR="0" rtl="0" algn="l">
              <a:spcBef>
                <a:spcPts val="0"/>
              </a:spcBef>
              <a:spcAft>
                <a:spcPts val="0"/>
              </a:spcAft>
              <a:buClr>
                <a:srgbClr val="FFFFFF"/>
              </a:buClr>
              <a:buSzPts val="1100"/>
              <a:buFont typeface="Abel"/>
              <a:buNone/>
              <a:defRPr i="0" sz="1100" u="none" cap="none" strike="noStrike">
                <a:solidFill>
                  <a:srgbClr val="FFFFFF"/>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578" name="Shape 578"/>
        <p:cNvGrpSpPr/>
        <p:nvPr/>
      </p:nvGrpSpPr>
      <p:grpSpPr>
        <a:xfrm>
          <a:off x="0" y="0"/>
          <a:ext cx="0" cy="0"/>
          <a:chOff x="0" y="0"/>
          <a:chExt cx="0" cy="0"/>
        </a:xfrm>
      </p:grpSpPr>
      <p:sp>
        <p:nvSpPr>
          <p:cNvPr id="579" name="Google Shape;579;p2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580" name="Google Shape;580;p2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2"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9.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1.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6.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 Id="rId3" Type="http://schemas.openxmlformats.org/officeDocument/2006/relationships/hyperlink" Target="https://docs.google.com/spreadsheets/d/1uSKePzX7hyuSBpN33-IV1mrw7kBG2GunxaywlIcZJ_0/copy" TargetMode="External"/><Relationship Id="rId4" Type="http://schemas.openxmlformats.org/officeDocument/2006/relationships/image" Target="../media/image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5" Type="http://schemas.openxmlformats.org/officeDocument/2006/relationships/hyperlink" Target="http://bit.ly/33VAFh3" TargetMode="Externa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image" Target="../media/image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 Id="rId3" Type="http://schemas.openxmlformats.org/officeDocument/2006/relationships/image" Target="../media/image5.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6.xml"/><Relationship Id="rId3" Type="http://schemas.openxmlformats.org/officeDocument/2006/relationships/image" Target="../media/image7.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hyperlink" Target="https://www.freepik.com/free-vector/abstract-mega-sales-background-flat-design_5057607.htm#page=6&amp;query=ABSTRACT+BACKGROUND&amp;position=40/?utm_source=slidesgo_template&amp;utm_medium=referral-link&amp;utm_campaign=sg_resources&amp;utm_content=freepik" TargetMode="External"/><Relationship Id="rId4" Type="http://schemas.openxmlformats.org/officeDocument/2006/relationships/hyperlink" Target="https://www.freepik.com/free-vector/gradient-sale-instagram-post-collection_5567498.htm/?utm_source=slidesgo_template&amp;utm_medium=referral-link&amp;utm_campaign=sg_resources&amp;utm_content=freepik" TargetMode="External"/><Relationship Id="rId5" Type="http://schemas.openxmlformats.org/officeDocument/2006/relationships/hyperlink" Target="https://www.freepik.com/free-vector/company-milestones-concept_2454136.htm/?utm_source=slidesgo_template&amp;utm_medium=referral-link&amp;utm_campaign=sg_resources&amp;utm_content=freepik" TargetMode="External"/><Relationship Id="rId6" Type="http://schemas.openxmlformats.org/officeDocument/2006/relationships/hyperlink" Target="https://www.freepik.com/free-photo/black-boy-posing-with-headphones_4551309.htm#page=1&amp;position=44/?utm_source=slidesgo_template&amp;utm_medium=referral-link&amp;utm_campaign=sg_resources&amp;utm_content=freepik" TargetMode="External"/><Relationship Id="rId7" Type="http://schemas.openxmlformats.org/officeDocument/2006/relationships/hyperlink" Target="https://www.freepik.com/free-photo/flat-lay-black-friday-tags-gifts_5493473.htm#page=1&amp;position=21/?utm_source=slidesgo_template&amp;utm_medium=referral-link&amp;utm_campaign=sg_resources&amp;utm_content=freepik" TargetMode="External"/><Relationship Id="rId8" Type="http://schemas.openxmlformats.org/officeDocument/2006/relationships/hyperlink" Target="https://www.flaticon.com/packs/black-friday-42/?utm_source=slidesgo_template&amp;utm_medium=referral-link&amp;utm_campaign=sg_resources&amp;utm_content=flaticon"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2.xml"/><Relationship Id="rId3" Type="http://schemas.openxmlformats.org/officeDocument/2006/relationships/hyperlink" Target="https://fonts.google.com/specimen/Anton" TargetMode="External"/><Relationship Id="rId4" Type="http://schemas.openxmlformats.org/officeDocument/2006/relationships/hyperlink" Target="https://fonts.google.com/specimen/Abel"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 Id="rId3" Type="http://schemas.openxmlformats.org/officeDocument/2006/relationships/hyperlink" Target="https://chrome.google.com/webstore/detail/flaticon-for-gsuit-gslide/haekgjfnhhdkgfgmldhfokhmfkgmciba"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6.xml"/><Relationship Id="rId3" Type="http://schemas.openxmlformats.org/officeDocument/2006/relationships/hyperlink" Target="http://bit.ly/2PfT4lq" TargetMode="External"/><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85" name="Shape 585"/>
        <p:cNvGrpSpPr/>
        <p:nvPr/>
      </p:nvGrpSpPr>
      <p:grpSpPr>
        <a:xfrm>
          <a:off x="0" y="0"/>
          <a:ext cx="0" cy="0"/>
          <a:chOff x="0" y="0"/>
          <a:chExt cx="0" cy="0"/>
        </a:xfrm>
      </p:grpSpPr>
      <p:sp>
        <p:nvSpPr>
          <p:cNvPr id="586" name="Google Shape;586;p28"/>
          <p:cNvSpPr/>
          <p:nvPr/>
        </p:nvSpPr>
        <p:spPr>
          <a:xfrm rot="2050849">
            <a:off x="3599394" y="1208940"/>
            <a:ext cx="3411413" cy="3257641"/>
          </a:xfrm>
          <a:custGeom>
            <a:rect b="b" l="l" r="r" t="t"/>
            <a:pathLst>
              <a:path extrusionOk="0" h="44912" w="47032">
                <a:moveTo>
                  <a:pt x="33589" y="1"/>
                </a:moveTo>
                <a:cubicBezTo>
                  <a:pt x="31733" y="1"/>
                  <a:pt x="29855" y="439"/>
                  <a:pt x="28112" y="1368"/>
                </a:cubicBezTo>
                <a:cubicBezTo>
                  <a:pt x="27779" y="1543"/>
                  <a:pt x="27459" y="1734"/>
                  <a:pt x="27153" y="1935"/>
                </a:cubicBezTo>
                <a:cubicBezTo>
                  <a:pt x="23742" y="4182"/>
                  <a:pt x="19774" y="5411"/>
                  <a:pt x="15697" y="5662"/>
                </a:cubicBezTo>
                <a:cubicBezTo>
                  <a:pt x="13621" y="5791"/>
                  <a:pt x="11542" y="6368"/>
                  <a:pt x="9595" y="7435"/>
                </a:cubicBezTo>
                <a:cubicBezTo>
                  <a:pt x="2595" y="11278"/>
                  <a:pt x="1" y="19961"/>
                  <a:pt x="3742" y="27014"/>
                </a:cubicBezTo>
                <a:cubicBezTo>
                  <a:pt x="6312" y="31858"/>
                  <a:pt x="11226" y="34656"/>
                  <a:pt x="16347" y="34752"/>
                </a:cubicBezTo>
                <a:cubicBezTo>
                  <a:pt x="18667" y="34791"/>
                  <a:pt x="20776" y="36116"/>
                  <a:pt x="21841" y="38176"/>
                </a:cubicBezTo>
                <a:lnTo>
                  <a:pt x="21900" y="38294"/>
                </a:lnTo>
                <a:cubicBezTo>
                  <a:pt x="24137" y="42519"/>
                  <a:pt x="28425" y="44912"/>
                  <a:pt x="32868" y="44912"/>
                </a:cubicBezTo>
                <a:cubicBezTo>
                  <a:pt x="34894" y="44912"/>
                  <a:pt x="36957" y="44411"/>
                  <a:pt x="38871" y="43360"/>
                </a:cubicBezTo>
                <a:cubicBezTo>
                  <a:pt x="44794" y="40098"/>
                  <a:pt x="47031" y="32679"/>
                  <a:pt x="43861" y="26675"/>
                </a:cubicBezTo>
                <a:cubicBezTo>
                  <a:pt x="43848" y="26655"/>
                  <a:pt x="43838" y="26635"/>
                  <a:pt x="43828" y="26615"/>
                </a:cubicBezTo>
                <a:cubicBezTo>
                  <a:pt x="42283" y="23732"/>
                  <a:pt x="42299" y="20271"/>
                  <a:pt x="43881" y="17407"/>
                </a:cubicBezTo>
                <a:cubicBezTo>
                  <a:pt x="45749" y="14026"/>
                  <a:pt x="45911" y="9788"/>
                  <a:pt x="43927" y="6130"/>
                </a:cubicBezTo>
                <a:cubicBezTo>
                  <a:pt x="41811" y="2225"/>
                  <a:pt x="37761" y="1"/>
                  <a:pt x="33589" y="1"/>
                </a:cubicBezTo>
                <a:close/>
              </a:path>
            </a:pathLst>
          </a:custGeom>
          <a:solidFill>
            <a:srgbClr val="FFAD2C">
              <a:alpha val="60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 name="Google Shape;587;p28"/>
          <p:cNvGrpSpPr/>
          <p:nvPr/>
        </p:nvGrpSpPr>
        <p:grpSpPr>
          <a:xfrm>
            <a:off x="5188891" y="3233791"/>
            <a:ext cx="1227793" cy="1227969"/>
            <a:chOff x="4810900" y="3749900"/>
            <a:chExt cx="699000" cy="699100"/>
          </a:xfrm>
        </p:grpSpPr>
        <p:sp>
          <p:nvSpPr>
            <p:cNvPr id="588" name="Google Shape;588;p28"/>
            <p:cNvSpPr/>
            <p:nvPr/>
          </p:nvSpPr>
          <p:spPr>
            <a:xfrm>
              <a:off x="4867025" y="3760375"/>
              <a:ext cx="208125" cy="148925"/>
            </a:xfrm>
            <a:custGeom>
              <a:rect b="b" l="l" r="r" t="t"/>
              <a:pathLst>
                <a:path extrusionOk="0" h="5957" w="8325">
                  <a:moveTo>
                    <a:pt x="8325" y="0"/>
                  </a:moveTo>
                  <a:lnTo>
                    <a:pt x="8325" y="0"/>
                  </a:lnTo>
                  <a:cubicBezTo>
                    <a:pt x="8215" y="27"/>
                    <a:pt x="8107" y="57"/>
                    <a:pt x="8002" y="83"/>
                  </a:cubicBezTo>
                  <a:cubicBezTo>
                    <a:pt x="7886" y="116"/>
                    <a:pt x="7774" y="149"/>
                    <a:pt x="7659" y="185"/>
                  </a:cubicBezTo>
                  <a:lnTo>
                    <a:pt x="392" y="5386"/>
                  </a:lnTo>
                  <a:cubicBezTo>
                    <a:pt x="323" y="5481"/>
                    <a:pt x="254" y="5580"/>
                    <a:pt x="188" y="5679"/>
                  </a:cubicBezTo>
                  <a:cubicBezTo>
                    <a:pt x="122" y="5768"/>
                    <a:pt x="63" y="5864"/>
                    <a:pt x="0" y="5956"/>
                  </a:cubicBezTo>
                  <a:lnTo>
                    <a:pt x="8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8"/>
            <p:cNvSpPr/>
            <p:nvPr/>
          </p:nvSpPr>
          <p:spPr>
            <a:xfrm>
              <a:off x="4830850" y="3749900"/>
              <a:ext cx="325125" cy="232700"/>
            </a:xfrm>
            <a:custGeom>
              <a:rect b="b" l="l" r="r" t="t"/>
              <a:pathLst>
                <a:path extrusionOk="0" h="9308" w="13005">
                  <a:moveTo>
                    <a:pt x="13004" y="1"/>
                  </a:moveTo>
                  <a:cubicBezTo>
                    <a:pt x="12935" y="1"/>
                    <a:pt x="12866" y="4"/>
                    <a:pt x="12794" y="4"/>
                  </a:cubicBezTo>
                  <a:cubicBezTo>
                    <a:pt x="12724" y="8"/>
                    <a:pt x="12652" y="11"/>
                    <a:pt x="12583" y="11"/>
                  </a:cubicBezTo>
                  <a:lnTo>
                    <a:pt x="148" y="8909"/>
                  </a:lnTo>
                  <a:cubicBezTo>
                    <a:pt x="122" y="8975"/>
                    <a:pt x="96" y="9044"/>
                    <a:pt x="73" y="9110"/>
                  </a:cubicBezTo>
                  <a:cubicBezTo>
                    <a:pt x="46" y="9176"/>
                    <a:pt x="23" y="9242"/>
                    <a:pt x="1" y="9308"/>
                  </a:cubicBezTo>
                  <a:lnTo>
                    <a:pt x="130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8"/>
            <p:cNvSpPr/>
            <p:nvPr/>
          </p:nvSpPr>
          <p:spPr>
            <a:xfrm>
              <a:off x="4815675" y="3753050"/>
              <a:ext cx="400350" cy="287725"/>
            </a:xfrm>
            <a:custGeom>
              <a:rect b="b" l="l" r="r" t="t"/>
              <a:pathLst>
                <a:path extrusionOk="0" h="11509" w="16014">
                  <a:moveTo>
                    <a:pt x="15678" y="1"/>
                  </a:moveTo>
                  <a:lnTo>
                    <a:pt x="63" y="11176"/>
                  </a:lnTo>
                  <a:cubicBezTo>
                    <a:pt x="51" y="11232"/>
                    <a:pt x="40" y="11287"/>
                    <a:pt x="31" y="11343"/>
                  </a:cubicBezTo>
                  <a:cubicBezTo>
                    <a:pt x="21" y="11400"/>
                    <a:pt x="11" y="11453"/>
                    <a:pt x="1" y="11509"/>
                  </a:cubicBezTo>
                  <a:lnTo>
                    <a:pt x="16014" y="50"/>
                  </a:lnTo>
                  <a:cubicBezTo>
                    <a:pt x="15961" y="40"/>
                    <a:pt x="15905" y="33"/>
                    <a:pt x="15849" y="24"/>
                  </a:cubicBezTo>
                  <a:cubicBezTo>
                    <a:pt x="15793" y="17"/>
                    <a:pt x="15734" y="7"/>
                    <a:pt x="15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8"/>
            <p:cNvSpPr/>
            <p:nvPr/>
          </p:nvSpPr>
          <p:spPr>
            <a:xfrm>
              <a:off x="4810900" y="3763925"/>
              <a:ext cx="454975" cy="327675"/>
            </a:xfrm>
            <a:custGeom>
              <a:rect b="b" l="l" r="r" t="t"/>
              <a:pathLst>
                <a:path extrusionOk="0" h="13107" w="18199">
                  <a:moveTo>
                    <a:pt x="17912" y="1"/>
                  </a:moveTo>
                  <a:lnTo>
                    <a:pt x="11" y="12810"/>
                  </a:lnTo>
                  <a:cubicBezTo>
                    <a:pt x="8" y="12860"/>
                    <a:pt x="8" y="12909"/>
                    <a:pt x="4" y="12958"/>
                  </a:cubicBezTo>
                  <a:cubicBezTo>
                    <a:pt x="4" y="13008"/>
                    <a:pt x="0" y="13057"/>
                    <a:pt x="0" y="13106"/>
                  </a:cubicBezTo>
                  <a:lnTo>
                    <a:pt x="18199" y="86"/>
                  </a:lnTo>
                  <a:cubicBezTo>
                    <a:pt x="18149" y="73"/>
                    <a:pt x="18103" y="56"/>
                    <a:pt x="18057" y="43"/>
                  </a:cubicBezTo>
                  <a:cubicBezTo>
                    <a:pt x="18007" y="27"/>
                    <a:pt x="17962" y="13"/>
                    <a:pt x="17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8"/>
            <p:cNvSpPr/>
            <p:nvPr/>
          </p:nvSpPr>
          <p:spPr>
            <a:xfrm>
              <a:off x="4812225" y="3779975"/>
              <a:ext cx="496500" cy="357700"/>
            </a:xfrm>
            <a:custGeom>
              <a:rect b="b" l="l" r="r" t="t"/>
              <a:pathLst>
                <a:path extrusionOk="0" h="14308" w="19860">
                  <a:moveTo>
                    <a:pt x="19609" y="1"/>
                  </a:moveTo>
                  <a:lnTo>
                    <a:pt x="0" y="14034"/>
                  </a:lnTo>
                  <a:cubicBezTo>
                    <a:pt x="4" y="14079"/>
                    <a:pt x="7" y="14125"/>
                    <a:pt x="11" y="14169"/>
                  </a:cubicBezTo>
                  <a:cubicBezTo>
                    <a:pt x="17" y="14215"/>
                    <a:pt x="20" y="14261"/>
                    <a:pt x="27" y="14307"/>
                  </a:cubicBezTo>
                  <a:lnTo>
                    <a:pt x="19859" y="113"/>
                  </a:lnTo>
                  <a:cubicBezTo>
                    <a:pt x="19816" y="93"/>
                    <a:pt x="19777" y="77"/>
                    <a:pt x="19734" y="57"/>
                  </a:cubicBezTo>
                  <a:cubicBezTo>
                    <a:pt x="19695" y="37"/>
                    <a:pt x="19652" y="21"/>
                    <a:pt x="19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8"/>
            <p:cNvSpPr/>
            <p:nvPr/>
          </p:nvSpPr>
          <p:spPr>
            <a:xfrm>
              <a:off x="4818650" y="3800025"/>
              <a:ext cx="527625" cy="379825"/>
            </a:xfrm>
            <a:custGeom>
              <a:rect b="b" l="l" r="r" t="t"/>
              <a:pathLst>
                <a:path extrusionOk="0" h="15193" w="21105">
                  <a:moveTo>
                    <a:pt x="20884" y="0"/>
                  </a:moveTo>
                  <a:lnTo>
                    <a:pt x="1" y="14942"/>
                  </a:lnTo>
                  <a:cubicBezTo>
                    <a:pt x="11" y="14984"/>
                    <a:pt x="20" y="15024"/>
                    <a:pt x="31" y="15067"/>
                  </a:cubicBezTo>
                  <a:cubicBezTo>
                    <a:pt x="40" y="15110"/>
                    <a:pt x="46" y="15150"/>
                    <a:pt x="57" y="15192"/>
                  </a:cubicBezTo>
                  <a:lnTo>
                    <a:pt x="21105" y="131"/>
                  </a:lnTo>
                  <a:cubicBezTo>
                    <a:pt x="21069" y="112"/>
                    <a:pt x="21033" y="89"/>
                    <a:pt x="20996" y="66"/>
                  </a:cubicBezTo>
                  <a:cubicBezTo>
                    <a:pt x="20957" y="43"/>
                    <a:pt x="20920" y="20"/>
                    <a:pt x="20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8"/>
            <p:cNvSpPr/>
            <p:nvPr/>
          </p:nvSpPr>
          <p:spPr>
            <a:xfrm>
              <a:off x="4829675" y="3823150"/>
              <a:ext cx="549725" cy="395750"/>
            </a:xfrm>
            <a:custGeom>
              <a:rect b="b" l="l" r="r" t="t"/>
              <a:pathLst>
                <a:path extrusionOk="0" h="15830" w="21989">
                  <a:moveTo>
                    <a:pt x="21798" y="1"/>
                  </a:moveTo>
                  <a:lnTo>
                    <a:pt x="1" y="15598"/>
                  </a:lnTo>
                  <a:cubicBezTo>
                    <a:pt x="14" y="15635"/>
                    <a:pt x="28" y="15674"/>
                    <a:pt x="40" y="15714"/>
                  </a:cubicBezTo>
                  <a:cubicBezTo>
                    <a:pt x="54" y="15753"/>
                    <a:pt x="70" y="15790"/>
                    <a:pt x="84" y="15829"/>
                  </a:cubicBezTo>
                  <a:lnTo>
                    <a:pt x="21989" y="156"/>
                  </a:lnTo>
                  <a:cubicBezTo>
                    <a:pt x="21956" y="129"/>
                    <a:pt x="21926" y="103"/>
                    <a:pt x="21894" y="76"/>
                  </a:cubicBezTo>
                  <a:cubicBezTo>
                    <a:pt x="21860" y="54"/>
                    <a:pt x="21827" y="27"/>
                    <a:pt x="21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8"/>
            <p:cNvSpPr/>
            <p:nvPr/>
          </p:nvSpPr>
          <p:spPr>
            <a:xfrm>
              <a:off x="4844700" y="3849200"/>
              <a:ext cx="564050" cy="405950"/>
            </a:xfrm>
            <a:custGeom>
              <a:rect b="b" l="l" r="r" t="t"/>
              <a:pathLst>
                <a:path extrusionOk="0" h="16238" w="22562">
                  <a:moveTo>
                    <a:pt x="22390" y="0"/>
                  </a:moveTo>
                  <a:lnTo>
                    <a:pt x="0" y="16023"/>
                  </a:lnTo>
                  <a:cubicBezTo>
                    <a:pt x="17" y="16059"/>
                    <a:pt x="33" y="16096"/>
                    <a:pt x="52" y="16132"/>
                  </a:cubicBezTo>
                  <a:cubicBezTo>
                    <a:pt x="69" y="16168"/>
                    <a:pt x="86" y="16201"/>
                    <a:pt x="105" y="16237"/>
                  </a:cubicBezTo>
                  <a:lnTo>
                    <a:pt x="22561" y="169"/>
                  </a:lnTo>
                  <a:cubicBezTo>
                    <a:pt x="22531" y="142"/>
                    <a:pt x="22505" y="113"/>
                    <a:pt x="22475" y="86"/>
                  </a:cubicBezTo>
                  <a:lnTo>
                    <a:pt x="223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8"/>
            <p:cNvSpPr/>
            <p:nvPr/>
          </p:nvSpPr>
          <p:spPr>
            <a:xfrm>
              <a:off x="4863300" y="3877775"/>
              <a:ext cx="571150" cy="411050"/>
            </a:xfrm>
            <a:custGeom>
              <a:rect b="b" l="l" r="r" t="t"/>
              <a:pathLst>
                <a:path extrusionOk="0" h="16442" w="22846">
                  <a:moveTo>
                    <a:pt x="22697" y="1"/>
                  </a:moveTo>
                  <a:lnTo>
                    <a:pt x="0" y="16241"/>
                  </a:lnTo>
                  <a:cubicBezTo>
                    <a:pt x="20" y="16274"/>
                    <a:pt x="44" y="16311"/>
                    <a:pt x="64" y="16343"/>
                  </a:cubicBezTo>
                  <a:cubicBezTo>
                    <a:pt x="87" y="16376"/>
                    <a:pt x="106" y="16409"/>
                    <a:pt x="129" y="16442"/>
                  </a:cubicBezTo>
                  <a:lnTo>
                    <a:pt x="22846" y="185"/>
                  </a:lnTo>
                  <a:cubicBezTo>
                    <a:pt x="22823" y="156"/>
                    <a:pt x="22796" y="126"/>
                    <a:pt x="22773" y="93"/>
                  </a:cubicBezTo>
                  <a:cubicBezTo>
                    <a:pt x="22747" y="63"/>
                    <a:pt x="22720" y="34"/>
                    <a:pt x="22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8"/>
            <p:cNvSpPr/>
            <p:nvPr/>
          </p:nvSpPr>
          <p:spPr>
            <a:xfrm>
              <a:off x="4885475" y="3908925"/>
              <a:ext cx="571225" cy="411050"/>
            </a:xfrm>
            <a:custGeom>
              <a:rect b="b" l="l" r="r" t="t"/>
              <a:pathLst>
                <a:path extrusionOk="0" h="16442" w="22849">
                  <a:moveTo>
                    <a:pt x="22719" y="1"/>
                  </a:moveTo>
                  <a:lnTo>
                    <a:pt x="0" y="16257"/>
                  </a:lnTo>
                  <a:cubicBezTo>
                    <a:pt x="23" y="16291"/>
                    <a:pt x="50" y="16320"/>
                    <a:pt x="73" y="16350"/>
                  </a:cubicBezTo>
                  <a:cubicBezTo>
                    <a:pt x="99" y="16382"/>
                    <a:pt x="122" y="16412"/>
                    <a:pt x="149" y="16442"/>
                  </a:cubicBezTo>
                  <a:lnTo>
                    <a:pt x="22848" y="198"/>
                  </a:lnTo>
                  <a:cubicBezTo>
                    <a:pt x="22829" y="165"/>
                    <a:pt x="22806" y="133"/>
                    <a:pt x="22786" y="99"/>
                  </a:cubicBezTo>
                  <a:cubicBezTo>
                    <a:pt x="22762" y="66"/>
                    <a:pt x="22742" y="34"/>
                    <a:pt x="22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8"/>
            <p:cNvSpPr/>
            <p:nvPr/>
          </p:nvSpPr>
          <p:spPr>
            <a:xfrm>
              <a:off x="4911000" y="3942475"/>
              <a:ext cx="564475" cy="406275"/>
            </a:xfrm>
            <a:custGeom>
              <a:rect b="b" l="l" r="r" t="t"/>
              <a:pathLst>
                <a:path extrusionOk="0" h="16251" w="22579">
                  <a:moveTo>
                    <a:pt x="22473" y="0"/>
                  </a:moveTo>
                  <a:lnTo>
                    <a:pt x="1" y="16079"/>
                  </a:lnTo>
                  <a:cubicBezTo>
                    <a:pt x="30" y="16108"/>
                    <a:pt x="57" y="16138"/>
                    <a:pt x="86" y="16164"/>
                  </a:cubicBezTo>
                  <a:cubicBezTo>
                    <a:pt x="113" y="16194"/>
                    <a:pt x="143" y="16220"/>
                    <a:pt x="173" y="16250"/>
                  </a:cubicBezTo>
                  <a:lnTo>
                    <a:pt x="22579" y="218"/>
                  </a:lnTo>
                  <a:cubicBezTo>
                    <a:pt x="22562" y="181"/>
                    <a:pt x="22542" y="145"/>
                    <a:pt x="22526" y="108"/>
                  </a:cubicBezTo>
                  <a:cubicBezTo>
                    <a:pt x="22509" y="72"/>
                    <a:pt x="22489" y="36"/>
                    <a:pt x="22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8"/>
            <p:cNvSpPr/>
            <p:nvPr/>
          </p:nvSpPr>
          <p:spPr>
            <a:xfrm>
              <a:off x="4940175" y="3978625"/>
              <a:ext cx="550375" cy="396225"/>
            </a:xfrm>
            <a:custGeom>
              <a:rect b="b" l="l" r="r" t="t"/>
              <a:pathLst>
                <a:path extrusionOk="0" h="15849" w="22015">
                  <a:moveTo>
                    <a:pt x="21932" y="1"/>
                  </a:moveTo>
                  <a:lnTo>
                    <a:pt x="1" y="15694"/>
                  </a:lnTo>
                  <a:cubicBezTo>
                    <a:pt x="34" y="15720"/>
                    <a:pt x="66" y="15746"/>
                    <a:pt x="96" y="15773"/>
                  </a:cubicBezTo>
                  <a:cubicBezTo>
                    <a:pt x="129" y="15796"/>
                    <a:pt x="162" y="15822"/>
                    <a:pt x="195" y="15848"/>
                  </a:cubicBezTo>
                  <a:lnTo>
                    <a:pt x="22014" y="235"/>
                  </a:lnTo>
                  <a:cubicBezTo>
                    <a:pt x="22002" y="195"/>
                    <a:pt x="21988" y="156"/>
                    <a:pt x="21975" y="116"/>
                  </a:cubicBezTo>
                  <a:cubicBezTo>
                    <a:pt x="21962" y="80"/>
                    <a:pt x="21949" y="40"/>
                    <a:pt x="21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8"/>
            <p:cNvSpPr/>
            <p:nvPr/>
          </p:nvSpPr>
          <p:spPr>
            <a:xfrm>
              <a:off x="4973225" y="4017600"/>
              <a:ext cx="528525" cy="380575"/>
            </a:xfrm>
            <a:custGeom>
              <a:rect b="b" l="l" r="r" t="t"/>
              <a:pathLst>
                <a:path extrusionOk="0" h="15223" w="21141">
                  <a:moveTo>
                    <a:pt x="21085" y="1"/>
                  </a:moveTo>
                  <a:lnTo>
                    <a:pt x="0" y="15087"/>
                  </a:lnTo>
                  <a:cubicBezTo>
                    <a:pt x="37" y="15110"/>
                    <a:pt x="72" y="15133"/>
                    <a:pt x="109" y="15153"/>
                  </a:cubicBezTo>
                  <a:cubicBezTo>
                    <a:pt x="145" y="15176"/>
                    <a:pt x="181" y="15199"/>
                    <a:pt x="218" y="15223"/>
                  </a:cubicBezTo>
                  <a:lnTo>
                    <a:pt x="21141" y="250"/>
                  </a:lnTo>
                  <a:cubicBezTo>
                    <a:pt x="21131" y="208"/>
                    <a:pt x="21121" y="165"/>
                    <a:pt x="21111" y="126"/>
                  </a:cubicBezTo>
                  <a:cubicBezTo>
                    <a:pt x="21104" y="83"/>
                    <a:pt x="21095" y="43"/>
                    <a:pt x="21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8"/>
            <p:cNvSpPr/>
            <p:nvPr/>
          </p:nvSpPr>
          <p:spPr>
            <a:xfrm>
              <a:off x="5010600" y="4059700"/>
              <a:ext cx="497825" cy="358575"/>
            </a:xfrm>
            <a:custGeom>
              <a:rect b="b" l="l" r="r" t="t"/>
              <a:pathLst>
                <a:path extrusionOk="0" h="14343" w="19913">
                  <a:moveTo>
                    <a:pt x="19883" y="0"/>
                  </a:moveTo>
                  <a:lnTo>
                    <a:pt x="1" y="14227"/>
                  </a:lnTo>
                  <a:cubicBezTo>
                    <a:pt x="40" y="14247"/>
                    <a:pt x="84" y="14266"/>
                    <a:pt x="123" y="14286"/>
                  </a:cubicBezTo>
                  <a:cubicBezTo>
                    <a:pt x="166" y="14306"/>
                    <a:pt x="206" y="14323"/>
                    <a:pt x="248" y="14342"/>
                  </a:cubicBezTo>
                  <a:lnTo>
                    <a:pt x="19912" y="271"/>
                  </a:lnTo>
                  <a:cubicBezTo>
                    <a:pt x="19909" y="224"/>
                    <a:pt x="19903" y="182"/>
                    <a:pt x="19900" y="136"/>
                  </a:cubicBezTo>
                  <a:cubicBezTo>
                    <a:pt x="19893" y="89"/>
                    <a:pt x="19889" y="46"/>
                    <a:pt x="19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8"/>
            <p:cNvSpPr/>
            <p:nvPr/>
          </p:nvSpPr>
          <p:spPr>
            <a:xfrm>
              <a:off x="5053225" y="4105500"/>
              <a:ext cx="456675" cy="329000"/>
            </a:xfrm>
            <a:custGeom>
              <a:rect b="b" l="l" r="r" t="t"/>
              <a:pathLst>
                <a:path extrusionOk="0" h="13160" w="18267">
                  <a:moveTo>
                    <a:pt x="18267" y="1"/>
                  </a:moveTo>
                  <a:lnTo>
                    <a:pt x="0" y="13071"/>
                  </a:lnTo>
                  <a:cubicBezTo>
                    <a:pt x="46" y="13087"/>
                    <a:pt x="95" y="13104"/>
                    <a:pt x="142" y="13117"/>
                  </a:cubicBezTo>
                  <a:cubicBezTo>
                    <a:pt x="188" y="13130"/>
                    <a:pt x="238" y="13146"/>
                    <a:pt x="283" y="13160"/>
                  </a:cubicBezTo>
                  <a:lnTo>
                    <a:pt x="18257" y="298"/>
                  </a:lnTo>
                  <a:cubicBezTo>
                    <a:pt x="18260" y="248"/>
                    <a:pt x="18260" y="199"/>
                    <a:pt x="18264" y="149"/>
                  </a:cubicBezTo>
                  <a:cubicBezTo>
                    <a:pt x="18264" y="100"/>
                    <a:pt x="18267" y="50"/>
                    <a:pt x="18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8"/>
            <p:cNvSpPr/>
            <p:nvPr/>
          </p:nvSpPr>
          <p:spPr>
            <a:xfrm>
              <a:off x="5102725" y="4156175"/>
              <a:ext cx="402650" cy="289450"/>
            </a:xfrm>
            <a:custGeom>
              <a:rect b="b" l="l" r="r" t="t"/>
              <a:pathLst>
                <a:path extrusionOk="0" h="11578" w="16106">
                  <a:moveTo>
                    <a:pt x="16106" y="0"/>
                  </a:moveTo>
                  <a:lnTo>
                    <a:pt x="1" y="11525"/>
                  </a:lnTo>
                  <a:cubicBezTo>
                    <a:pt x="57" y="11534"/>
                    <a:pt x="109" y="11542"/>
                    <a:pt x="165" y="11551"/>
                  </a:cubicBezTo>
                  <a:cubicBezTo>
                    <a:pt x="221" y="11561"/>
                    <a:pt x="278" y="11568"/>
                    <a:pt x="334" y="11578"/>
                  </a:cubicBezTo>
                  <a:lnTo>
                    <a:pt x="16046" y="333"/>
                  </a:lnTo>
                  <a:cubicBezTo>
                    <a:pt x="16057" y="277"/>
                    <a:pt x="16066" y="221"/>
                    <a:pt x="16076" y="165"/>
                  </a:cubicBezTo>
                  <a:cubicBezTo>
                    <a:pt x="16086" y="110"/>
                    <a:pt x="16096" y="57"/>
                    <a:pt x="16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8"/>
            <p:cNvSpPr/>
            <p:nvPr/>
          </p:nvSpPr>
          <p:spPr>
            <a:xfrm>
              <a:off x="5162375" y="4214000"/>
              <a:ext cx="328350" cy="235000"/>
            </a:xfrm>
            <a:custGeom>
              <a:rect b="b" l="l" r="r" t="t"/>
              <a:pathLst>
                <a:path extrusionOk="0" h="9400" w="13134">
                  <a:moveTo>
                    <a:pt x="13133" y="1"/>
                  </a:moveTo>
                  <a:lnTo>
                    <a:pt x="0" y="9399"/>
                  </a:lnTo>
                  <a:lnTo>
                    <a:pt x="205" y="9399"/>
                  </a:lnTo>
                  <a:cubicBezTo>
                    <a:pt x="277" y="9396"/>
                    <a:pt x="347" y="9396"/>
                    <a:pt x="419" y="9393"/>
                  </a:cubicBezTo>
                  <a:lnTo>
                    <a:pt x="12991" y="396"/>
                  </a:lnTo>
                  <a:cubicBezTo>
                    <a:pt x="13018" y="331"/>
                    <a:pt x="13041" y="264"/>
                    <a:pt x="13064" y="199"/>
                  </a:cubicBezTo>
                  <a:cubicBezTo>
                    <a:pt x="13087" y="133"/>
                    <a:pt x="13110" y="66"/>
                    <a:pt x="13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8"/>
            <p:cNvSpPr/>
            <p:nvPr/>
          </p:nvSpPr>
          <p:spPr>
            <a:xfrm>
              <a:off x="5241950" y="4286425"/>
              <a:ext cx="213825" cy="153025"/>
            </a:xfrm>
            <a:custGeom>
              <a:rect b="b" l="l" r="r" t="t"/>
              <a:pathLst>
                <a:path extrusionOk="0" h="6121" w="8553">
                  <a:moveTo>
                    <a:pt x="8553" y="1"/>
                  </a:moveTo>
                  <a:lnTo>
                    <a:pt x="1" y="6120"/>
                  </a:lnTo>
                  <a:cubicBezTo>
                    <a:pt x="107" y="6097"/>
                    <a:pt x="209" y="6071"/>
                    <a:pt x="314" y="6041"/>
                  </a:cubicBezTo>
                  <a:cubicBezTo>
                    <a:pt x="426" y="6012"/>
                    <a:pt x="535" y="5982"/>
                    <a:pt x="647" y="5949"/>
                  </a:cubicBezTo>
                  <a:lnTo>
                    <a:pt x="8180" y="558"/>
                  </a:lnTo>
                  <a:cubicBezTo>
                    <a:pt x="8246" y="465"/>
                    <a:pt x="8312" y="370"/>
                    <a:pt x="8375" y="274"/>
                  </a:cubicBezTo>
                  <a:cubicBezTo>
                    <a:pt x="8434" y="185"/>
                    <a:pt x="8494" y="93"/>
                    <a:pt x="8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 name="Google Shape;606;p28"/>
          <p:cNvSpPr/>
          <p:nvPr/>
        </p:nvSpPr>
        <p:spPr>
          <a:xfrm>
            <a:off x="6195822" y="1549740"/>
            <a:ext cx="681637" cy="681637"/>
          </a:xfrm>
          <a:custGeom>
            <a:rect b="b" l="l" r="r" t="t"/>
            <a:pathLst>
              <a:path extrusionOk="0" h="17602" w="17602">
                <a:moveTo>
                  <a:pt x="8801" y="1"/>
                </a:moveTo>
                <a:cubicBezTo>
                  <a:pt x="3941" y="1"/>
                  <a:pt x="1" y="3941"/>
                  <a:pt x="1" y="8801"/>
                </a:cubicBezTo>
                <a:cubicBezTo>
                  <a:pt x="1" y="13661"/>
                  <a:pt x="3941" y="17602"/>
                  <a:pt x="8801" y="17602"/>
                </a:cubicBezTo>
                <a:cubicBezTo>
                  <a:pt x="13661" y="17602"/>
                  <a:pt x="17602" y="13661"/>
                  <a:pt x="17602" y="8801"/>
                </a:cubicBezTo>
                <a:cubicBezTo>
                  <a:pt x="17602" y="3941"/>
                  <a:pt x="13661" y="1"/>
                  <a:pt x="8801" y="1"/>
                </a:cubicBezTo>
                <a:close/>
              </a:path>
            </a:pathLst>
          </a:custGeom>
          <a:gradFill>
            <a:gsLst>
              <a:gs pos="0">
                <a:srgbClr val="FFC002">
                  <a:alpha val="51764"/>
                  <a:alpha val="60270"/>
                </a:srgbClr>
              </a:gs>
              <a:gs pos="100000">
                <a:srgbClr val="E69138">
                  <a:alpha val="52941"/>
                  <a:alpha val="6027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8"/>
          <p:cNvSpPr/>
          <p:nvPr/>
        </p:nvSpPr>
        <p:spPr>
          <a:xfrm>
            <a:off x="2087559" y="922110"/>
            <a:ext cx="3753769" cy="3753924"/>
          </a:xfrm>
          <a:custGeom>
            <a:rect b="b" l="l" r="r" t="t"/>
            <a:pathLst>
              <a:path extrusionOk="0" h="96938" w="96934">
                <a:moveTo>
                  <a:pt x="48467" y="1"/>
                </a:moveTo>
                <a:cubicBezTo>
                  <a:pt x="21697" y="1"/>
                  <a:pt x="1" y="21702"/>
                  <a:pt x="1" y="48471"/>
                </a:cubicBezTo>
                <a:cubicBezTo>
                  <a:pt x="1" y="75235"/>
                  <a:pt x="21697" y="96937"/>
                  <a:pt x="48467" y="96937"/>
                </a:cubicBezTo>
                <a:cubicBezTo>
                  <a:pt x="75237" y="96937"/>
                  <a:pt x="96933" y="75235"/>
                  <a:pt x="96933" y="48471"/>
                </a:cubicBezTo>
                <a:cubicBezTo>
                  <a:pt x="96933" y="21702"/>
                  <a:pt x="75237" y="1"/>
                  <a:pt x="48467" y="1"/>
                </a:cubicBezTo>
                <a:close/>
              </a:path>
            </a:pathLst>
          </a:custGeom>
          <a:gradFill>
            <a:gsLst>
              <a:gs pos="0">
                <a:srgbClr val="FFC002">
                  <a:alpha val="29019"/>
                </a:srgbClr>
              </a:gs>
              <a:gs pos="100000">
                <a:srgbClr val="E69138">
                  <a:alpha val="29019"/>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8"/>
          <p:cNvSpPr/>
          <p:nvPr/>
        </p:nvSpPr>
        <p:spPr>
          <a:xfrm>
            <a:off x="5196464" y="346062"/>
            <a:ext cx="1465780" cy="1465935"/>
          </a:xfrm>
          <a:custGeom>
            <a:rect b="b" l="l" r="r" t="t"/>
            <a:pathLst>
              <a:path extrusionOk="0" h="37855" w="37851">
                <a:moveTo>
                  <a:pt x="18928" y="0"/>
                </a:moveTo>
                <a:cubicBezTo>
                  <a:pt x="8472" y="0"/>
                  <a:pt x="0" y="8477"/>
                  <a:pt x="0" y="18928"/>
                </a:cubicBezTo>
                <a:cubicBezTo>
                  <a:pt x="0" y="29378"/>
                  <a:pt x="8472" y="37855"/>
                  <a:pt x="18928" y="37855"/>
                </a:cubicBezTo>
                <a:cubicBezTo>
                  <a:pt x="29379" y="37855"/>
                  <a:pt x="37851" y="29378"/>
                  <a:pt x="37851" y="18928"/>
                </a:cubicBezTo>
                <a:cubicBezTo>
                  <a:pt x="37851" y="8477"/>
                  <a:pt x="29379" y="0"/>
                  <a:pt x="18928" y="0"/>
                </a:cubicBezTo>
                <a:close/>
              </a:path>
            </a:pathLst>
          </a:custGeom>
          <a:gradFill>
            <a:gsLst>
              <a:gs pos="0">
                <a:srgbClr val="FFC002"/>
              </a:gs>
              <a:gs pos="100000">
                <a:srgbClr val="E69138"/>
              </a:gs>
            </a:gsLst>
            <a:path path="circle">
              <a:fillToRect b="50%" l="50%" r="50%" t="50%"/>
            </a:path>
            <a:tileRect/>
          </a:gradFill>
          <a:ln>
            <a:noFill/>
          </a:ln>
          <a:effectLst>
            <a:outerShdw blurRad="85725" rotWithShape="0" algn="bl" dir="5400000" dist="19050">
              <a:srgbClr val="000000">
                <a:alpha val="4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8"/>
          <p:cNvSpPr/>
          <p:nvPr/>
        </p:nvSpPr>
        <p:spPr>
          <a:xfrm>
            <a:off x="2705545" y="3241365"/>
            <a:ext cx="2610336" cy="1259221"/>
          </a:xfrm>
          <a:custGeom>
            <a:rect b="b" l="l" r="r" t="t"/>
            <a:pathLst>
              <a:path extrusionOk="0" h="32517" w="67407">
                <a:moveTo>
                  <a:pt x="51014" y="1"/>
                </a:moveTo>
                <a:cubicBezTo>
                  <a:pt x="49989" y="1"/>
                  <a:pt x="48966" y="101"/>
                  <a:pt x="47965" y="307"/>
                </a:cubicBezTo>
                <a:cubicBezTo>
                  <a:pt x="44368" y="1047"/>
                  <a:pt x="41609" y="2901"/>
                  <a:pt x="38734" y="5113"/>
                </a:cubicBezTo>
                <a:cubicBezTo>
                  <a:pt x="35907" y="7292"/>
                  <a:pt x="32974" y="8947"/>
                  <a:pt x="29392" y="9456"/>
                </a:cubicBezTo>
                <a:cubicBezTo>
                  <a:pt x="28753" y="9547"/>
                  <a:pt x="28129" y="9587"/>
                  <a:pt x="27516" y="9587"/>
                </a:cubicBezTo>
                <a:cubicBezTo>
                  <a:pt x="24985" y="9587"/>
                  <a:pt x="22630" y="8908"/>
                  <a:pt x="20078" y="8323"/>
                </a:cubicBezTo>
                <a:cubicBezTo>
                  <a:pt x="18199" y="7891"/>
                  <a:pt x="16505" y="7695"/>
                  <a:pt x="14986" y="7695"/>
                </a:cubicBezTo>
                <a:cubicBezTo>
                  <a:pt x="0" y="7695"/>
                  <a:pt x="2133" y="26842"/>
                  <a:pt x="12745" y="27739"/>
                </a:cubicBezTo>
                <a:cubicBezTo>
                  <a:pt x="12921" y="27754"/>
                  <a:pt x="13096" y="27761"/>
                  <a:pt x="13270" y="27761"/>
                </a:cubicBezTo>
                <a:cubicBezTo>
                  <a:pt x="16272" y="27761"/>
                  <a:pt x="18896" y="25646"/>
                  <a:pt x="21719" y="24689"/>
                </a:cubicBezTo>
                <a:cubicBezTo>
                  <a:pt x="23363" y="24134"/>
                  <a:pt x="25095" y="23872"/>
                  <a:pt x="26828" y="23872"/>
                </a:cubicBezTo>
                <a:cubicBezTo>
                  <a:pt x="28069" y="23872"/>
                  <a:pt x="29312" y="24006"/>
                  <a:pt x="30525" y="24263"/>
                </a:cubicBezTo>
                <a:cubicBezTo>
                  <a:pt x="34063" y="25014"/>
                  <a:pt x="36812" y="27154"/>
                  <a:pt x="39741" y="29138"/>
                </a:cubicBezTo>
                <a:cubicBezTo>
                  <a:pt x="42418" y="30954"/>
                  <a:pt x="45168" y="32241"/>
                  <a:pt x="48450" y="32473"/>
                </a:cubicBezTo>
                <a:cubicBezTo>
                  <a:pt x="48852" y="32502"/>
                  <a:pt x="49255" y="32516"/>
                  <a:pt x="49658" y="32516"/>
                </a:cubicBezTo>
                <a:cubicBezTo>
                  <a:pt x="55454" y="32516"/>
                  <a:pt x="61213" y="29581"/>
                  <a:pt x="64192" y="24524"/>
                </a:cubicBezTo>
                <a:cubicBezTo>
                  <a:pt x="67391" y="19104"/>
                  <a:pt x="67407" y="12108"/>
                  <a:pt x="63989" y="6784"/>
                </a:cubicBezTo>
                <a:cubicBezTo>
                  <a:pt x="61218" y="2463"/>
                  <a:pt x="56088" y="1"/>
                  <a:pt x="51014" y="1"/>
                </a:cubicBezTo>
                <a:close/>
              </a:path>
            </a:pathLst>
          </a:custGeom>
          <a:gradFill>
            <a:gsLst>
              <a:gs pos="0">
                <a:srgbClr val="FFC002"/>
              </a:gs>
              <a:gs pos="100000">
                <a:srgbClr val="E69138"/>
              </a:gs>
            </a:gsLst>
            <a:path path="circle">
              <a:fillToRect b="50%" l="50%" r="50%" t="50%"/>
            </a:path>
            <a:tileRect/>
          </a:gradFill>
          <a:ln>
            <a:noFill/>
          </a:ln>
          <a:effectLst>
            <a:outerShdw blurRad="85725" rotWithShape="0" algn="bl" dir="5400000" dist="19050">
              <a:srgbClr val="000000">
                <a:alpha val="4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8"/>
          <p:cNvSpPr/>
          <p:nvPr/>
        </p:nvSpPr>
        <p:spPr>
          <a:xfrm>
            <a:off x="2378893" y="285611"/>
            <a:ext cx="3337669" cy="3692119"/>
          </a:xfrm>
          <a:custGeom>
            <a:rect b="b" l="l" r="r" t="t"/>
            <a:pathLst>
              <a:path extrusionOk="0" h="95342" w="86189">
                <a:moveTo>
                  <a:pt x="35217" y="0"/>
                </a:moveTo>
                <a:cubicBezTo>
                  <a:pt x="31181" y="0"/>
                  <a:pt x="27106" y="556"/>
                  <a:pt x="23097" y="1716"/>
                </a:cubicBezTo>
                <a:cubicBezTo>
                  <a:pt x="14557" y="4185"/>
                  <a:pt x="4924" y="9475"/>
                  <a:pt x="3375" y="21128"/>
                </a:cubicBezTo>
                <a:cubicBezTo>
                  <a:pt x="0" y="46561"/>
                  <a:pt x="29094" y="41696"/>
                  <a:pt x="32246" y="53942"/>
                </a:cubicBezTo>
                <a:cubicBezTo>
                  <a:pt x="35396" y="66195"/>
                  <a:pt x="17219" y="74836"/>
                  <a:pt x="33441" y="89731"/>
                </a:cubicBezTo>
                <a:cubicBezTo>
                  <a:pt x="37627" y="93573"/>
                  <a:pt x="43204" y="95341"/>
                  <a:pt x="49137" y="95341"/>
                </a:cubicBezTo>
                <a:cubicBezTo>
                  <a:pt x="66195" y="95341"/>
                  <a:pt x="86189" y="80728"/>
                  <a:pt x="84486" y="58799"/>
                </a:cubicBezTo>
                <a:cubicBezTo>
                  <a:pt x="83340" y="44009"/>
                  <a:pt x="79844" y="31341"/>
                  <a:pt x="73648" y="21428"/>
                </a:cubicBezTo>
                <a:cubicBezTo>
                  <a:pt x="65259" y="8001"/>
                  <a:pt x="50524" y="0"/>
                  <a:pt x="35217" y="0"/>
                </a:cubicBezTo>
                <a:close/>
              </a:path>
            </a:pathLst>
          </a:custGeom>
          <a:solidFill>
            <a:srgbClr val="FFAD2C">
              <a:alpha val="607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8"/>
          <p:cNvSpPr txBox="1"/>
          <p:nvPr/>
        </p:nvSpPr>
        <p:spPr>
          <a:xfrm>
            <a:off x="5517163" y="617925"/>
            <a:ext cx="824400" cy="922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3600">
                <a:solidFill>
                  <a:srgbClr val="202020"/>
                </a:solidFill>
                <a:latin typeface="Anton"/>
                <a:ea typeface="Anton"/>
                <a:cs typeface="Anton"/>
                <a:sym typeface="Anton"/>
              </a:rPr>
              <a:t>xx!</a:t>
            </a:r>
            <a:endParaRPr b="1" sz="3600">
              <a:solidFill>
                <a:srgbClr val="202020"/>
              </a:solidFill>
              <a:latin typeface="Anton"/>
              <a:ea typeface="Anton"/>
              <a:cs typeface="Anton"/>
              <a:sym typeface="Anton"/>
            </a:endParaRPr>
          </a:p>
        </p:txBody>
      </p:sp>
      <p:grpSp>
        <p:nvGrpSpPr>
          <p:cNvPr id="612" name="Google Shape;612;p28"/>
          <p:cNvGrpSpPr/>
          <p:nvPr/>
        </p:nvGrpSpPr>
        <p:grpSpPr>
          <a:xfrm>
            <a:off x="447823" y="4444541"/>
            <a:ext cx="1587098" cy="344234"/>
            <a:chOff x="834898" y="4444541"/>
            <a:chExt cx="1587098" cy="344234"/>
          </a:xfrm>
        </p:grpSpPr>
        <p:sp>
          <p:nvSpPr>
            <p:cNvPr id="613" name="Google Shape;613;p28"/>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8"/>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8"/>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8"/>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8"/>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8"/>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8"/>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8"/>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8"/>
            <p:cNvSpPr/>
            <p:nvPr/>
          </p:nvSpPr>
          <p:spPr>
            <a:xfrm>
              <a:off x="834898" y="4597508"/>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8"/>
            <p:cNvSpPr/>
            <p:nvPr/>
          </p:nvSpPr>
          <p:spPr>
            <a:xfrm>
              <a:off x="1006996" y="4597508"/>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8"/>
            <p:cNvSpPr/>
            <p:nvPr/>
          </p:nvSpPr>
          <p:spPr>
            <a:xfrm>
              <a:off x="1179093" y="4597508"/>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8"/>
            <p:cNvSpPr/>
            <p:nvPr/>
          </p:nvSpPr>
          <p:spPr>
            <a:xfrm>
              <a:off x="1351190" y="4597508"/>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8"/>
            <p:cNvSpPr/>
            <p:nvPr/>
          </p:nvSpPr>
          <p:spPr>
            <a:xfrm>
              <a:off x="1523288" y="4597508"/>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8"/>
            <p:cNvSpPr/>
            <p:nvPr/>
          </p:nvSpPr>
          <p:spPr>
            <a:xfrm>
              <a:off x="1695346" y="4597508"/>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8"/>
            <p:cNvSpPr/>
            <p:nvPr/>
          </p:nvSpPr>
          <p:spPr>
            <a:xfrm>
              <a:off x="1867444" y="4597508"/>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8"/>
            <p:cNvSpPr/>
            <p:nvPr/>
          </p:nvSpPr>
          <p:spPr>
            <a:xfrm>
              <a:off x="2039541" y="4597508"/>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8"/>
            <p:cNvSpPr/>
            <p:nvPr/>
          </p:nvSpPr>
          <p:spPr>
            <a:xfrm>
              <a:off x="2211638" y="4597508"/>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8"/>
            <p:cNvSpPr/>
            <p:nvPr/>
          </p:nvSpPr>
          <p:spPr>
            <a:xfrm>
              <a:off x="2383736" y="4597508"/>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8"/>
            <p:cNvSpPr/>
            <p:nvPr/>
          </p:nvSpPr>
          <p:spPr>
            <a:xfrm>
              <a:off x="834898" y="4750475"/>
              <a:ext cx="38299" cy="38299"/>
            </a:xfrm>
            <a:custGeom>
              <a:rect b="b" l="l" r="r" t="t"/>
              <a:pathLst>
                <a:path extrusionOk="0" h="989" w="989">
                  <a:moveTo>
                    <a:pt x="495" y="1"/>
                  </a:moveTo>
                  <a:cubicBezTo>
                    <a:pt x="223" y="1"/>
                    <a:pt x="1" y="218"/>
                    <a:pt x="1" y="495"/>
                  </a:cubicBezTo>
                  <a:cubicBezTo>
                    <a:pt x="1" y="765"/>
                    <a:pt x="223" y="989"/>
                    <a:pt x="495" y="989"/>
                  </a:cubicBezTo>
                  <a:cubicBezTo>
                    <a:pt x="770" y="989"/>
                    <a:pt x="988" y="765"/>
                    <a:pt x="988" y="495"/>
                  </a:cubicBezTo>
                  <a:cubicBezTo>
                    <a:pt x="988" y="218"/>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8"/>
            <p:cNvSpPr/>
            <p:nvPr/>
          </p:nvSpPr>
          <p:spPr>
            <a:xfrm>
              <a:off x="1006996" y="4750475"/>
              <a:ext cx="38299" cy="38299"/>
            </a:xfrm>
            <a:custGeom>
              <a:rect b="b" l="l" r="r" t="t"/>
              <a:pathLst>
                <a:path extrusionOk="0" h="989" w="989">
                  <a:moveTo>
                    <a:pt x="494" y="1"/>
                  </a:moveTo>
                  <a:cubicBezTo>
                    <a:pt x="223" y="1"/>
                    <a:pt x="1" y="218"/>
                    <a:pt x="1" y="495"/>
                  </a:cubicBezTo>
                  <a:cubicBezTo>
                    <a:pt x="1" y="765"/>
                    <a:pt x="223" y="989"/>
                    <a:pt x="494" y="989"/>
                  </a:cubicBezTo>
                  <a:cubicBezTo>
                    <a:pt x="770" y="989"/>
                    <a:pt x="988" y="765"/>
                    <a:pt x="988" y="495"/>
                  </a:cubicBezTo>
                  <a:cubicBezTo>
                    <a:pt x="988" y="218"/>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8"/>
            <p:cNvSpPr/>
            <p:nvPr/>
          </p:nvSpPr>
          <p:spPr>
            <a:xfrm>
              <a:off x="1179093" y="4750475"/>
              <a:ext cx="38260" cy="38299"/>
            </a:xfrm>
            <a:custGeom>
              <a:rect b="b" l="l" r="r" t="t"/>
              <a:pathLst>
                <a:path extrusionOk="0" h="989" w="988">
                  <a:moveTo>
                    <a:pt x="494" y="1"/>
                  </a:moveTo>
                  <a:cubicBezTo>
                    <a:pt x="222" y="1"/>
                    <a:pt x="0" y="218"/>
                    <a:pt x="0" y="495"/>
                  </a:cubicBezTo>
                  <a:cubicBezTo>
                    <a:pt x="0" y="765"/>
                    <a:pt x="222" y="989"/>
                    <a:pt x="494" y="989"/>
                  </a:cubicBezTo>
                  <a:cubicBezTo>
                    <a:pt x="770" y="989"/>
                    <a:pt x="988" y="765"/>
                    <a:pt x="988" y="495"/>
                  </a:cubicBezTo>
                  <a:cubicBezTo>
                    <a:pt x="988" y="218"/>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8"/>
            <p:cNvSpPr/>
            <p:nvPr/>
          </p:nvSpPr>
          <p:spPr>
            <a:xfrm>
              <a:off x="1351190" y="4750475"/>
              <a:ext cx="38260" cy="38299"/>
            </a:xfrm>
            <a:custGeom>
              <a:rect b="b" l="l" r="r" t="t"/>
              <a:pathLst>
                <a:path extrusionOk="0" h="989" w="988">
                  <a:moveTo>
                    <a:pt x="494" y="1"/>
                  </a:moveTo>
                  <a:cubicBezTo>
                    <a:pt x="222" y="1"/>
                    <a:pt x="0" y="218"/>
                    <a:pt x="0" y="495"/>
                  </a:cubicBezTo>
                  <a:cubicBezTo>
                    <a:pt x="0" y="765"/>
                    <a:pt x="222" y="989"/>
                    <a:pt x="494" y="989"/>
                  </a:cubicBezTo>
                  <a:cubicBezTo>
                    <a:pt x="769" y="989"/>
                    <a:pt x="988" y="765"/>
                    <a:pt x="988" y="495"/>
                  </a:cubicBezTo>
                  <a:cubicBezTo>
                    <a:pt x="988" y="218"/>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8"/>
            <p:cNvSpPr/>
            <p:nvPr/>
          </p:nvSpPr>
          <p:spPr>
            <a:xfrm>
              <a:off x="1523288" y="4750475"/>
              <a:ext cx="38260" cy="38299"/>
            </a:xfrm>
            <a:custGeom>
              <a:rect b="b" l="l" r="r" t="t"/>
              <a:pathLst>
                <a:path extrusionOk="0" h="989" w="988">
                  <a:moveTo>
                    <a:pt x="494" y="1"/>
                  </a:moveTo>
                  <a:cubicBezTo>
                    <a:pt x="222" y="1"/>
                    <a:pt x="0" y="218"/>
                    <a:pt x="0" y="495"/>
                  </a:cubicBezTo>
                  <a:cubicBezTo>
                    <a:pt x="0" y="765"/>
                    <a:pt x="222"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8"/>
            <p:cNvSpPr/>
            <p:nvPr/>
          </p:nvSpPr>
          <p:spPr>
            <a:xfrm>
              <a:off x="1695346" y="4750475"/>
              <a:ext cx="38299" cy="38299"/>
            </a:xfrm>
            <a:custGeom>
              <a:rect b="b" l="l" r="r" t="t"/>
              <a:pathLst>
                <a:path extrusionOk="0" h="989" w="989">
                  <a:moveTo>
                    <a:pt x="495" y="1"/>
                  </a:moveTo>
                  <a:cubicBezTo>
                    <a:pt x="223" y="1"/>
                    <a:pt x="1" y="218"/>
                    <a:pt x="1" y="495"/>
                  </a:cubicBezTo>
                  <a:cubicBezTo>
                    <a:pt x="1" y="765"/>
                    <a:pt x="223" y="989"/>
                    <a:pt x="495" y="989"/>
                  </a:cubicBezTo>
                  <a:cubicBezTo>
                    <a:pt x="765" y="989"/>
                    <a:pt x="988" y="765"/>
                    <a:pt x="988" y="495"/>
                  </a:cubicBezTo>
                  <a:cubicBezTo>
                    <a:pt x="988" y="218"/>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8"/>
            <p:cNvSpPr/>
            <p:nvPr/>
          </p:nvSpPr>
          <p:spPr>
            <a:xfrm>
              <a:off x="1867444" y="4750475"/>
              <a:ext cx="38299" cy="38299"/>
            </a:xfrm>
            <a:custGeom>
              <a:rect b="b" l="l" r="r" t="t"/>
              <a:pathLst>
                <a:path extrusionOk="0" h="989" w="989">
                  <a:moveTo>
                    <a:pt x="494" y="1"/>
                  </a:moveTo>
                  <a:cubicBezTo>
                    <a:pt x="223" y="1"/>
                    <a:pt x="1" y="218"/>
                    <a:pt x="1" y="495"/>
                  </a:cubicBezTo>
                  <a:cubicBezTo>
                    <a:pt x="1" y="765"/>
                    <a:pt x="223"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8"/>
            <p:cNvSpPr/>
            <p:nvPr/>
          </p:nvSpPr>
          <p:spPr>
            <a:xfrm>
              <a:off x="2039541" y="4750475"/>
              <a:ext cx="38299" cy="38299"/>
            </a:xfrm>
            <a:custGeom>
              <a:rect b="b" l="l" r="r" t="t"/>
              <a:pathLst>
                <a:path extrusionOk="0" h="989" w="989">
                  <a:moveTo>
                    <a:pt x="494" y="1"/>
                  </a:moveTo>
                  <a:cubicBezTo>
                    <a:pt x="222" y="1"/>
                    <a:pt x="1" y="218"/>
                    <a:pt x="1" y="495"/>
                  </a:cubicBezTo>
                  <a:cubicBezTo>
                    <a:pt x="1" y="765"/>
                    <a:pt x="222"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8"/>
            <p:cNvSpPr/>
            <p:nvPr/>
          </p:nvSpPr>
          <p:spPr>
            <a:xfrm>
              <a:off x="2211638" y="4750475"/>
              <a:ext cx="38260" cy="38299"/>
            </a:xfrm>
            <a:custGeom>
              <a:rect b="b" l="l" r="r" t="t"/>
              <a:pathLst>
                <a:path extrusionOk="0" h="989" w="988">
                  <a:moveTo>
                    <a:pt x="494" y="1"/>
                  </a:moveTo>
                  <a:cubicBezTo>
                    <a:pt x="222" y="1"/>
                    <a:pt x="0" y="218"/>
                    <a:pt x="0" y="495"/>
                  </a:cubicBezTo>
                  <a:cubicBezTo>
                    <a:pt x="0" y="765"/>
                    <a:pt x="222"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8"/>
            <p:cNvSpPr/>
            <p:nvPr/>
          </p:nvSpPr>
          <p:spPr>
            <a:xfrm>
              <a:off x="2383736" y="4750475"/>
              <a:ext cx="38260" cy="38299"/>
            </a:xfrm>
            <a:custGeom>
              <a:rect b="b" l="l" r="r" t="t"/>
              <a:pathLst>
                <a:path extrusionOk="0" h="989" w="988">
                  <a:moveTo>
                    <a:pt x="494" y="1"/>
                  </a:moveTo>
                  <a:cubicBezTo>
                    <a:pt x="217" y="1"/>
                    <a:pt x="0" y="218"/>
                    <a:pt x="0" y="495"/>
                  </a:cubicBezTo>
                  <a:cubicBezTo>
                    <a:pt x="0" y="765"/>
                    <a:pt x="217"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28"/>
          <p:cNvGrpSpPr/>
          <p:nvPr/>
        </p:nvGrpSpPr>
        <p:grpSpPr>
          <a:xfrm rot="9824987">
            <a:off x="4028641" y="767543"/>
            <a:ext cx="433140" cy="433202"/>
            <a:chOff x="4810900" y="3749900"/>
            <a:chExt cx="699000" cy="699100"/>
          </a:xfrm>
        </p:grpSpPr>
        <p:sp>
          <p:nvSpPr>
            <p:cNvPr id="644" name="Google Shape;644;p28"/>
            <p:cNvSpPr/>
            <p:nvPr/>
          </p:nvSpPr>
          <p:spPr>
            <a:xfrm>
              <a:off x="4867025" y="3760375"/>
              <a:ext cx="208125" cy="148925"/>
            </a:xfrm>
            <a:custGeom>
              <a:rect b="b" l="l" r="r" t="t"/>
              <a:pathLst>
                <a:path extrusionOk="0" h="5957" w="8325">
                  <a:moveTo>
                    <a:pt x="8325" y="0"/>
                  </a:moveTo>
                  <a:lnTo>
                    <a:pt x="8325" y="0"/>
                  </a:lnTo>
                  <a:cubicBezTo>
                    <a:pt x="8215" y="27"/>
                    <a:pt x="8107" y="57"/>
                    <a:pt x="8002" y="83"/>
                  </a:cubicBezTo>
                  <a:cubicBezTo>
                    <a:pt x="7886" y="116"/>
                    <a:pt x="7774" y="149"/>
                    <a:pt x="7659" y="185"/>
                  </a:cubicBezTo>
                  <a:lnTo>
                    <a:pt x="392" y="5386"/>
                  </a:lnTo>
                  <a:cubicBezTo>
                    <a:pt x="323" y="5481"/>
                    <a:pt x="254" y="5580"/>
                    <a:pt x="188" y="5679"/>
                  </a:cubicBezTo>
                  <a:cubicBezTo>
                    <a:pt x="122" y="5768"/>
                    <a:pt x="63" y="5864"/>
                    <a:pt x="0" y="5956"/>
                  </a:cubicBezTo>
                  <a:lnTo>
                    <a:pt x="8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8"/>
            <p:cNvSpPr/>
            <p:nvPr/>
          </p:nvSpPr>
          <p:spPr>
            <a:xfrm>
              <a:off x="4830850" y="3749900"/>
              <a:ext cx="325125" cy="232700"/>
            </a:xfrm>
            <a:custGeom>
              <a:rect b="b" l="l" r="r" t="t"/>
              <a:pathLst>
                <a:path extrusionOk="0" h="9308" w="13005">
                  <a:moveTo>
                    <a:pt x="13004" y="1"/>
                  </a:moveTo>
                  <a:cubicBezTo>
                    <a:pt x="12935" y="1"/>
                    <a:pt x="12866" y="4"/>
                    <a:pt x="12794" y="4"/>
                  </a:cubicBezTo>
                  <a:cubicBezTo>
                    <a:pt x="12724" y="8"/>
                    <a:pt x="12652" y="11"/>
                    <a:pt x="12583" y="11"/>
                  </a:cubicBezTo>
                  <a:lnTo>
                    <a:pt x="148" y="8909"/>
                  </a:lnTo>
                  <a:cubicBezTo>
                    <a:pt x="122" y="8975"/>
                    <a:pt x="96" y="9044"/>
                    <a:pt x="73" y="9110"/>
                  </a:cubicBezTo>
                  <a:cubicBezTo>
                    <a:pt x="46" y="9176"/>
                    <a:pt x="23" y="9242"/>
                    <a:pt x="1" y="9308"/>
                  </a:cubicBezTo>
                  <a:lnTo>
                    <a:pt x="130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8"/>
            <p:cNvSpPr/>
            <p:nvPr/>
          </p:nvSpPr>
          <p:spPr>
            <a:xfrm>
              <a:off x="4815675" y="3753050"/>
              <a:ext cx="400350" cy="287725"/>
            </a:xfrm>
            <a:custGeom>
              <a:rect b="b" l="l" r="r" t="t"/>
              <a:pathLst>
                <a:path extrusionOk="0" h="11509" w="16014">
                  <a:moveTo>
                    <a:pt x="15678" y="1"/>
                  </a:moveTo>
                  <a:lnTo>
                    <a:pt x="63" y="11176"/>
                  </a:lnTo>
                  <a:cubicBezTo>
                    <a:pt x="51" y="11232"/>
                    <a:pt x="40" y="11287"/>
                    <a:pt x="31" y="11343"/>
                  </a:cubicBezTo>
                  <a:cubicBezTo>
                    <a:pt x="21" y="11400"/>
                    <a:pt x="11" y="11453"/>
                    <a:pt x="1" y="11509"/>
                  </a:cubicBezTo>
                  <a:lnTo>
                    <a:pt x="16014" y="50"/>
                  </a:lnTo>
                  <a:cubicBezTo>
                    <a:pt x="15961" y="40"/>
                    <a:pt x="15905" y="33"/>
                    <a:pt x="15849" y="24"/>
                  </a:cubicBezTo>
                  <a:cubicBezTo>
                    <a:pt x="15793" y="17"/>
                    <a:pt x="15734" y="7"/>
                    <a:pt x="15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8"/>
            <p:cNvSpPr/>
            <p:nvPr/>
          </p:nvSpPr>
          <p:spPr>
            <a:xfrm>
              <a:off x="4810900" y="3763925"/>
              <a:ext cx="454975" cy="327675"/>
            </a:xfrm>
            <a:custGeom>
              <a:rect b="b" l="l" r="r" t="t"/>
              <a:pathLst>
                <a:path extrusionOk="0" h="13107" w="18199">
                  <a:moveTo>
                    <a:pt x="17912" y="1"/>
                  </a:moveTo>
                  <a:lnTo>
                    <a:pt x="11" y="12810"/>
                  </a:lnTo>
                  <a:cubicBezTo>
                    <a:pt x="8" y="12860"/>
                    <a:pt x="8" y="12909"/>
                    <a:pt x="4" y="12958"/>
                  </a:cubicBezTo>
                  <a:cubicBezTo>
                    <a:pt x="4" y="13008"/>
                    <a:pt x="0" y="13057"/>
                    <a:pt x="0" y="13106"/>
                  </a:cubicBezTo>
                  <a:lnTo>
                    <a:pt x="18199" y="86"/>
                  </a:lnTo>
                  <a:cubicBezTo>
                    <a:pt x="18149" y="73"/>
                    <a:pt x="18103" y="56"/>
                    <a:pt x="18057" y="43"/>
                  </a:cubicBezTo>
                  <a:cubicBezTo>
                    <a:pt x="18007" y="27"/>
                    <a:pt x="17962" y="13"/>
                    <a:pt x="17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8"/>
            <p:cNvSpPr/>
            <p:nvPr/>
          </p:nvSpPr>
          <p:spPr>
            <a:xfrm>
              <a:off x="4812225" y="3779975"/>
              <a:ext cx="496500" cy="357700"/>
            </a:xfrm>
            <a:custGeom>
              <a:rect b="b" l="l" r="r" t="t"/>
              <a:pathLst>
                <a:path extrusionOk="0" h="14308" w="19860">
                  <a:moveTo>
                    <a:pt x="19609" y="1"/>
                  </a:moveTo>
                  <a:lnTo>
                    <a:pt x="0" y="14034"/>
                  </a:lnTo>
                  <a:cubicBezTo>
                    <a:pt x="4" y="14079"/>
                    <a:pt x="7" y="14125"/>
                    <a:pt x="11" y="14169"/>
                  </a:cubicBezTo>
                  <a:cubicBezTo>
                    <a:pt x="17" y="14215"/>
                    <a:pt x="20" y="14261"/>
                    <a:pt x="27" y="14307"/>
                  </a:cubicBezTo>
                  <a:lnTo>
                    <a:pt x="19859" y="113"/>
                  </a:lnTo>
                  <a:cubicBezTo>
                    <a:pt x="19816" y="93"/>
                    <a:pt x="19777" y="77"/>
                    <a:pt x="19734" y="57"/>
                  </a:cubicBezTo>
                  <a:cubicBezTo>
                    <a:pt x="19695" y="37"/>
                    <a:pt x="19652" y="21"/>
                    <a:pt x="19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8"/>
            <p:cNvSpPr/>
            <p:nvPr/>
          </p:nvSpPr>
          <p:spPr>
            <a:xfrm>
              <a:off x="4818650" y="3800025"/>
              <a:ext cx="527625" cy="379825"/>
            </a:xfrm>
            <a:custGeom>
              <a:rect b="b" l="l" r="r" t="t"/>
              <a:pathLst>
                <a:path extrusionOk="0" h="15193" w="21105">
                  <a:moveTo>
                    <a:pt x="20884" y="0"/>
                  </a:moveTo>
                  <a:lnTo>
                    <a:pt x="1" y="14942"/>
                  </a:lnTo>
                  <a:cubicBezTo>
                    <a:pt x="11" y="14984"/>
                    <a:pt x="20" y="15024"/>
                    <a:pt x="31" y="15067"/>
                  </a:cubicBezTo>
                  <a:cubicBezTo>
                    <a:pt x="40" y="15110"/>
                    <a:pt x="46" y="15150"/>
                    <a:pt x="57" y="15192"/>
                  </a:cubicBezTo>
                  <a:lnTo>
                    <a:pt x="21105" y="131"/>
                  </a:lnTo>
                  <a:cubicBezTo>
                    <a:pt x="21069" y="112"/>
                    <a:pt x="21033" y="89"/>
                    <a:pt x="20996" y="66"/>
                  </a:cubicBezTo>
                  <a:cubicBezTo>
                    <a:pt x="20957" y="43"/>
                    <a:pt x="20920" y="20"/>
                    <a:pt x="20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8"/>
            <p:cNvSpPr/>
            <p:nvPr/>
          </p:nvSpPr>
          <p:spPr>
            <a:xfrm>
              <a:off x="4829675" y="3823150"/>
              <a:ext cx="549725" cy="395750"/>
            </a:xfrm>
            <a:custGeom>
              <a:rect b="b" l="l" r="r" t="t"/>
              <a:pathLst>
                <a:path extrusionOk="0" h="15830" w="21989">
                  <a:moveTo>
                    <a:pt x="21798" y="1"/>
                  </a:moveTo>
                  <a:lnTo>
                    <a:pt x="1" y="15598"/>
                  </a:lnTo>
                  <a:cubicBezTo>
                    <a:pt x="14" y="15635"/>
                    <a:pt x="28" y="15674"/>
                    <a:pt x="40" y="15714"/>
                  </a:cubicBezTo>
                  <a:cubicBezTo>
                    <a:pt x="54" y="15753"/>
                    <a:pt x="70" y="15790"/>
                    <a:pt x="84" y="15829"/>
                  </a:cubicBezTo>
                  <a:lnTo>
                    <a:pt x="21989" y="156"/>
                  </a:lnTo>
                  <a:cubicBezTo>
                    <a:pt x="21956" y="129"/>
                    <a:pt x="21926" y="103"/>
                    <a:pt x="21894" y="76"/>
                  </a:cubicBezTo>
                  <a:cubicBezTo>
                    <a:pt x="21860" y="54"/>
                    <a:pt x="21827" y="27"/>
                    <a:pt x="21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8"/>
            <p:cNvSpPr/>
            <p:nvPr/>
          </p:nvSpPr>
          <p:spPr>
            <a:xfrm>
              <a:off x="4844700" y="3849200"/>
              <a:ext cx="564050" cy="405950"/>
            </a:xfrm>
            <a:custGeom>
              <a:rect b="b" l="l" r="r" t="t"/>
              <a:pathLst>
                <a:path extrusionOk="0" h="16238" w="22562">
                  <a:moveTo>
                    <a:pt x="22390" y="0"/>
                  </a:moveTo>
                  <a:lnTo>
                    <a:pt x="0" y="16023"/>
                  </a:lnTo>
                  <a:cubicBezTo>
                    <a:pt x="17" y="16059"/>
                    <a:pt x="33" y="16096"/>
                    <a:pt x="52" y="16132"/>
                  </a:cubicBezTo>
                  <a:cubicBezTo>
                    <a:pt x="69" y="16168"/>
                    <a:pt x="86" y="16201"/>
                    <a:pt x="105" y="16237"/>
                  </a:cubicBezTo>
                  <a:lnTo>
                    <a:pt x="22561" y="169"/>
                  </a:lnTo>
                  <a:cubicBezTo>
                    <a:pt x="22531" y="142"/>
                    <a:pt x="22505" y="113"/>
                    <a:pt x="22475" y="86"/>
                  </a:cubicBezTo>
                  <a:lnTo>
                    <a:pt x="223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8"/>
            <p:cNvSpPr/>
            <p:nvPr/>
          </p:nvSpPr>
          <p:spPr>
            <a:xfrm>
              <a:off x="4863300" y="3877775"/>
              <a:ext cx="571150" cy="411050"/>
            </a:xfrm>
            <a:custGeom>
              <a:rect b="b" l="l" r="r" t="t"/>
              <a:pathLst>
                <a:path extrusionOk="0" h="16442" w="22846">
                  <a:moveTo>
                    <a:pt x="22697" y="1"/>
                  </a:moveTo>
                  <a:lnTo>
                    <a:pt x="0" y="16241"/>
                  </a:lnTo>
                  <a:cubicBezTo>
                    <a:pt x="20" y="16274"/>
                    <a:pt x="44" y="16311"/>
                    <a:pt x="64" y="16343"/>
                  </a:cubicBezTo>
                  <a:cubicBezTo>
                    <a:pt x="87" y="16376"/>
                    <a:pt x="106" y="16409"/>
                    <a:pt x="129" y="16442"/>
                  </a:cubicBezTo>
                  <a:lnTo>
                    <a:pt x="22846" y="185"/>
                  </a:lnTo>
                  <a:cubicBezTo>
                    <a:pt x="22823" y="156"/>
                    <a:pt x="22796" y="126"/>
                    <a:pt x="22773" y="93"/>
                  </a:cubicBezTo>
                  <a:cubicBezTo>
                    <a:pt x="22747" y="63"/>
                    <a:pt x="22720" y="34"/>
                    <a:pt x="22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8"/>
            <p:cNvSpPr/>
            <p:nvPr/>
          </p:nvSpPr>
          <p:spPr>
            <a:xfrm>
              <a:off x="4885475" y="3908925"/>
              <a:ext cx="571225" cy="411050"/>
            </a:xfrm>
            <a:custGeom>
              <a:rect b="b" l="l" r="r" t="t"/>
              <a:pathLst>
                <a:path extrusionOk="0" h="16442" w="22849">
                  <a:moveTo>
                    <a:pt x="22719" y="1"/>
                  </a:moveTo>
                  <a:lnTo>
                    <a:pt x="0" y="16257"/>
                  </a:lnTo>
                  <a:cubicBezTo>
                    <a:pt x="23" y="16291"/>
                    <a:pt x="50" y="16320"/>
                    <a:pt x="73" y="16350"/>
                  </a:cubicBezTo>
                  <a:cubicBezTo>
                    <a:pt x="99" y="16382"/>
                    <a:pt x="122" y="16412"/>
                    <a:pt x="149" y="16442"/>
                  </a:cubicBezTo>
                  <a:lnTo>
                    <a:pt x="22848" y="198"/>
                  </a:lnTo>
                  <a:cubicBezTo>
                    <a:pt x="22829" y="165"/>
                    <a:pt x="22806" y="133"/>
                    <a:pt x="22786" y="99"/>
                  </a:cubicBezTo>
                  <a:cubicBezTo>
                    <a:pt x="22762" y="66"/>
                    <a:pt x="22742" y="34"/>
                    <a:pt x="22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8"/>
            <p:cNvSpPr/>
            <p:nvPr/>
          </p:nvSpPr>
          <p:spPr>
            <a:xfrm>
              <a:off x="4911000" y="3942475"/>
              <a:ext cx="564475" cy="406275"/>
            </a:xfrm>
            <a:custGeom>
              <a:rect b="b" l="l" r="r" t="t"/>
              <a:pathLst>
                <a:path extrusionOk="0" h="16251" w="22579">
                  <a:moveTo>
                    <a:pt x="22473" y="0"/>
                  </a:moveTo>
                  <a:lnTo>
                    <a:pt x="1" y="16079"/>
                  </a:lnTo>
                  <a:cubicBezTo>
                    <a:pt x="30" y="16108"/>
                    <a:pt x="57" y="16138"/>
                    <a:pt x="86" y="16164"/>
                  </a:cubicBezTo>
                  <a:cubicBezTo>
                    <a:pt x="113" y="16194"/>
                    <a:pt x="143" y="16220"/>
                    <a:pt x="173" y="16250"/>
                  </a:cubicBezTo>
                  <a:lnTo>
                    <a:pt x="22579" y="218"/>
                  </a:lnTo>
                  <a:cubicBezTo>
                    <a:pt x="22562" y="181"/>
                    <a:pt x="22542" y="145"/>
                    <a:pt x="22526" y="108"/>
                  </a:cubicBezTo>
                  <a:cubicBezTo>
                    <a:pt x="22509" y="72"/>
                    <a:pt x="22489" y="36"/>
                    <a:pt x="22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8"/>
            <p:cNvSpPr/>
            <p:nvPr/>
          </p:nvSpPr>
          <p:spPr>
            <a:xfrm>
              <a:off x="4940175" y="3978625"/>
              <a:ext cx="550375" cy="396225"/>
            </a:xfrm>
            <a:custGeom>
              <a:rect b="b" l="l" r="r" t="t"/>
              <a:pathLst>
                <a:path extrusionOk="0" h="15849" w="22015">
                  <a:moveTo>
                    <a:pt x="21932" y="1"/>
                  </a:moveTo>
                  <a:lnTo>
                    <a:pt x="1" y="15694"/>
                  </a:lnTo>
                  <a:cubicBezTo>
                    <a:pt x="34" y="15720"/>
                    <a:pt x="66" y="15746"/>
                    <a:pt x="96" y="15773"/>
                  </a:cubicBezTo>
                  <a:cubicBezTo>
                    <a:pt x="129" y="15796"/>
                    <a:pt x="162" y="15822"/>
                    <a:pt x="195" y="15848"/>
                  </a:cubicBezTo>
                  <a:lnTo>
                    <a:pt x="22014" y="235"/>
                  </a:lnTo>
                  <a:cubicBezTo>
                    <a:pt x="22002" y="195"/>
                    <a:pt x="21988" y="156"/>
                    <a:pt x="21975" y="116"/>
                  </a:cubicBezTo>
                  <a:cubicBezTo>
                    <a:pt x="21962" y="80"/>
                    <a:pt x="21949" y="40"/>
                    <a:pt x="21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8"/>
            <p:cNvSpPr/>
            <p:nvPr/>
          </p:nvSpPr>
          <p:spPr>
            <a:xfrm>
              <a:off x="4973225" y="4017600"/>
              <a:ext cx="528525" cy="380575"/>
            </a:xfrm>
            <a:custGeom>
              <a:rect b="b" l="l" r="r" t="t"/>
              <a:pathLst>
                <a:path extrusionOk="0" h="15223" w="21141">
                  <a:moveTo>
                    <a:pt x="21085" y="1"/>
                  </a:moveTo>
                  <a:lnTo>
                    <a:pt x="0" y="15087"/>
                  </a:lnTo>
                  <a:cubicBezTo>
                    <a:pt x="37" y="15110"/>
                    <a:pt x="72" y="15133"/>
                    <a:pt x="109" y="15153"/>
                  </a:cubicBezTo>
                  <a:cubicBezTo>
                    <a:pt x="145" y="15176"/>
                    <a:pt x="181" y="15199"/>
                    <a:pt x="218" y="15223"/>
                  </a:cubicBezTo>
                  <a:lnTo>
                    <a:pt x="21141" y="250"/>
                  </a:lnTo>
                  <a:cubicBezTo>
                    <a:pt x="21131" y="208"/>
                    <a:pt x="21121" y="165"/>
                    <a:pt x="21111" y="126"/>
                  </a:cubicBezTo>
                  <a:cubicBezTo>
                    <a:pt x="21104" y="83"/>
                    <a:pt x="21095" y="43"/>
                    <a:pt x="21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8"/>
            <p:cNvSpPr/>
            <p:nvPr/>
          </p:nvSpPr>
          <p:spPr>
            <a:xfrm>
              <a:off x="5010600" y="4059700"/>
              <a:ext cx="497825" cy="358575"/>
            </a:xfrm>
            <a:custGeom>
              <a:rect b="b" l="l" r="r" t="t"/>
              <a:pathLst>
                <a:path extrusionOk="0" h="14343" w="19913">
                  <a:moveTo>
                    <a:pt x="19883" y="0"/>
                  </a:moveTo>
                  <a:lnTo>
                    <a:pt x="1" y="14227"/>
                  </a:lnTo>
                  <a:cubicBezTo>
                    <a:pt x="40" y="14247"/>
                    <a:pt x="84" y="14266"/>
                    <a:pt x="123" y="14286"/>
                  </a:cubicBezTo>
                  <a:cubicBezTo>
                    <a:pt x="166" y="14306"/>
                    <a:pt x="206" y="14323"/>
                    <a:pt x="248" y="14342"/>
                  </a:cubicBezTo>
                  <a:lnTo>
                    <a:pt x="19912" y="271"/>
                  </a:lnTo>
                  <a:cubicBezTo>
                    <a:pt x="19909" y="224"/>
                    <a:pt x="19903" y="182"/>
                    <a:pt x="19900" y="136"/>
                  </a:cubicBezTo>
                  <a:cubicBezTo>
                    <a:pt x="19893" y="89"/>
                    <a:pt x="19889" y="46"/>
                    <a:pt x="19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8"/>
            <p:cNvSpPr/>
            <p:nvPr/>
          </p:nvSpPr>
          <p:spPr>
            <a:xfrm>
              <a:off x="5053225" y="4105500"/>
              <a:ext cx="456675" cy="329000"/>
            </a:xfrm>
            <a:custGeom>
              <a:rect b="b" l="l" r="r" t="t"/>
              <a:pathLst>
                <a:path extrusionOk="0" h="13160" w="18267">
                  <a:moveTo>
                    <a:pt x="18267" y="1"/>
                  </a:moveTo>
                  <a:lnTo>
                    <a:pt x="0" y="13071"/>
                  </a:lnTo>
                  <a:cubicBezTo>
                    <a:pt x="46" y="13087"/>
                    <a:pt x="95" y="13104"/>
                    <a:pt x="142" y="13117"/>
                  </a:cubicBezTo>
                  <a:cubicBezTo>
                    <a:pt x="188" y="13130"/>
                    <a:pt x="238" y="13146"/>
                    <a:pt x="283" y="13160"/>
                  </a:cubicBezTo>
                  <a:lnTo>
                    <a:pt x="18257" y="298"/>
                  </a:lnTo>
                  <a:cubicBezTo>
                    <a:pt x="18260" y="248"/>
                    <a:pt x="18260" y="199"/>
                    <a:pt x="18264" y="149"/>
                  </a:cubicBezTo>
                  <a:cubicBezTo>
                    <a:pt x="18264" y="100"/>
                    <a:pt x="18267" y="50"/>
                    <a:pt x="18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8"/>
            <p:cNvSpPr/>
            <p:nvPr/>
          </p:nvSpPr>
          <p:spPr>
            <a:xfrm>
              <a:off x="5102725" y="4156175"/>
              <a:ext cx="402650" cy="289450"/>
            </a:xfrm>
            <a:custGeom>
              <a:rect b="b" l="l" r="r" t="t"/>
              <a:pathLst>
                <a:path extrusionOk="0" h="11578" w="16106">
                  <a:moveTo>
                    <a:pt x="16106" y="0"/>
                  </a:moveTo>
                  <a:lnTo>
                    <a:pt x="1" y="11525"/>
                  </a:lnTo>
                  <a:cubicBezTo>
                    <a:pt x="57" y="11534"/>
                    <a:pt x="109" y="11542"/>
                    <a:pt x="165" y="11551"/>
                  </a:cubicBezTo>
                  <a:cubicBezTo>
                    <a:pt x="221" y="11561"/>
                    <a:pt x="278" y="11568"/>
                    <a:pt x="334" y="11578"/>
                  </a:cubicBezTo>
                  <a:lnTo>
                    <a:pt x="16046" y="333"/>
                  </a:lnTo>
                  <a:cubicBezTo>
                    <a:pt x="16057" y="277"/>
                    <a:pt x="16066" y="221"/>
                    <a:pt x="16076" y="165"/>
                  </a:cubicBezTo>
                  <a:cubicBezTo>
                    <a:pt x="16086" y="110"/>
                    <a:pt x="16096" y="57"/>
                    <a:pt x="16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8"/>
            <p:cNvSpPr/>
            <p:nvPr/>
          </p:nvSpPr>
          <p:spPr>
            <a:xfrm>
              <a:off x="5162375" y="4214000"/>
              <a:ext cx="328350" cy="235000"/>
            </a:xfrm>
            <a:custGeom>
              <a:rect b="b" l="l" r="r" t="t"/>
              <a:pathLst>
                <a:path extrusionOk="0" h="9400" w="13134">
                  <a:moveTo>
                    <a:pt x="13133" y="1"/>
                  </a:moveTo>
                  <a:lnTo>
                    <a:pt x="0" y="9399"/>
                  </a:lnTo>
                  <a:lnTo>
                    <a:pt x="205" y="9399"/>
                  </a:lnTo>
                  <a:cubicBezTo>
                    <a:pt x="277" y="9396"/>
                    <a:pt x="347" y="9396"/>
                    <a:pt x="419" y="9393"/>
                  </a:cubicBezTo>
                  <a:lnTo>
                    <a:pt x="12991" y="396"/>
                  </a:lnTo>
                  <a:cubicBezTo>
                    <a:pt x="13018" y="331"/>
                    <a:pt x="13041" y="264"/>
                    <a:pt x="13064" y="199"/>
                  </a:cubicBezTo>
                  <a:cubicBezTo>
                    <a:pt x="13087" y="133"/>
                    <a:pt x="13110" y="66"/>
                    <a:pt x="13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8"/>
            <p:cNvSpPr/>
            <p:nvPr/>
          </p:nvSpPr>
          <p:spPr>
            <a:xfrm>
              <a:off x="5241950" y="4286425"/>
              <a:ext cx="213825" cy="153025"/>
            </a:xfrm>
            <a:custGeom>
              <a:rect b="b" l="l" r="r" t="t"/>
              <a:pathLst>
                <a:path extrusionOk="0" h="6121" w="8553">
                  <a:moveTo>
                    <a:pt x="8553" y="1"/>
                  </a:moveTo>
                  <a:lnTo>
                    <a:pt x="1" y="6120"/>
                  </a:lnTo>
                  <a:cubicBezTo>
                    <a:pt x="107" y="6097"/>
                    <a:pt x="209" y="6071"/>
                    <a:pt x="314" y="6041"/>
                  </a:cubicBezTo>
                  <a:cubicBezTo>
                    <a:pt x="426" y="6012"/>
                    <a:pt x="535" y="5982"/>
                    <a:pt x="647" y="5949"/>
                  </a:cubicBezTo>
                  <a:lnTo>
                    <a:pt x="8180" y="558"/>
                  </a:lnTo>
                  <a:cubicBezTo>
                    <a:pt x="8246" y="465"/>
                    <a:pt x="8312" y="370"/>
                    <a:pt x="8375" y="274"/>
                  </a:cubicBezTo>
                  <a:cubicBezTo>
                    <a:pt x="8434" y="185"/>
                    <a:pt x="8494" y="93"/>
                    <a:pt x="8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28"/>
          <p:cNvGrpSpPr/>
          <p:nvPr/>
        </p:nvGrpSpPr>
        <p:grpSpPr>
          <a:xfrm>
            <a:off x="2584706" y="3853806"/>
            <a:ext cx="600470" cy="123922"/>
            <a:chOff x="2584706" y="3853806"/>
            <a:chExt cx="600470" cy="123922"/>
          </a:xfrm>
        </p:grpSpPr>
        <p:sp>
          <p:nvSpPr>
            <p:cNvPr id="663" name="Google Shape;663;p28"/>
            <p:cNvSpPr/>
            <p:nvPr/>
          </p:nvSpPr>
          <p:spPr>
            <a:xfrm>
              <a:off x="2584706" y="3853806"/>
              <a:ext cx="600470" cy="30206"/>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8"/>
            <p:cNvSpPr/>
            <p:nvPr/>
          </p:nvSpPr>
          <p:spPr>
            <a:xfrm>
              <a:off x="2584706" y="3947329"/>
              <a:ext cx="600470" cy="30399"/>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5" name="Google Shape;665;p28"/>
          <p:cNvSpPr/>
          <p:nvPr/>
        </p:nvSpPr>
        <p:spPr>
          <a:xfrm>
            <a:off x="2434929" y="941356"/>
            <a:ext cx="4454459" cy="2757840"/>
          </a:xfrm>
          <a:custGeom>
            <a:rect b="b" l="l" r="r" t="t"/>
            <a:pathLst>
              <a:path extrusionOk="0" h="71216" w="115028">
                <a:moveTo>
                  <a:pt x="60590" y="0"/>
                </a:moveTo>
                <a:cubicBezTo>
                  <a:pt x="31853" y="0"/>
                  <a:pt x="16324" y="23751"/>
                  <a:pt x="16324" y="23751"/>
                </a:cubicBezTo>
                <a:cubicBezTo>
                  <a:pt x="16324" y="23751"/>
                  <a:pt x="1" y="48071"/>
                  <a:pt x="18846" y="66616"/>
                </a:cubicBezTo>
                <a:cubicBezTo>
                  <a:pt x="22010" y="69729"/>
                  <a:pt x="26998" y="71215"/>
                  <a:pt x="32805" y="71215"/>
                </a:cubicBezTo>
                <a:cubicBezTo>
                  <a:pt x="41206" y="71215"/>
                  <a:pt x="51321" y="68104"/>
                  <a:pt x="60114" y="62303"/>
                </a:cubicBezTo>
                <a:cubicBezTo>
                  <a:pt x="62430" y="60775"/>
                  <a:pt x="64815" y="60163"/>
                  <a:pt x="67237" y="60163"/>
                </a:cubicBezTo>
                <a:cubicBezTo>
                  <a:pt x="76937" y="60163"/>
                  <a:pt x="87211" y="69972"/>
                  <a:pt x="95871" y="69972"/>
                </a:cubicBezTo>
                <a:cubicBezTo>
                  <a:pt x="99158" y="69972"/>
                  <a:pt x="102213" y="68559"/>
                  <a:pt x="104915" y="64660"/>
                </a:cubicBezTo>
                <a:cubicBezTo>
                  <a:pt x="115028" y="50070"/>
                  <a:pt x="102021" y="3948"/>
                  <a:pt x="66019" y="279"/>
                </a:cubicBezTo>
                <a:cubicBezTo>
                  <a:pt x="64160" y="89"/>
                  <a:pt x="62350" y="0"/>
                  <a:pt x="60590" y="0"/>
                </a:cubicBezTo>
                <a:close/>
              </a:path>
            </a:pathLst>
          </a:custGeom>
          <a:gradFill>
            <a:gsLst>
              <a:gs pos="0">
                <a:srgbClr val="FFC002"/>
              </a:gs>
              <a:gs pos="100000">
                <a:srgbClr val="E69138"/>
              </a:gs>
            </a:gsLst>
            <a:path path="circle">
              <a:fillToRect b="50%" l="50%" r="50%" t="50%"/>
            </a:path>
            <a:tileRect/>
          </a:gradFill>
          <a:ln>
            <a:noFill/>
          </a:ln>
          <a:effectLst>
            <a:outerShdw blurRad="85725" rotWithShape="0" algn="bl" dir="5400000" dist="19050">
              <a:srgbClr val="000000">
                <a:alpha val="4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8"/>
          <p:cNvSpPr/>
          <p:nvPr/>
        </p:nvSpPr>
        <p:spPr>
          <a:xfrm flipH="1" rot="10800000">
            <a:off x="2387150" y="2988988"/>
            <a:ext cx="4369700" cy="538625"/>
          </a:xfrm>
          <a:prstGeom prst="flowChartManualInput">
            <a:avLst/>
          </a:prstGeom>
          <a:solidFill>
            <a:srgbClr val="2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7" name="Google Shape;667;p28"/>
          <p:cNvGrpSpPr/>
          <p:nvPr/>
        </p:nvGrpSpPr>
        <p:grpSpPr>
          <a:xfrm>
            <a:off x="7223048" y="285591"/>
            <a:ext cx="1587098" cy="38299"/>
            <a:chOff x="834898" y="4444541"/>
            <a:chExt cx="1587098" cy="38299"/>
          </a:xfrm>
        </p:grpSpPr>
        <p:sp>
          <p:nvSpPr>
            <p:cNvPr id="668" name="Google Shape;668;p28"/>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8"/>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8"/>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8"/>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8"/>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8"/>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8"/>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8"/>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8"/>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8"/>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 name="Google Shape;678;p28"/>
          <p:cNvSpPr txBox="1"/>
          <p:nvPr>
            <p:ph type="title"/>
          </p:nvPr>
        </p:nvSpPr>
        <p:spPr>
          <a:xfrm>
            <a:off x="1890750" y="1877188"/>
            <a:ext cx="5362500" cy="11133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BLACK FRIDAY</a:t>
            </a:r>
            <a:endParaRPr/>
          </a:p>
        </p:txBody>
      </p:sp>
      <p:sp>
        <p:nvSpPr>
          <p:cNvPr id="679" name="Google Shape;679;p28"/>
          <p:cNvSpPr txBox="1"/>
          <p:nvPr>
            <p:ph idx="1" type="subTitle"/>
          </p:nvPr>
        </p:nvSpPr>
        <p:spPr>
          <a:xfrm>
            <a:off x="2903098" y="3036200"/>
            <a:ext cx="3337800" cy="3441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Here is where your presentation begins!</a:t>
            </a:r>
            <a:endParaRPr/>
          </a:p>
        </p:txBody>
      </p:sp>
      <p:grpSp>
        <p:nvGrpSpPr>
          <p:cNvPr id="680" name="Google Shape;680;p28"/>
          <p:cNvGrpSpPr/>
          <p:nvPr/>
        </p:nvGrpSpPr>
        <p:grpSpPr>
          <a:xfrm>
            <a:off x="1185569" y="2465503"/>
            <a:ext cx="452722" cy="447909"/>
            <a:chOff x="3732525" y="3850525"/>
            <a:chExt cx="420550" cy="476550"/>
          </a:xfrm>
        </p:grpSpPr>
        <p:sp>
          <p:nvSpPr>
            <p:cNvPr id="681" name="Google Shape;681;p28"/>
            <p:cNvSpPr/>
            <p:nvPr/>
          </p:nvSpPr>
          <p:spPr>
            <a:xfrm>
              <a:off x="3847550" y="3965375"/>
              <a:ext cx="18225" cy="16575"/>
            </a:xfrm>
            <a:custGeom>
              <a:rect b="b" l="l" r="r" t="t"/>
              <a:pathLst>
                <a:path extrusionOk="0" h="663" w="729">
                  <a:moveTo>
                    <a:pt x="364" y="0"/>
                  </a:moveTo>
                  <a:cubicBezTo>
                    <a:pt x="283" y="0"/>
                    <a:pt x="201" y="34"/>
                    <a:pt x="135" y="102"/>
                  </a:cubicBezTo>
                  <a:cubicBezTo>
                    <a:pt x="1" y="234"/>
                    <a:pt x="1" y="429"/>
                    <a:pt x="132" y="564"/>
                  </a:cubicBezTo>
                  <a:cubicBezTo>
                    <a:pt x="200" y="629"/>
                    <a:pt x="282" y="662"/>
                    <a:pt x="364" y="662"/>
                  </a:cubicBezTo>
                  <a:cubicBezTo>
                    <a:pt x="446" y="662"/>
                    <a:pt x="528" y="629"/>
                    <a:pt x="594" y="564"/>
                  </a:cubicBezTo>
                  <a:cubicBezTo>
                    <a:pt x="728" y="429"/>
                    <a:pt x="728" y="237"/>
                    <a:pt x="594" y="102"/>
                  </a:cubicBezTo>
                  <a:cubicBezTo>
                    <a:pt x="528" y="34"/>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8"/>
            <p:cNvSpPr/>
            <p:nvPr/>
          </p:nvSpPr>
          <p:spPr>
            <a:xfrm>
              <a:off x="3904975" y="3907950"/>
              <a:ext cx="18325" cy="16525"/>
            </a:xfrm>
            <a:custGeom>
              <a:rect b="b" l="l" r="r" t="t"/>
              <a:pathLst>
                <a:path extrusionOk="0" h="661" w="733">
                  <a:moveTo>
                    <a:pt x="364" y="0"/>
                  </a:moveTo>
                  <a:cubicBezTo>
                    <a:pt x="285" y="0"/>
                    <a:pt x="206" y="32"/>
                    <a:pt x="142" y="96"/>
                  </a:cubicBezTo>
                  <a:cubicBezTo>
                    <a:pt x="4" y="227"/>
                    <a:pt x="1" y="422"/>
                    <a:pt x="129" y="557"/>
                  </a:cubicBezTo>
                  <a:cubicBezTo>
                    <a:pt x="196" y="626"/>
                    <a:pt x="281" y="661"/>
                    <a:pt x="365" y="661"/>
                  </a:cubicBezTo>
                  <a:cubicBezTo>
                    <a:pt x="445" y="661"/>
                    <a:pt x="525" y="630"/>
                    <a:pt x="591" y="567"/>
                  </a:cubicBezTo>
                  <a:cubicBezTo>
                    <a:pt x="725" y="435"/>
                    <a:pt x="732" y="240"/>
                    <a:pt x="600" y="105"/>
                  </a:cubicBezTo>
                  <a:cubicBezTo>
                    <a:pt x="532" y="36"/>
                    <a:pt x="448"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8"/>
            <p:cNvSpPr/>
            <p:nvPr/>
          </p:nvSpPr>
          <p:spPr>
            <a:xfrm>
              <a:off x="3962400" y="3850525"/>
              <a:ext cx="18300" cy="16525"/>
            </a:xfrm>
            <a:custGeom>
              <a:rect b="b" l="l" r="r" t="t"/>
              <a:pathLst>
                <a:path extrusionOk="0" h="661" w="732">
                  <a:moveTo>
                    <a:pt x="367" y="0"/>
                  </a:moveTo>
                  <a:cubicBezTo>
                    <a:pt x="287" y="0"/>
                    <a:pt x="206" y="33"/>
                    <a:pt x="139" y="99"/>
                  </a:cubicBezTo>
                  <a:cubicBezTo>
                    <a:pt x="4" y="230"/>
                    <a:pt x="0" y="425"/>
                    <a:pt x="132" y="557"/>
                  </a:cubicBezTo>
                  <a:cubicBezTo>
                    <a:pt x="199" y="626"/>
                    <a:pt x="283" y="660"/>
                    <a:pt x="367" y="660"/>
                  </a:cubicBezTo>
                  <a:cubicBezTo>
                    <a:pt x="448" y="660"/>
                    <a:pt x="529" y="628"/>
                    <a:pt x="594" y="563"/>
                  </a:cubicBezTo>
                  <a:cubicBezTo>
                    <a:pt x="729" y="432"/>
                    <a:pt x="732" y="237"/>
                    <a:pt x="597" y="102"/>
                  </a:cubicBezTo>
                  <a:cubicBezTo>
                    <a:pt x="530" y="34"/>
                    <a:pt x="449"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8"/>
            <p:cNvSpPr/>
            <p:nvPr/>
          </p:nvSpPr>
          <p:spPr>
            <a:xfrm>
              <a:off x="3732625" y="3965400"/>
              <a:ext cx="18300" cy="16575"/>
            </a:xfrm>
            <a:custGeom>
              <a:rect b="b" l="l" r="r" t="t"/>
              <a:pathLst>
                <a:path extrusionOk="0" h="663" w="732">
                  <a:moveTo>
                    <a:pt x="366" y="1"/>
                  </a:moveTo>
                  <a:cubicBezTo>
                    <a:pt x="285" y="1"/>
                    <a:pt x="205" y="33"/>
                    <a:pt x="138" y="98"/>
                  </a:cubicBezTo>
                  <a:cubicBezTo>
                    <a:pt x="3" y="230"/>
                    <a:pt x="0" y="420"/>
                    <a:pt x="132" y="556"/>
                  </a:cubicBezTo>
                  <a:cubicBezTo>
                    <a:pt x="199" y="627"/>
                    <a:pt x="283" y="662"/>
                    <a:pt x="367" y="662"/>
                  </a:cubicBezTo>
                  <a:cubicBezTo>
                    <a:pt x="447" y="662"/>
                    <a:pt x="527" y="630"/>
                    <a:pt x="593" y="566"/>
                  </a:cubicBezTo>
                  <a:cubicBezTo>
                    <a:pt x="728" y="434"/>
                    <a:pt x="732" y="239"/>
                    <a:pt x="600" y="104"/>
                  </a:cubicBezTo>
                  <a:cubicBezTo>
                    <a:pt x="533" y="36"/>
                    <a:pt x="449"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8"/>
            <p:cNvSpPr/>
            <p:nvPr/>
          </p:nvSpPr>
          <p:spPr>
            <a:xfrm>
              <a:off x="3790125" y="3907950"/>
              <a:ext cx="18225" cy="16550"/>
            </a:xfrm>
            <a:custGeom>
              <a:rect b="b" l="l" r="r" t="t"/>
              <a:pathLst>
                <a:path extrusionOk="0" h="662" w="729">
                  <a:moveTo>
                    <a:pt x="365" y="0"/>
                  </a:moveTo>
                  <a:cubicBezTo>
                    <a:pt x="284" y="0"/>
                    <a:pt x="202" y="33"/>
                    <a:pt x="135" y="99"/>
                  </a:cubicBezTo>
                  <a:cubicBezTo>
                    <a:pt x="0" y="231"/>
                    <a:pt x="0" y="425"/>
                    <a:pt x="132" y="560"/>
                  </a:cubicBezTo>
                  <a:cubicBezTo>
                    <a:pt x="199" y="628"/>
                    <a:pt x="281" y="662"/>
                    <a:pt x="363" y="662"/>
                  </a:cubicBezTo>
                  <a:cubicBezTo>
                    <a:pt x="445" y="662"/>
                    <a:pt x="526" y="629"/>
                    <a:pt x="593" y="563"/>
                  </a:cubicBezTo>
                  <a:cubicBezTo>
                    <a:pt x="725" y="432"/>
                    <a:pt x="728" y="237"/>
                    <a:pt x="597" y="102"/>
                  </a:cubicBezTo>
                  <a:cubicBezTo>
                    <a:pt x="529" y="34"/>
                    <a:pt x="447"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8"/>
            <p:cNvSpPr/>
            <p:nvPr/>
          </p:nvSpPr>
          <p:spPr>
            <a:xfrm>
              <a:off x="3847550" y="3850525"/>
              <a:ext cx="18225" cy="16550"/>
            </a:xfrm>
            <a:custGeom>
              <a:rect b="b" l="l" r="r" t="t"/>
              <a:pathLst>
                <a:path extrusionOk="0" h="662" w="729">
                  <a:moveTo>
                    <a:pt x="364" y="0"/>
                  </a:moveTo>
                  <a:cubicBezTo>
                    <a:pt x="282" y="0"/>
                    <a:pt x="200" y="34"/>
                    <a:pt x="132" y="102"/>
                  </a:cubicBezTo>
                  <a:cubicBezTo>
                    <a:pt x="1" y="234"/>
                    <a:pt x="1" y="428"/>
                    <a:pt x="135" y="560"/>
                  </a:cubicBezTo>
                  <a:cubicBezTo>
                    <a:pt x="201" y="628"/>
                    <a:pt x="283" y="662"/>
                    <a:pt x="365" y="662"/>
                  </a:cubicBezTo>
                  <a:cubicBezTo>
                    <a:pt x="447" y="662"/>
                    <a:pt x="529" y="628"/>
                    <a:pt x="597" y="560"/>
                  </a:cubicBezTo>
                  <a:cubicBezTo>
                    <a:pt x="728" y="425"/>
                    <a:pt x="728" y="234"/>
                    <a:pt x="594" y="99"/>
                  </a:cubicBezTo>
                  <a:cubicBezTo>
                    <a:pt x="527" y="33"/>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8"/>
            <p:cNvSpPr/>
            <p:nvPr/>
          </p:nvSpPr>
          <p:spPr>
            <a:xfrm>
              <a:off x="3732625" y="4022850"/>
              <a:ext cx="18300" cy="16550"/>
            </a:xfrm>
            <a:custGeom>
              <a:rect b="b" l="l" r="r" t="t"/>
              <a:pathLst>
                <a:path extrusionOk="0" h="662" w="732">
                  <a:moveTo>
                    <a:pt x="364" y="0"/>
                  </a:moveTo>
                  <a:cubicBezTo>
                    <a:pt x="285" y="0"/>
                    <a:pt x="205" y="32"/>
                    <a:pt x="138" y="97"/>
                  </a:cubicBezTo>
                  <a:cubicBezTo>
                    <a:pt x="3" y="232"/>
                    <a:pt x="0" y="426"/>
                    <a:pt x="132" y="559"/>
                  </a:cubicBezTo>
                  <a:cubicBezTo>
                    <a:pt x="201" y="627"/>
                    <a:pt x="285" y="662"/>
                    <a:pt x="369" y="662"/>
                  </a:cubicBezTo>
                  <a:cubicBezTo>
                    <a:pt x="449" y="662"/>
                    <a:pt x="528" y="630"/>
                    <a:pt x="593" y="565"/>
                  </a:cubicBezTo>
                  <a:cubicBezTo>
                    <a:pt x="728" y="430"/>
                    <a:pt x="732" y="238"/>
                    <a:pt x="596" y="104"/>
                  </a:cubicBezTo>
                  <a:cubicBezTo>
                    <a:pt x="529" y="35"/>
                    <a:pt x="447"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8"/>
            <p:cNvSpPr/>
            <p:nvPr/>
          </p:nvSpPr>
          <p:spPr>
            <a:xfrm>
              <a:off x="3790025" y="3965400"/>
              <a:ext cx="18400" cy="16550"/>
            </a:xfrm>
            <a:custGeom>
              <a:rect b="b" l="l" r="r" t="t"/>
              <a:pathLst>
                <a:path extrusionOk="0" h="662" w="736">
                  <a:moveTo>
                    <a:pt x="366" y="1"/>
                  </a:moveTo>
                  <a:cubicBezTo>
                    <a:pt x="289" y="1"/>
                    <a:pt x="212" y="31"/>
                    <a:pt x="146" y="91"/>
                  </a:cubicBezTo>
                  <a:cubicBezTo>
                    <a:pt x="8" y="220"/>
                    <a:pt x="1" y="417"/>
                    <a:pt x="127" y="553"/>
                  </a:cubicBezTo>
                  <a:cubicBezTo>
                    <a:pt x="196" y="625"/>
                    <a:pt x="282" y="661"/>
                    <a:pt x="368" y="661"/>
                  </a:cubicBezTo>
                  <a:cubicBezTo>
                    <a:pt x="446" y="661"/>
                    <a:pt x="523" y="632"/>
                    <a:pt x="588" y="572"/>
                  </a:cubicBezTo>
                  <a:cubicBezTo>
                    <a:pt x="726" y="440"/>
                    <a:pt x="736" y="246"/>
                    <a:pt x="607" y="111"/>
                  </a:cubicBezTo>
                  <a:cubicBezTo>
                    <a:pt x="538" y="38"/>
                    <a:pt x="452"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8"/>
            <p:cNvSpPr/>
            <p:nvPr/>
          </p:nvSpPr>
          <p:spPr>
            <a:xfrm>
              <a:off x="3847550" y="3907950"/>
              <a:ext cx="18225" cy="16550"/>
            </a:xfrm>
            <a:custGeom>
              <a:rect b="b" l="l" r="r" t="t"/>
              <a:pathLst>
                <a:path extrusionOk="0" h="662" w="729">
                  <a:moveTo>
                    <a:pt x="363" y="0"/>
                  </a:moveTo>
                  <a:cubicBezTo>
                    <a:pt x="282" y="0"/>
                    <a:pt x="201" y="33"/>
                    <a:pt x="135" y="99"/>
                  </a:cubicBezTo>
                  <a:cubicBezTo>
                    <a:pt x="1" y="234"/>
                    <a:pt x="1" y="429"/>
                    <a:pt x="132" y="560"/>
                  </a:cubicBezTo>
                  <a:cubicBezTo>
                    <a:pt x="200" y="628"/>
                    <a:pt x="283" y="662"/>
                    <a:pt x="366" y="662"/>
                  </a:cubicBezTo>
                  <a:cubicBezTo>
                    <a:pt x="447" y="662"/>
                    <a:pt x="528" y="629"/>
                    <a:pt x="594" y="563"/>
                  </a:cubicBezTo>
                  <a:cubicBezTo>
                    <a:pt x="728" y="429"/>
                    <a:pt x="728" y="237"/>
                    <a:pt x="594" y="102"/>
                  </a:cubicBezTo>
                  <a:cubicBezTo>
                    <a:pt x="527" y="34"/>
                    <a:pt x="445" y="0"/>
                    <a:pt x="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8"/>
            <p:cNvSpPr/>
            <p:nvPr/>
          </p:nvSpPr>
          <p:spPr>
            <a:xfrm>
              <a:off x="3904975" y="3850525"/>
              <a:ext cx="18225" cy="16525"/>
            </a:xfrm>
            <a:custGeom>
              <a:rect b="b" l="l" r="r" t="t"/>
              <a:pathLst>
                <a:path extrusionOk="0" h="661" w="729">
                  <a:moveTo>
                    <a:pt x="366" y="0"/>
                  </a:moveTo>
                  <a:cubicBezTo>
                    <a:pt x="285" y="0"/>
                    <a:pt x="204" y="33"/>
                    <a:pt x="139" y="99"/>
                  </a:cubicBezTo>
                  <a:cubicBezTo>
                    <a:pt x="4" y="230"/>
                    <a:pt x="1" y="425"/>
                    <a:pt x="132" y="560"/>
                  </a:cubicBezTo>
                  <a:cubicBezTo>
                    <a:pt x="199" y="627"/>
                    <a:pt x="282" y="661"/>
                    <a:pt x="366" y="661"/>
                  </a:cubicBezTo>
                  <a:cubicBezTo>
                    <a:pt x="447" y="661"/>
                    <a:pt x="528" y="629"/>
                    <a:pt x="594" y="563"/>
                  </a:cubicBezTo>
                  <a:cubicBezTo>
                    <a:pt x="729" y="432"/>
                    <a:pt x="729" y="237"/>
                    <a:pt x="597" y="102"/>
                  </a:cubicBezTo>
                  <a:cubicBezTo>
                    <a:pt x="530" y="34"/>
                    <a:pt x="448"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8"/>
            <p:cNvSpPr/>
            <p:nvPr/>
          </p:nvSpPr>
          <p:spPr>
            <a:xfrm>
              <a:off x="3732525" y="4080300"/>
              <a:ext cx="18400" cy="16525"/>
            </a:xfrm>
            <a:custGeom>
              <a:rect b="b" l="l" r="r" t="t"/>
              <a:pathLst>
                <a:path extrusionOk="0" h="661" w="736">
                  <a:moveTo>
                    <a:pt x="369" y="0"/>
                  </a:moveTo>
                  <a:cubicBezTo>
                    <a:pt x="291" y="0"/>
                    <a:pt x="213" y="30"/>
                    <a:pt x="149" y="89"/>
                  </a:cubicBezTo>
                  <a:cubicBezTo>
                    <a:pt x="10" y="221"/>
                    <a:pt x="1" y="416"/>
                    <a:pt x="129" y="550"/>
                  </a:cubicBezTo>
                  <a:cubicBezTo>
                    <a:pt x="197" y="623"/>
                    <a:pt x="284" y="661"/>
                    <a:pt x="371" y="661"/>
                  </a:cubicBezTo>
                  <a:cubicBezTo>
                    <a:pt x="449" y="661"/>
                    <a:pt x="527" y="631"/>
                    <a:pt x="591" y="570"/>
                  </a:cubicBezTo>
                  <a:cubicBezTo>
                    <a:pt x="729" y="442"/>
                    <a:pt x="736" y="247"/>
                    <a:pt x="611" y="109"/>
                  </a:cubicBezTo>
                  <a:cubicBezTo>
                    <a:pt x="541" y="36"/>
                    <a:pt x="455"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8"/>
            <p:cNvSpPr/>
            <p:nvPr/>
          </p:nvSpPr>
          <p:spPr>
            <a:xfrm>
              <a:off x="3790025" y="4022850"/>
              <a:ext cx="18325" cy="16550"/>
            </a:xfrm>
            <a:custGeom>
              <a:rect b="b" l="l" r="r" t="t"/>
              <a:pathLst>
                <a:path extrusionOk="0" h="662" w="733">
                  <a:moveTo>
                    <a:pt x="367" y="0"/>
                  </a:moveTo>
                  <a:cubicBezTo>
                    <a:pt x="286" y="0"/>
                    <a:pt x="206" y="32"/>
                    <a:pt x="139" y="97"/>
                  </a:cubicBezTo>
                  <a:cubicBezTo>
                    <a:pt x="4" y="229"/>
                    <a:pt x="1" y="423"/>
                    <a:pt x="133" y="559"/>
                  </a:cubicBezTo>
                  <a:cubicBezTo>
                    <a:pt x="200" y="627"/>
                    <a:pt x="285" y="662"/>
                    <a:pt x="369" y="662"/>
                  </a:cubicBezTo>
                  <a:cubicBezTo>
                    <a:pt x="449" y="662"/>
                    <a:pt x="530" y="630"/>
                    <a:pt x="594" y="565"/>
                  </a:cubicBezTo>
                  <a:cubicBezTo>
                    <a:pt x="729" y="433"/>
                    <a:pt x="732" y="238"/>
                    <a:pt x="601" y="104"/>
                  </a:cubicBezTo>
                  <a:cubicBezTo>
                    <a:pt x="534" y="35"/>
                    <a:pt x="45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8"/>
            <p:cNvSpPr/>
            <p:nvPr/>
          </p:nvSpPr>
          <p:spPr>
            <a:xfrm>
              <a:off x="3962400" y="4137725"/>
              <a:ext cx="18225" cy="16575"/>
            </a:xfrm>
            <a:custGeom>
              <a:rect b="b" l="l" r="r" t="t"/>
              <a:pathLst>
                <a:path extrusionOk="0" h="663" w="729">
                  <a:moveTo>
                    <a:pt x="363" y="1"/>
                  </a:moveTo>
                  <a:cubicBezTo>
                    <a:pt x="282" y="1"/>
                    <a:pt x="201" y="34"/>
                    <a:pt x="136" y="99"/>
                  </a:cubicBezTo>
                  <a:cubicBezTo>
                    <a:pt x="0" y="235"/>
                    <a:pt x="0" y="425"/>
                    <a:pt x="136" y="560"/>
                  </a:cubicBezTo>
                  <a:cubicBezTo>
                    <a:pt x="202" y="628"/>
                    <a:pt x="284" y="662"/>
                    <a:pt x="366" y="662"/>
                  </a:cubicBezTo>
                  <a:cubicBezTo>
                    <a:pt x="447" y="662"/>
                    <a:pt x="528" y="629"/>
                    <a:pt x="594" y="564"/>
                  </a:cubicBezTo>
                  <a:cubicBezTo>
                    <a:pt x="729" y="428"/>
                    <a:pt x="729" y="235"/>
                    <a:pt x="597" y="102"/>
                  </a:cubicBezTo>
                  <a:cubicBezTo>
                    <a:pt x="529" y="34"/>
                    <a:pt x="446"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8"/>
            <p:cNvSpPr/>
            <p:nvPr/>
          </p:nvSpPr>
          <p:spPr>
            <a:xfrm>
              <a:off x="3962400" y="4080300"/>
              <a:ext cx="18300" cy="16575"/>
            </a:xfrm>
            <a:custGeom>
              <a:rect b="b" l="l" r="r" t="t"/>
              <a:pathLst>
                <a:path extrusionOk="0" h="663" w="732">
                  <a:moveTo>
                    <a:pt x="364" y="1"/>
                  </a:moveTo>
                  <a:cubicBezTo>
                    <a:pt x="284" y="1"/>
                    <a:pt x="204" y="32"/>
                    <a:pt x="139" y="95"/>
                  </a:cubicBezTo>
                  <a:cubicBezTo>
                    <a:pt x="4" y="228"/>
                    <a:pt x="0" y="422"/>
                    <a:pt x="128" y="554"/>
                  </a:cubicBezTo>
                  <a:cubicBezTo>
                    <a:pt x="197" y="626"/>
                    <a:pt x="282" y="662"/>
                    <a:pt x="367" y="662"/>
                  </a:cubicBezTo>
                  <a:cubicBezTo>
                    <a:pt x="446" y="662"/>
                    <a:pt x="525" y="631"/>
                    <a:pt x="590" y="567"/>
                  </a:cubicBezTo>
                  <a:cubicBezTo>
                    <a:pt x="726" y="436"/>
                    <a:pt x="732" y="241"/>
                    <a:pt x="600" y="106"/>
                  </a:cubicBezTo>
                  <a:cubicBezTo>
                    <a:pt x="534" y="36"/>
                    <a:pt x="449"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8"/>
            <p:cNvSpPr/>
            <p:nvPr/>
          </p:nvSpPr>
          <p:spPr>
            <a:xfrm>
              <a:off x="3904975" y="4137725"/>
              <a:ext cx="18225" cy="16575"/>
            </a:xfrm>
            <a:custGeom>
              <a:rect b="b" l="l" r="r" t="t"/>
              <a:pathLst>
                <a:path extrusionOk="0" h="663" w="729">
                  <a:moveTo>
                    <a:pt x="363" y="1"/>
                  </a:moveTo>
                  <a:cubicBezTo>
                    <a:pt x="282" y="1"/>
                    <a:pt x="201" y="34"/>
                    <a:pt x="136" y="99"/>
                  </a:cubicBezTo>
                  <a:cubicBezTo>
                    <a:pt x="1" y="235"/>
                    <a:pt x="1" y="425"/>
                    <a:pt x="132" y="560"/>
                  </a:cubicBezTo>
                  <a:cubicBezTo>
                    <a:pt x="200" y="628"/>
                    <a:pt x="282" y="662"/>
                    <a:pt x="364" y="662"/>
                  </a:cubicBezTo>
                  <a:cubicBezTo>
                    <a:pt x="445" y="662"/>
                    <a:pt x="526" y="629"/>
                    <a:pt x="594" y="564"/>
                  </a:cubicBezTo>
                  <a:cubicBezTo>
                    <a:pt x="729" y="428"/>
                    <a:pt x="729" y="235"/>
                    <a:pt x="597" y="102"/>
                  </a:cubicBezTo>
                  <a:cubicBezTo>
                    <a:pt x="529" y="34"/>
                    <a:pt x="446"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8"/>
            <p:cNvSpPr/>
            <p:nvPr/>
          </p:nvSpPr>
          <p:spPr>
            <a:xfrm>
              <a:off x="3962400" y="4022875"/>
              <a:ext cx="18225" cy="16575"/>
            </a:xfrm>
            <a:custGeom>
              <a:rect b="b" l="l" r="r" t="t"/>
              <a:pathLst>
                <a:path extrusionOk="0" h="663" w="729">
                  <a:moveTo>
                    <a:pt x="364" y="0"/>
                  </a:moveTo>
                  <a:cubicBezTo>
                    <a:pt x="282" y="0"/>
                    <a:pt x="200" y="33"/>
                    <a:pt x="132" y="99"/>
                  </a:cubicBezTo>
                  <a:cubicBezTo>
                    <a:pt x="0" y="234"/>
                    <a:pt x="0" y="429"/>
                    <a:pt x="136" y="561"/>
                  </a:cubicBezTo>
                  <a:cubicBezTo>
                    <a:pt x="203" y="628"/>
                    <a:pt x="285" y="662"/>
                    <a:pt x="366" y="662"/>
                  </a:cubicBezTo>
                  <a:cubicBezTo>
                    <a:pt x="448" y="662"/>
                    <a:pt x="529" y="628"/>
                    <a:pt x="597" y="561"/>
                  </a:cubicBezTo>
                  <a:cubicBezTo>
                    <a:pt x="729" y="425"/>
                    <a:pt x="729" y="231"/>
                    <a:pt x="594" y="99"/>
                  </a:cubicBezTo>
                  <a:cubicBezTo>
                    <a:pt x="527" y="33"/>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8"/>
            <p:cNvSpPr/>
            <p:nvPr/>
          </p:nvSpPr>
          <p:spPr>
            <a:xfrm>
              <a:off x="3904800" y="4080325"/>
              <a:ext cx="18575" cy="16525"/>
            </a:xfrm>
            <a:custGeom>
              <a:rect b="b" l="l" r="r" t="t"/>
              <a:pathLst>
                <a:path extrusionOk="0" h="661" w="743">
                  <a:moveTo>
                    <a:pt x="368" y="1"/>
                  </a:moveTo>
                  <a:cubicBezTo>
                    <a:pt x="293" y="1"/>
                    <a:pt x="218" y="28"/>
                    <a:pt x="155" y="85"/>
                  </a:cubicBezTo>
                  <a:cubicBezTo>
                    <a:pt x="14" y="210"/>
                    <a:pt x="0" y="408"/>
                    <a:pt x="126" y="543"/>
                  </a:cubicBezTo>
                  <a:cubicBezTo>
                    <a:pt x="196" y="620"/>
                    <a:pt x="285" y="660"/>
                    <a:pt x="374" y="660"/>
                  </a:cubicBezTo>
                  <a:cubicBezTo>
                    <a:pt x="448" y="660"/>
                    <a:pt x="521" y="633"/>
                    <a:pt x="584" y="576"/>
                  </a:cubicBezTo>
                  <a:cubicBezTo>
                    <a:pt x="726" y="450"/>
                    <a:pt x="742" y="253"/>
                    <a:pt x="617" y="118"/>
                  </a:cubicBezTo>
                  <a:cubicBezTo>
                    <a:pt x="549" y="41"/>
                    <a:pt x="459"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8"/>
            <p:cNvSpPr/>
            <p:nvPr/>
          </p:nvSpPr>
          <p:spPr>
            <a:xfrm>
              <a:off x="3847450" y="4137750"/>
              <a:ext cx="18325" cy="16550"/>
            </a:xfrm>
            <a:custGeom>
              <a:rect b="b" l="l" r="r" t="t"/>
              <a:pathLst>
                <a:path extrusionOk="0" h="662" w="733">
                  <a:moveTo>
                    <a:pt x="365" y="1"/>
                  </a:moveTo>
                  <a:cubicBezTo>
                    <a:pt x="285" y="1"/>
                    <a:pt x="205" y="32"/>
                    <a:pt x="139" y="95"/>
                  </a:cubicBezTo>
                  <a:cubicBezTo>
                    <a:pt x="5" y="230"/>
                    <a:pt x="1" y="421"/>
                    <a:pt x="133" y="556"/>
                  </a:cubicBezTo>
                  <a:cubicBezTo>
                    <a:pt x="202" y="626"/>
                    <a:pt x="287" y="661"/>
                    <a:pt x="371" y="661"/>
                  </a:cubicBezTo>
                  <a:cubicBezTo>
                    <a:pt x="450" y="661"/>
                    <a:pt x="529" y="630"/>
                    <a:pt x="594" y="566"/>
                  </a:cubicBezTo>
                  <a:cubicBezTo>
                    <a:pt x="729" y="434"/>
                    <a:pt x="732" y="240"/>
                    <a:pt x="601" y="105"/>
                  </a:cubicBezTo>
                  <a:cubicBezTo>
                    <a:pt x="533" y="35"/>
                    <a:pt x="449"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8"/>
            <p:cNvSpPr/>
            <p:nvPr/>
          </p:nvSpPr>
          <p:spPr>
            <a:xfrm>
              <a:off x="3962400" y="3965400"/>
              <a:ext cx="18300" cy="16575"/>
            </a:xfrm>
            <a:custGeom>
              <a:rect b="b" l="l" r="r" t="t"/>
              <a:pathLst>
                <a:path extrusionOk="0" h="663" w="732">
                  <a:moveTo>
                    <a:pt x="363" y="1"/>
                  </a:moveTo>
                  <a:cubicBezTo>
                    <a:pt x="279" y="1"/>
                    <a:pt x="196" y="36"/>
                    <a:pt x="128" y="104"/>
                  </a:cubicBezTo>
                  <a:cubicBezTo>
                    <a:pt x="0" y="239"/>
                    <a:pt x="4" y="434"/>
                    <a:pt x="139" y="566"/>
                  </a:cubicBezTo>
                  <a:cubicBezTo>
                    <a:pt x="205" y="630"/>
                    <a:pt x="286" y="662"/>
                    <a:pt x="366" y="662"/>
                  </a:cubicBezTo>
                  <a:cubicBezTo>
                    <a:pt x="450" y="662"/>
                    <a:pt x="533" y="628"/>
                    <a:pt x="600" y="559"/>
                  </a:cubicBezTo>
                  <a:cubicBezTo>
                    <a:pt x="732" y="424"/>
                    <a:pt x="729" y="230"/>
                    <a:pt x="590" y="98"/>
                  </a:cubicBezTo>
                  <a:cubicBezTo>
                    <a:pt x="524" y="33"/>
                    <a:pt x="443"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8"/>
            <p:cNvSpPr/>
            <p:nvPr/>
          </p:nvSpPr>
          <p:spPr>
            <a:xfrm>
              <a:off x="3904975" y="4022850"/>
              <a:ext cx="18225" cy="16550"/>
            </a:xfrm>
            <a:custGeom>
              <a:rect b="b" l="l" r="r" t="t"/>
              <a:pathLst>
                <a:path extrusionOk="0" h="662" w="729">
                  <a:moveTo>
                    <a:pt x="361" y="1"/>
                  </a:moveTo>
                  <a:cubicBezTo>
                    <a:pt x="282" y="1"/>
                    <a:pt x="203" y="33"/>
                    <a:pt x="139" y="97"/>
                  </a:cubicBezTo>
                  <a:cubicBezTo>
                    <a:pt x="4" y="229"/>
                    <a:pt x="1" y="423"/>
                    <a:pt x="132" y="559"/>
                  </a:cubicBezTo>
                  <a:cubicBezTo>
                    <a:pt x="199" y="627"/>
                    <a:pt x="282" y="662"/>
                    <a:pt x="365" y="662"/>
                  </a:cubicBezTo>
                  <a:cubicBezTo>
                    <a:pt x="444" y="662"/>
                    <a:pt x="524" y="630"/>
                    <a:pt x="591" y="565"/>
                  </a:cubicBezTo>
                  <a:cubicBezTo>
                    <a:pt x="725" y="433"/>
                    <a:pt x="729" y="238"/>
                    <a:pt x="597" y="107"/>
                  </a:cubicBezTo>
                  <a:cubicBezTo>
                    <a:pt x="529" y="36"/>
                    <a:pt x="445"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8"/>
            <p:cNvSpPr/>
            <p:nvPr/>
          </p:nvSpPr>
          <p:spPr>
            <a:xfrm>
              <a:off x="3847550" y="4080300"/>
              <a:ext cx="18225" cy="16550"/>
            </a:xfrm>
            <a:custGeom>
              <a:rect b="b" l="l" r="r" t="t"/>
              <a:pathLst>
                <a:path extrusionOk="0" h="662" w="729">
                  <a:moveTo>
                    <a:pt x="363" y="1"/>
                  </a:moveTo>
                  <a:cubicBezTo>
                    <a:pt x="282" y="1"/>
                    <a:pt x="201" y="34"/>
                    <a:pt x="135" y="99"/>
                  </a:cubicBezTo>
                  <a:cubicBezTo>
                    <a:pt x="1" y="231"/>
                    <a:pt x="1" y="425"/>
                    <a:pt x="132" y="557"/>
                  </a:cubicBezTo>
                  <a:cubicBezTo>
                    <a:pt x="199" y="627"/>
                    <a:pt x="282" y="662"/>
                    <a:pt x="364" y="662"/>
                  </a:cubicBezTo>
                  <a:cubicBezTo>
                    <a:pt x="445" y="662"/>
                    <a:pt x="525" y="629"/>
                    <a:pt x="590" y="564"/>
                  </a:cubicBezTo>
                  <a:cubicBezTo>
                    <a:pt x="725" y="432"/>
                    <a:pt x="728" y="238"/>
                    <a:pt x="597" y="103"/>
                  </a:cubicBezTo>
                  <a:cubicBezTo>
                    <a:pt x="529" y="35"/>
                    <a:pt x="446"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8"/>
            <p:cNvSpPr/>
            <p:nvPr/>
          </p:nvSpPr>
          <p:spPr>
            <a:xfrm>
              <a:off x="3790025" y="4137750"/>
              <a:ext cx="18250" cy="16550"/>
            </a:xfrm>
            <a:custGeom>
              <a:rect b="b" l="l" r="r" t="t"/>
              <a:pathLst>
                <a:path extrusionOk="0" h="662" w="730">
                  <a:moveTo>
                    <a:pt x="366" y="0"/>
                  </a:moveTo>
                  <a:cubicBezTo>
                    <a:pt x="284" y="0"/>
                    <a:pt x="202" y="34"/>
                    <a:pt x="136" y="101"/>
                  </a:cubicBezTo>
                  <a:cubicBezTo>
                    <a:pt x="1" y="237"/>
                    <a:pt x="4" y="427"/>
                    <a:pt x="136" y="563"/>
                  </a:cubicBezTo>
                  <a:cubicBezTo>
                    <a:pt x="203" y="628"/>
                    <a:pt x="285" y="661"/>
                    <a:pt x="367" y="661"/>
                  </a:cubicBezTo>
                  <a:cubicBezTo>
                    <a:pt x="449" y="661"/>
                    <a:pt x="531" y="627"/>
                    <a:pt x="597" y="559"/>
                  </a:cubicBezTo>
                  <a:cubicBezTo>
                    <a:pt x="729" y="427"/>
                    <a:pt x="729" y="234"/>
                    <a:pt x="597" y="101"/>
                  </a:cubicBezTo>
                  <a:cubicBezTo>
                    <a:pt x="530" y="34"/>
                    <a:pt x="448"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8"/>
            <p:cNvSpPr/>
            <p:nvPr/>
          </p:nvSpPr>
          <p:spPr>
            <a:xfrm>
              <a:off x="3962400" y="3907975"/>
              <a:ext cx="18225" cy="16525"/>
            </a:xfrm>
            <a:custGeom>
              <a:rect b="b" l="l" r="r" t="t"/>
              <a:pathLst>
                <a:path extrusionOk="0" h="661" w="729">
                  <a:moveTo>
                    <a:pt x="364" y="0"/>
                  </a:moveTo>
                  <a:cubicBezTo>
                    <a:pt x="284" y="0"/>
                    <a:pt x="202" y="33"/>
                    <a:pt x="136" y="98"/>
                  </a:cubicBezTo>
                  <a:cubicBezTo>
                    <a:pt x="4" y="230"/>
                    <a:pt x="0" y="424"/>
                    <a:pt x="132" y="559"/>
                  </a:cubicBezTo>
                  <a:cubicBezTo>
                    <a:pt x="200" y="627"/>
                    <a:pt x="282" y="661"/>
                    <a:pt x="364" y="661"/>
                  </a:cubicBezTo>
                  <a:cubicBezTo>
                    <a:pt x="445" y="661"/>
                    <a:pt x="526" y="628"/>
                    <a:pt x="594" y="562"/>
                  </a:cubicBezTo>
                  <a:cubicBezTo>
                    <a:pt x="729" y="431"/>
                    <a:pt x="729" y="236"/>
                    <a:pt x="597" y="101"/>
                  </a:cubicBezTo>
                  <a:cubicBezTo>
                    <a:pt x="530" y="34"/>
                    <a:pt x="447"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8"/>
            <p:cNvSpPr/>
            <p:nvPr/>
          </p:nvSpPr>
          <p:spPr>
            <a:xfrm>
              <a:off x="3904975" y="3965400"/>
              <a:ext cx="18225" cy="16575"/>
            </a:xfrm>
            <a:custGeom>
              <a:rect b="b" l="l" r="r" t="t"/>
              <a:pathLst>
                <a:path extrusionOk="0" h="663" w="729">
                  <a:moveTo>
                    <a:pt x="362" y="1"/>
                  </a:moveTo>
                  <a:cubicBezTo>
                    <a:pt x="282" y="1"/>
                    <a:pt x="202" y="33"/>
                    <a:pt x="136" y="98"/>
                  </a:cubicBezTo>
                  <a:cubicBezTo>
                    <a:pt x="1" y="233"/>
                    <a:pt x="1" y="424"/>
                    <a:pt x="132" y="559"/>
                  </a:cubicBezTo>
                  <a:cubicBezTo>
                    <a:pt x="199" y="628"/>
                    <a:pt x="283" y="662"/>
                    <a:pt x="366" y="662"/>
                  </a:cubicBezTo>
                  <a:cubicBezTo>
                    <a:pt x="447" y="662"/>
                    <a:pt x="527" y="630"/>
                    <a:pt x="594" y="566"/>
                  </a:cubicBezTo>
                  <a:cubicBezTo>
                    <a:pt x="725" y="431"/>
                    <a:pt x="729" y="236"/>
                    <a:pt x="597" y="104"/>
                  </a:cubicBezTo>
                  <a:cubicBezTo>
                    <a:pt x="530" y="36"/>
                    <a:pt x="446"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8"/>
            <p:cNvSpPr/>
            <p:nvPr/>
          </p:nvSpPr>
          <p:spPr>
            <a:xfrm>
              <a:off x="3847450" y="4022875"/>
              <a:ext cx="18425" cy="16525"/>
            </a:xfrm>
            <a:custGeom>
              <a:rect b="b" l="l" r="r" t="t"/>
              <a:pathLst>
                <a:path extrusionOk="0" h="661" w="737">
                  <a:moveTo>
                    <a:pt x="367" y="0"/>
                  </a:moveTo>
                  <a:cubicBezTo>
                    <a:pt x="289" y="0"/>
                    <a:pt x="211" y="30"/>
                    <a:pt x="146" y="89"/>
                  </a:cubicBezTo>
                  <a:cubicBezTo>
                    <a:pt x="8" y="221"/>
                    <a:pt x="1" y="415"/>
                    <a:pt x="130" y="550"/>
                  </a:cubicBezTo>
                  <a:cubicBezTo>
                    <a:pt x="197" y="623"/>
                    <a:pt x="283" y="661"/>
                    <a:pt x="370" y="661"/>
                  </a:cubicBezTo>
                  <a:cubicBezTo>
                    <a:pt x="447" y="661"/>
                    <a:pt x="524" y="631"/>
                    <a:pt x="588" y="570"/>
                  </a:cubicBezTo>
                  <a:cubicBezTo>
                    <a:pt x="726" y="439"/>
                    <a:pt x="736" y="244"/>
                    <a:pt x="607" y="109"/>
                  </a:cubicBezTo>
                  <a:cubicBezTo>
                    <a:pt x="540" y="36"/>
                    <a:pt x="454"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8"/>
            <p:cNvSpPr/>
            <p:nvPr/>
          </p:nvSpPr>
          <p:spPr>
            <a:xfrm>
              <a:off x="3790125" y="4080300"/>
              <a:ext cx="18150" cy="16575"/>
            </a:xfrm>
            <a:custGeom>
              <a:rect b="b" l="l" r="r" t="t"/>
              <a:pathLst>
                <a:path extrusionOk="0" h="663" w="726">
                  <a:moveTo>
                    <a:pt x="363" y="1"/>
                  </a:moveTo>
                  <a:cubicBezTo>
                    <a:pt x="281" y="1"/>
                    <a:pt x="199" y="34"/>
                    <a:pt x="132" y="99"/>
                  </a:cubicBezTo>
                  <a:cubicBezTo>
                    <a:pt x="0" y="234"/>
                    <a:pt x="0" y="425"/>
                    <a:pt x="132" y="561"/>
                  </a:cubicBezTo>
                  <a:cubicBezTo>
                    <a:pt x="200" y="629"/>
                    <a:pt x="282" y="662"/>
                    <a:pt x="364" y="662"/>
                  </a:cubicBezTo>
                  <a:cubicBezTo>
                    <a:pt x="445" y="662"/>
                    <a:pt x="526" y="629"/>
                    <a:pt x="593" y="564"/>
                  </a:cubicBezTo>
                  <a:cubicBezTo>
                    <a:pt x="725" y="428"/>
                    <a:pt x="725" y="234"/>
                    <a:pt x="593" y="103"/>
                  </a:cubicBezTo>
                  <a:cubicBezTo>
                    <a:pt x="527" y="35"/>
                    <a:pt x="445"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8"/>
            <p:cNvSpPr/>
            <p:nvPr/>
          </p:nvSpPr>
          <p:spPr>
            <a:xfrm>
              <a:off x="3732625" y="4137750"/>
              <a:ext cx="18225" cy="16550"/>
            </a:xfrm>
            <a:custGeom>
              <a:rect b="b" l="l" r="r" t="t"/>
              <a:pathLst>
                <a:path extrusionOk="0" h="662" w="729">
                  <a:moveTo>
                    <a:pt x="364" y="1"/>
                  </a:moveTo>
                  <a:cubicBezTo>
                    <a:pt x="283" y="1"/>
                    <a:pt x="202" y="33"/>
                    <a:pt x="135" y="98"/>
                  </a:cubicBezTo>
                  <a:cubicBezTo>
                    <a:pt x="3" y="230"/>
                    <a:pt x="0" y="424"/>
                    <a:pt x="132" y="559"/>
                  </a:cubicBezTo>
                  <a:cubicBezTo>
                    <a:pt x="200" y="627"/>
                    <a:pt x="282" y="661"/>
                    <a:pt x="364" y="661"/>
                  </a:cubicBezTo>
                  <a:cubicBezTo>
                    <a:pt x="445" y="661"/>
                    <a:pt x="526" y="628"/>
                    <a:pt x="593" y="563"/>
                  </a:cubicBezTo>
                  <a:cubicBezTo>
                    <a:pt x="728" y="431"/>
                    <a:pt x="728" y="237"/>
                    <a:pt x="596" y="101"/>
                  </a:cubicBezTo>
                  <a:cubicBezTo>
                    <a:pt x="530" y="35"/>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8"/>
            <p:cNvSpPr/>
            <p:nvPr/>
          </p:nvSpPr>
          <p:spPr>
            <a:xfrm>
              <a:off x="4134850" y="3965375"/>
              <a:ext cx="18125" cy="16575"/>
            </a:xfrm>
            <a:custGeom>
              <a:rect b="b" l="l" r="r" t="t"/>
              <a:pathLst>
                <a:path extrusionOk="0" h="663" w="725">
                  <a:moveTo>
                    <a:pt x="362" y="0"/>
                  </a:moveTo>
                  <a:cubicBezTo>
                    <a:pt x="281" y="0"/>
                    <a:pt x="199" y="34"/>
                    <a:pt x="131" y="102"/>
                  </a:cubicBezTo>
                  <a:cubicBezTo>
                    <a:pt x="0" y="234"/>
                    <a:pt x="0" y="429"/>
                    <a:pt x="131" y="564"/>
                  </a:cubicBezTo>
                  <a:cubicBezTo>
                    <a:pt x="197" y="629"/>
                    <a:pt x="280" y="662"/>
                    <a:pt x="362" y="662"/>
                  </a:cubicBezTo>
                  <a:cubicBezTo>
                    <a:pt x="445" y="662"/>
                    <a:pt x="527" y="629"/>
                    <a:pt x="593" y="564"/>
                  </a:cubicBezTo>
                  <a:cubicBezTo>
                    <a:pt x="724" y="429"/>
                    <a:pt x="724" y="237"/>
                    <a:pt x="593" y="102"/>
                  </a:cubicBezTo>
                  <a:cubicBezTo>
                    <a:pt x="526" y="34"/>
                    <a:pt x="444"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8"/>
            <p:cNvSpPr/>
            <p:nvPr/>
          </p:nvSpPr>
          <p:spPr>
            <a:xfrm>
              <a:off x="4019900" y="3850525"/>
              <a:ext cx="18225" cy="16525"/>
            </a:xfrm>
            <a:custGeom>
              <a:rect b="b" l="l" r="r" t="t"/>
              <a:pathLst>
                <a:path extrusionOk="0" h="661" w="729">
                  <a:moveTo>
                    <a:pt x="365" y="0"/>
                  </a:moveTo>
                  <a:cubicBezTo>
                    <a:pt x="284" y="0"/>
                    <a:pt x="203" y="33"/>
                    <a:pt x="136" y="99"/>
                  </a:cubicBezTo>
                  <a:cubicBezTo>
                    <a:pt x="0" y="230"/>
                    <a:pt x="0" y="428"/>
                    <a:pt x="132" y="560"/>
                  </a:cubicBezTo>
                  <a:cubicBezTo>
                    <a:pt x="201" y="627"/>
                    <a:pt x="284" y="661"/>
                    <a:pt x="367" y="661"/>
                  </a:cubicBezTo>
                  <a:cubicBezTo>
                    <a:pt x="448" y="661"/>
                    <a:pt x="529" y="629"/>
                    <a:pt x="594" y="563"/>
                  </a:cubicBezTo>
                  <a:cubicBezTo>
                    <a:pt x="729" y="428"/>
                    <a:pt x="729" y="237"/>
                    <a:pt x="597" y="102"/>
                  </a:cubicBezTo>
                  <a:cubicBezTo>
                    <a:pt x="529" y="34"/>
                    <a:pt x="447"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8"/>
            <p:cNvSpPr/>
            <p:nvPr/>
          </p:nvSpPr>
          <p:spPr>
            <a:xfrm>
              <a:off x="4019750" y="3907975"/>
              <a:ext cx="18550" cy="16525"/>
            </a:xfrm>
            <a:custGeom>
              <a:rect b="b" l="l" r="r" t="t"/>
              <a:pathLst>
                <a:path extrusionOk="0" h="661" w="742">
                  <a:moveTo>
                    <a:pt x="367" y="0"/>
                  </a:moveTo>
                  <a:cubicBezTo>
                    <a:pt x="293" y="0"/>
                    <a:pt x="220" y="28"/>
                    <a:pt x="158" y="84"/>
                  </a:cubicBezTo>
                  <a:cubicBezTo>
                    <a:pt x="17" y="210"/>
                    <a:pt x="0" y="408"/>
                    <a:pt x="125" y="542"/>
                  </a:cubicBezTo>
                  <a:cubicBezTo>
                    <a:pt x="194" y="620"/>
                    <a:pt x="284" y="660"/>
                    <a:pt x="373" y="660"/>
                  </a:cubicBezTo>
                  <a:cubicBezTo>
                    <a:pt x="448" y="660"/>
                    <a:pt x="522" y="632"/>
                    <a:pt x="583" y="576"/>
                  </a:cubicBezTo>
                  <a:cubicBezTo>
                    <a:pt x="725" y="451"/>
                    <a:pt x="741" y="253"/>
                    <a:pt x="616" y="118"/>
                  </a:cubicBezTo>
                  <a:cubicBezTo>
                    <a:pt x="546" y="40"/>
                    <a:pt x="456"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8"/>
            <p:cNvSpPr/>
            <p:nvPr/>
          </p:nvSpPr>
          <p:spPr>
            <a:xfrm>
              <a:off x="4019900" y="3965400"/>
              <a:ext cx="18225" cy="16575"/>
            </a:xfrm>
            <a:custGeom>
              <a:rect b="b" l="l" r="r" t="t"/>
              <a:pathLst>
                <a:path extrusionOk="0" h="663" w="729">
                  <a:moveTo>
                    <a:pt x="365" y="1"/>
                  </a:moveTo>
                  <a:cubicBezTo>
                    <a:pt x="285" y="1"/>
                    <a:pt x="205" y="33"/>
                    <a:pt x="139" y="98"/>
                  </a:cubicBezTo>
                  <a:cubicBezTo>
                    <a:pt x="4" y="230"/>
                    <a:pt x="0" y="420"/>
                    <a:pt x="129" y="556"/>
                  </a:cubicBezTo>
                  <a:cubicBezTo>
                    <a:pt x="199" y="627"/>
                    <a:pt x="283" y="662"/>
                    <a:pt x="367" y="662"/>
                  </a:cubicBezTo>
                  <a:cubicBezTo>
                    <a:pt x="447" y="662"/>
                    <a:pt x="526" y="630"/>
                    <a:pt x="590" y="566"/>
                  </a:cubicBezTo>
                  <a:cubicBezTo>
                    <a:pt x="726" y="434"/>
                    <a:pt x="729" y="239"/>
                    <a:pt x="597" y="104"/>
                  </a:cubicBezTo>
                  <a:cubicBezTo>
                    <a:pt x="530" y="36"/>
                    <a:pt x="447"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8"/>
            <p:cNvSpPr/>
            <p:nvPr/>
          </p:nvSpPr>
          <p:spPr>
            <a:xfrm>
              <a:off x="4077325" y="3907950"/>
              <a:ext cx="18225" cy="16550"/>
            </a:xfrm>
            <a:custGeom>
              <a:rect b="b" l="l" r="r" t="t"/>
              <a:pathLst>
                <a:path extrusionOk="0" h="662" w="729">
                  <a:moveTo>
                    <a:pt x="367" y="0"/>
                  </a:moveTo>
                  <a:cubicBezTo>
                    <a:pt x="285" y="0"/>
                    <a:pt x="204" y="33"/>
                    <a:pt x="139" y="99"/>
                  </a:cubicBezTo>
                  <a:cubicBezTo>
                    <a:pt x="4" y="231"/>
                    <a:pt x="0" y="425"/>
                    <a:pt x="132" y="560"/>
                  </a:cubicBezTo>
                  <a:cubicBezTo>
                    <a:pt x="200" y="628"/>
                    <a:pt x="283" y="662"/>
                    <a:pt x="366" y="662"/>
                  </a:cubicBezTo>
                  <a:cubicBezTo>
                    <a:pt x="447" y="662"/>
                    <a:pt x="528" y="629"/>
                    <a:pt x="593" y="563"/>
                  </a:cubicBezTo>
                  <a:cubicBezTo>
                    <a:pt x="729" y="432"/>
                    <a:pt x="729" y="237"/>
                    <a:pt x="597" y="102"/>
                  </a:cubicBezTo>
                  <a:cubicBezTo>
                    <a:pt x="531" y="34"/>
                    <a:pt x="449"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8"/>
            <p:cNvSpPr/>
            <p:nvPr/>
          </p:nvSpPr>
          <p:spPr>
            <a:xfrm>
              <a:off x="4019900" y="4022850"/>
              <a:ext cx="18225" cy="16550"/>
            </a:xfrm>
            <a:custGeom>
              <a:rect b="b" l="l" r="r" t="t"/>
              <a:pathLst>
                <a:path extrusionOk="0" h="662" w="729">
                  <a:moveTo>
                    <a:pt x="362" y="0"/>
                  </a:moveTo>
                  <a:cubicBezTo>
                    <a:pt x="282" y="0"/>
                    <a:pt x="202" y="32"/>
                    <a:pt x="136" y="97"/>
                  </a:cubicBezTo>
                  <a:cubicBezTo>
                    <a:pt x="4" y="232"/>
                    <a:pt x="0" y="426"/>
                    <a:pt x="132" y="559"/>
                  </a:cubicBezTo>
                  <a:cubicBezTo>
                    <a:pt x="200" y="627"/>
                    <a:pt x="283" y="662"/>
                    <a:pt x="367" y="662"/>
                  </a:cubicBezTo>
                  <a:cubicBezTo>
                    <a:pt x="447" y="662"/>
                    <a:pt x="527" y="630"/>
                    <a:pt x="594" y="565"/>
                  </a:cubicBezTo>
                  <a:cubicBezTo>
                    <a:pt x="729" y="430"/>
                    <a:pt x="729" y="238"/>
                    <a:pt x="597" y="104"/>
                  </a:cubicBezTo>
                  <a:cubicBezTo>
                    <a:pt x="528" y="35"/>
                    <a:pt x="445"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8"/>
            <p:cNvSpPr/>
            <p:nvPr/>
          </p:nvSpPr>
          <p:spPr>
            <a:xfrm>
              <a:off x="4077250" y="3965400"/>
              <a:ext cx="18375" cy="16550"/>
            </a:xfrm>
            <a:custGeom>
              <a:rect b="b" l="l" r="r" t="t"/>
              <a:pathLst>
                <a:path extrusionOk="0" h="662" w="735">
                  <a:moveTo>
                    <a:pt x="366" y="1"/>
                  </a:moveTo>
                  <a:cubicBezTo>
                    <a:pt x="289" y="1"/>
                    <a:pt x="213" y="31"/>
                    <a:pt x="149" y="91"/>
                  </a:cubicBezTo>
                  <a:cubicBezTo>
                    <a:pt x="10" y="220"/>
                    <a:pt x="0" y="417"/>
                    <a:pt x="129" y="553"/>
                  </a:cubicBezTo>
                  <a:cubicBezTo>
                    <a:pt x="196" y="625"/>
                    <a:pt x="283" y="661"/>
                    <a:pt x="369" y="661"/>
                  </a:cubicBezTo>
                  <a:cubicBezTo>
                    <a:pt x="447" y="661"/>
                    <a:pt x="526" y="632"/>
                    <a:pt x="590" y="572"/>
                  </a:cubicBezTo>
                  <a:cubicBezTo>
                    <a:pt x="728" y="440"/>
                    <a:pt x="735" y="246"/>
                    <a:pt x="607" y="111"/>
                  </a:cubicBezTo>
                  <a:cubicBezTo>
                    <a:pt x="539" y="38"/>
                    <a:pt x="452"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8"/>
            <p:cNvSpPr/>
            <p:nvPr/>
          </p:nvSpPr>
          <p:spPr>
            <a:xfrm>
              <a:off x="4019825" y="4080300"/>
              <a:ext cx="18375" cy="16525"/>
            </a:xfrm>
            <a:custGeom>
              <a:rect b="b" l="l" r="r" t="t"/>
              <a:pathLst>
                <a:path extrusionOk="0" h="661" w="735">
                  <a:moveTo>
                    <a:pt x="367" y="0"/>
                  </a:moveTo>
                  <a:cubicBezTo>
                    <a:pt x="290" y="0"/>
                    <a:pt x="213" y="30"/>
                    <a:pt x="149" y="89"/>
                  </a:cubicBezTo>
                  <a:cubicBezTo>
                    <a:pt x="7" y="221"/>
                    <a:pt x="0" y="416"/>
                    <a:pt x="129" y="550"/>
                  </a:cubicBezTo>
                  <a:cubicBezTo>
                    <a:pt x="197" y="623"/>
                    <a:pt x="284" y="661"/>
                    <a:pt x="371" y="661"/>
                  </a:cubicBezTo>
                  <a:cubicBezTo>
                    <a:pt x="449" y="661"/>
                    <a:pt x="526" y="631"/>
                    <a:pt x="590" y="570"/>
                  </a:cubicBezTo>
                  <a:cubicBezTo>
                    <a:pt x="729" y="442"/>
                    <a:pt x="735" y="247"/>
                    <a:pt x="607" y="109"/>
                  </a:cubicBezTo>
                  <a:cubicBezTo>
                    <a:pt x="538" y="36"/>
                    <a:pt x="452"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8"/>
            <p:cNvSpPr/>
            <p:nvPr/>
          </p:nvSpPr>
          <p:spPr>
            <a:xfrm>
              <a:off x="4077325" y="4022850"/>
              <a:ext cx="18225" cy="16550"/>
            </a:xfrm>
            <a:custGeom>
              <a:rect b="b" l="l" r="r" t="t"/>
              <a:pathLst>
                <a:path extrusionOk="0" h="662" w="729">
                  <a:moveTo>
                    <a:pt x="365" y="0"/>
                  </a:moveTo>
                  <a:cubicBezTo>
                    <a:pt x="285" y="0"/>
                    <a:pt x="205" y="32"/>
                    <a:pt x="139" y="97"/>
                  </a:cubicBezTo>
                  <a:cubicBezTo>
                    <a:pt x="4" y="229"/>
                    <a:pt x="0" y="423"/>
                    <a:pt x="132" y="559"/>
                  </a:cubicBezTo>
                  <a:cubicBezTo>
                    <a:pt x="200" y="627"/>
                    <a:pt x="283" y="662"/>
                    <a:pt x="367" y="662"/>
                  </a:cubicBezTo>
                  <a:cubicBezTo>
                    <a:pt x="447" y="662"/>
                    <a:pt x="527" y="630"/>
                    <a:pt x="593" y="565"/>
                  </a:cubicBezTo>
                  <a:cubicBezTo>
                    <a:pt x="729" y="433"/>
                    <a:pt x="729" y="238"/>
                    <a:pt x="601" y="104"/>
                  </a:cubicBezTo>
                  <a:cubicBezTo>
                    <a:pt x="532" y="35"/>
                    <a:pt x="448"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8"/>
            <p:cNvSpPr/>
            <p:nvPr/>
          </p:nvSpPr>
          <p:spPr>
            <a:xfrm>
              <a:off x="4134750" y="4137750"/>
              <a:ext cx="18325" cy="16550"/>
            </a:xfrm>
            <a:custGeom>
              <a:rect b="b" l="l" r="r" t="t"/>
              <a:pathLst>
                <a:path extrusionOk="0" h="662" w="733">
                  <a:moveTo>
                    <a:pt x="364" y="1"/>
                  </a:moveTo>
                  <a:cubicBezTo>
                    <a:pt x="283" y="1"/>
                    <a:pt x="203" y="32"/>
                    <a:pt x="139" y="95"/>
                  </a:cubicBezTo>
                  <a:cubicBezTo>
                    <a:pt x="4" y="230"/>
                    <a:pt x="1" y="421"/>
                    <a:pt x="132" y="556"/>
                  </a:cubicBezTo>
                  <a:cubicBezTo>
                    <a:pt x="200" y="626"/>
                    <a:pt x="285" y="661"/>
                    <a:pt x="369" y="661"/>
                  </a:cubicBezTo>
                  <a:cubicBezTo>
                    <a:pt x="448" y="661"/>
                    <a:pt x="526" y="630"/>
                    <a:pt x="590" y="566"/>
                  </a:cubicBezTo>
                  <a:cubicBezTo>
                    <a:pt x="728" y="434"/>
                    <a:pt x="732" y="240"/>
                    <a:pt x="600" y="105"/>
                  </a:cubicBezTo>
                  <a:cubicBezTo>
                    <a:pt x="533" y="35"/>
                    <a:pt x="448"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8"/>
            <p:cNvSpPr/>
            <p:nvPr/>
          </p:nvSpPr>
          <p:spPr>
            <a:xfrm>
              <a:off x="4134750" y="4080300"/>
              <a:ext cx="18225" cy="16550"/>
            </a:xfrm>
            <a:custGeom>
              <a:rect b="b" l="l" r="r" t="t"/>
              <a:pathLst>
                <a:path extrusionOk="0" h="662" w="729">
                  <a:moveTo>
                    <a:pt x="366" y="1"/>
                  </a:moveTo>
                  <a:cubicBezTo>
                    <a:pt x="284" y="1"/>
                    <a:pt x="203" y="34"/>
                    <a:pt x="135" y="99"/>
                  </a:cubicBezTo>
                  <a:cubicBezTo>
                    <a:pt x="4" y="231"/>
                    <a:pt x="1" y="425"/>
                    <a:pt x="132" y="557"/>
                  </a:cubicBezTo>
                  <a:cubicBezTo>
                    <a:pt x="201" y="627"/>
                    <a:pt x="283" y="662"/>
                    <a:pt x="366" y="662"/>
                  </a:cubicBezTo>
                  <a:cubicBezTo>
                    <a:pt x="447" y="662"/>
                    <a:pt x="527" y="629"/>
                    <a:pt x="594" y="564"/>
                  </a:cubicBezTo>
                  <a:cubicBezTo>
                    <a:pt x="728" y="432"/>
                    <a:pt x="728" y="238"/>
                    <a:pt x="597" y="103"/>
                  </a:cubicBezTo>
                  <a:cubicBezTo>
                    <a:pt x="531" y="35"/>
                    <a:pt x="449"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8"/>
            <p:cNvSpPr/>
            <p:nvPr/>
          </p:nvSpPr>
          <p:spPr>
            <a:xfrm>
              <a:off x="4077325" y="4137750"/>
              <a:ext cx="18225" cy="16550"/>
            </a:xfrm>
            <a:custGeom>
              <a:rect b="b" l="l" r="r" t="t"/>
              <a:pathLst>
                <a:path extrusionOk="0" h="662" w="729">
                  <a:moveTo>
                    <a:pt x="364" y="0"/>
                  </a:moveTo>
                  <a:cubicBezTo>
                    <a:pt x="282" y="0"/>
                    <a:pt x="200" y="34"/>
                    <a:pt x="132" y="101"/>
                  </a:cubicBezTo>
                  <a:cubicBezTo>
                    <a:pt x="0" y="237"/>
                    <a:pt x="0" y="427"/>
                    <a:pt x="135" y="563"/>
                  </a:cubicBezTo>
                  <a:cubicBezTo>
                    <a:pt x="203" y="628"/>
                    <a:pt x="284" y="661"/>
                    <a:pt x="365" y="661"/>
                  </a:cubicBezTo>
                  <a:cubicBezTo>
                    <a:pt x="447" y="661"/>
                    <a:pt x="529" y="627"/>
                    <a:pt x="597" y="559"/>
                  </a:cubicBezTo>
                  <a:cubicBezTo>
                    <a:pt x="729" y="427"/>
                    <a:pt x="729" y="234"/>
                    <a:pt x="593" y="101"/>
                  </a:cubicBezTo>
                  <a:cubicBezTo>
                    <a:pt x="528" y="34"/>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8"/>
            <p:cNvSpPr/>
            <p:nvPr/>
          </p:nvSpPr>
          <p:spPr>
            <a:xfrm>
              <a:off x="4134650" y="4022875"/>
              <a:ext cx="18425" cy="16525"/>
            </a:xfrm>
            <a:custGeom>
              <a:rect b="b" l="l" r="r" t="t"/>
              <a:pathLst>
                <a:path extrusionOk="0" h="661" w="737">
                  <a:moveTo>
                    <a:pt x="369" y="0"/>
                  </a:moveTo>
                  <a:cubicBezTo>
                    <a:pt x="292" y="0"/>
                    <a:pt x="214" y="30"/>
                    <a:pt x="150" y="89"/>
                  </a:cubicBezTo>
                  <a:cubicBezTo>
                    <a:pt x="11" y="221"/>
                    <a:pt x="1" y="415"/>
                    <a:pt x="130" y="550"/>
                  </a:cubicBezTo>
                  <a:cubicBezTo>
                    <a:pt x="200" y="623"/>
                    <a:pt x="286" y="661"/>
                    <a:pt x="372" y="661"/>
                  </a:cubicBezTo>
                  <a:cubicBezTo>
                    <a:pt x="449" y="661"/>
                    <a:pt x="526" y="631"/>
                    <a:pt x="591" y="570"/>
                  </a:cubicBezTo>
                  <a:cubicBezTo>
                    <a:pt x="729" y="439"/>
                    <a:pt x="736" y="244"/>
                    <a:pt x="611" y="109"/>
                  </a:cubicBezTo>
                  <a:cubicBezTo>
                    <a:pt x="542" y="36"/>
                    <a:pt x="455"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8"/>
            <p:cNvSpPr/>
            <p:nvPr/>
          </p:nvSpPr>
          <p:spPr>
            <a:xfrm>
              <a:off x="4077325" y="4080300"/>
              <a:ext cx="18225" cy="16575"/>
            </a:xfrm>
            <a:custGeom>
              <a:rect b="b" l="l" r="r" t="t"/>
              <a:pathLst>
                <a:path extrusionOk="0" h="663" w="729">
                  <a:moveTo>
                    <a:pt x="364" y="1"/>
                  </a:moveTo>
                  <a:cubicBezTo>
                    <a:pt x="282" y="1"/>
                    <a:pt x="201" y="34"/>
                    <a:pt x="135" y="99"/>
                  </a:cubicBezTo>
                  <a:cubicBezTo>
                    <a:pt x="0" y="234"/>
                    <a:pt x="0" y="425"/>
                    <a:pt x="135" y="561"/>
                  </a:cubicBezTo>
                  <a:cubicBezTo>
                    <a:pt x="202" y="629"/>
                    <a:pt x="284" y="662"/>
                    <a:pt x="366" y="662"/>
                  </a:cubicBezTo>
                  <a:cubicBezTo>
                    <a:pt x="447" y="662"/>
                    <a:pt x="528" y="629"/>
                    <a:pt x="593" y="564"/>
                  </a:cubicBezTo>
                  <a:cubicBezTo>
                    <a:pt x="729" y="428"/>
                    <a:pt x="729" y="234"/>
                    <a:pt x="597" y="103"/>
                  </a:cubicBezTo>
                  <a:cubicBezTo>
                    <a:pt x="529" y="35"/>
                    <a:pt x="446"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8"/>
            <p:cNvSpPr/>
            <p:nvPr/>
          </p:nvSpPr>
          <p:spPr>
            <a:xfrm>
              <a:off x="4019900" y="4137750"/>
              <a:ext cx="18225" cy="16550"/>
            </a:xfrm>
            <a:custGeom>
              <a:rect b="b" l="l" r="r" t="t"/>
              <a:pathLst>
                <a:path extrusionOk="0" h="662" w="729">
                  <a:moveTo>
                    <a:pt x="363" y="1"/>
                  </a:moveTo>
                  <a:cubicBezTo>
                    <a:pt x="282" y="1"/>
                    <a:pt x="201" y="33"/>
                    <a:pt x="136" y="98"/>
                  </a:cubicBezTo>
                  <a:cubicBezTo>
                    <a:pt x="0" y="230"/>
                    <a:pt x="0" y="424"/>
                    <a:pt x="132" y="559"/>
                  </a:cubicBezTo>
                  <a:cubicBezTo>
                    <a:pt x="199" y="627"/>
                    <a:pt x="281" y="661"/>
                    <a:pt x="363" y="661"/>
                  </a:cubicBezTo>
                  <a:cubicBezTo>
                    <a:pt x="444" y="661"/>
                    <a:pt x="525" y="628"/>
                    <a:pt x="590" y="563"/>
                  </a:cubicBezTo>
                  <a:cubicBezTo>
                    <a:pt x="726" y="431"/>
                    <a:pt x="729" y="237"/>
                    <a:pt x="597" y="101"/>
                  </a:cubicBezTo>
                  <a:cubicBezTo>
                    <a:pt x="530" y="35"/>
                    <a:pt x="447"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8"/>
            <p:cNvSpPr/>
            <p:nvPr/>
          </p:nvSpPr>
          <p:spPr>
            <a:xfrm>
              <a:off x="3847550" y="4253075"/>
              <a:ext cx="18225" cy="16525"/>
            </a:xfrm>
            <a:custGeom>
              <a:rect b="b" l="l" r="r" t="t"/>
              <a:pathLst>
                <a:path extrusionOk="0" h="661" w="729">
                  <a:moveTo>
                    <a:pt x="363" y="0"/>
                  </a:moveTo>
                  <a:cubicBezTo>
                    <a:pt x="282" y="0"/>
                    <a:pt x="201" y="33"/>
                    <a:pt x="135" y="99"/>
                  </a:cubicBezTo>
                  <a:cubicBezTo>
                    <a:pt x="1" y="234"/>
                    <a:pt x="1" y="429"/>
                    <a:pt x="132" y="560"/>
                  </a:cubicBezTo>
                  <a:cubicBezTo>
                    <a:pt x="200" y="626"/>
                    <a:pt x="283" y="660"/>
                    <a:pt x="366" y="660"/>
                  </a:cubicBezTo>
                  <a:cubicBezTo>
                    <a:pt x="447" y="660"/>
                    <a:pt x="528" y="627"/>
                    <a:pt x="594" y="560"/>
                  </a:cubicBezTo>
                  <a:cubicBezTo>
                    <a:pt x="728" y="429"/>
                    <a:pt x="728" y="234"/>
                    <a:pt x="594" y="102"/>
                  </a:cubicBezTo>
                  <a:cubicBezTo>
                    <a:pt x="527" y="34"/>
                    <a:pt x="445" y="0"/>
                    <a:pt x="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8"/>
            <p:cNvSpPr/>
            <p:nvPr/>
          </p:nvSpPr>
          <p:spPr>
            <a:xfrm>
              <a:off x="3904975" y="4195600"/>
              <a:ext cx="18325" cy="16550"/>
            </a:xfrm>
            <a:custGeom>
              <a:rect b="b" l="l" r="r" t="t"/>
              <a:pathLst>
                <a:path extrusionOk="0" h="662" w="733">
                  <a:moveTo>
                    <a:pt x="364" y="1"/>
                  </a:moveTo>
                  <a:cubicBezTo>
                    <a:pt x="285" y="1"/>
                    <a:pt x="206" y="32"/>
                    <a:pt x="142" y="95"/>
                  </a:cubicBezTo>
                  <a:cubicBezTo>
                    <a:pt x="4" y="226"/>
                    <a:pt x="1" y="420"/>
                    <a:pt x="129" y="556"/>
                  </a:cubicBezTo>
                  <a:cubicBezTo>
                    <a:pt x="197" y="626"/>
                    <a:pt x="282" y="661"/>
                    <a:pt x="368" y="661"/>
                  </a:cubicBezTo>
                  <a:cubicBezTo>
                    <a:pt x="447" y="661"/>
                    <a:pt x="525" y="631"/>
                    <a:pt x="591" y="569"/>
                  </a:cubicBezTo>
                  <a:cubicBezTo>
                    <a:pt x="725" y="437"/>
                    <a:pt x="732" y="242"/>
                    <a:pt x="600" y="107"/>
                  </a:cubicBezTo>
                  <a:cubicBezTo>
                    <a:pt x="532" y="36"/>
                    <a:pt x="448"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8"/>
            <p:cNvSpPr/>
            <p:nvPr/>
          </p:nvSpPr>
          <p:spPr>
            <a:xfrm>
              <a:off x="3732525" y="4195625"/>
              <a:ext cx="18475" cy="16525"/>
            </a:xfrm>
            <a:custGeom>
              <a:rect b="b" l="l" r="r" t="t"/>
              <a:pathLst>
                <a:path extrusionOk="0" h="661" w="739">
                  <a:moveTo>
                    <a:pt x="369" y="0"/>
                  </a:moveTo>
                  <a:cubicBezTo>
                    <a:pt x="294" y="0"/>
                    <a:pt x="219" y="28"/>
                    <a:pt x="156" y="83"/>
                  </a:cubicBezTo>
                  <a:cubicBezTo>
                    <a:pt x="14" y="212"/>
                    <a:pt x="1" y="406"/>
                    <a:pt x="123" y="544"/>
                  </a:cubicBezTo>
                  <a:cubicBezTo>
                    <a:pt x="193" y="622"/>
                    <a:pt x="282" y="661"/>
                    <a:pt x="371" y="661"/>
                  </a:cubicBezTo>
                  <a:cubicBezTo>
                    <a:pt x="446" y="661"/>
                    <a:pt x="521" y="633"/>
                    <a:pt x="584" y="578"/>
                  </a:cubicBezTo>
                  <a:cubicBezTo>
                    <a:pt x="726" y="450"/>
                    <a:pt x="739" y="255"/>
                    <a:pt x="617" y="117"/>
                  </a:cubicBezTo>
                  <a:cubicBezTo>
                    <a:pt x="547" y="39"/>
                    <a:pt x="458"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8"/>
            <p:cNvSpPr/>
            <p:nvPr/>
          </p:nvSpPr>
          <p:spPr>
            <a:xfrm>
              <a:off x="3790125" y="4195600"/>
              <a:ext cx="18225" cy="16575"/>
            </a:xfrm>
            <a:custGeom>
              <a:rect b="b" l="l" r="r" t="t"/>
              <a:pathLst>
                <a:path extrusionOk="0" h="663" w="729">
                  <a:moveTo>
                    <a:pt x="362" y="1"/>
                  </a:moveTo>
                  <a:cubicBezTo>
                    <a:pt x="282" y="1"/>
                    <a:pt x="202" y="33"/>
                    <a:pt x="135" y="98"/>
                  </a:cubicBezTo>
                  <a:cubicBezTo>
                    <a:pt x="0" y="233"/>
                    <a:pt x="0" y="424"/>
                    <a:pt x="132" y="559"/>
                  </a:cubicBezTo>
                  <a:cubicBezTo>
                    <a:pt x="199" y="628"/>
                    <a:pt x="283" y="662"/>
                    <a:pt x="366" y="662"/>
                  </a:cubicBezTo>
                  <a:cubicBezTo>
                    <a:pt x="447" y="662"/>
                    <a:pt x="527" y="630"/>
                    <a:pt x="593" y="565"/>
                  </a:cubicBezTo>
                  <a:cubicBezTo>
                    <a:pt x="725" y="431"/>
                    <a:pt x="728" y="239"/>
                    <a:pt x="597" y="104"/>
                  </a:cubicBezTo>
                  <a:cubicBezTo>
                    <a:pt x="528" y="35"/>
                    <a:pt x="445"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8"/>
            <p:cNvSpPr/>
            <p:nvPr/>
          </p:nvSpPr>
          <p:spPr>
            <a:xfrm>
              <a:off x="3790025" y="4253050"/>
              <a:ext cx="18400" cy="16550"/>
            </a:xfrm>
            <a:custGeom>
              <a:rect b="b" l="l" r="r" t="t"/>
              <a:pathLst>
                <a:path extrusionOk="0" h="662" w="736">
                  <a:moveTo>
                    <a:pt x="367" y="1"/>
                  </a:moveTo>
                  <a:cubicBezTo>
                    <a:pt x="290" y="1"/>
                    <a:pt x="212" y="31"/>
                    <a:pt x="146" y="90"/>
                  </a:cubicBezTo>
                  <a:cubicBezTo>
                    <a:pt x="8" y="222"/>
                    <a:pt x="1" y="416"/>
                    <a:pt x="127" y="551"/>
                  </a:cubicBezTo>
                  <a:cubicBezTo>
                    <a:pt x="196" y="624"/>
                    <a:pt x="283" y="662"/>
                    <a:pt x="369" y="662"/>
                  </a:cubicBezTo>
                  <a:cubicBezTo>
                    <a:pt x="447" y="662"/>
                    <a:pt x="524" y="632"/>
                    <a:pt x="588" y="571"/>
                  </a:cubicBezTo>
                  <a:cubicBezTo>
                    <a:pt x="726" y="442"/>
                    <a:pt x="736" y="245"/>
                    <a:pt x="607" y="110"/>
                  </a:cubicBezTo>
                  <a:cubicBezTo>
                    <a:pt x="538" y="37"/>
                    <a:pt x="453" y="1"/>
                    <a:pt x="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8"/>
            <p:cNvSpPr/>
            <p:nvPr/>
          </p:nvSpPr>
          <p:spPr>
            <a:xfrm>
              <a:off x="3847550" y="4195600"/>
              <a:ext cx="18225" cy="16550"/>
            </a:xfrm>
            <a:custGeom>
              <a:rect b="b" l="l" r="r" t="t"/>
              <a:pathLst>
                <a:path extrusionOk="0" h="662" w="729">
                  <a:moveTo>
                    <a:pt x="363" y="1"/>
                  </a:moveTo>
                  <a:cubicBezTo>
                    <a:pt x="282" y="1"/>
                    <a:pt x="201" y="34"/>
                    <a:pt x="135" y="101"/>
                  </a:cubicBezTo>
                  <a:cubicBezTo>
                    <a:pt x="1" y="233"/>
                    <a:pt x="1" y="427"/>
                    <a:pt x="132" y="562"/>
                  </a:cubicBezTo>
                  <a:cubicBezTo>
                    <a:pt x="200" y="628"/>
                    <a:pt x="282" y="661"/>
                    <a:pt x="364" y="661"/>
                  </a:cubicBezTo>
                  <a:cubicBezTo>
                    <a:pt x="446" y="661"/>
                    <a:pt x="528" y="628"/>
                    <a:pt x="594" y="562"/>
                  </a:cubicBezTo>
                  <a:cubicBezTo>
                    <a:pt x="728" y="431"/>
                    <a:pt x="728" y="236"/>
                    <a:pt x="594" y="101"/>
                  </a:cubicBezTo>
                  <a:cubicBezTo>
                    <a:pt x="527" y="34"/>
                    <a:pt x="445"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8"/>
            <p:cNvSpPr/>
            <p:nvPr/>
          </p:nvSpPr>
          <p:spPr>
            <a:xfrm>
              <a:off x="3962400" y="4310500"/>
              <a:ext cx="18225" cy="16550"/>
            </a:xfrm>
            <a:custGeom>
              <a:rect b="b" l="l" r="r" t="t"/>
              <a:pathLst>
                <a:path extrusionOk="0" h="662" w="729">
                  <a:moveTo>
                    <a:pt x="365" y="1"/>
                  </a:moveTo>
                  <a:cubicBezTo>
                    <a:pt x="283" y="1"/>
                    <a:pt x="200" y="34"/>
                    <a:pt x="132" y="102"/>
                  </a:cubicBezTo>
                  <a:cubicBezTo>
                    <a:pt x="0" y="237"/>
                    <a:pt x="0" y="428"/>
                    <a:pt x="136" y="564"/>
                  </a:cubicBezTo>
                  <a:cubicBezTo>
                    <a:pt x="203" y="629"/>
                    <a:pt x="284" y="662"/>
                    <a:pt x="365" y="662"/>
                  </a:cubicBezTo>
                  <a:cubicBezTo>
                    <a:pt x="447" y="662"/>
                    <a:pt x="529" y="628"/>
                    <a:pt x="597" y="561"/>
                  </a:cubicBezTo>
                  <a:cubicBezTo>
                    <a:pt x="729" y="428"/>
                    <a:pt x="729" y="234"/>
                    <a:pt x="594" y="99"/>
                  </a:cubicBezTo>
                  <a:cubicBezTo>
                    <a:pt x="528" y="33"/>
                    <a:pt x="447"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8"/>
            <p:cNvSpPr/>
            <p:nvPr/>
          </p:nvSpPr>
          <p:spPr>
            <a:xfrm>
              <a:off x="3962400" y="4253100"/>
              <a:ext cx="18300" cy="16500"/>
            </a:xfrm>
            <a:custGeom>
              <a:rect b="b" l="l" r="r" t="t"/>
              <a:pathLst>
                <a:path extrusionOk="0" h="660" w="732">
                  <a:moveTo>
                    <a:pt x="365" y="1"/>
                  </a:moveTo>
                  <a:cubicBezTo>
                    <a:pt x="280" y="1"/>
                    <a:pt x="196" y="35"/>
                    <a:pt x="128" y="104"/>
                  </a:cubicBezTo>
                  <a:cubicBezTo>
                    <a:pt x="0" y="239"/>
                    <a:pt x="4" y="431"/>
                    <a:pt x="139" y="563"/>
                  </a:cubicBezTo>
                  <a:cubicBezTo>
                    <a:pt x="205" y="627"/>
                    <a:pt x="286" y="659"/>
                    <a:pt x="366" y="659"/>
                  </a:cubicBezTo>
                  <a:cubicBezTo>
                    <a:pt x="450" y="659"/>
                    <a:pt x="533" y="625"/>
                    <a:pt x="600" y="556"/>
                  </a:cubicBezTo>
                  <a:cubicBezTo>
                    <a:pt x="732" y="420"/>
                    <a:pt x="729" y="227"/>
                    <a:pt x="590" y="95"/>
                  </a:cubicBezTo>
                  <a:cubicBezTo>
                    <a:pt x="524" y="32"/>
                    <a:pt x="444"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8"/>
            <p:cNvSpPr/>
            <p:nvPr/>
          </p:nvSpPr>
          <p:spPr>
            <a:xfrm>
              <a:off x="3904975" y="4310525"/>
              <a:ext cx="18225" cy="16550"/>
            </a:xfrm>
            <a:custGeom>
              <a:rect b="b" l="l" r="r" t="t"/>
              <a:pathLst>
                <a:path extrusionOk="0" h="662" w="729">
                  <a:moveTo>
                    <a:pt x="361" y="1"/>
                  </a:moveTo>
                  <a:cubicBezTo>
                    <a:pt x="282" y="1"/>
                    <a:pt x="203" y="32"/>
                    <a:pt x="139" y="94"/>
                  </a:cubicBezTo>
                  <a:cubicBezTo>
                    <a:pt x="4" y="227"/>
                    <a:pt x="1" y="421"/>
                    <a:pt x="132" y="556"/>
                  </a:cubicBezTo>
                  <a:cubicBezTo>
                    <a:pt x="200" y="625"/>
                    <a:pt x="284" y="661"/>
                    <a:pt x="368" y="661"/>
                  </a:cubicBezTo>
                  <a:cubicBezTo>
                    <a:pt x="447" y="661"/>
                    <a:pt x="525" y="630"/>
                    <a:pt x="591" y="566"/>
                  </a:cubicBezTo>
                  <a:cubicBezTo>
                    <a:pt x="725" y="434"/>
                    <a:pt x="729" y="239"/>
                    <a:pt x="597" y="105"/>
                  </a:cubicBezTo>
                  <a:cubicBezTo>
                    <a:pt x="529" y="35"/>
                    <a:pt x="445"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8"/>
            <p:cNvSpPr/>
            <p:nvPr/>
          </p:nvSpPr>
          <p:spPr>
            <a:xfrm>
              <a:off x="3962400" y="4195625"/>
              <a:ext cx="18225" cy="16550"/>
            </a:xfrm>
            <a:custGeom>
              <a:rect b="b" l="l" r="r" t="t"/>
              <a:pathLst>
                <a:path extrusionOk="0" h="662" w="729">
                  <a:moveTo>
                    <a:pt x="364" y="1"/>
                  </a:moveTo>
                  <a:cubicBezTo>
                    <a:pt x="284" y="1"/>
                    <a:pt x="202" y="33"/>
                    <a:pt x="136" y="97"/>
                  </a:cubicBezTo>
                  <a:cubicBezTo>
                    <a:pt x="4" y="232"/>
                    <a:pt x="0" y="423"/>
                    <a:pt x="132" y="558"/>
                  </a:cubicBezTo>
                  <a:cubicBezTo>
                    <a:pt x="201" y="627"/>
                    <a:pt x="284" y="661"/>
                    <a:pt x="367" y="661"/>
                  </a:cubicBezTo>
                  <a:cubicBezTo>
                    <a:pt x="447" y="661"/>
                    <a:pt x="527" y="629"/>
                    <a:pt x="594" y="564"/>
                  </a:cubicBezTo>
                  <a:cubicBezTo>
                    <a:pt x="729" y="430"/>
                    <a:pt x="729" y="235"/>
                    <a:pt x="597" y="103"/>
                  </a:cubicBezTo>
                  <a:cubicBezTo>
                    <a:pt x="530" y="35"/>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8"/>
            <p:cNvSpPr/>
            <p:nvPr/>
          </p:nvSpPr>
          <p:spPr>
            <a:xfrm>
              <a:off x="3904975" y="4253075"/>
              <a:ext cx="18225" cy="16525"/>
            </a:xfrm>
            <a:custGeom>
              <a:rect b="b" l="l" r="r" t="t"/>
              <a:pathLst>
                <a:path extrusionOk="0" h="661" w="729">
                  <a:moveTo>
                    <a:pt x="366" y="0"/>
                  </a:moveTo>
                  <a:cubicBezTo>
                    <a:pt x="284" y="0"/>
                    <a:pt x="203" y="33"/>
                    <a:pt x="136" y="99"/>
                  </a:cubicBezTo>
                  <a:cubicBezTo>
                    <a:pt x="1" y="231"/>
                    <a:pt x="1" y="425"/>
                    <a:pt x="132" y="557"/>
                  </a:cubicBezTo>
                  <a:cubicBezTo>
                    <a:pt x="199" y="626"/>
                    <a:pt x="283" y="660"/>
                    <a:pt x="366" y="660"/>
                  </a:cubicBezTo>
                  <a:cubicBezTo>
                    <a:pt x="447" y="660"/>
                    <a:pt x="527" y="628"/>
                    <a:pt x="594" y="564"/>
                  </a:cubicBezTo>
                  <a:cubicBezTo>
                    <a:pt x="725" y="432"/>
                    <a:pt x="729" y="237"/>
                    <a:pt x="597" y="102"/>
                  </a:cubicBezTo>
                  <a:cubicBezTo>
                    <a:pt x="530" y="34"/>
                    <a:pt x="448"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8"/>
            <p:cNvSpPr/>
            <p:nvPr/>
          </p:nvSpPr>
          <p:spPr>
            <a:xfrm>
              <a:off x="3847450" y="4310525"/>
              <a:ext cx="18425" cy="16525"/>
            </a:xfrm>
            <a:custGeom>
              <a:rect b="b" l="l" r="r" t="t"/>
              <a:pathLst>
                <a:path extrusionOk="0" h="661" w="737">
                  <a:moveTo>
                    <a:pt x="367" y="0"/>
                  </a:moveTo>
                  <a:cubicBezTo>
                    <a:pt x="289" y="0"/>
                    <a:pt x="210" y="30"/>
                    <a:pt x="146" y="91"/>
                  </a:cubicBezTo>
                  <a:cubicBezTo>
                    <a:pt x="8" y="219"/>
                    <a:pt x="1" y="414"/>
                    <a:pt x="130" y="549"/>
                  </a:cubicBezTo>
                  <a:cubicBezTo>
                    <a:pt x="197" y="624"/>
                    <a:pt x="282" y="661"/>
                    <a:pt x="368" y="661"/>
                  </a:cubicBezTo>
                  <a:cubicBezTo>
                    <a:pt x="446" y="661"/>
                    <a:pt x="523" y="630"/>
                    <a:pt x="588" y="569"/>
                  </a:cubicBezTo>
                  <a:cubicBezTo>
                    <a:pt x="726" y="441"/>
                    <a:pt x="736" y="246"/>
                    <a:pt x="607" y="108"/>
                  </a:cubicBezTo>
                  <a:cubicBezTo>
                    <a:pt x="540" y="37"/>
                    <a:pt x="453"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8"/>
            <p:cNvSpPr/>
            <p:nvPr/>
          </p:nvSpPr>
          <p:spPr>
            <a:xfrm>
              <a:off x="4019750" y="4195625"/>
              <a:ext cx="18550" cy="16525"/>
            </a:xfrm>
            <a:custGeom>
              <a:rect b="b" l="l" r="r" t="t"/>
              <a:pathLst>
                <a:path extrusionOk="0" h="661" w="742">
                  <a:moveTo>
                    <a:pt x="368" y="0"/>
                  </a:moveTo>
                  <a:cubicBezTo>
                    <a:pt x="294" y="0"/>
                    <a:pt x="220" y="28"/>
                    <a:pt x="158" y="83"/>
                  </a:cubicBezTo>
                  <a:cubicBezTo>
                    <a:pt x="17" y="212"/>
                    <a:pt x="0" y="406"/>
                    <a:pt x="125" y="544"/>
                  </a:cubicBezTo>
                  <a:cubicBezTo>
                    <a:pt x="193" y="622"/>
                    <a:pt x="283" y="661"/>
                    <a:pt x="372" y="661"/>
                  </a:cubicBezTo>
                  <a:cubicBezTo>
                    <a:pt x="447" y="661"/>
                    <a:pt x="522" y="633"/>
                    <a:pt x="583" y="578"/>
                  </a:cubicBezTo>
                  <a:cubicBezTo>
                    <a:pt x="725" y="450"/>
                    <a:pt x="741" y="255"/>
                    <a:pt x="616" y="117"/>
                  </a:cubicBezTo>
                  <a:cubicBezTo>
                    <a:pt x="546" y="39"/>
                    <a:pt x="457"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8"/>
            <p:cNvSpPr/>
            <p:nvPr/>
          </p:nvSpPr>
          <p:spPr>
            <a:xfrm>
              <a:off x="4019900" y="4253025"/>
              <a:ext cx="18225" cy="16575"/>
            </a:xfrm>
            <a:custGeom>
              <a:rect b="b" l="l" r="r" t="t"/>
              <a:pathLst>
                <a:path extrusionOk="0" h="663" w="729">
                  <a:moveTo>
                    <a:pt x="364" y="1"/>
                  </a:moveTo>
                  <a:cubicBezTo>
                    <a:pt x="284" y="1"/>
                    <a:pt x="205" y="33"/>
                    <a:pt x="139" y="98"/>
                  </a:cubicBezTo>
                  <a:cubicBezTo>
                    <a:pt x="4" y="230"/>
                    <a:pt x="0" y="423"/>
                    <a:pt x="129" y="559"/>
                  </a:cubicBezTo>
                  <a:cubicBezTo>
                    <a:pt x="198" y="628"/>
                    <a:pt x="282" y="662"/>
                    <a:pt x="366" y="662"/>
                  </a:cubicBezTo>
                  <a:cubicBezTo>
                    <a:pt x="446" y="662"/>
                    <a:pt x="526" y="630"/>
                    <a:pt x="590" y="566"/>
                  </a:cubicBezTo>
                  <a:cubicBezTo>
                    <a:pt x="726" y="434"/>
                    <a:pt x="729" y="239"/>
                    <a:pt x="597" y="107"/>
                  </a:cubicBezTo>
                  <a:cubicBezTo>
                    <a:pt x="530" y="36"/>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8"/>
            <p:cNvSpPr/>
            <p:nvPr/>
          </p:nvSpPr>
          <p:spPr>
            <a:xfrm>
              <a:off x="4077325" y="4195600"/>
              <a:ext cx="18225" cy="16575"/>
            </a:xfrm>
            <a:custGeom>
              <a:rect b="b" l="l" r="r" t="t"/>
              <a:pathLst>
                <a:path extrusionOk="0" h="663" w="729">
                  <a:moveTo>
                    <a:pt x="364" y="1"/>
                  </a:moveTo>
                  <a:cubicBezTo>
                    <a:pt x="283" y="1"/>
                    <a:pt x="203" y="33"/>
                    <a:pt x="139" y="98"/>
                  </a:cubicBezTo>
                  <a:cubicBezTo>
                    <a:pt x="4" y="233"/>
                    <a:pt x="0" y="424"/>
                    <a:pt x="132" y="559"/>
                  </a:cubicBezTo>
                  <a:cubicBezTo>
                    <a:pt x="201" y="628"/>
                    <a:pt x="285" y="662"/>
                    <a:pt x="369" y="662"/>
                  </a:cubicBezTo>
                  <a:cubicBezTo>
                    <a:pt x="449" y="662"/>
                    <a:pt x="529" y="630"/>
                    <a:pt x="593" y="565"/>
                  </a:cubicBezTo>
                  <a:cubicBezTo>
                    <a:pt x="729" y="431"/>
                    <a:pt x="729" y="239"/>
                    <a:pt x="597" y="104"/>
                  </a:cubicBezTo>
                  <a:cubicBezTo>
                    <a:pt x="530" y="35"/>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8"/>
            <p:cNvSpPr/>
            <p:nvPr/>
          </p:nvSpPr>
          <p:spPr>
            <a:xfrm>
              <a:off x="4019900" y="4310500"/>
              <a:ext cx="18225" cy="16525"/>
            </a:xfrm>
            <a:custGeom>
              <a:rect b="b" l="l" r="r" t="t"/>
              <a:pathLst>
                <a:path extrusionOk="0" h="661" w="729">
                  <a:moveTo>
                    <a:pt x="365" y="1"/>
                  </a:moveTo>
                  <a:cubicBezTo>
                    <a:pt x="284" y="1"/>
                    <a:pt x="203" y="33"/>
                    <a:pt x="136" y="99"/>
                  </a:cubicBezTo>
                  <a:cubicBezTo>
                    <a:pt x="4" y="231"/>
                    <a:pt x="0" y="425"/>
                    <a:pt x="132" y="561"/>
                  </a:cubicBezTo>
                  <a:cubicBezTo>
                    <a:pt x="199" y="627"/>
                    <a:pt x="282" y="661"/>
                    <a:pt x="365" y="661"/>
                  </a:cubicBezTo>
                  <a:cubicBezTo>
                    <a:pt x="446" y="661"/>
                    <a:pt x="527" y="629"/>
                    <a:pt x="594" y="564"/>
                  </a:cubicBezTo>
                  <a:cubicBezTo>
                    <a:pt x="729" y="432"/>
                    <a:pt x="729" y="237"/>
                    <a:pt x="597" y="102"/>
                  </a:cubicBezTo>
                  <a:cubicBezTo>
                    <a:pt x="529" y="34"/>
                    <a:pt x="447"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8"/>
            <p:cNvSpPr/>
            <p:nvPr/>
          </p:nvSpPr>
          <p:spPr>
            <a:xfrm>
              <a:off x="4077250" y="4253050"/>
              <a:ext cx="18375" cy="16550"/>
            </a:xfrm>
            <a:custGeom>
              <a:rect b="b" l="l" r="r" t="t"/>
              <a:pathLst>
                <a:path extrusionOk="0" h="662" w="735">
                  <a:moveTo>
                    <a:pt x="368" y="1"/>
                  </a:moveTo>
                  <a:cubicBezTo>
                    <a:pt x="290" y="1"/>
                    <a:pt x="213" y="31"/>
                    <a:pt x="149" y="90"/>
                  </a:cubicBezTo>
                  <a:cubicBezTo>
                    <a:pt x="10" y="222"/>
                    <a:pt x="0" y="416"/>
                    <a:pt x="129" y="551"/>
                  </a:cubicBezTo>
                  <a:cubicBezTo>
                    <a:pt x="197" y="624"/>
                    <a:pt x="283" y="662"/>
                    <a:pt x="370" y="662"/>
                  </a:cubicBezTo>
                  <a:cubicBezTo>
                    <a:pt x="448" y="662"/>
                    <a:pt x="526" y="632"/>
                    <a:pt x="590" y="571"/>
                  </a:cubicBezTo>
                  <a:cubicBezTo>
                    <a:pt x="728" y="442"/>
                    <a:pt x="735" y="245"/>
                    <a:pt x="607" y="110"/>
                  </a:cubicBezTo>
                  <a:cubicBezTo>
                    <a:pt x="539" y="37"/>
                    <a:pt x="453"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8"/>
            <p:cNvSpPr/>
            <p:nvPr/>
          </p:nvSpPr>
          <p:spPr>
            <a:xfrm>
              <a:off x="4134850" y="4195600"/>
              <a:ext cx="18125" cy="16550"/>
            </a:xfrm>
            <a:custGeom>
              <a:rect b="b" l="l" r="r" t="t"/>
              <a:pathLst>
                <a:path extrusionOk="0" h="662" w="725">
                  <a:moveTo>
                    <a:pt x="361" y="1"/>
                  </a:moveTo>
                  <a:cubicBezTo>
                    <a:pt x="280" y="1"/>
                    <a:pt x="199" y="34"/>
                    <a:pt x="131" y="101"/>
                  </a:cubicBezTo>
                  <a:cubicBezTo>
                    <a:pt x="0" y="233"/>
                    <a:pt x="0" y="427"/>
                    <a:pt x="131" y="562"/>
                  </a:cubicBezTo>
                  <a:cubicBezTo>
                    <a:pt x="197" y="628"/>
                    <a:pt x="279" y="661"/>
                    <a:pt x="361" y="661"/>
                  </a:cubicBezTo>
                  <a:cubicBezTo>
                    <a:pt x="443" y="661"/>
                    <a:pt x="526" y="628"/>
                    <a:pt x="593" y="562"/>
                  </a:cubicBezTo>
                  <a:cubicBezTo>
                    <a:pt x="724" y="431"/>
                    <a:pt x="724" y="236"/>
                    <a:pt x="593" y="101"/>
                  </a:cubicBezTo>
                  <a:cubicBezTo>
                    <a:pt x="525" y="34"/>
                    <a:pt x="443"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942" name="Shape 942"/>
        <p:cNvGrpSpPr/>
        <p:nvPr/>
      </p:nvGrpSpPr>
      <p:grpSpPr>
        <a:xfrm>
          <a:off x="0" y="0"/>
          <a:ext cx="0" cy="0"/>
          <a:chOff x="0" y="0"/>
          <a:chExt cx="0" cy="0"/>
        </a:xfrm>
      </p:grpSpPr>
      <p:sp>
        <p:nvSpPr>
          <p:cNvPr id="943" name="Google Shape;943;p37"/>
          <p:cNvSpPr txBox="1"/>
          <p:nvPr>
            <p:ph type="title"/>
          </p:nvPr>
        </p:nvSpPr>
        <p:spPr>
          <a:xfrm flipH="1">
            <a:off x="4134650" y="2299175"/>
            <a:ext cx="4121700" cy="6162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A </a:t>
            </a:r>
            <a:r>
              <a:rPr lang="en">
                <a:solidFill>
                  <a:schemeClr val="lt2"/>
                </a:solidFill>
              </a:rPr>
              <a:t>PICTURE </a:t>
            </a:r>
            <a:r>
              <a:rPr lang="en"/>
              <a:t>ALWAYS REINFORCES THE CONCEPT</a:t>
            </a:r>
            <a:endParaRPr/>
          </a:p>
        </p:txBody>
      </p:sp>
      <p:sp>
        <p:nvSpPr>
          <p:cNvPr id="944" name="Google Shape;944;p37"/>
          <p:cNvSpPr txBox="1"/>
          <p:nvPr>
            <p:ph idx="1" type="subTitle"/>
          </p:nvPr>
        </p:nvSpPr>
        <p:spPr>
          <a:xfrm flipH="1">
            <a:off x="4670750" y="3083225"/>
            <a:ext cx="3585600" cy="6849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If you want to replace this picture in Google Slides, select it, right-click and choose Replace image &gt; Upload from computer. Open the file that you want and then adjust it if needed. In PowerPoint, select the picture, right-click and choose Change Picture. Locate the file that you want, double-click it and then adjust it if needed.</a:t>
            </a:r>
            <a:endParaRPr/>
          </a:p>
        </p:txBody>
      </p:sp>
      <p:pic>
        <p:nvPicPr>
          <p:cNvPr id="945" name="Google Shape;945;p37"/>
          <p:cNvPicPr preferRelativeResize="0"/>
          <p:nvPr/>
        </p:nvPicPr>
        <p:blipFill>
          <a:blip r:embed="rId3">
            <a:alphaModFix/>
          </a:blip>
          <a:stretch>
            <a:fillRect/>
          </a:stretch>
        </p:blipFill>
        <p:spPr>
          <a:xfrm flipH="1">
            <a:off x="382900" y="337175"/>
            <a:ext cx="2495400" cy="4469100"/>
          </a:xfrm>
          <a:prstGeom prst="flowChartManualInpu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49" name="Shape 949"/>
        <p:cNvGrpSpPr/>
        <p:nvPr/>
      </p:nvGrpSpPr>
      <p:grpSpPr>
        <a:xfrm>
          <a:off x="0" y="0"/>
          <a:ext cx="0" cy="0"/>
          <a:chOff x="0" y="0"/>
          <a:chExt cx="0" cy="0"/>
        </a:xfrm>
      </p:grpSpPr>
      <p:sp>
        <p:nvSpPr>
          <p:cNvPr id="950" name="Google Shape;950;p38"/>
          <p:cNvSpPr txBox="1"/>
          <p:nvPr>
            <p:ph type="title"/>
          </p:nvPr>
        </p:nvSpPr>
        <p:spPr>
          <a:xfrm>
            <a:off x="767100" y="1742800"/>
            <a:ext cx="7609800" cy="17853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AWESOME SALES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954" name="Shape 954"/>
        <p:cNvGrpSpPr/>
        <p:nvPr/>
      </p:nvGrpSpPr>
      <p:grpSpPr>
        <a:xfrm>
          <a:off x="0" y="0"/>
          <a:ext cx="0" cy="0"/>
          <a:chOff x="0" y="0"/>
          <a:chExt cx="0" cy="0"/>
        </a:xfrm>
      </p:grpSpPr>
      <p:sp>
        <p:nvSpPr>
          <p:cNvPr id="955" name="Google Shape;955;p39"/>
          <p:cNvSpPr/>
          <p:nvPr/>
        </p:nvSpPr>
        <p:spPr>
          <a:xfrm>
            <a:off x="-120275" y="2199475"/>
            <a:ext cx="6771900" cy="786000"/>
          </a:xfrm>
          <a:prstGeom prst="homePlate">
            <a:avLst>
              <a:gd fmla="val 50000" name="adj"/>
            </a:avLst>
          </a:pr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169675" y="1305775"/>
            <a:ext cx="5631000" cy="786000"/>
          </a:xfrm>
          <a:prstGeom prst="homePlate">
            <a:avLst>
              <a:gd fmla="val 50000" name="adj"/>
            </a:avLst>
          </a:prstGeom>
          <a:noFill/>
          <a:ln cap="flat" cmpd="sng" w="28575">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169675" y="3093025"/>
            <a:ext cx="7980300" cy="786000"/>
          </a:xfrm>
          <a:prstGeom prst="homePlate">
            <a:avLst>
              <a:gd fmla="val 50000" name="adj"/>
            </a:avLst>
          </a:prstGeom>
          <a:noFill/>
          <a:ln cap="flat" cmpd="sng" w="28575">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120275" y="3986800"/>
            <a:ext cx="9112500" cy="786000"/>
          </a:xfrm>
          <a:prstGeom prst="homePlate">
            <a:avLst>
              <a:gd fmla="val 50000" name="adj"/>
            </a:avLst>
          </a:pr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solidFill>
                  <a:srgbClr val="FFFFFF"/>
                </a:solidFill>
              </a:rPr>
              <a:t>REINFORCE THE CONCEPT USING </a:t>
            </a:r>
            <a:r>
              <a:rPr lang="en">
                <a:solidFill>
                  <a:srgbClr val="FFAD2C"/>
                </a:solidFill>
              </a:rPr>
              <a:t>INFOGRAPHICS</a:t>
            </a:r>
            <a:r>
              <a:rPr lang="en">
                <a:solidFill>
                  <a:srgbClr val="FFFFFF"/>
                </a:solidFill>
              </a:rPr>
              <a:t>!</a:t>
            </a:r>
            <a:endParaRPr>
              <a:solidFill>
                <a:srgbClr val="FFFFFF"/>
              </a:solidFill>
            </a:endParaRPr>
          </a:p>
        </p:txBody>
      </p:sp>
      <p:sp>
        <p:nvSpPr>
          <p:cNvPr id="960" name="Google Shape;960;p39"/>
          <p:cNvSpPr txBox="1"/>
          <p:nvPr/>
        </p:nvSpPr>
        <p:spPr>
          <a:xfrm>
            <a:off x="2276400" y="4114300"/>
            <a:ext cx="3256800" cy="531000"/>
          </a:xfrm>
          <a:prstGeom prst="rect">
            <a:avLst/>
          </a:prstGeom>
          <a:noFill/>
          <a:ln>
            <a:noFill/>
          </a:ln>
        </p:spPr>
        <p:txBody>
          <a:bodyPr anchorCtr="0" anchor="ctr" bIns="91425" lIns="0" spcFirstLastPara="1" rIns="0" wrap="square" tIns="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bel"/>
                <a:ea typeface="Abel"/>
                <a:cs typeface="Abel"/>
                <a:sym typeface="Abel"/>
              </a:rPr>
              <a:t>Venus has a beautiful name and is the second planet from the Sun. It’s very hot</a:t>
            </a:r>
            <a:endParaRPr sz="1200">
              <a:solidFill>
                <a:srgbClr val="FFFFFF"/>
              </a:solidFill>
              <a:latin typeface="Abel"/>
              <a:ea typeface="Abel"/>
              <a:cs typeface="Abel"/>
              <a:sym typeface="Abel"/>
            </a:endParaRPr>
          </a:p>
        </p:txBody>
      </p:sp>
      <p:sp>
        <p:nvSpPr>
          <p:cNvPr id="961" name="Google Shape;961;p39"/>
          <p:cNvSpPr txBox="1"/>
          <p:nvPr/>
        </p:nvSpPr>
        <p:spPr>
          <a:xfrm>
            <a:off x="2276400" y="1341625"/>
            <a:ext cx="2770800" cy="7143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 sz="1200">
                <a:solidFill>
                  <a:srgbClr val="FFFFFF"/>
                </a:solidFill>
                <a:latin typeface="Roboto Condensed Light"/>
                <a:ea typeface="Roboto Condensed Light"/>
                <a:cs typeface="Roboto Condensed Light"/>
                <a:sym typeface="Roboto Condensed Light"/>
              </a:rPr>
              <a:t>Mercury is the closest planet to the Sun and the smallest one in our Solar System</a:t>
            </a:r>
            <a:endParaRPr sz="1200">
              <a:solidFill>
                <a:srgbClr val="FFFFFF"/>
              </a:solidFill>
              <a:latin typeface="Roboto Condensed Light"/>
              <a:ea typeface="Roboto Condensed Light"/>
              <a:cs typeface="Roboto Condensed Light"/>
              <a:sym typeface="Roboto Condensed Light"/>
            </a:endParaRPr>
          </a:p>
        </p:txBody>
      </p:sp>
      <p:sp>
        <p:nvSpPr>
          <p:cNvPr id="962" name="Google Shape;962;p39"/>
          <p:cNvSpPr txBox="1"/>
          <p:nvPr/>
        </p:nvSpPr>
        <p:spPr>
          <a:xfrm>
            <a:off x="1340588" y="2348125"/>
            <a:ext cx="738600" cy="4887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
                <a:solidFill>
                  <a:srgbClr val="FFFFFF"/>
                </a:solidFill>
                <a:latin typeface="Anton"/>
                <a:ea typeface="Anton"/>
                <a:cs typeface="Anton"/>
                <a:sym typeface="Anton"/>
              </a:rPr>
              <a:t>STEP 2</a:t>
            </a:r>
            <a:endParaRPr>
              <a:solidFill>
                <a:srgbClr val="FFFFFF"/>
              </a:solidFill>
              <a:latin typeface="Anton"/>
              <a:ea typeface="Anton"/>
              <a:cs typeface="Anton"/>
              <a:sym typeface="Anton"/>
            </a:endParaRPr>
          </a:p>
        </p:txBody>
      </p:sp>
      <p:sp>
        <p:nvSpPr>
          <p:cNvPr id="963" name="Google Shape;963;p39"/>
          <p:cNvSpPr txBox="1"/>
          <p:nvPr/>
        </p:nvSpPr>
        <p:spPr>
          <a:xfrm>
            <a:off x="1340588" y="3241675"/>
            <a:ext cx="738600" cy="4887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
                <a:solidFill>
                  <a:srgbClr val="FFFFFF"/>
                </a:solidFill>
                <a:latin typeface="Anton"/>
                <a:ea typeface="Anton"/>
                <a:cs typeface="Anton"/>
                <a:sym typeface="Anton"/>
              </a:rPr>
              <a:t>STEP 3</a:t>
            </a:r>
            <a:endParaRPr>
              <a:solidFill>
                <a:srgbClr val="FFFFFF"/>
              </a:solidFill>
              <a:latin typeface="Anton"/>
              <a:ea typeface="Anton"/>
              <a:cs typeface="Anton"/>
              <a:sym typeface="Anton"/>
            </a:endParaRPr>
          </a:p>
        </p:txBody>
      </p:sp>
      <p:sp>
        <p:nvSpPr>
          <p:cNvPr id="964" name="Google Shape;964;p39"/>
          <p:cNvSpPr txBox="1"/>
          <p:nvPr/>
        </p:nvSpPr>
        <p:spPr>
          <a:xfrm>
            <a:off x="1340588" y="1454425"/>
            <a:ext cx="738600" cy="4887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
                <a:solidFill>
                  <a:srgbClr val="FFFFFF"/>
                </a:solidFill>
                <a:latin typeface="Anton"/>
                <a:ea typeface="Anton"/>
                <a:cs typeface="Anton"/>
                <a:sym typeface="Anton"/>
              </a:rPr>
              <a:t>STEP 1</a:t>
            </a:r>
            <a:endParaRPr>
              <a:solidFill>
                <a:srgbClr val="FFFFFF"/>
              </a:solidFill>
              <a:latin typeface="Anton"/>
              <a:ea typeface="Anton"/>
              <a:cs typeface="Anton"/>
              <a:sym typeface="Anton"/>
            </a:endParaRPr>
          </a:p>
        </p:txBody>
      </p:sp>
      <p:sp>
        <p:nvSpPr>
          <p:cNvPr id="965" name="Google Shape;965;p39"/>
          <p:cNvSpPr txBox="1"/>
          <p:nvPr/>
        </p:nvSpPr>
        <p:spPr>
          <a:xfrm>
            <a:off x="1340588" y="4135450"/>
            <a:ext cx="738600" cy="488700"/>
          </a:xfrm>
          <a:prstGeom prst="rect">
            <a:avLst/>
          </a:prstGeom>
          <a:noFill/>
          <a:ln>
            <a:noFill/>
          </a:ln>
        </p:spPr>
        <p:txBody>
          <a:bodyPr anchorCtr="0" anchor="ctr" bIns="91425" lIns="0" spcFirstLastPara="1" rIns="0" wrap="square" tIns="0">
            <a:noAutofit/>
          </a:bodyPr>
          <a:lstStyle/>
          <a:p>
            <a:pPr indent="0" lvl="0" marL="12700" rtl="0" algn="l">
              <a:spcBef>
                <a:spcPts val="800"/>
              </a:spcBef>
              <a:spcAft>
                <a:spcPts val="0"/>
              </a:spcAft>
              <a:buNone/>
            </a:pPr>
            <a:r>
              <a:rPr lang="en">
                <a:solidFill>
                  <a:srgbClr val="FFFFFF"/>
                </a:solidFill>
                <a:latin typeface="Anton"/>
                <a:ea typeface="Anton"/>
                <a:cs typeface="Anton"/>
                <a:sym typeface="Anton"/>
              </a:rPr>
              <a:t>STEP 4</a:t>
            </a:r>
            <a:endParaRPr>
              <a:solidFill>
                <a:srgbClr val="FFFFFF"/>
              </a:solidFill>
              <a:latin typeface="Anton"/>
              <a:ea typeface="Anton"/>
              <a:cs typeface="Anton"/>
              <a:sym typeface="Anton"/>
            </a:endParaRPr>
          </a:p>
        </p:txBody>
      </p:sp>
      <p:sp>
        <p:nvSpPr>
          <p:cNvPr id="966" name="Google Shape;966;p39"/>
          <p:cNvSpPr txBox="1"/>
          <p:nvPr/>
        </p:nvSpPr>
        <p:spPr>
          <a:xfrm>
            <a:off x="2276400" y="3220525"/>
            <a:ext cx="3256800" cy="531000"/>
          </a:xfrm>
          <a:prstGeom prst="rect">
            <a:avLst/>
          </a:prstGeom>
          <a:noFill/>
          <a:ln>
            <a:noFill/>
          </a:ln>
        </p:spPr>
        <p:txBody>
          <a:bodyPr anchorCtr="0" anchor="ctr" bIns="91425" lIns="0" spcFirstLastPara="1" rIns="0" wrap="square" tIns="0">
            <a:noAutofit/>
          </a:bodyPr>
          <a:lstStyle/>
          <a:p>
            <a:pPr indent="0" lvl="0" marL="12700" marR="0" rtl="0" algn="l">
              <a:lnSpc>
                <a:spcPct val="100000"/>
              </a:lnSpc>
              <a:spcBef>
                <a:spcPts val="800"/>
              </a:spcBef>
              <a:spcAft>
                <a:spcPts val="0"/>
              </a:spcAft>
              <a:buNone/>
            </a:pPr>
            <a:r>
              <a:rPr lang="en" sz="1200">
                <a:solidFill>
                  <a:srgbClr val="FFFFFF"/>
                </a:solidFill>
                <a:latin typeface="Abel"/>
                <a:ea typeface="Abel"/>
                <a:cs typeface="Abel"/>
                <a:sym typeface="Abel"/>
              </a:rPr>
              <a:t>Neptune is the farthest planet from the Sun and the fourth-largest by diameter</a:t>
            </a:r>
            <a:endParaRPr sz="1200">
              <a:solidFill>
                <a:srgbClr val="FFFFFF"/>
              </a:solidFill>
              <a:latin typeface="Abel"/>
              <a:ea typeface="Abel"/>
              <a:cs typeface="Abel"/>
              <a:sym typeface="Abel"/>
            </a:endParaRPr>
          </a:p>
        </p:txBody>
      </p:sp>
      <p:sp>
        <p:nvSpPr>
          <p:cNvPr id="967" name="Google Shape;967;p39"/>
          <p:cNvSpPr txBox="1"/>
          <p:nvPr/>
        </p:nvSpPr>
        <p:spPr>
          <a:xfrm>
            <a:off x="2276400" y="2326975"/>
            <a:ext cx="3256800" cy="531000"/>
          </a:xfrm>
          <a:prstGeom prst="rect">
            <a:avLst/>
          </a:prstGeom>
          <a:noFill/>
          <a:ln>
            <a:noFill/>
          </a:ln>
        </p:spPr>
        <p:txBody>
          <a:bodyPr anchorCtr="0" anchor="ctr" bIns="91425" lIns="0" spcFirstLastPara="1" rIns="0" wrap="square" tIns="0">
            <a:noAutofit/>
          </a:bodyPr>
          <a:lstStyle/>
          <a:p>
            <a:pPr indent="0" lvl="0" marL="12700" marR="0" rtl="0" algn="l">
              <a:lnSpc>
                <a:spcPct val="100000"/>
              </a:lnSpc>
              <a:spcBef>
                <a:spcPts val="800"/>
              </a:spcBef>
              <a:spcAft>
                <a:spcPts val="0"/>
              </a:spcAft>
              <a:buNone/>
            </a:pPr>
            <a:r>
              <a:rPr lang="en" sz="1200">
                <a:solidFill>
                  <a:srgbClr val="FFFFFF"/>
                </a:solidFill>
                <a:latin typeface="Abel"/>
                <a:ea typeface="Abel"/>
                <a:cs typeface="Abel"/>
                <a:sym typeface="Abel"/>
              </a:rPr>
              <a:t>Saturn is the ringed one. It’s composed mostly of hydrogen and helium</a:t>
            </a:r>
            <a:endParaRPr sz="1200">
              <a:solidFill>
                <a:srgbClr val="FFFFFF"/>
              </a:solidFill>
              <a:latin typeface="Abel"/>
              <a:ea typeface="Abel"/>
              <a:cs typeface="Abel"/>
              <a:sym typeface="Abe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971" name="Shape 971"/>
        <p:cNvGrpSpPr/>
        <p:nvPr/>
      </p:nvGrpSpPr>
      <p:grpSpPr>
        <a:xfrm>
          <a:off x="0" y="0"/>
          <a:ext cx="0" cy="0"/>
          <a:chOff x="0" y="0"/>
          <a:chExt cx="0" cy="0"/>
        </a:xfrm>
      </p:grpSpPr>
      <p:sp>
        <p:nvSpPr>
          <p:cNvPr id="972" name="Google Shape;972;p40"/>
          <p:cNvSpPr txBox="1"/>
          <p:nvPr/>
        </p:nvSpPr>
        <p:spPr>
          <a:xfrm>
            <a:off x="5909631" y="2555125"/>
            <a:ext cx="15462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 sz="1200">
                <a:solidFill>
                  <a:srgbClr val="FFFFFF"/>
                </a:solidFill>
                <a:latin typeface="Abel"/>
                <a:ea typeface="Abel"/>
                <a:cs typeface="Abel"/>
                <a:sym typeface="Abel"/>
              </a:rPr>
              <a:t>Mercury is the closest planet to the Sun</a:t>
            </a:r>
            <a:endParaRPr sz="1200">
              <a:solidFill>
                <a:srgbClr val="FFFFFF"/>
              </a:solidFill>
              <a:latin typeface="Abel"/>
              <a:ea typeface="Abel"/>
              <a:cs typeface="Abel"/>
              <a:sym typeface="Abel"/>
            </a:endParaRPr>
          </a:p>
          <a:p>
            <a:pPr indent="0" lvl="0" marL="12700" marR="0" rtl="0" algn="l">
              <a:lnSpc>
                <a:spcPct val="100000"/>
              </a:lnSpc>
              <a:spcBef>
                <a:spcPts val="0"/>
              </a:spcBef>
              <a:spcAft>
                <a:spcPts val="0"/>
              </a:spcAft>
              <a:buNone/>
            </a:pPr>
            <a:r>
              <a:rPr lang="en" sz="1200">
                <a:solidFill>
                  <a:srgbClr val="FFFFFF"/>
                </a:solidFill>
                <a:latin typeface="Abel"/>
                <a:ea typeface="Abel"/>
                <a:cs typeface="Abel"/>
                <a:sym typeface="Abel"/>
              </a:rPr>
              <a:t> </a:t>
            </a:r>
            <a:endParaRPr sz="1200">
              <a:solidFill>
                <a:srgbClr val="FFFFFF"/>
              </a:solidFill>
              <a:latin typeface="Abel"/>
              <a:ea typeface="Abel"/>
              <a:cs typeface="Abel"/>
              <a:sym typeface="Abel"/>
            </a:endParaRPr>
          </a:p>
        </p:txBody>
      </p:sp>
      <p:sp>
        <p:nvSpPr>
          <p:cNvPr id="973" name="Google Shape;973;p40"/>
          <p:cNvSpPr txBox="1"/>
          <p:nvPr/>
        </p:nvSpPr>
        <p:spPr>
          <a:xfrm>
            <a:off x="1688325" y="2555126"/>
            <a:ext cx="15462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 sz="1200">
                <a:solidFill>
                  <a:srgbClr val="FFFFFF"/>
                </a:solidFill>
                <a:latin typeface="Abel"/>
                <a:ea typeface="Abel"/>
                <a:cs typeface="Abel"/>
                <a:sym typeface="Abel"/>
              </a:rPr>
              <a:t>Despite being red, Mars is actually a cold place</a:t>
            </a:r>
            <a:endParaRPr sz="1200">
              <a:solidFill>
                <a:srgbClr val="FFFFFF"/>
              </a:solidFill>
              <a:latin typeface="Abel"/>
              <a:ea typeface="Abel"/>
              <a:cs typeface="Abel"/>
              <a:sym typeface="Abel"/>
            </a:endParaRPr>
          </a:p>
        </p:txBody>
      </p:sp>
      <p:sp>
        <p:nvSpPr>
          <p:cNvPr id="974" name="Google Shape;974;p40"/>
          <p:cNvSpPr txBox="1"/>
          <p:nvPr/>
        </p:nvSpPr>
        <p:spPr>
          <a:xfrm>
            <a:off x="1688325" y="2077100"/>
            <a:ext cx="1546200" cy="4533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lang="en">
                <a:solidFill>
                  <a:srgbClr val="FFFFFF"/>
                </a:solidFill>
                <a:latin typeface="Anton"/>
                <a:ea typeface="Anton"/>
                <a:cs typeface="Anton"/>
                <a:sym typeface="Anton"/>
              </a:rPr>
              <a:t>30%</a:t>
            </a:r>
            <a:br>
              <a:rPr lang="en">
                <a:solidFill>
                  <a:srgbClr val="FFFFFF"/>
                </a:solidFill>
                <a:latin typeface="Anton"/>
                <a:ea typeface="Anton"/>
                <a:cs typeface="Anton"/>
                <a:sym typeface="Anton"/>
              </a:rPr>
            </a:br>
            <a:r>
              <a:rPr lang="en">
                <a:solidFill>
                  <a:srgbClr val="FFFFFF"/>
                </a:solidFill>
                <a:latin typeface="Anton"/>
                <a:ea typeface="Anton"/>
                <a:cs typeface="Anton"/>
                <a:sym typeface="Anton"/>
              </a:rPr>
              <a:t>MARS</a:t>
            </a:r>
            <a:endParaRPr>
              <a:solidFill>
                <a:srgbClr val="FFFFFF"/>
              </a:solidFill>
              <a:latin typeface="Anton"/>
              <a:ea typeface="Anton"/>
              <a:cs typeface="Anton"/>
              <a:sym typeface="Anton"/>
            </a:endParaRPr>
          </a:p>
        </p:txBody>
      </p:sp>
      <p:sp>
        <p:nvSpPr>
          <p:cNvPr id="975" name="Google Shape;975;p40"/>
          <p:cNvSpPr txBox="1"/>
          <p:nvPr/>
        </p:nvSpPr>
        <p:spPr>
          <a:xfrm>
            <a:off x="5909631" y="2077100"/>
            <a:ext cx="1546200" cy="453300"/>
          </a:xfrm>
          <a:prstGeom prst="rect">
            <a:avLst/>
          </a:prstGeom>
          <a:noFill/>
          <a:ln>
            <a:noFill/>
          </a:ln>
        </p:spPr>
        <p:txBody>
          <a:bodyPr anchorCtr="0" anchor="b" bIns="0" lIns="0" spcFirstLastPara="1" rIns="0" wrap="square" tIns="6350">
            <a:noAutofit/>
          </a:bodyPr>
          <a:lstStyle/>
          <a:p>
            <a:pPr indent="0" lvl="0" marL="12700" marR="0" rtl="0" algn="l">
              <a:lnSpc>
                <a:spcPct val="100000"/>
              </a:lnSpc>
              <a:spcBef>
                <a:spcPts val="0"/>
              </a:spcBef>
              <a:spcAft>
                <a:spcPts val="0"/>
              </a:spcAft>
              <a:buNone/>
            </a:pPr>
            <a:r>
              <a:rPr lang="en">
                <a:solidFill>
                  <a:srgbClr val="FFAD2C"/>
                </a:solidFill>
                <a:latin typeface="Anton"/>
                <a:ea typeface="Anton"/>
                <a:cs typeface="Anton"/>
                <a:sym typeface="Anton"/>
              </a:rPr>
              <a:t>40%</a:t>
            </a:r>
            <a:br>
              <a:rPr lang="en">
                <a:solidFill>
                  <a:srgbClr val="FFAD2C"/>
                </a:solidFill>
                <a:latin typeface="Anton"/>
                <a:ea typeface="Anton"/>
                <a:cs typeface="Anton"/>
                <a:sym typeface="Anton"/>
              </a:rPr>
            </a:br>
            <a:r>
              <a:rPr lang="en">
                <a:solidFill>
                  <a:srgbClr val="FFAD2C"/>
                </a:solidFill>
                <a:latin typeface="Anton"/>
                <a:ea typeface="Anton"/>
                <a:cs typeface="Anton"/>
                <a:sym typeface="Anton"/>
              </a:rPr>
              <a:t>MERCURY</a:t>
            </a:r>
            <a:endParaRPr>
              <a:solidFill>
                <a:srgbClr val="FFAD2C"/>
              </a:solidFill>
              <a:latin typeface="Anton"/>
              <a:ea typeface="Anton"/>
              <a:cs typeface="Anton"/>
              <a:sym typeface="Anton"/>
            </a:endParaRPr>
          </a:p>
        </p:txBody>
      </p:sp>
      <p:sp>
        <p:nvSpPr>
          <p:cNvPr id="976" name="Google Shape;976;p40"/>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IF YOU WANT </a:t>
            </a:r>
            <a:r>
              <a:rPr lang="en">
                <a:solidFill>
                  <a:srgbClr val="FFAD2C"/>
                </a:solidFill>
              </a:rPr>
              <a:t>TO MODIFY THIS GRAPH</a:t>
            </a:r>
            <a:r>
              <a:rPr lang="en"/>
              <a:t>, CLICK ON IT, FOLLOW THE LINK, CHANGE THE DATA AND REPLACE IT</a:t>
            </a:r>
            <a:endParaRPr/>
          </a:p>
        </p:txBody>
      </p:sp>
      <p:pic>
        <p:nvPicPr>
          <p:cNvPr id="977" name="Google Shape;977;p40" title="Gráfico">
            <a:hlinkClick r:id="rId3"/>
          </p:cNvPr>
          <p:cNvPicPr preferRelativeResize="0"/>
          <p:nvPr/>
        </p:nvPicPr>
        <p:blipFill rotWithShape="1">
          <a:blip r:embed="rId4">
            <a:alphaModFix/>
          </a:blip>
          <a:srcRect b="0" l="23015" r="23020" t="0"/>
          <a:stretch/>
        </p:blipFill>
        <p:spPr>
          <a:xfrm>
            <a:off x="3546976" y="1534600"/>
            <a:ext cx="2050048" cy="2016351"/>
          </a:xfrm>
          <a:prstGeom prst="rect">
            <a:avLst/>
          </a:prstGeom>
          <a:noFill/>
          <a:ln>
            <a:noFill/>
          </a:ln>
        </p:spPr>
      </p:pic>
      <p:sp>
        <p:nvSpPr>
          <p:cNvPr id="978" name="Google Shape;978;p40"/>
          <p:cNvSpPr txBox="1"/>
          <p:nvPr/>
        </p:nvSpPr>
        <p:spPr>
          <a:xfrm>
            <a:off x="3798981" y="4136675"/>
            <a:ext cx="1546200" cy="453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 sz="1200">
                <a:solidFill>
                  <a:srgbClr val="FFFFFF"/>
                </a:solidFill>
                <a:latin typeface="Abel"/>
                <a:ea typeface="Abel"/>
                <a:cs typeface="Abel"/>
                <a:sym typeface="Abel"/>
              </a:rPr>
              <a:t>Saturn is composed of hydrogen and helium</a:t>
            </a:r>
            <a:endParaRPr sz="1200">
              <a:solidFill>
                <a:srgbClr val="FFFFFF"/>
              </a:solidFill>
              <a:latin typeface="Abel"/>
              <a:ea typeface="Abel"/>
              <a:cs typeface="Abel"/>
              <a:sym typeface="Abel"/>
            </a:endParaRPr>
          </a:p>
          <a:p>
            <a:pPr indent="0" lvl="0" marL="12700" marR="0" rtl="0" algn="ctr">
              <a:lnSpc>
                <a:spcPct val="100000"/>
              </a:lnSpc>
              <a:spcBef>
                <a:spcPts val="0"/>
              </a:spcBef>
              <a:spcAft>
                <a:spcPts val="0"/>
              </a:spcAft>
              <a:buNone/>
            </a:pPr>
            <a:r>
              <a:rPr lang="en" sz="1200">
                <a:solidFill>
                  <a:srgbClr val="FFFFFF"/>
                </a:solidFill>
                <a:latin typeface="Abel"/>
                <a:ea typeface="Abel"/>
                <a:cs typeface="Abel"/>
                <a:sym typeface="Abel"/>
              </a:rPr>
              <a:t> </a:t>
            </a:r>
            <a:endParaRPr sz="1200">
              <a:solidFill>
                <a:srgbClr val="FFFFFF"/>
              </a:solidFill>
              <a:latin typeface="Abel"/>
              <a:ea typeface="Abel"/>
              <a:cs typeface="Abel"/>
              <a:sym typeface="Abel"/>
            </a:endParaRPr>
          </a:p>
        </p:txBody>
      </p:sp>
      <p:sp>
        <p:nvSpPr>
          <p:cNvPr id="979" name="Google Shape;979;p40"/>
          <p:cNvSpPr txBox="1"/>
          <p:nvPr/>
        </p:nvSpPr>
        <p:spPr>
          <a:xfrm>
            <a:off x="3798981" y="3658650"/>
            <a:ext cx="1546200" cy="453300"/>
          </a:xfrm>
          <a:prstGeom prst="rect">
            <a:avLst/>
          </a:prstGeom>
          <a:noFill/>
          <a:ln>
            <a:noFill/>
          </a:ln>
        </p:spPr>
        <p:txBody>
          <a:bodyPr anchorCtr="0" anchor="b" bIns="0" lIns="0" spcFirstLastPara="1" rIns="0" wrap="square" tIns="6350">
            <a:noAutofit/>
          </a:bodyPr>
          <a:lstStyle/>
          <a:p>
            <a:pPr indent="0" lvl="0" marL="12700" marR="0" rtl="0" algn="ctr">
              <a:lnSpc>
                <a:spcPct val="100000"/>
              </a:lnSpc>
              <a:spcBef>
                <a:spcPts val="0"/>
              </a:spcBef>
              <a:spcAft>
                <a:spcPts val="0"/>
              </a:spcAft>
              <a:buNone/>
            </a:pPr>
            <a:r>
              <a:rPr lang="en">
                <a:solidFill>
                  <a:srgbClr val="DE4223"/>
                </a:solidFill>
                <a:latin typeface="Anton"/>
                <a:ea typeface="Anton"/>
                <a:cs typeface="Anton"/>
                <a:sym typeface="Anton"/>
              </a:rPr>
              <a:t>3</a:t>
            </a:r>
            <a:r>
              <a:rPr lang="en">
                <a:solidFill>
                  <a:srgbClr val="DE4223"/>
                </a:solidFill>
                <a:latin typeface="Anton"/>
                <a:ea typeface="Anton"/>
                <a:cs typeface="Anton"/>
                <a:sym typeface="Anton"/>
              </a:rPr>
              <a:t>0%</a:t>
            </a:r>
            <a:br>
              <a:rPr lang="en">
                <a:solidFill>
                  <a:srgbClr val="DE4223"/>
                </a:solidFill>
                <a:latin typeface="Anton"/>
                <a:ea typeface="Anton"/>
                <a:cs typeface="Anton"/>
                <a:sym typeface="Anton"/>
              </a:rPr>
            </a:br>
            <a:r>
              <a:rPr lang="en">
                <a:solidFill>
                  <a:srgbClr val="DE4223"/>
                </a:solidFill>
                <a:latin typeface="Anton"/>
                <a:ea typeface="Anton"/>
                <a:cs typeface="Anton"/>
                <a:sym typeface="Anton"/>
              </a:rPr>
              <a:t>SATURN</a:t>
            </a:r>
            <a:endParaRPr>
              <a:solidFill>
                <a:srgbClr val="DE4223"/>
              </a:solidFill>
              <a:latin typeface="Anton"/>
              <a:ea typeface="Anton"/>
              <a:cs typeface="Anton"/>
              <a:sym typeface="Anton"/>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983" name="Shape 983"/>
        <p:cNvGrpSpPr/>
        <p:nvPr/>
      </p:nvGrpSpPr>
      <p:grpSpPr>
        <a:xfrm>
          <a:off x="0" y="0"/>
          <a:ext cx="0" cy="0"/>
          <a:chOff x="0" y="0"/>
          <a:chExt cx="0" cy="0"/>
        </a:xfrm>
      </p:grpSpPr>
      <p:grpSp>
        <p:nvGrpSpPr>
          <p:cNvPr id="984" name="Google Shape;984;p41"/>
          <p:cNvGrpSpPr/>
          <p:nvPr/>
        </p:nvGrpSpPr>
        <p:grpSpPr>
          <a:xfrm>
            <a:off x="1676113" y="2183075"/>
            <a:ext cx="3057000" cy="1600075"/>
            <a:chOff x="1676113" y="2183075"/>
            <a:chExt cx="3057000" cy="1600075"/>
          </a:xfrm>
        </p:grpSpPr>
        <p:cxnSp>
          <p:nvCxnSpPr>
            <p:cNvPr id="985" name="Google Shape;985;p41"/>
            <p:cNvCxnSpPr/>
            <p:nvPr/>
          </p:nvCxnSpPr>
          <p:spPr>
            <a:xfrm>
              <a:off x="3134200" y="3783150"/>
              <a:ext cx="1591800" cy="0"/>
            </a:xfrm>
            <a:prstGeom prst="straightConnector1">
              <a:avLst/>
            </a:prstGeom>
            <a:noFill/>
            <a:ln cap="flat" cmpd="sng" w="19050">
              <a:solidFill>
                <a:srgbClr val="FFFFFF"/>
              </a:solidFill>
              <a:prstDash val="solid"/>
              <a:round/>
              <a:headEnd len="med" w="med" type="none"/>
              <a:tailEnd len="med" w="med" type="oval"/>
            </a:ln>
          </p:spPr>
        </p:cxnSp>
        <p:cxnSp>
          <p:nvCxnSpPr>
            <p:cNvPr id="986" name="Google Shape;986;p41"/>
            <p:cNvCxnSpPr/>
            <p:nvPr/>
          </p:nvCxnSpPr>
          <p:spPr>
            <a:xfrm>
              <a:off x="1676113" y="2183075"/>
              <a:ext cx="3057000" cy="0"/>
            </a:xfrm>
            <a:prstGeom prst="straightConnector1">
              <a:avLst/>
            </a:prstGeom>
            <a:noFill/>
            <a:ln cap="flat" cmpd="sng" w="19050">
              <a:solidFill>
                <a:srgbClr val="FFFFFF"/>
              </a:solidFill>
              <a:prstDash val="solid"/>
              <a:round/>
              <a:headEnd len="med" w="med" type="none"/>
              <a:tailEnd len="med" w="med" type="oval"/>
            </a:ln>
          </p:spPr>
        </p:cxnSp>
        <p:cxnSp>
          <p:nvCxnSpPr>
            <p:cNvPr id="987" name="Google Shape;987;p41"/>
            <p:cNvCxnSpPr/>
            <p:nvPr/>
          </p:nvCxnSpPr>
          <p:spPr>
            <a:xfrm>
              <a:off x="2681400" y="2986650"/>
              <a:ext cx="2037600" cy="0"/>
            </a:xfrm>
            <a:prstGeom prst="straightConnector1">
              <a:avLst/>
            </a:prstGeom>
            <a:noFill/>
            <a:ln cap="flat" cmpd="sng" w="19050">
              <a:solidFill>
                <a:srgbClr val="FFFFFF"/>
              </a:solidFill>
              <a:prstDash val="solid"/>
              <a:round/>
              <a:headEnd len="med" w="med" type="none"/>
              <a:tailEnd len="med" w="med" type="oval"/>
            </a:ln>
          </p:spPr>
        </p:cxnSp>
      </p:grpSp>
      <p:sp>
        <p:nvSpPr>
          <p:cNvPr id="988" name="Google Shape;988;p41"/>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solidFill>
                  <a:srgbClr val="FFAD2C"/>
                </a:solidFill>
              </a:rPr>
              <a:t>INFOGRAPHICS </a:t>
            </a:r>
            <a:r>
              <a:rPr lang="en">
                <a:solidFill>
                  <a:srgbClr val="FFFFFF"/>
                </a:solidFill>
              </a:rPr>
              <a:t>MAKE YOUR IDEA UNDERSTANDABLE…</a:t>
            </a:r>
            <a:endParaRPr>
              <a:solidFill>
                <a:srgbClr val="FFFFFF"/>
              </a:solidFill>
            </a:endParaRPr>
          </a:p>
        </p:txBody>
      </p:sp>
      <p:grpSp>
        <p:nvGrpSpPr>
          <p:cNvPr id="989" name="Google Shape;989;p41"/>
          <p:cNvGrpSpPr/>
          <p:nvPr/>
        </p:nvGrpSpPr>
        <p:grpSpPr>
          <a:xfrm>
            <a:off x="-18" y="2014326"/>
            <a:ext cx="3233155" cy="3129085"/>
            <a:chOff x="-18" y="2014326"/>
            <a:chExt cx="3233155" cy="3129085"/>
          </a:xfrm>
        </p:grpSpPr>
        <p:sp>
          <p:nvSpPr>
            <p:cNvPr id="990" name="Google Shape;990;p41"/>
            <p:cNvSpPr/>
            <p:nvPr/>
          </p:nvSpPr>
          <p:spPr>
            <a:xfrm>
              <a:off x="2070427" y="5062487"/>
              <a:ext cx="178170" cy="80925"/>
            </a:xfrm>
            <a:custGeom>
              <a:rect b="b" l="l" r="r" t="t"/>
              <a:pathLst>
                <a:path extrusionOk="0" h="5395" w="11878">
                  <a:moveTo>
                    <a:pt x="4021" y="0"/>
                  </a:moveTo>
                  <a:cubicBezTo>
                    <a:pt x="2747" y="1849"/>
                    <a:pt x="1402" y="3645"/>
                    <a:pt x="1" y="5395"/>
                  </a:cubicBezTo>
                  <a:lnTo>
                    <a:pt x="11877" y="5395"/>
                  </a:lnTo>
                  <a:lnTo>
                    <a:pt x="4021" y="0"/>
                  </a:lnTo>
                  <a:close/>
                </a:path>
              </a:pathLst>
            </a:cu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2131207" y="4374707"/>
              <a:ext cx="1095075" cy="768705"/>
            </a:xfrm>
            <a:custGeom>
              <a:rect b="b" l="l" r="r" t="t"/>
              <a:pathLst>
                <a:path extrusionOk="0" h="51247" w="73005">
                  <a:moveTo>
                    <a:pt x="16204" y="1"/>
                  </a:moveTo>
                  <a:cubicBezTo>
                    <a:pt x="14891" y="16924"/>
                    <a:pt x="9093" y="32584"/>
                    <a:pt x="1" y="45806"/>
                  </a:cubicBezTo>
                  <a:lnTo>
                    <a:pt x="7925" y="51247"/>
                  </a:lnTo>
                  <a:lnTo>
                    <a:pt x="61648" y="51247"/>
                  </a:lnTo>
                  <a:cubicBezTo>
                    <a:pt x="67798" y="36676"/>
                    <a:pt x="71730" y="20937"/>
                    <a:pt x="73004" y="4451"/>
                  </a:cubicBezTo>
                  <a:lnTo>
                    <a:pt x="16204" y="1"/>
                  </a:lnTo>
                  <a:close/>
                </a:path>
              </a:pathLst>
            </a:cu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2241457" y="3296051"/>
              <a:ext cx="991680" cy="1151640"/>
            </a:xfrm>
            <a:custGeom>
              <a:rect b="b" l="l" r="r" t="t"/>
              <a:pathLst>
                <a:path extrusionOk="0" h="76776" w="66112">
                  <a:moveTo>
                    <a:pt x="51427" y="0"/>
                  </a:moveTo>
                  <a:lnTo>
                    <a:pt x="0" y="24553"/>
                  </a:lnTo>
                  <a:cubicBezTo>
                    <a:pt x="5855" y="36807"/>
                    <a:pt x="9138" y="50526"/>
                    <a:pt x="9138" y="65016"/>
                  </a:cubicBezTo>
                  <a:cubicBezTo>
                    <a:pt x="9138" y="67478"/>
                    <a:pt x="9042" y="69913"/>
                    <a:pt x="8858" y="72326"/>
                  </a:cubicBezTo>
                  <a:lnTo>
                    <a:pt x="65661" y="76776"/>
                  </a:lnTo>
                  <a:cubicBezTo>
                    <a:pt x="65959" y="72897"/>
                    <a:pt x="66111" y="68973"/>
                    <a:pt x="66111" y="65016"/>
                  </a:cubicBezTo>
                  <a:cubicBezTo>
                    <a:pt x="66111" y="41736"/>
                    <a:pt x="60838" y="19689"/>
                    <a:pt x="51427" y="0"/>
                  </a:cubicBezTo>
                  <a:close/>
                </a:path>
              </a:pathLst>
            </a:cu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1774472" y="2412216"/>
              <a:ext cx="1245105" cy="1258425"/>
            </a:xfrm>
            <a:custGeom>
              <a:rect b="b" l="l" r="r" t="t"/>
              <a:pathLst>
                <a:path extrusionOk="0" h="83895" w="83007">
                  <a:moveTo>
                    <a:pt x="32254" y="1"/>
                  </a:moveTo>
                  <a:lnTo>
                    <a:pt x="0" y="46971"/>
                  </a:lnTo>
                  <a:cubicBezTo>
                    <a:pt x="13496" y="56261"/>
                    <a:pt x="24447" y="68990"/>
                    <a:pt x="31579" y="83895"/>
                  </a:cubicBezTo>
                  <a:lnTo>
                    <a:pt x="83006" y="59342"/>
                  </a:lnTo>
                  <a:cubicBezTo>
                    <a:pt x="71544" y="35388"/>
                    <a:pt x="53946" y="14933"/>
                    <a:pt x="32254" y="1"/>
                  </a:cubicBezTo>
                  <a:close/>
                </a:path>
              </a:pathLst>
            </a:cu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1093752" y="2021181"/>
              <a:ext cx="1170915" cy="1095075"/>
            </a:xfrm>
            <a:custGeom>
              <a:rect b="b" l="l" r="r" t="t"/>
              <a:pathLst>
                <a:path extrusionOk="0" h="73005" w="78061">
                  <a:moveTo>
                    <a:pt x="4450" y="1"/>
                  </a:moveTo>
                  <a:lnTo>
                    <a:pt x="0" y="56804"/>
                  </a:lnTo>
                  <a:cubicBezTo>
                    <a:pt x="16924" y="58118"/>
                    <a:pt x="32585" y="63916"/>
                    <a:pt x="45803" y="73004"/>
                  </a:cubicBezTo>
                  <a:lnTo>
                    <a:pt x="78060" y="26038"/>
                  </a:lnTo>
                  <a:cubicBezTo>
                    <a:pt x="56815" y="11428"/>
                    <a:pt x="31644" y="2109"/>
                    <a:pt x="4450" y="1"/>
                  </a:cubicBezTo>
                  <a:close/>
                </a:path>
              </a:pathLst>
            </a:cu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22187" y="2014326"/>
              <a:ext cx="1151640" cy="991695"/>
            </a:xfrm>
            <a:custGeom>
              <a:rect b="b" l="l" r="r" t="t"/>
              <a:pathLst>
                <a:path extrusionOk="0" h="66113" w="76776">
                  <a:moveTo>
                    <a:pt x="65014" y="1"/>
                  </a:moveTo>
                  <a:cubicBezTo>
                    <a:pt x="41736" y="1"/>
                    <a:pt x="19687" y="5274"/>
                    <a:pt x="0" y="14689"/>
                  </a:cubicBezTo>
                  <a:lnTo>
                    <a:pt x="24550" y="66112"/>
                  </a:lnTo>
                  <a:cubicBezTo>
                    <a:pt x="36806" y="60257"/>
                    <a:pt x="50526" y="56974"/>
                    <a:pt x="65014" y="56974"/>
                  </a:cubicBezTo>
                  <a:cubicBezTo>
                    <a:pt x="67474" y="56974"/>
                    <a:pt x="69912" y="57070"/>
                    <a:pt x="72325" y="57255"/>
                  </a:cubicBezTo>
                  <a:lnTo>
                    <a:pt x="76775" y="455"/>
                  </a:lnTo>
                  <a:cubicBezTo>
                    <a:pt x="72892" y="153"/>
                    <a:pt x="68971" y="1"/>
                    <a:pt x="65014" y="1"/>
                  </a:cubicBezTo>
                  <a:close/>
                </a:path>
              </a:pathLst>
            </a:custGeom>
            <a:gradFill>
              <a:gsLst>
                <a:gs pos="0">
                  <a:srgbClr val="DE4223"/>
                </a:gs>
                <a:gs pos="100000">
                  <a:srgbClr val="B64040"/>
                </a:gs>
              </a:gsLst>
              <a:path path="circle">
                <a:fillToRect l="100%" t="100%"/>
              </a:path>
              <a:tileRect b="-100%" r="-100%"/>
            </a:gradFill>
            <a:ln>
              <a:noFill/>
            </a:ln>
            <a:effectLst>
              <a:outerShdw blurRad="57150" rotWithShape="0" algn="bl" dir="234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18" y="2235021"/>
              <a:ext cx="396780" cy="1054755"/>
            </a:xfrm>
            <a:custGeom>
              <a:rect b="b" l="l" r="r" t="t"/>
              <a:pathLst>
                <a:path extrusionOk="0" h="70317" w="26452">
                  <a:moveTo>
                    <a:pt x="1898" y="0"/>
                  </a:moveTo>
                  <a:cubicBezTo>
                    <a:pt x="1263" y="305"/>
                    <a:pt x="632" y="614"/>
                    <a:pt x="0" y="930"/>
                  </a:cubicBezTo>
                  <a:lnTo>
                    <a:pt x="0" y="70316"/>
                  </a:lnTo>
                  <a:cubicBezTo>
                    <a:pt x="7612" y="62584"/>
                    <a:pt x="16551" y="56165"/>
                    <a:pt x="26451" y="51424"/>
                  </a:cubicBezTo>
                  <a:lnTo>
                    <a:pt x="1898" y="0"/>
                  </a:lnTo>
                  <a:close/>
                </a:path>
              </a:pathLst>
            </a:custGeom>
            <a:gradFill>
              <a:gsLst>
                <a:gs pos="0">
                  <a:srgbClr val="DE4223"/>
                </a:gs>
                <a:gs pos="100000">
                  <a:srgbClr val="B64040"/>
                </a:gs>
              </a:gsLst>
              <a:path path="circle">
                <a:fillToRect l="100%" t="100%"/>
              </a:path>
              <a:tileRect b="-100%" r="-100%"/>
            </a:gradFill>
            <a:ln>
              <a:noFill/>
            </a:ln>
            <a:effectLst>
              <a:outerShdw blurRad="57150" rotWithShape="0" algn="bl" dir="162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 name="Google Shape;997;p41"/>
          <p:cNvGrpSpPr/>
          <p:nvPr/>
        </p:nvGrpSpPr>
        <p:grpSpPr>
          <a:xfrm>
            <a:off x="2158968" y="2986660"/>
            <a:ext cx="410634" cy="218546"/>
            <a:chOff x="5330180" y="2453284"/>
            <a:chExt cx="366506" cy="195061"/>
          </a:xfrm>
        </p:grpSpPr>
        <p:sp>
          <p:nvSpPr>
            <p:cNvPr id="998" name="Google Shape;998;p41"/>
            <p:cNvSpPr/>
            <p:nvPr/>
          </p:nvSpPr>
          <p:spPr>
            <a:xfrm>
              <a:off x="5378684" y="2587223"/>
              <a:ext cx="51072" cy="43666"/>
            </a:xfrm>
            <a:custGeom>
              <a:rect b="b" l="l" r="r" t="t"/>
              <a:pathLst>
                <a:path extrusionOk="0" h="1751" w="2048">
                  <a:moveTo>
                    <a:pt x="1181" y="436"/>
                  </a:moveTo>
                  <a:cubicBezTo>
                    <a:pt x="1323" y="436"/>
                    <a:pt x="1467" y="503"/>
                    <a:pt x="1555" y="655"/>
                  </a:cubicBezTo>
                  <a:cubicBezTo>
                    <a:pt x="1630" y="789"/>
                    <a:pt x="1630" y="956"/>
                    <a:pt x="1555" y="1091"/>
                  </a:cubicBezTo>
                  <a:cubicBezTo>
                    <a:pt x="1466" y="1244"/>
                    <a:pt x="1321" y="1312"/>
                    <a:pt x="1177" y="1312"/>
                  </a:cubicBezTo>
                  <a:cubicBezTo>
                    <a:pt x="954" y="1312"/>
                    <a:pt x="734" y="1147"/>
                    <a:pt x="734" y="873"/>
                  </a:cubicBezTo>
                  <a:cubicBezTo>
                    <a:pt x="734" y="603"/>
                    <a:pt x="956" y="436"/>
                    <a:pt x="1181" y="436"/>
                  </a:cubicBezTo>
                  <a:close/>
                  <a:moveTo>
                    <a:pt x="1170" y="0"/>
                  </a:moveTo>
                  <a:cubicBezTo>
                    <a:pt x="390" y="0"/>
                    <a:pt x="0" y="942"/>
                    <a:pt x="553" y="1495"/>
                  </a:cubicBezTo>
                  <a:cubicBezTo>
                    <a:pt x="731" y="1671"/>
                    <a:pt x="949" y="1751"/>
                    <a:pt x="1164" y="1751"/>
                  </a:cubicBezTo>
                  <a:cubicBezTo>
                    <a:pt x="1615" y="1751"/>
                    <a:pt x="2047" y="1401"/>
                    <a:pt x="2047" y="873"/>
                  </a:cubicBezTo>
                  <a:cubicBezTo>
                    <a:pt x="2047" y="390"/>
                    <a:pt x="1653" y="0"/>
                    <a:pt x="1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5563421" y="2587223"/>
              <a:ext cx="54838" cy="43690"/>
            </a:xfrm>
            <a:custGeom>
              <a:rect b="b" l="l" r="r" t="t"/>
              <a:pathLst>
                <a:path extrusionOk="0" h="1752" w="2199">
                  <a:moveTo>
                    <a:pt x="1197" y="435"/>
                  </a:moveTo>
                  <a:cubicBezTo>
                    <a:pt x="1344" y="435"/>
                    <a:pt x="1493" y="508"/>
                    <a:pt x="1579" y="655"/>
                  </a:cubicBezTo>
                  <a:cubicBezTo>
                    <a:pt x="1741" y="947"/>
                    <a:pt x="1532" y="1309"/>
                    <a:pt x="1198" y="1314"/>
                  </a:cubicBezTo>
                  <a:cubicBezTo>
                    <a:pt x="859" y="1314"/>
                    <a:pt x="646" y="947"/>
                    <a:pt x="818" y="655"/>
                  </a:cubicBezTo>
                  <a:cubicBezTo>
                    <a:pt x="901" y="508"/>
                    <a:pt x="1049" y="435"/>
                    <a:pt x="1197" y="435"/>
                  </a:cubicBezTo>
                  <a:close/>
                  <a:moveTo>
                    <a:pt x="1198" y="0"/>
                  </a:moveTo>
                  <a:cubicBezTo>
                    <a:pt x="363" y="0"/>
                    <a:pt x="1" y="1054"/>
                    <a:pt x="660" y="1564"/>
                  </a:cubicBezTo>
                  <a:cubicBezTo>
                    <a:pt x="827" y="1694"/>
                    <a:pt x="1012" y="1751"/>
                    <a:pt x="1192" y="1751"/>
                  </a:cubicBezTo>
                  <a:cubicBezTo>
                    <a:pt x="1719" y="1751"/>
                    <a:pt x="2199" y="1257"/>
                    <a:pt x="2043" y="655"/>
                  </a:cubicBezTo>
                  <a:cubicBezTo>
                    <a:pt x="1946" y="269"/>
                    <a:pt x="1597" y="0"/>
                    <a:pt x="11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5548608" y="2488122"/>
              <a:ext cx="84189" cy="47730"/>
            </a:xfrm>
            <a:custGeom>
              <a:rect b="b" l="l" r="r" t="t"/>
              <a:pathLst>
                <a:path extrusionOk="0" h="1914" w="3376">
                  <a:moveTo>
                    <a:pt x="511" y="1"/>
                  </a:moveTo>
                  <a:cubicBezTo>
                    <a:pt x="228" y="1"/>
                    <a:pt x="1" y="228"/>
                    <a:pt x="1" y="507"/>
                  </a:cubicBezTo>
                  <a:lnTo>
                    <a:pt x="1" y="1407"/>
                  </a:lnTo>
                  <a:cubicBezTo>
                    <a:pt x="1" y="1686"/>
                    <a:pt x="228" y="1913"/>
                    <a:pt x="511" y="1913"/>
                  </a:cubicBezTo>
                  <a:lnTo>
                    <a:pt x="2521" y="1913"/>
                  </a:lnTo>
                  <a:cubicBezTo>
                    <a:pt x="3375" y="1913"/>
                    <a:pt x="3124" y="302"/>
                    <a:pt x="1964" y="33"/>
                  </a:cubicBezTo>
                  <a:cubicBezTo>
                    <a:pt x="1944" y="29"/>
                    <a:pt x="1925" y="27"/>
                    <a:pt x="1907" y="27"/>
                  </a:cubicBezTo>
                  <a:cubicBezTo>
                    <a:pt x="1669" y="27"/>
                    <a:pt x="1603" y="400"/>
                    <a:pt x="1867" y="460"/>
                  </a:cubicBezTo>
                  <a:cubicBezTo>
                    <a:pt x="2289" y="558"/>
                    <a:pt x="2586" y="934"/>
                    <a:pt x="2591" y="1370"/>
                  </a:cubicBezTo>
                  <a:lnTo>
                    <a:pt x="2591" y="1407"/>
                  </a:lnTo>
                  <a:cubicBezTo>
                    <a:pt x="2591" y="1449"/>
                    <a:pt x="2558" y="1477"/>
                    <a:pt x="2521" y="1481"/>
                  </a:cubicBezTo>
                  <a:lnTo>
                    <a:pt x="511" y="1481"/>
                  </a:lnTo>
                  <a:cubicBezTo>
                    <a:pt x="469" y="1477"/>
                    <a:pt x="437" y="1449"/>
                    <a:pt x="437" y="1407"/>
                  </a:cubicBezTo>
                  <a:lnTo>
                    <a:pt x="437" y="507"/>
                  </a:lnTo>
                  <a:cubicBezTo>
                    <a:pt x="437" y="470"/>
                    <a:pt x="469" y="437"/>
                    <a:pt x="511" y="437"/>
                  </a:cubicBezTo>
                  <a:lnTo>
                    <a:pt x="1045" y="437"/>
                  </a:lnTo>
                  <a:cubicBezTo>
                    <a:pt x="1337" y="437"/>
                    <a:pt x="1337" y="1"/>
                    <a:pt x="10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5549181" y="2542535"/>
              <a:ext cx="29077" cy="10898"/>
            </a:xfrm>
            <a:custGeom>
              <a:rect b="b" l="l" r="r" t="t"/>
              <a:pathLst>
                <a:path extrusionOk="0" h="437" w="1166">
                  <a:moveTo>
                    <a:pt x="293" y="0"/>
                  </a:moveTo>
                  <a:cubicBezTo>
                    <a:pt x="1" y="0"/>
                    <a:pt x="1" y="437"/>
                    <a:pt x="293" y="437"/>
                  </a:cubicBezTo>
                  <a:lnTo>
                    <a:pt x="873" y="437"/>
                  </a:lnTo>
                  <a:cubicBezTo>
                    <a:pt x="1166" y="437"/>
                    <a:pt x="1166" y="0"/>
                    <a:pt x="8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5330180" y="2453284"/>
              <a:ext cx="366506" cy="195061"/>
            </a:xfrm>
            <a:custGeom>
              <a:rect b="b" l="l" r="r" t="t"/>
              <a:pathLst>
                <a:path extrusionOk="0" h="7822" w="14697">
                  <a:moveTo>
                    <a:pt x="3537" y="437"/>
                  </a:moveTo>
                  <a:lnTo>
                    <a:pt x="3537" y="1477"/>
                  </a:lnTo>
                  <a:cubicBezTo>
                    <a:pt x="3203" y="1235"/>
                    <a:pt x="3157" y="1133"/>
                    <a:pt x="3004" y="1133"/>
                  </a:cubicBezTo>
                  <a:cubicBezTo>
                    <a:pt x="2846" y="1133"/>
                    <a:pt x="2799" y="1235"/>
                    <a:pt x="2470" y="1477"/>
                  </a:cubicBezTo>
                  <a:lnTo>
                    <a:pt x="2470" y="437"/>
                  </a:lnTo>
                  <a:close/>
                  <a:moveTo>
                    <a:pt x="7084" y="2020"/>
                  </a:moveTo>
                  <a:lnTo>
                    <a:pt x="7084" y="2563"/>
                  </a:lnTo>
                  <a:cubicBezTo>
                    <a:pt x="7051" y="2540"/>
                    <a:pt x="6986" y="2438"/>
                    <a:pt x="6842" y="2438"/>
                  </a:cubicBezTo>
                  <a:cubicBezTo>
                    <a:pt x="6699" y="2438"/>
                    <a:pt x="6629" y="2540"/>
                    <a:pt x="6601" y="2563"/>
                  </a:cubicBezTo>
                  <a:lnTo>
                    <a:pt x="6601" y="2020"/>
                  </a:lnTo>
                  <a:close/>
                  <a:moveTo>
                    <a:pt x="13694" y="3357"/>
                  </a:moveTo>
                  <a:cubicBezTo>
                    <a:pt x="14005" y="3357"/>
                    <a:pt x="14255" y="3612"/>
                    <a:pt x="14260" y="3923"/>
                  </a:cubicBezTo>
                  <a:lnTo>
                    <a:pt x="14260" y="4118"/>
                  </a:lnTo>
                  <a:lnTo>
                    <a:pt x="14223" y="4118"/>
                  </a:lnTo>
                  <a:cubicBezTo>
                    <a:pt x="13810" y="4118"/>
                    <a:pt x="13485" y="3765"/>
                    <a:pt x="13513" y="3357"/>
                  </a:cubicBezTo>
                  <a:close/>
                  <a:moveTo>
                    <a:pt x="8026" y="2020"/>
                  </a:moveTo>
                  <a:lnTo>
                    <a:pt x="8031" y="4670"/>
                  </a:lnTo>
                  <a:lnTo>
                    <a:pt x="5650" y="4670"/>
                  </a:lnTo>
                  <a:lnTo>
                    <a:pt x="5650" y="2020"/>
                  </a:lnTo>
                  <a:lnTo>
                    <a:pt x="6160" y="2020"/>
                  </a:lnTo>
                  <a:lnTo>
                    <a:pt x="6160" y="2934"/>
                  </a:lnTo>
                  <a:cubicBezTo>
                    <a:pt x="6160" y="3087"/>
                    <a:pt x="6285" y="3213"/>
                    <a:pt x="6439" y="3213"/>
                  </a:cubicBezTo>
                  <a:cubicBezTo>
                    <a:pt x="6610" y="3213"/>
                    <a:pt x="6666" y="3078"/>
                    <a:pt x="6838" y="2934"/>
                  </a:cubicBezTo>
                  <a:lnTo>
                    <a:pt x="7047" y="3134"/>
                  </a:lnTo>
                  <a:cubicBezTo>
                    <a:pt x="7103" y="3187"/>
                    <a:pt x="7171" y="3211"/>
                    <a:pt x="7238" y="3211"/>
                  </a:cubicBezTo>
                  <a:cubicBezTo>
                    <a:pt x="7380" y="3211"/>
                    <a:pt x="7516" y="3102"/>
                    <a:pt x="7516" y="2934"/>
                  </a:cubicBezTo>
                  <a:lnTo>
                    <a:pt x="7516" y="2020"/>
                  </a:lnTo>
                  <a:close/>
                  <a:moveTo>
                    <a:pt x="8031" y="5107"/>
                  </a:moveTo>
                  <a:lnTo>
                    <a:pt x="8031" y="6026"/>
                  </a:lnTo>
                  <a:lnTo>
                    <a:pt x="4679" y="6026"/>
                  </a:lnTo>
                  <a:cubicBezTo>
                    <a:pt x="4628" y="5673"/>
                    <a:pt x="4461" y="5348"/>
                    <a:pt x="4206" y="5107"/>
                  </a:cubicBezTo>
                  <a:close/>
                  <a:moveTo>
                    <a:pt x="10324" y="971"/>
                  </a:moveTo>
                  <a:cubicBezTo>
                    <a:pt x="11303" y="971"/>
                    <a:pt x="12097" y="1769"/>
                    <a:pt x="12102" y="2749"/>
                  </a:cubicBezTo>
                  <a:cubicBezTo>
                    <a:pt x="12102" y="3083"/>
                    <a:pt x="12371" y="3352"/>
                    <a:pt x="12705" y="3352"/>
                  </a:cubicBezTo>
                  <a:lnTo>
                    <a:pt x="13081" y="3352"/>
                  </a:lnTo>
                  <a:cubicBezTo>
                    <a:pt x="13049" y="4006"/>
                    <a:pt x="13568" y="4550"/>
                    <a:pt x="14223" y="4550"/>
                  </a:cubicBezTo>
                  <a:lnTo>
                    <a:pt x="14260" y="4550"/>
                  </a:lnTo>
                  <a:lnTo>
                    <a:pt x="14260" y="5464"/>
                  </a:lnTo>
                  <a:cubicBezTo>
                    <a:pt x="14255" y="5775"/>
                    <a:pt x="14005" y="6030"/>
                    <a:pt x="13689" y="6030"/>
                  </a:cubicBezTo>
                  <a:lnTo>
                    <a:pt x="12111" y="6030"/>
                  </a:lnTo>
                  <a:cubicBezTo>
                    <a:pt x="12004" y="5250"/>
                    <a:pt x="11336" y="4670"/>
                    <a:pt x="10547" y="4670"/>
                  </a:cubicBezTo>
                  <a:cubicBezTo>
                    <a:pt x="9762" y="4670"/>
                    <a:pt x="9094" y="5250"/>
                    <a:pt x="8987" y="6030"/>
                  </a:cubicBezTo>
                  <a:lnTo>
                    <a:pt x="8467" y="6030"/>
                  </a:lnTo>
                  <a:lnTo>
                    <a:pt x="8467" y="971"/>
                  </a:lnTo>
                  <a:close/>
                  <a:moveTo>
                    <a:pt x="3113" y="5103"/>
                  </a:moveTo>
                  <a:cubicBezTo>
                    <a:pt x="3698" y="5103"/>
                    <a:pt x="4258" y="5557"/>
                    <a:pt x="4262" y="6244"/>
                  </a:cubicBezTo>
                  <a:cubicBezTo>
                    <a:pt x="4257" y="6874"/>
                    <a:pt x="3748" y="7384"/>
                    <a:pt x="3117" y="7386"/>
                  </a:cubicBezTo>
                  <a:lnTo>
                    <a:pt x="3117" y="7386"/>
                  </a:lnTo>
                  <a:cubicBezTo>
                    <a:pt x="2102" y="7384"/>
                    <a:pt x="1593" y="6155"/>
                    <a:pt x="2312" y="5441"/>
                  </a:cubicBezTo>
                  <a:cubicBezTo>
                    <a:pt x="2545" y="5207"/>
                    <a:pt x="2832" y="5103"/>
                    <a:pt x="3113" y="5103"/>
                  </a:cubicBezTo>
                  <a:close/>
                  <a:moveTo>
                    <a:pt x="10542" y="5105"/>
                  </a:moveTo>
                  <a:cubicBezTo>
                    <a:pt x="11054" y="5105"/>
                    <a:pt x="11555" y="5444"/>
                    <a:pt x="11670" y="6026"/>
                  </a:cubicBezTo>
                  <a:cubicBezTo>
                    <a:pt x="11805" y="6731"/>
                    <a:pt x="11266" y="7386"/>
                    <a:pt x="10551" y="7386"/>
                  </a:cubicBezTo>
                  <a:cubicBezTo>
                    <a:pt x="9586" y="7386"/>
                    <a:pt x="9057" y="6262"/>
                    <a:pt x="9669" y="5520"/>
                  </a:cubicBezTo>
                  <a:cubicBezTo>
                    <a:pt x="9904" y="5235"/>
                    <a:pt x="10225" y="5105"/>
                    <a:pt x="10542" y="5105"/>
                  </a:cubicBezTo>
                  <a:close/>
                  <a:moveTo>
                    <a:pt x="678" y="1"/>
                  </a:moveTo>
                  <a:cubicBezTo>
                    <a:pt x="497" y="1"/>
                    <a:pt x="353" y="149"/>
                    <a:pt x="353" y="330"/>
                  </a:cubicBezTo>
                  <a:lnTo>
                    <a:pt x="353" y="1328"/>
                  </a:lnTo>
                  <a:cubicBezTo>
                    <a:pt x="353" y="1472"/>
                    <a:pt x="462" y="1544"/>
                    <a:pt x="571" y="1544"/>
                  </a:cubicBezTo>
                  <a:cubicBezTo>
                    <a:pt x="680" y="1544"/>
                    <a:pt x="790" y="1472"/>
                    <a:pt x="790" y="1328"/>
                  </a:cubicBezTo>
                  <a:lnTo>
                    <a:pt x="790" y="437"/>
                  </a:lnTo>
                  <a:lnTo>
                    <a:pt x="2029" y="437"/>
                  </a:lnTo>
                  <a:lnTo>
                    <a:pt x="2029" y="1802"/>
                  </a:lnTo>
                  <a:cubicBezTo>
                    <a:pt x="2032" y="1967"/>
                    <a:pt x="2167" y="2080"/>
                    <a:pt x="2310" y="2080"/>
                  </a:cubicBezTo>
                  <a:cubicBezTo>
                    <a:pt x="2368" y="2080"/>
                    <a:pt x="2427" y="2061"/>
                    <a:pt x="2479" y="2020"/>
                  </a:cubicBezTo>
                  <a:lnTo>
                    <a:pt x="2999" y="1616"/>
                  </a:lnTo>
                  <a:lnTo>
                    <a:pt x="3524" y="2024"/>
                  </a:lnTo>
                  <a:cubicBezTo>
                    <a:pt x="3575" y="2064"/>
                    <a:pt x="3633" y="2082"/>
                    <a:pt x="3690" y="2082"/>
                  </a:cubicBezTo>
                  <a:cubicBezTo>
                    <a:pt x="3834" y="2082"/>
                    <a:pt x="3969" y="1969"/>
                    <a:pt x="3969" y="1806"/>
                  </a:cubicBezTo>
                  <a:lnTo>
                    <a:pt x="3969" y="437"/>
                  </a:lnTo>
                  <a:lnTo>
                    <a:pt x="5213" y="437"/>
                  </a:lnTo>
                  <a:lnTo>
                    <a:pt x="5213" y="4670"/>
                  </a:lnTo>
                  <a:lnTo>
                    <a:pt x="785" y="4670"/>
                  </a:lnTo>
                  <a:lnTo>
                    <a:pt x="785" y="2196"/>
                  </a:lnTo>
                  <a:cubicBezTo>
                    <a:pt x="785" y="2052"/>
                    <a:pt x="676" y="1980"/>
                    <a:pt x="567" y="1980"/>
                  </a:cubicBezTo>
                  <a:cubicBezTo>
                    <a:pt x="458" y="1980"/>
                    <a:pt x="349" y="2052"/>
                    <a:pt x="349" y="2196"/>
                  </a:cubicBezTo>
                  <a:lnTo>
                    <a:pt x="349" y="4670"/>
                  </a:lnTo>
                  <a:lnTo>
                    <a:pt x="321" y="4670"/>
                  </a:lnTo>
                  <a:cubicBezTo>
                    <a:pt x="144" y="4670"/>
                    <a:pt x="0" y="4814"/>
                    <a:pt x="0" y="4990"/>
                  </a:cubicBezTo>
                  <a:lnTo>
                    <a:pt x="0" y="5859"/>
                  </a:lnTo>
                  <a:cubicBezTo>
                    <a:pt x="0" y="6238"/>
                    <a:pt x="327" y="6462"/>
                    <a:pt x="562" y="6462"/>
                  </a:cubicBezTo>
                  <a:cubicBezTo>
                    <a:pt x="686" y="6462"/>
                    <a:pt x="785" y="6399"/>
                    <a:pt x="794" y="6262"/>
                  </a:cubicBezTo>
                  <a:cubicBezTo>
                    <a:pt x="803" y="6142"/>
                    <a:pt x="711" y="6040"/>
                    <a:pt x="595" y="6030"/>
                  </a:cubicBezTo>
                  <a:cubicBezTo>
                    <a:pt x="506" y="6021"/>
                    <a:pt x="437" y="5947"/>
                    <a:pt x="437" y="5859"/>
                  </a:cubicBezTo>
                  <a:lnTo>
                    <a:pt x="437" y="5107"/>
                  </a:lnTo>
                  <a:lnTo>
                    <a:pt x="2029" y="5107"/>
                  </a:lnTo>
                  <a:cubicBezTo>
                    <a:pt x="1769" y="5353"/>
                    <a:pt x="1602" y="5677"/>
                    <a:pt x="1555" y="6030"/>
                  </a:cubicBezTo>
                  <a:lnTo>
                    <a:pt x="1449" y="6030"/>
                  </a:lnTo>
                  <a:cubicBezTo>
                    <a:pt x="1156" y="6030"/>
                    <a:pt x="1156" y="6467"/>
                    <a:pt x="1449" y="6467"/>
                  </a:cubicBezTo>
                  <a:lnTo>
                    <a:pt x="1555" y="6467"/>
                  </a:lnTo>
                  <a:cubicBezTo>
                    <a:pt x="1662" y="7242"/>
                    <a:pt x="2331" y="7822"/>
                    <a:pt x="3115" y="7822"/>
                  </a:cubicBezTo>
                  <a:cubicBezTo>
                    <a:pt x="3900" y="7822"/>
                    <a:pt x="4568" y="7242"/>
                    <a:pt x="4679" y="6467"/>
                  </a:cubicBezTo>
                  <a:lnTo>
                    <a:pt x="8987" y="6467"/>
                  </a:lnTo>
                  <a:cubicBezTo>
                    <a:pt x="9094" y="7242"/>
                    <a:pt x="9762" y="7822"/>
                    <a:pt x="10547" y="7822"/>
                  </a:cubicBezTo>
                  <a:cubicBezTo>
                    <a:pt x="11336" y="7822"/>
                    <a:pt x="12000" y="7242"/>
                    <a:pt x="12111" y="6467"/>
                  </a:cubicBezTo>
                  <a:lnTo>
                    <a:pt x="13689" y="6467"/>
                  </a:lnTo>
                  <a:cubicBezTo>
                    <a:pt x="14241" y="6467"/>
                    <a:pt x="14692" y="6016"/>
                    <a:pt x="14692" y="5464"/>
                  </a:cubicBezTo>
                  <a:lnTo>
                    <a:pt x="14692" y="3923"/>
                  </a:lnTo>
                  <a:cubicBezTo>
                    <a:pt x="14696" y="3366"/>
                    <a:pt x="14246" y="2920"/>
                    <a:pt x="13694" y="2916"/>
                  </a:cubicBezTo>
                  <a:lnTo>
                    <a:pt x="12700" y="2916"/>
                  </a:lnTo>
                  <a:cubicBezTo>
                    <a:pt x="12608" y="2916"/>
                    <a:pt x="12533" y="2841"/>
                    <a:pt x="12533" y="2749"/>
                  </a:cubicBezTo>
                  <a:cubicBezTo>
                    <a:pt x="12533" y="1528"/>
                    <a:pt x="11545" y="534"/>
                    <a:pt x="10319" y="534"/>
                  </a:cubicBezTo>
                  <a:lnTo>
                    <a:pt x="8249" y="534"/>
                  </a:lnTo>
                  <a:cubicBezTo>
                    <a:pt x="8128" y="534"/>
                    <a:pt x="8031" y="632"/>
                    <a:pt x="8031" y="753"/>
                  </a:cubicBezTo>
                  <a:lnTo>
                    <a:pt x="8031" y="1583"/>
                  </a:lnTo>
                  <a:lnTo>
                    <a:pt x="5650" y="1583"/>
                  </a:lnTo>
                  <a:lnTo>
                    <a:pt x="5650" y="330"/>
                  </a:lnTo>
                  <a:cubicBezTo>
                    <a:pt x="5650" y="149"/>
                    <a:pt x="5506" y="1"/>
                    <a:pt x="5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41"/>
          <p:cNvGrpSpPr/>
          <p:nvPr/>
        </p:nvGrpSpPr>
        <p:grpSpPr>
          <a:xfrm>
            <a:off x="1332516" y="2349341"/>
            <a:ext cx="412422" cy="388198"/>
            <a:chOff x="2874884" y="2378272"/>
            <a:chExt cx="368102" cy="346482"/>
          </a:xfrm>
        </p:grpSpPr>
        <p:sp>
          <p:nvSpPr>
            <p:cNvPr id="1004" name="Google Shape;1004;p41"/>
            <p:cNvSpPr/>
            <p:nvPr/>
          </p:nvSpPr>
          <p:spPr>
            <a:xfrm>
              <a:off x="2874884" y="2378272"/>
              <a:ext cx="368102" cy="346482"/>
            </a:xfrm>
            <a:custGeom>
              <a:rect b="b" l="l" r="r" t="t"/>
              <a:pathLst>
                <a:path extrusionOk="0" h="13894" w="14761">
                  <a:moveTo>
                    <a:pt x="11691" y="11532"/>
                  </a:moveTo>
                  <a:cubicBezTo>
                    <a:pt x="12185" y="11532"/>
                    <a:pt x="12659" y="11915"/>
                    <a:pt x="12659" y="12496"/>
                  </a:cubicBezTo>
                  <a:cubicBezTo>
                    <a:pt x="12659" y="13026"/>
                    <a:pt x="12227" y="13457"/>
                    <a:pt x="11698" y="13457"/>
                  </a:cubicBezTo>
                  <a:cubicBezTo>
                    <a:pt x="10844" y="13457"/>
                    <a:pt x="10413" y="12422"/>
                    <a:pt x="11021" y="11814"/>
                  </a:cubicBezTo>
                  <a:cubicBezTo>
                    <a:pt x="11216" y="11619"/>
                    <a:pt x="11456" y="11532"/>
                    <a:pt x="11691" y="11532"/>
                  </a:cubicBezTo>
                  <a:close/>
                  <a:moveTo>
                    <a:pt x="980" y="1"/>
                  </a:moveTo>
                  <a:cubicBezTo>
                    <a:pt x="437" y="1"/>
                    <a:pt x="1" y="437"/>
                    <a:pt x="1" y="980"/>
                  </a:cubicBezTo>
                  <a:cubicBezTo>
                    <a:pt x="1" y="1519"/>
                    <a:pt x="437" y="1960"/>
                    <a:pt x="980" y="1960"/>
                  </a:cubicBezTo>
                  <a:lnTo>
                    <a:pt x="2206" y="1960"/>
                  </a:lnTo>
                  <a:cubicBezTo>
                    <a:pt x="2494" y="1960"/>
                    <a:pt x="2494" y="1523"/>
                    <a:pt x="2206" y="1523"/>
                  </a:cubicBezTo>
                  <a:lnTo>
                    <a:pt x="980" y="1523"/>
                  </a:lnTo>
                  <a:cubicBezTo>
                    <a:pt x="679" y="1523"/>
                    <a:pt x="437" y="1282"/>
                    <a:pt x="437" y="980"/>
                  </a:cubicBezTo>
                  <a:cubicBezTo>
                    <a:pt x="437" y="678"/>
                    <a:pt x="679" y="432"/>
                    <a:pt x="980" y="432"/>
                  </a:cubicBezTo>
                  <a:lnTo>
                    <a:pt x="2651" y="432"/>
                  </a:lnTo>
                  <a:cubicBezTo>
                    <a:pt x="2995" y="432"/>
                    <a:pt x="3292" y="692"/>
                    <a:pt x="3334" y="1036"/>
                  </a:cubicBezTo>
                  <a:lnTo>
                    <a:pt x="4680" y="11345"/>
                  </a:lnTo>
                  <a:cubicBezTo>
                    <a:pt x="4694" y="11452"/>
                    <a:pt x="4787" y="11531"/>
                    <a:pt x="4898" y="11531"/>
                  </a:cubicBezTo>
                  <a:lnTo>
                    <a:pt x="5929" y="11531"/>
                  </a:lnTo>
                  <a:cubicBezTo>
                    <a:pt x="5079" y="12427"/>
                    <a:pt x="5720" y="13894"/>
                    <a:pt x="6936" y="13894"/>
                  </a:cubicBezTo>
                  <a:cubicBezTo>
                    <a:pt x="7488" y="13894"/>
                    <a:pt x="7985" y="13569"/>
                    <a:pt x="8212" y="13067"/>
                  </a:cubicBezTo>
                  <a:cubicBezTo>
                    <a:pt x="8285" y="12897"/>
                    <a:pt x="8144" y="12763"/>
                    <a:pt x="8003" y="12763"/>
                  </a:cubicBezTo>
                  <a:cubicBezTo>
                    <a:pt x="7929" y="12763"/>
                    <a:pt x="7855" y="12801"/>
                    <a:pt x="7813" y="12891"/>
                  </a:cubicBezTo>
                  <a:cubicBezTo>
                    <a:pt x="7655" y="13247"/>
                    <a:pt x="7306" y="13454"/>
                    <a:pt x="6942" y="13454"/>
                  </a:cubicBezTo>
                  <a:cubicBezTo>
                    <a:pt x="6802" y="13454"/>
                    <a:pt x="6661" y="13424"/>
                    <a:pt x="6527" y="13360"/>
                  </a:cubicBezTo>
                  <a:cubicBezTo>
                    <a:pt x="6040" y="13128"/>
                    <a:pt x="5840" y="12543"/>
                    <a:pt x="6082" y="12060"/>
                  </a:cubicBezTo>
                  <a:cubicBezTo>
                    <a:pt x="6260" y="11707"/>
                    <a:pt x="6598" y="11537"/>
                    <a:pt x="6935" y="11537"/>
                  </a:cubicBezTo>
                  <a:cubicBezTo>
                    <a:pt x="7324" y="11537"/>
                    <a:pt x="7713" y="11764"/>
                    <a:pt x="7855" y="12199"/>
                  </a:cubicBezTo>
                  <a:cubicBezTo>
                    <a:pt x="7890" y="12301"/>
                    <a:pt x="7970" y="12344"/>
                    <a:pt x="8051" y="12344"/>
                  </a:cubicBezTo>
                  <a:cubicBezTo>
                    <a:pt x="8180" y="12344"/>
                    <a:pt x="8312" y="12231"/>
                    <a:pt x="8263" y="12065"/>
                  </a:cubicBezTo>
                  <a:cubicBezTo>
                    <a:pt x="8198" y="11865"/>
                    <a:pt x="8092" y="11684"/>
                    <a:pt x="7948" y="11531"/>
                  </a:cubicBezTo>
                  <a:lnTo>
                    <a:pt x="10691" y="11531"/>
                  </a:lnTo>
                  <a:cubicBezTo>
                    <a:pt x="9842" y="12417"/>
                    <a:pt x="10477" y="13894"/>
                    <a:pt x="11698" y="13894"/>
                  </a:cubicBezTo>
                  <a:cubicBezTo>
                    <a:pt x="12919" y="13894"/>
                    <a:pt x="13555" y="12417"/>
                    <a:pt x="12706" y="11531"/>
                  </a:cubicBezTo>
                  <a:lnTo>
                    <a:pt x="13286" y="11531"/>
                  </a:lnTo>
                  <a:cubicBezTo>
                    <a:pt x="13481" y="11531"/>
                    <a:pt x="13666" y="11614"/>
                    <a:pt x="13796" y="11758"/>
                  </a:cubicBezTo>
                  <a:lnTo>
                    <a:pt x="14312" y="12325"/>
                  </a:lnTo>
                  <a:cubicBezTo>
                    <a:pt x="14358" y="12369"/>
                    <a:pt x="14410" y="12388"/>
                    <a:pt x="14460" y="12388"/>
                  </a:cubicBezTo>
                  <a:cubicBezTo>
                    <a:pt x="14620" y="12388"/>
                    <a:pt x="14760" y="12196"/>
                    <a:pt x="14637" y="12037"/>
                  </a:cubicBezTo>
                  <a:lnTo>
                    <a:pt x="14637" y="12032"/>
                  </a:lnTo>
                  <a:lnTo>
                    <a:pt x="14117" y="11466"/>
                  </a:lnTo>
                  <a:cubicBezTo>
                    <a:pt x="13903" y="11229"/>
                    <a:pt x="13601" y="11095"/>
                    <a:pt x="13286" y="11095"/>
                  </a:cubicBezTo>
                  <a:lnTo>
                    <a:pt x="5088" y="11095"/>
                  </a:lnTo>
                  <a:lnTo>
                    <a:pt x="5037" y="10714"/>
                  </a:lnTo>
                  <a:lnTo>
                    <a:pt x="12887" y="10714"/>
                  </a:lnTo>
                  <a:cubicBezTo>
                    <a:pt x="13072" y="10714"/>
                    <a:pt x="13230" y="10579"/>
                    <a:pt x="13258" y="10394"/>
                  </a:cubicBezTo>
                  <a:lnTo>
                    <a:pt x="13416" y="9359"/>
                  </a:lnTo>
                  <a:cubicBezTo>
                    <a:pt x="13439" y="9201"/>
                    <a:pt x="13316" y="9109"/>
                    <a:pt x="13195" y="9109"/>
                  </a:cubicBezTo>
                  <a:cubicBezTo>
                    <a:pt x="13099" y="9109"/>
                    <a:pt x="13005" y="9166"/>
                    <a:pt x="12984" y="9294"/>
                  </a:cubicBezTo>
                  <a:lnTo>
                    <a:pt x="12836" y="10278"/>
                  </a:lnTo>
                  <a:lnTo>
                    <a:pt x="4977" y="10278"/>
                  </a:lnTo>
                  <a:lnTo>
                    <a:pt x="4132" y="3774"/>
                  </a:lnTo>
                  <a:lnTo>
                    <a:pt x="8830" y="3774"/>
                  </a:lnTo>
                  <a:cubicBezTo>
                    <a:pt x="9117" y="3774"/>
                    <a:pt x="9117" y="3338"/>
                    <a:pt x="8830" y="3338"/>
                  </a:cubicBezTo>
                  <a:lnTo>
                    <a:pt x="4072" y="3338"/>
                  </a:lnTo>
                  <a:lnTo>
                    <a:pt x="3765" y="980"/>
                  </a:lnTo>
                  <a:cubicBezTo>
                    <a:pt x="3691" y="418"/>
                    <a:pt x="3213" y="1"/>
                    <a:pt x="26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3035107" y="2677048"/>
              <a:ext cx="29875" cy="25636"/>
            </a:xfrm>
            <a:custGeom>
              <a:rect b="b" l="l" r="r" t="t"/>
              <a:pathLst>
                <a:path extrusionOk="0" h="1028" w="1198">
                  <a:moveTo>
                    <a:pt x="511" y="0"/>
                  </a:moveTo>
                  <a:cubicBezTo>
                    <a:pt x="228" y="0"/>
                    <a:pt x="0" y="232"/>
                    <a:pt x="0" y="515"/>
                  </a:cubicBezTo>
                  <a:cubicBezTo>
                    <a:pt x="0" y="823"/>
                    <a:pt x="253" y="1027"/>
                    <a:pt x="518" y="1027"/>
                  </a:cubicBezTo>
                  <a:cubicBezTo>
                    <a:pt x="644" y="1027"/>
                    <a:pt x="773" y="981"/>
                    <a:pt x="877" y="877"/>
                  </a:cubicBezTo>
                  <a:cubicBezTo>
                    <a:pt x="1198" y="553"/>
                    <a:pt x="970" y="0"/>
                    <a:pt x="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3149471" y="2677048"/>
              <a:ext cx="30000" cy="25636"/>
            </a:xfrm>
            <a:custGeom>
              <a:rect b="b" l="l" r="r" t="t"/>
              <a:pathLst>
                <a:path extrusionOk="0" h="1028" w="1203">
                  <a:moveTo>
                    <a:pt x="687" y="0"/>
                  </a:moveTo>
                  <a:cubicBezTo>
                    <a:pt x="232" y="0"/>
                    <a:pt x="0" y="553"/>
                    <a:pt x="325" y="877"/>
                  </a:cubicBezTo>
                  <a:cubicBezTo>
                    <a:pt x="430" y="981"/>
                    <a:pt x="559" y="1027"/>
                    <a:pt x="685" y="1027"/>
                  </a:cubicBezTo>
                  <a:cubicBezTo>
                    <a:pt x="949" y="1027"/>
                    <a:pt x="1203" y="823"/>
                    <a:pt x="1203" y="515"/>
                  </a:cubicBezTo>
                  <a:cubicBezTo>
                    <a:pt x="1203" y="232"/>
                    <a:pt x="970" y="0"/>
                    <a:pt x="6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3109421" y="2461513"/>
              <a:ext cx="122493" cy="133391"/>
            </a:xfrm>
            <a:custGeom>
              <a:rect b="b" l="l" r="r" t="t"/>
              <a:pathLst>
                <a:path extrusionOk="0" h="5349" w="4912">
                  <a:moveTo>
                    <a:pt x="293" y="0"/>
                  </a:moveTo>
                  <a:cubicBezTo>
                    <a:pt x="0" y="0"/>
                    <a:pt x="0" y="432"/>
                    <a:pt x="293" y="432"/>
                  </a:cubicBezTo>
                  <a:lnTo>
                    <a:pt x="293" y="436"/>
                  </a:lnTo>
                  <a:lnTo>
                    <a:pt x="4424" y="436"/>
                  </a:lnTo>
                  <a:lnTo>
                    <a:pt x="3709" y="5097"/>
                  </a:lnTo>
                  <a:cubicBezTo>
                    <a:pt x="3686" y="5257"/>
                    <a:pt x="3808" y="5349"/>
                    <a:pt x="3930" y="5349"/>
                  </a:cubicBezTo>
                  <a:cubicBezTo>
                    <a:pt x="4025" y="5349"/>
                    <a:pt x="4120" y="5292"/>
                    <a:pt x="4141" y="5166"/>
                  </a:cubicBezTo>
                  <a:cubicBezTo>
                    <a:pt x="4911" y="112"/>
                    <a:pt x="4865" y="427"/>
                    <a:pt x="4865" y="371"/>
                  </a:cubicBezTo>
                  <a:cubicBezTo>
                    <a:pt x="4865" y="167"/>
                    <a:pt x="4698" y="0"/>
                    <a:pt x="4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3109770" y="2541962"/>
              <a:ext cx="60199" cy="81172"/>
            </a:xfrm>
            <a:custGeom>
              <a:rect b="b" l="l" r="r" t="t"/>
              <a:pathLst>
                <a:path extrusionOk="0" h="3255" w="2414">
                  <a:moveTo>
                    <a:pt x="1207" y="437"/>
                  </a:moveTo>
                  <a:cubicBezTo>
                    <a:pt x="1732" y="437"/>
                    <a:pt x="1982" y="659"/>
                    <a:pt x="1982" y="1128"/>
                  </a:cubicBezTo>
                  <a:lnTo>
                    <a:pt x="1982" y="2126"/>
                  </a:lnTo>
                  <a:cubicBezTo>
                    <a:pt x="1982" y="2590"/>
                    <a:pt x="1732" y="2818"/>
                    <a:pt x="1207" y="2818"/>
                  </a:cubicBezTo>
                  <a:cubicBezTo>
                    <a:pt x="687" y="2818"/>
                    <a:pt x="436" y="2595"/>
                    <a:pt x="436" y="2126"/>
                  </a:cubicBezTo>
                  <a:lnTo>
                    <a:pt x="436" y="1128"/>
                  </a:lnTo>
                  <a:cubicBezTo>
                    <a:pt x="436" y="664"/>
                    <a:pt x="687" y="437"/>
                    <a:pt x="1207" y="437"/>
                  </a:cubicBezTo>
                  <a:close/>
                  <a:moveTo>
                    <a:pt x="1207" y="0"/>
                  </a:moveTo>
                  <a:cubicBezTo>
                    <a:pt x="455" y="0"/>
                    <a:pt x="0" y="423"/>
                    <a:pt x="0" y="1128"/>
                  </a:cubicBezTo>
                  <a:lnTo>
                    <a:pt x="0" y="2126"/>
                  </a:lnTo>
                  <a:cubicBezTo>
                    <a:pt x="0" y="2832"/>
                    <a:pt x="455" y="3254"/>
                    <a:pt x="1207" y="3254"/>
                  </a:cubicBezTo>
                  <a:cubicBezTo>
                    <a:pt x="1964" y="3254"/>
                    <a:pt x="2414" y="2832"/>
                    <a:pt x="2414" y="2126"/>
                  </a:cubicBezTo>
                  <a:lnTo>
                    <a:pt x="2414" y="1128"/>
                  </a:lnTo>
                  <a:cubicBezTo>
                    <a:pt x="2414" y="423"/>
                    <a:pt x="1964" y="0"/>
                    <a:pt x="1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3125980" y="2556650"/>
              <a:ext cx="28030" cy="51770"/>
            </a:xfrm>
            <a:custGeom>
              <a:rect b="b" l="l" r="r" t="t"/>
              <a:pathLst>
                <a:path extrusionOk="0" h="2076" w="1124">
                  <a:moveTo>
                    <a:pt x="537" y="431"/>
                  </a:moveTo>
                  <a:cubicBezTo>
                    <a:pt x="544" y="431"/>
                    <a:pt x="550" y="432"/>
                    <a:pt x="557" y="432"/>
                  </a:cubicBezTo>
                  <a:cubicBezTo>
                    <a:pt x="692" y="432"/>
                    <a:pt x="692" y="451"/>
                    <a:pt x="692" y="539"/>
                  </a:cubicBezTo>
                  <a:lnTo>
                    <a:pt x="692" y="1537"/>
                  </a:lnTo>
                  <a:cubicBezTo>
                    <a:pt x="692" y="1625"/>
                    <a:pt x="692" y="1644"/>
                    <a:pt x="557" y="1644"/>
                  </a:cubicBezTo>
                  <a:cubicBezTo>
                    <a:pt x="550" y="1645"/>
                    <a:pt x="544" y="1645"/>
                    <a:pt x="537" y="1645"/>
                  </a:cubicBezTo>
                  <a:cubicBezTo>
                    <a:pt x="507" y="1645"/>
                    <a:pt x="477" y="1637"/>
                    <a:pt x="450" y="1625"/>
                  </a:cubicBezTo>
                  <a:cubicBezTo>
                    <a:pt x="436" y="1597"/>
                    <a:pt x="432" y="1570"/>
                    <a:pt x="436" y="1537"/>
                  </a:cubicBezTo>
                  <a:cubicBezTo>
                    <a:pt x="441" y="753"/>
                    <a:pt x="418" y="483"/>
                    <a:pt x="450" y="451"/>
                  </a:cubicBezTo>
                  <a:cubicBezTo>
                    <a:pt x="477" y="439"/>
                    <a:pt x="507" y="431"/>
                    <a:pt x="537" y="431"/>
                  </a:cubicBezTo>
                  <a:close/>
                  <a:moveTo>
                    <a:pt x="557" y="1"/>
                  </a:moveTo>
                  <a:cubicBezTo>
                    <a:pt x="200" y="1"/>
                    <a:pt x="0" y="196"/>
                    <a:pt x="0" y="539"/>
                  </a:cubicBezTo>
                  <a:lnTo>
                    <a:pt x="0" y="1537"/>
                  </a:lnTo>
                  <a:cubicBezTo>
                    <a:pt x="0" y="1881"/>
                    <a:pt x="204" y="2076"/>
                    <a:pt x="557" y="2076"/>
                  </a:cubicBezTo>
                  <a:cubicBezTo>
                    <a:pt x="914" y="2076"/>
                    <a:pt x="1123" y="1881"/>
                    <a:pt x="1123" y="1537"/>
                  </a:cubicBezTo>
                  <a:lnTo>
                    <a:pt x="1123" y="539"/>
                  </a:lnTo>
                  <a:cubicBezTo>
                    <a:pt x="1123" y="196"/>
                    <a:pt x="919" y="1"/>
                    <a:pt x="5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3013113" y="2484655"/>
              <a:ext cx="60199" cy="81172"/>
            </a:xfrm>
            <a:custGeom>
              <a:rect b="b" l="l" r="r" t="t"/>
              <a:pathLst>
                <a:path extrusionOk="0" h="3255" w="2414">
                  <a:moveTo>
                    <a:pt x="1207" y="432"/>
                  </a:moveTo>
                  <a:cubicBezTo>
                    <a:pt x="1727" y="432"/>
                    <a:pt x="1982" y="660"/>
                    <a:pt x="1982" y="1124"/>
                  </a:cubicBezTo>
                  <a:lnTo>
                    <a:pt x="1982" y="2126"/>
                  </a:lnTo>
                  <a:cubicBezTo>
                    <a:pt x="1982" y="2591"/>
                    <a:pt x="1727" y="2818"/>
                    <a:pt x="1207" y="2818"/>
                  </a:cubicBezTo>
                  <a:cubicBezTo>
                    <a:pt x="687" y="2818"/>
                    <a:pt x="437" y="2591"/>
                    <a:pt x="437" y="2126"/>
                  </a:cubicBezTo>
                  <a:lnTo>
                    <a:pt x="437" y="1124"/>
                  </a:lnTo>
                  <a:cubicBezTo>
                    <a:pt x="437" y="660"/>
                    <a:pt x="687" y="432"/>
                    <a:pt x="1207" y="432"/>
                  </a:cubicBezTo>
                  <a:close/>
                  <a:moveTo>
                    <a:pt x="1207" y="0"/>
                  </a:moveTo>
                  <a:cubicBezTo>
                    <a:pt x="450" y="0"/>
                    <a:pt x="0" y="423"/>
                    <a:pt x="0" y="1124"/>
                  </a:cubicBezTo>
                  <a:lnTo>
                    <a:pt x="0" y="2126"/>
                  </a:lnTo>
                  <a:cubicBezTo>
                    <a:pt x="0" y="2832"/>
                    <a:pt x="450" y="3254"/>
                    <a:pt x="1207" y="3254"/>
                  </a:cubicBezTo>
                  <a:cubicBezTo>
                    <a:pt x="1964" y="3254"/>
                    <a:pt x="2414" y="2832"/>
                    <a:pt x="2414" y="2126"/>
                  </a:cubicBezTo>
                  <a:lnTo>
                    <a:pt x="2414" y="1124"/>
                  </a:lnTo>
                  <a:cubicBezTo>
                    <a:pt x="2414" y="423"/>
                    <a:pt x="1964" y="0"/>
                    <a:pt x="1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3029322" y="2499244"/>
              <a:ext cx="28030" cy="51870"/>
            </a:xfrm>
            <a:custGeom>
              <a:rect b="b" l="l" r="r" t="t"/>
              <a:pathLst>
                <a:path extrusionOk="0" h="2080" w="1124">
                  <a:moveTo>
                    <a:pt x="531" y="435"/>
                  </a:moveTo>
                  <a:cubicBezTo>
                    <a:pt x="540" y="435"/>
                    <a:pt x="548" y="436"/>
                    <a:pt x="557" y="437"/>
                  </a:cubicBezTo>
                  <a:cubicBezTo>
                    <a:pt x="687" y="437"/>
                    <a:pt x="687" y="455"/>
                    <a:pt x="687" y="539"/>
                  </a:cubicBezTo>
                  <a:lnTo>
                    <a:pt x="687" y="1541"/>
                  </a:lnTo>
                  <a:cubicBezTo>
                    <a:pt x="687" y="1630"/>
                    <a:pt x="687" y="1644"/>
                    <a:pt x="557" y="1644"/>
                  </a:cubicBezTo>
                  <a:cubicBezTo>
                    <a:pt x="548" y="1645"/>
                    <a:pt x="540" y="1645"/>
                    <a:pt x="531" y="1645"/>
                  </a:cubicBezTo>
                  <a:cubicBezTo>
                    <a:pt x="502" y="1645"/>
                    <a:pt x="474" y="1639"/>
                    <a:pt x="446" y="1625"/>
                  </a:cubicBezTo>
                  <a:cubicBezTo>
                    <a:pt x="418" y="1597"/>
                    <a:pt x="441" y="1346"/>
                    <a:pt x="432" y="539"/>
                  </a:cubicBezTo>
                  <a:cubicBezTo>
                    <a:pt x="432" y="511"/>
                    <a:pt x="436" y="478"/>
                    <a:pt x="446" y="455"/>
                  </a:cubicBezTo>
                  <a:cubicBezTo>
                    <a:pt x="474" y="441"/>
                    <a:pt x="502" y="435"/>
                    <a:pt x="531" y="435"/>
                  </a:cubicBezTo>
                  <a:close/>
                  <a:moveTo>
                    <a:pt x="557" y="0"/>
                  </a:moveTo>
                  <a:cubicBezTo>
                    <a:pt x="204" y="0"/>
                    <a:pt x="0" y="200"/>
                    <a:pt x="0" y="539"/>
                  </a:cubicBezTo>
                  <a:lnTo>
                    <a:pt x="0" y="1541"/>
                  </a:lnTo>
                  <a:cubicBezTo>
                    <a:pt x="0" y="1885"/>
                    <a:pt x="204" y="2080"/>
                    <a:pt x="557" y="2080"/>
                  </a:cubicBezTo>
                  <a:cubicBezTo>
                    <a:pt x="915" y="2080"/>
                    <a:pt x="1123" y="1885"/>
                    <a:pt x="1123" y="1541"/>
                  </a:cubicBezTo>
                  <a:lnTo>
                    <a:pt x="1123" y="539"/>
                  </a:lnTo>
                  <a:cubicBezTo>
                    <a:pt x="1123" y="200"/>
                    <a:pt x="919" y="0"/>
                    <a:pt x="5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3044235" y="2478072"/>
              <a:ext cx="92518" cy="150373"/>
            </a:xfrm>
            <a:custGeom>
              <a:rect b="b" l="l" r="r" t="t"/>
              <a:pathLst>
                <a:path extrusionOk="0" h="6030" w="3710">
                  <a:moveTo>
                    <a:pt x="3130" y="432"/>
                  </a:moveTo>
                  <a:cubicBezTo>
                    <a:pt x="3207" y="432"/>
                    <a:pt x="3303" y="500"/>
                    <a:pt x="3264" y="603"/>
                  </a:cubicBezTo>
                  <a:lnTo>
                    <a:pt x="785" y="5547"/>
                  </a:lnTo>
                  <a:cubicBezTo>
                    <a:pt x="764" y="5577"/>
                    <a:pt x="731" y="5599"/>
                    <a:pt x="694" y="5599"/>
                  </a:cubicBezTo>
                  <a:cubicBezTo>
                    <a:pt x="690" y="5599"/>
                    <a:pt x="687" y="5598"/>
                    <a:pt x="683" y="5598"/>
                  </a:cubicBezTo>
                  <a:cubicBezTo>
                    <a:pt x="618" y="5598"/>
                    <a:pt x="563" y="5551"/>
                    <a:pt x="558" y="5487"/>
                  </a:cubicBezTo>
                  <a:cubicBezTo>
                    <a:pt x="558" y="5463"/>
                    <a:pt x="3051" y="483"/>
                    <a:pt x="3055" y="473"/>
                  </a:cubicBezTo>
                  <a:cubicBezTo>
                    <a:pt x="3068" y="445"/>
                    <a:pt x="3097" y="432"/>
                    <a:pt x="3130" y="432"/>
                  </a:cubicBezTo>
                  <a:close/>
                  <a:moveTo>
                    <a:pt x="3121" y="1"/>
                  </a:moveTo>
                  <a:cubicBezTo>
                    <a:pt x="2937" y="1"/>
                    <a:pt x="2758" y="89"/>
                    <a:pt x="2665" y="288"/>
                  </a:cubicBezTo>
                  <a:lnTo>
                    <a:pt x="187" y="5245"/>
                  </a:lnTo>
                  <a:cubicBezTo>
                    <a:pt x="1" y="5579"/>
                    <a:pt x="261" y="6030"/>
                    <a:pt x="683" y="6030"/>
                  </a:cubicBezTo>
                  <a:cubicBezTo>
                    <a:pt x="687" y="6030"/>
                    <a:pt x="691" y="6030"/>
                    <a:pt x="696" y="6030"/>
                  </a:cubicBezTo>
                  <a:cubicBezTo>
                    <a:pt x="895" y="6030"/>
                    <a:pt x="1080" y="5919"/>
                    <a:pt x="1175" y="5742"/>
                  </a:cubicBezTo>
                  <a:cubicBezTo>
                    <a:pt x="3668" y="710"/>
                    <a:pt x="3710" y="845"/>
                    <a:pt x="3710" y="552"/>
                  </a:cubicBezTo>
                  <a:cubicBezTo>
                    <a:pt x="3710" y="215"/>
                    <a:pt x="3409" y="1"/>
                    <a:pt x="31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41"/>
          <p:cNvGrpSpPr/>
          <p:nvPr/>
        </p:nvGrpSpPr>
        <p:grpSpPr>
          <a:xfrm>
            <a:off x="2623951" y="3736334"/>
            <a:ext cx="318935" cy="409712"/>
            <a:chOff x="6597704" y="3532853"/>
            <a:chExt cx="284662" cy="365683"/>
          </a:xfrm>
        </p:grpSpPr>
        <p:sp>
          <p:nvSpPr>
            <p:cNvPr id="1014" name="Google Shape;1014;p41"/>
            <p:cNvSpPr/>
            <p:nvPr/>
          </p:nvSpPr>
          <p:spPr>
            <a:xfrm>
              <a:off x="6621195" y="3556245"/>
              <a:ext cx="221470" cy="203365"/>
            </a:xfrm>
            <a:custGeom>
              <a:rect b="b" l="l" r="r" t="t"/>
              <a:pathLst>
                <a:path extrusionOk="0" h="8155" w="8881">
                  <a:moveTo>
                    <a:pt x="4795" y="1"/>
                  </a:moveTo>
                  <a:cubicBezTo>
                    <a:pt x="4086" y="1"/>
                    <a:pt x="3357" y="191"/>
                    <a:pt x="2674" y="611"/>
                  </a:cubicBezTo>
                  <a:cubicBezTo>
                    <a:pt x="1" y="2254"/>
                    <a:pt x="135" y="6167"/>
                    <a:pt x="2846" y="7653"/>
                  </a:cubicBezTo>
                  <a:cubicBezTo>
                    <a:pt x="3457" y="7987"/>
                    <a:pt x="4131" y="8154"/>
                    <a:pt x="4804" y="8154"/>
                  </a:cubicBezTo>
                  <a:cubicBezTo>
                    <a:pt x="5487" y="8154"/>
                    <a:pt x="6170" y="7982"/>
                    <a:pt x="6787" y="7639"/>
                  </a:cubicBezTo>
                  <a:cubicBezTo>
                    <a:pt x="6999" y="7517"/>
                    <a:pt x="6882" y="7226"/>
                    <a:pt x="6687" y="7226"/>
                  </a:cubicBezTo>
                  <a:cubicBezTo>
                    <a:pt x="6651" y="7226"/>
                    <a:pt x="6613" y="7236"/>
                    <a:pt x="6573" y="7258"/>
                  </a:cubicBezTo>
                  <a:cubicBezTo>
                    <a:pt x="6023" y="7557"/>
                    <a:pt x="5428" y="7700"/>
                    <a:pt x="4841" y="7700"/>
                  </a:cubicBezTo>
                  <a:cubicBezTo>
                    <a:pt x="3589" y="7700"/>
                    <a:pt x="2373" y="7051"/>
                    <a:pt x="1699" y="5894"/>
                  </a:cubicBezTo>
                  <a:cubicBezTo>
                    <a:pt x="706" y="4199"/>
                    <a:pt x="1245" y="2022"/>
                    <a:pt x="2906" y="983"/>
                  </a:cubicBezTo>
                  <a:cubicBezTo>
                    <a:pt x="3517" y="607"/>
                    <a:pt x="4169" y="436"/>
                    <a:pt x="4803" y="436"/>
                  </a:cubicBezTo>
                  <a:cubicBezTo>
                    <a:pt x="6705" y="436"/>
                    <a:pt x="8449" y="1968"/>
                    <a:pt x="8449" y="4074"/>
                  </a:cubicBezTo>
                  <a:cubicBezTo>
                    <a:pt x="8449" y="5105"/>
                    <a:pt x="8012" y="6093"/>
                    <a:pt x="7246" y="6785"/>
                  </a:cubicBezTo>
                  <a:cubicBezTo>
                    <a:pt x="7089" y="6935"/>
                    <a:pt x="7227" y="7158"/>
                    <a:pt x="7399" y="7158"/>
                  </a:cubicBezTo>
                  <a:cubicBezTo>
                    <a:pt x="7445" y="7158"/>
                    <a:pt x="7493" y="7142"/>
                    <a:pt x="7539" y="7105"/>
                  </a:cubicBezTo>
                  <a:cubicBezTo>
                    <a:pt x="8393" y="6330"/>
                    <a:pt x="8880" y="5230"/>
                    <a:pt x="8880" y="4074"/>
                  </a:cubicBezTo>
                  <a:cubicBezTo>
                    <a:pt x="8880" y="1714"/>
                    <a:pt x="6925" y="1"/>
                    <a:pt x="4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6597704" y="3549212"/>
              <a:ext cx="94214" cy="265435"/>
            </a:xfrm>
            <a:custGeom>
              <a:rect b="b" l="l" r="r" t="t"/>
              <a:pathLst>
                <a:path extrusionOk="0" h="10644" w="3778">
                  <a:moveTo>
                    <a:pt x="3327" y="0"/>
                  </a:moveTo>
                  <a:cubicBezTo>
                    <a:pt x="3290" y="0"/>
                    <a:pt x="3252" y="11"/>
                    <a:pt x="3212" y="35"/>
                  </a:cubicBezTo>
                  <a:cubicBezTo>
                    <a:pt x="891" y="1413"/>
                    <a:pt x="0" y="4481"/>
                    <a:pt x="1453" y="6914"/>
                  </a:cubicBezTo>
                  <a:lnTo>
                    <a:pt x="3301" y="10525"/>
                  </a:lnTo>
                  <a:cubicBezTo>
                    <a:pt x="3345" y="10609"/>
                    <a:pt x="3416" y="10643"/>
                    <a:pt x="3487" y="10643"/>
                  </a:cubicBezTo>
                  <a:cubicBezTo>
                    <a:pt x="3632" y="10643"/>
                    <a:pt x="3778" y="10497"/>
                    <a:pt x="3691" y="10325"/>
                  </a:cubicBezTo>
                  <a:lnTo>
                    <a:pt x="3686" y="10321"/>
                  </a:lnTo>
                  <a:lnTo>
                    <a:pt x="1829" y="6696"/>
                  </a:lnTo>
                  <a:cubicBezTo>
                    <a:pt x="497" y="4463"/>
                    <a:pt x="1323" y="1659"/>
                    <a:pt x="3431" y="411"/>
                  </a:cubicBezTo>
                  <a:cubicBezTo>
                    <a:pt x="3641" y="286"/>
                    <a:pt x="3518" y="0"/>
                    <a:pt x="3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6687678" y="3532853"/>
              <a:ext cx="194687" cy="365683"/>
            </a:xfrm>
            <a:custGeom>
              <a:rect b="b" l="l" r="r" t="t"/>
              <a:pathLst>
                <a:path extrusionOk="0" h="14664" w="7807">
                  <a:moveTo>
                    <a:pt x="2142" y="1"/>
                  </a:moveTo>
                  <a:cubicBezTo>
                    <a:pt x="1550" y="1"/>
                    <a:pt x="965" y="103"/>
                    <a:pt x="421" y="301"/>
                  </a:cubicBezTo>
                  <a:cubicBezTo>
                    <a:pt x="176" y="388"/>
                    <a:pt x="269" y="724"/>
                    <a:pt x="488" y="724"/>
                  </a:cubicBezTo>
                  <a:cubicBezTo>
                    <a:pt x="514" y="724"/>
                    <a:pt x="541" y="719"/>
                    <a:pt x="570" y="709"/>
                  </a:cubicBezTo>
                  <a:cubicBezTo>
                    <a:pt x="1076" y="523"/>
                    <a:pt x="1610" y="435"/>
                    <a:pt x="2143" y="435"/>
                  </a:cubicBezTo>
                  <a:cubicBezTo>
                    <a:pt x="5634" y="435"/>
                    <a:pt x="7806" y="4214"/>
                    <a:pt x="6149" y="7208"/>
                  </a:cubicBezTo>
                  <a:cubicBezTo>
                    <a:pt x="5834" y="7779"/>
                    <a:pt x="5875" y="7737"/>
                    <a:pt x="2728" y="13869"/>
                  </a:cubicBezTo>
                  <a:cubicBezTo>
                    <a:pt x="2605" y="14108"/>
                    <a:pt x="2373" y="14227"/>
                    <a:pt x="2142" y="14227"/>
                  </a:cubicBezTo>
                  <a:cubicBezTo>
                    <a:pt x="1910" y="14227"/>
                    <a:pt x="1679" y="14108"/>
                    <a:pt x="1559" y="13869"/>
                  </a:cubicBezTo>
                  <a:lnTo>
                    <a:pt x="477" y="11757"/>
                  </a:lnTo>
                  <a:cubicBezTo>
                    <a:pt x="433" y="11671"/>
                    <a:pt x="361" y="11635"/>
                    <a:pt x="289" y="11635"/>
                  </a:cubicBezTo>
                  <a:cubicBezTo>
                    <a:pt x="144" y="11635"/>
                    <a:pt x="0" y="11781"/>
                    <a:pt x="87" y="11952"/>
                  </a:cubicBezTo>
                  <a:lnTo>
                    <a:pt x="1169" y="14068"/>
                  </a:lnTo>
                  <a:cubicBezTo>
                    <a:pt x="1373" y="14465"/>
                    <a:pt x="1758" y="14663"/>
                    <a:pt x="2143" y="14663"/>
                  </a:cubicBezTo>
                  <a:cubicBezTo>
                    <a:pt x="2529" y="14663"/>
                    <a:pt x="2914" y="14465"/>
                    <a:pt x="3118" y="14068"/>
                  </a:cubicBezTo>
                  <a:cubicBezTo>
                    <a:pt x="3118" y="14064"/>
                    <a:pt x="6321" y="7792"/>
                    <a:pt x="6530" y="7416"/>
                  </a:cubicBezTo>
                  <a:cubicBezTo>
                    <a:pt x="7635" y="5421"/>
                    <a:pt x="7203" y="3062"/>
                    <a:pt x="5755" y="1540"/>
                  </a:cubicBezTo>
                  <a:cubicBezTo>
                    <a:pt x="4756" y="487"/>
                    <a:pt x="3432" y="1"/>
                    <a:pt x="2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6757329" y="3647167"/>
              <a:ext cx="56035" cy="75162"/>
            </a:xfrm>
            <a:custGeom>
              <a:rect b="b" l="l" r="r" t="t"/>
              <a:pathLst>
                <a:path extrusionOk="0" h="3014" w="2247">
                  <a:moveTo>
                    <a:pt x="1124" y="433"/>
                  </a:moveTo>
                  <a:cubicBezTo>
                    <a:pt x="1588" y="433"/>
                    <a:pt x="1811" y="637"/>
                    <a:pt x="1811" y="1050"/>
                  </a:cubicBezTo>
                  <a:lnTo>
                    <a:pt x="1811" y="1964"/>
                  </a:lnTo>
                  <a:cubicBezTo>
                    <a:pt x="1811" y="2373"/>
                    <a:pt x="1588" y="2577"/>
                    <a:pt x="1124" y="2577"/>
                  </a:cubicBezTo>
                  <a:cubicBezTo>
                    <a:pt x="659" y="2577"/>
                    <a:pt x="437" y="2373"/>
                    <a:pt x="437" y="1964"/>
                  </a:cubicBezTo>
                  <a:lnTo>
                    <a:pt x="437" y="1050"/>
                  </a:lnTo>
                  <a:cubicBezTo>
                    <a:pt x="437" y="637"/>
                    <a:pt x="659" y="433"/>
                    <a:pt x="1124" y="433"/>
                  </a:cubicBezTo>
                  <a:close/>
                  <a:moveTo>
                    <a:pt x="1124" y="1"/>
                  </a:moveTo>
                  <a:cubicBezTo>
                    <a:pt x="418" y="1"/>
                    <a:pt x="0" y="391"/>
                    <a:pt x="0" y="1050"/>
                  </a:cubicBezTo>
                  <a:lnTo>
                    <a:pt x="0" y="1964"/>
                  </a:lnTo>
                  <a:cubicBezTo>
                    <a:pt x="0" y="2619"/>
                    <a:pt x="423" y="3014"/>
                    <a:pt x="1124" y="3014"/>
                  </a:cubicBezTo>
                  <a:cubicBezTo>
                    <a:pt x="1829" y="3014"/>
                    <a:pt x="2247" y="2619"/>
                    <a:pt x="2247" y="1964"/>
                  </a:cubicBezTo>
                  <a:lnTo>
                    <a:pt x="2247" y="1050"/>
                  </a:lnTo>
                  <a:cubicBezTo>
                    <a:pt x="2247" y="391"/>
                    <a:pt x="1829" y="1"/>
                    <a:pt x="1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6772141" y="3660484"/>
              <a:ext cx="26658" cy="48429"/>
            </a:xfrm>
            <a:custGeom>
              <a:rect b="b" l="l" r="r" t="t"/>
              <a:pathLst>
                <a:path extrusionOk="0" h="1942" w="1069">
                  <a:moveTo>
                    <a:pt x="532" y="437"/>
                  </a:moveTo>
                  <a:cubicBezTo>
                    <a:pt x="562" y="437"/>
                    <a:pt x="592" y="442"/>
                    <a:pt x="622" y="451"/>
                  </a:cubicBezTo>
                  <a:cubicBezTo>
                    <a:pt x="641" y="488"/>
                    <a:pt x="627" y="576"/>
                    <a:pt x="632" y="1426"/>
                  </a:cubicBezTo>
                  <a:cubicBezTo>
                    <a:pt x="632" y="1449"/>
                    <a:pt x="627" y="1468"/>
                    <a:pt x="622" y="1491"/>
                  </a:cubicBezTo>
                  <a:cubicBezTo>
                    <a:pt x="592" y="1498"/>
                    <a:pt x="562" y="1501"/>
                    <a:pt x="532" y="1501"/>
                  </a:cubicBezTo>
                  <a:cubicBezTo>
                    <a:pt x="502" y="1501"/>
                    <a:pt x="472" y="1498"/>
                    <a:pt x="441" y="1491"/>
                  </a:cubicBezTo>
                  <a:cubicBezTo>
                    <a:pt x="437" y="1468"/>
                    <a:pt x="432" y="1444"/>
                    <a:pt x="437" y="1426"/>
                  </a:cubicBezTo>
                  <a:cubicBezTo>
                    <a:pt x="441" y="558"/>
                    <a:pt x="428" y="493"/>
                    <a:pt x="441" y="451"/>
                  </a:cubicBezTo>
                  <a:cubicBezTo>
                    <a:pt x="472" y="442"/>
                    <a:pt x="502" y="437"/>
                    <a:pt x="532" y="437"/>
                  </a:cubicBezTo>
                  <a:close/>
                  <a:moveTo>
                    <a:pt x="530" y="1"/>
                  </a:moveTo>
                  <a:cubicBezTo>
                    <a:pt x="195" y="1"/>
                    <a:pt x="0" y="191"/>
                    <a:pt x="0" y="516"/>
                  </a:cubicBezTo>
                  <a:lnTo>
                    <a:pt x="0" y="1430"/>
                  </a:lnTo>
                  <a:cubicBezTo>
                    <a:pt x="0" y="1755"/>
                    <a:pt x="195" y="1941"/>
                    <a:pt x="530" y="1941"/>
                  </a:cubicBezTo>
                  <a:cubicBezTo>
                    <a:pt x="864" y="1941"/>
                    <a:pt x="1068" y="1751"/>
                    <a:pt x="1068" y="1430"/>
                  </a:cubicBezTo>
                  <a:lnTo>
                    <a:pt x="1068" y="516"/>
                  </a:lnTo>
                  <a:cubicBezTo>
                    <a:pt x="1068" y="196"/>
                    <a:pt x="864" y="1"/>
                    <a:pt x="5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6683713" y="3608165"/>
              <a:ext cx="26633" cy="48304"/>
            </a:xfrm>
            <a:custGeom>
              <a:rect b="b" l="l" r="r" t="t"/>
              <a:pathLst>
                <a:path extrusionOk="0" h="1937" w="1068">
                  <a:moveTo>
                    <a:pt x="534" y="432"/>
                  </a:moveTo>
                  <a:cubicBezTo>
                    <a:pt x="564" y="432"/>
                    <a:pt x="594" y="437"/>
                    <a:pt x="622" y="446"/>
                  </a:cubicBezTo>
                  <a:cubicBezTo>
                    <a:pt x="641" y="488"/>
                    <a:pt x="627" y="576"/>
                    <a:pt x="631" y="1426"/>
                  </a:cubicBezTo>
                  <a:cubicBezTo>
                    <a:pt x="636" y="1449"/>
                    <a:pt x="631" y="1468"/>
                    <a:pt x="622" y="1491"/>
                  </a:cubicBezTo>
                  <a:cubicBezTo>
                    <a:pt x="594" y="1498"/>
                    <a:pt x="564" y="1501"/>
                    <a:pt x="534" y="1501"/>
                  </a:cubicBezTo>
                  <a:cubicBezTo>
                    <a:pt x="504" y="1501"/>
                    <a:pt x="474" y="1498"/>
                    <a:pt x="446" y="1491"/>
                  </a:cubicBezTo>
                  <a:cubicBezTo>
                    <a:pt x="427" y="1444"/>
                    <a:pt x="441" y="1375"/>
                    <a:pt x="436" y="511"/>
                  </a:cubicBezTo>
                  <a:cubicBezTo>
                    <a:pt x="436" y="488"/>
                    <a:pt x="441" y="465"/>
                    <a:pt x="446" y="446"/>
                  </a:cubicBezTo>
                  <a:cubicBezTo>
                    <a:pt x="474" y="437"/>
                    <a:pt x="504" y="432"/>
                    <a:pt x="534" y="432"/>
                  </a:cubicBezTo>
                  <a:close/>
                  <a:moveTo>
                    <a:pt x="534" y="1"/>
                  </a:moveTo>
                  <a:cubicBezTo>
                    <a:pt x="195" y="1"/>
                    <a:pt x="0" y="186"/>
                    <a:pt x="0" y="511"/>
                  </a:cubicBezTo>
                  <a:lnTo>
                    <a:pt x="0" y="1426"/>
                  </a:lnTo>
                  <a:cubicBezTo>
                    <a:pt x="0" y="1751"/>
                    <a:pt x="195" y="1936"/>
                    <a:pt x="534" y="1936"/>
                  </a:cubicBezTo>
                  <a:cubicBezTo>
                    <a:pt x="868" y="1936"/>
                    <a:pt x="1068" y="1746"/>
                    <a:pt x="1068" y="1426"/>
                  </a:cubicBezTo>
                  <a:lnTo>
                    <a:pt x="1068" y="511"/>
                  </a:lnTo>
                  <a:cubicBezTo>
                    <a:pt x="1068" y="191"/>
                    <a:pt x="868" y="1"/>
                    <a:pt x="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6669000" y="3594748"/>
              <a:ext cx="56060" cy="75137"/>
            </a:xfrm>
            <a:custGeom>
              <a:rect b="b" l="l" r="r" t="t"/>
              <a:pathLst>
                <a:path extrusionOk="0" h="3013" w="2248">
                  <a:moveTo>
                    <a:pt x="1124" y="437"/>
                  </a:moveTo>
                  <a:cubicBezTo>
                    <a:pt x="1583" y="437"/>
                    <a:pt x="1811" y="636"/>
                    <a:pt x="1811" y="1049"/>
                  </a:cubicBezTo>
                  <a:lnTo>
                    <a:pt x="1811" y="1964"/>
                  </a:lnTo>
                  <a:cubicBezTo>
                    <a:pt x="1811" y="2377"/>
                    <a:pt x="1583" y="2576"/>
                    <a:pt x="1124" y="2576"/>
                  </a:cubicBezTo>
                  <a:cubicBezTo>
                    <a:pt x="660" y="2576"/>
                    <a:pt x="437" y="2377"/>
                    <a:pt x="437" y="1964"/>
                  </a:cubicBezTo>
                  <a:lnTo>
                    <a:pt x="437" y="1049"/>
                  </a:lnTo>
                  <a:cubicBezTo>
                    <a:pt x="437" y="636"/>
                    <a:pt x="660" y="437"/>
                    <a:pt x="1124" y="437"/>
                  </a:cubicBezTo>
                  <a:close/>
                  <a:moveTo>
                    <a:pt x="1124" y="0"/>
                  </a:moveTo>
                  <a:cubicBezTo>
                    <a:pt x="418" y="0"/>
                    <a:pt x="1" y="395"/>
                    <a:pt x="1" y="1049"/>
                  </a:cubicBezTo>
                  <a:lnTo>
                    <a:pt x="1" y="1964"/>
                  </a:lnTo>
                  <a:cubicBezTo>
                    <a:pt x="1" y="2618"/>
                    <a:pt x="418" y="3013"/>
                    <a:pt x="1124" y="3013"/>
                  </a:cubicBezTo>
                  <a:cubicBezTo>
                    <a:pt x="1825" y="3013"/>
                    <a:pt x="2247" y="2623"/>
                    <a:pt x="2247" y="1964"/>
                  </a:cubicBezTo>
                  <a:lnTo>
                    <a:pt x="2247" y="1049"/>
                  </a:lnTo>
                  <a:cubicBezTo>
                    <a:pt x="2247" y="395"/>
                    <a:pt x="1825" y="0"/>
                    <a:pt x="1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6697254" y="3588713"/>
              <a:ext cx="86608" cy="138478"/>
            </a:xfrm>
            <a:custGeom>
              <a:rect b="b" l="l" r="r" t="t"/>
              <a:pathLst>
                <a:path extrusionOk="0" h="5553" w="3473">
                  <a:moveTo>
                    <a:pt x="2886" y="437"/>
                  </a:moveTo>
                  <a:cubicBezTo>
                    <a:pt x="2935" y="437"/>
                    <a:pt x="2999" y="475"/>
                    <a:pt x="2999" y="525"/>
                  </a:cubicBezTo>
                  <a:cubicBezTo>
                    <a:pt x="2999" y="572"/>
                    <a:pt x="738" y="5121"/>
                    <a:pt x="650" y="5121"/>
                  </a:cubicBezTo>
                  <a:cubicBezTo>
                    <a:pt x="599" y="5121"/>
                    <a:pt x="562" y="5084"/>
                    <a:pt x="553" y="5037"/>
                  </a:cubicBezTo>
                  <a:cubicBezTo>
                    <a:pt x="553" y="5019"/>
                    <a:pt x="2813" y="511"/>
                    <a:pt x="2832" y="465"/>
                  </a:cubicBezTo>
                  <a:lnTo>
                    <a:pt x="2836" y="465"/>
                  </a:lnTo>
                  <a:cubicBezTo>
                    <a:pt x="2844" y="446"/>
                    <a:pt x="2863" y="437"/>
                    <a:pt x="2886" y="437"/>
                  </a:cubicBezTo>
                  <a:close/>
                  <a:moveTo>
                    <a:pt x="2881" y="1"/>
                  </a:moveTo>
                  <a:cubicBezTo>
                    <a:pt x="2704" y="1"/>
                    <a:pt x="2531" y="85"/>
                    <a:pt x="2442" y="275"/>
                  </a:cubicBezTo>
                  <a:lnTo>
                    <a:pt x="177" y="4805"/>
                  </a:lnTo>
                  <a:cubicBezTo>
                    <a:pt x="0" y="5125"/>
                    <a:pt x="251" y="5552"/>
                    <a:pt x="650" y="5552"/>
                  </a:cubicBezTo>
                  <a:cubicBezTo>
                    <a:pt x="654" y="5553"/>
                    <a:pt x="658" y="5553"/>
                    <a:pt x="662" y="5553"/>
                  </a:cubicBezTo>
                  <a:cubicBezTo>
                    <a:pt x="853" y="5553"/>
                    <a:pt x="1028" y="5447"/>
                    <a:pt x="1119" y="5279"/>
                  </a:cubicBezTo>
                  <a:cubicBezTo>
                    <a:pt x="3472" y="572"/>
                    <a:pt x="3342" y="850"/>
                    <a:pt x="3356" y="795"/>
                  </a:cubicBezTo>
                  <a:cubicBezTo>
                    <a:pt x="3412" y="716"/>
                    <a:pt x="3440" y="623"/>
                    <a:pt x="3435" y="525"/>
                  </a:cubicBezTo>
                  <a:cubicBezTo>
                    <a:pt x="3435" y="201"/>
                    <a:pt x="3153" y="1"/>
                    <a:pt x="2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 name="Google Shape;1022;p41"/>
          <p:cNvSpPr txBox="1"/>
          <p:nvPr/>
        </p:nvSpPr>
        <p:spPr>
          <a:xfrm>
            <a:off x="4945375" y="1991275"/>
            <a:ext cx="2815800" cy="568500"/>
          </a:xfrm>
          <a:prstGeom prst="rect">
            <a:avLst/>
          </a:prstGeom>
          <a:noFill/>
          <a:ln>
            <a:noFill/>
          </a:ln>
        </p:spPr>
        <p:txBody>
          <a:bodyPr anchorCtr="0" anchor="b"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bel"/>
                <a:ea typeface="Abel"/>
                <a:cs typeface="Abel"/>
                <a:sym typeface="Abel"/>
              </a:rPr>
              <a:t>Despite being red, Mars is actually a cold place. It’s full of iron oxide dust</a:t>
            </a:r>
            <a:endParaRPr sz="1200">
              <a:solidFill>
                <a:srgbClr val="FFFFFF"/>
              </a:solidFill>
              <a:latin typeface="Abel"/>
              <a:ea typeface="Abel"/>
              <a:cs typeface="Abel"/>
              <a:sym typeface="Abel"/>
            </a:endParaRPr>
          </a:p>
        </p:txBody>
      </p:sp>
      <p:sp>
        <p:nvSpPr>
          <p:cNvPr id="1023" name="Google Shape;1023;p41"/>
          <p:cNvSpPr txBox="1"/>
          <p:nvPr/>
        </p:nvSpPr>
        <p:spPr>
          <a:xfrm>
            <a:off x="4945375" y="2787995"/>
            <a:ext cx="2815800" cy="568500"/>
          </a:xfrm>
          <a:prstGeom prst="rect">
            <a:avLst/>
          </a:prstGeom>
          <a:noFill/>
          <a:ln>
            <a:noFill/>
          </a:ln>
        </p:spPr>
        <p:txBody>
          <a:bodyPr anchorCtr="0" anchor="b"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bel"/>
                <a:ea typeface="Abel"/>
                <a:cs typeface="Abel"/>
                <a:sym typeface="Abel"/>
              </a:rPr>
              <a:t>Venus has a beautiful name and is the second planet from the Sun</a:t>
            </a:r>
            <a:endParaRPr sz="1200">
              <a:solidFill>
                <a:srgbClr val="FFFFFF"/>
              </a:solidFill>
              <a:latin typeface="Abel"/>
              <a:ea typeface="Abel"/>
              <a:cs typeface="Abel"/>
              <a:sym typeface="Abel"/>
            </a:endParaRPr>
          </a:p>
        </p:txBody>
      </p:sp>
      <p:sp>
        <p:nvSpPr>
          <p:cNvPr id="1024" name="Google Shape;1024;p41"/>
          <p:cNvSpPr txBox="1"/>
          <p:nvPr/>
        </p:nvSpPr>
        <p:spPr>
          <a:xfrm>
            <a:off x="4945375" y="1814156"/>
            <a:ext cx="1716000" cy="336300"/>
          </a:xfrm>
          <a:prstGeom prst="rect">
            <a:avLst/>
          </a:prstGeom>
          <a:noFill/>
          <a:ln>
            <a:noFill/>
          </a:ln>
        </p:spPr>
        <p:txBody>
          <a:bodyPr anchorCtr="0" anchor="b"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nton"/>
                <a:ea typeface="Anton"/>
                <a:cs typeface="Anton"/>
                <a:sym typeface="Anton"/>
              </a:rPr>
              <a:t>MARS</a:t>
            </a:r>
            <a:endParaRPr sz="1200">
              <a:solidFill>
                <a:srgbClr val="FFFFFF"/>
              </a:solidFill>
              <a:latin typeface="Anton"/>
              <a:ea typeface="Anton"/>
              <a:cs typeface="Anton"/>
              <a:sym typeface="Anton"/>
            </a:endParaRPr>
          </a:p>
        </p:txBody>
      </p:sp>
      <p:sp>
        <p:nvSpPr>
          <p:cNvPr id="1025" name="Google Shape;1025;p41"/>
          <p:cNvSpPr txBox="1"/>
          <p:nvPr/>
        </p:nvSpPr>
        <p:spPr>
          <a:xfrm>
            <a:off x="4945375" y="2616362"/>
            <a:ext cx="1716000" cy="336300"/>
          </a:xfrm>
          <a:prstGeom prst="rect">
            <a:avLst/>
          </a:prstGeom>
          <a:noFill/>
          <a:ln>
            <a:noFill/>
          </a:ln>
        </p:spPr>
        <p:txBody>
          <a:bodyPr anchorCtr="0" anchor="b"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nton"/>
                <a:ea typeface="Anton"/>
                <a:cs typeface="Anton"/>
                <a:sym typeface="Anton"/>
              </a:rPr>
              <a:t>VENUS</a:t>
            </a:r>
            <a:endParaRPr sz="1200">
              <a:solidFill>
                <a:srgbClr val="FFFFFF"/>
              </a:solidFill>
              <a:latin typeface="Anton"/>
              <a:ea typeface="Anton"/>
              <a:cs typeface="Anton"/>
              <a:sym typeface="Anton"/>
            </a:endParaRPr>
          </a:p>
        </p:txBody>
      </p:sp>
      <p:sp>
        <p:nvSpPr>
          <p:cNvPr id="1026" name="Google Shape;1026;p41"/>
          <p:cNvSpPr txBox="1"/>
          <p:nvPr/>
        </p:nvSpPr>
        <p:spPr>
          <a:xfrm>
            <a:off x="4945375" y="3590178"/>
            <a:ext cx="2815800" cy="568500"/>
          </a:xfrm>
          <a:prstGeom prst="rect">
            <a:avLst/>
          </a:prstGeom>
          <a:noFill/>
          <a:ln>
            <a:noFill/>
          </a:ln>
        </p:spPr>
        <p:txBody>
          <a:bodyPr anchorCtr="0" anchor="b"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bel"/>
                <a:ea typeface="Abel"/>
                <a:cs typeface="Abel"/>
                <a:sym typeface="Abel"/>
              </a:rPr>
              <a:t>Mercury is the closest planet to the Sun and is only a bit larger than our Moon</a:t>
            </a:r>
            <a:endParaRPr sz="1200">
              <a:solidFill>
                <a:srgbClr val="FFFFFF"/>
              </a:solidFill>
              <a:latin typeface="Abel"/>
              <a:ea typeface="Abel"/>
              <a:cs typeface="Abel"/>
              <a:sym typeface="Abel"/>
            </a:endParaRPr>
          </a:p>
        </p:txBody>
      </p:sp>
      <p:sp>
        <p:nvSpPr>
          <p:cNvPr id="1027" name="Google Shape;1027;p41"/>
          <p:cNvSpPr txBox="1"/>
          <p:nvPr/>
        </p:nvSpPr>
        <p:spPr>
          <a:xfrm>
            <a:off x="4945375" y="3418550"/>
            <a:ext cx="1716000" cy="336300"/>
          </a:xfrm>
          <a:prstGeom prst="rect">
            <a:avLst/>
          </a:prstGeom>
          <a:noFill/>
          <a:ln>
            <a:noFill/>
          </a:ln>
        </p:spPr>
        <p:txBody>
          <a:bodyPr anchorCtr="0" anchor="b"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rgbClr val="FFFFFF"/>
                </a:solidFill>
                <a:latin typeface="Anton"/>
                <a:ea typeface="Anton"/>
                <a:cs typeface="Anton"/>
                <a:sym typeface="Anton"/>
              </a:rPr>
              <a:t>MERCURY</a:t>
            </a:r>
            <a:endParaRPr sz="1200">
              <a:solidFill>
                <a:srgbClr val="FFFFFF"/>
              </a:solidFill>
              <a:latin typeface="Anton"/>
              <a:ea typeface="Anton"/>
              <a:cs typeface="Anton"/>
              <a:sym typeface="Anton"/>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031" name="Shape 1031"/>
        <p:cNvGrpSpPr/>
        <p:nvPr/>
      </p:nvGrpSpPr>
      <p:grpSpPr>
        <a:xfrm>
          <a:off x="0" y="0"/>
          <a:ext cx="0" cy="0"/>
          <a:chOff x="0" y="0"/>
          <a:chExt cx="0" cy="0"/>
        </a:xfrm>
      </p:grpSpPr>
      <p:sp>
        <p:nvSpPr>
          <p:cNvPr id="1032" name="Google Shape;1032;p42"/>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 AND THE SAME GOES FOR </a:t>
            </a:r>
            <a:r>
              <a:rPr lang="en">
                <a:solidFill>
                  <a:srgbClr val="FFAD2C"/>
                </a:solidFill>
              </a:rPr>
              <a:t>TABLES</a:t>
            </a:r>
            <a:endParaRPr>
              <a:solidFill>
                <a:srgbClr val="FFAD2C"/>
              </a:solidFill>
            </a:endParaRPr>
          </a:p>
        </p:txBody>
      </p:sp>
      <p:graphicFrame>
        <p:nvGraphicFramePr>
          <p:cNvPr id="1033" name="Google Shape;1033;p42"/>
          <p:cNvGraphicFramePr/>
          <p:nvPr/>
        </p:nvGraphicFramePr>
        <p:xfrm>
          <a:off x="1902300" y="1477225"/>
          <a:ext cx="3000000" cy="3000000"/>
        </p:xfrm>
        <a:graphic>
          <a:graphicData uri="http://schemas.openxmlformats.org/drawingml/2006/table">
            <a:tbl>
              <a:tblPr>
                <a:noFill/>
                <a:tableStyleId>{EA289DE7-DA8D-40EC-A147-4801634CE423}</a:tableStyleId>
              </a:tblPr>
              <a:tblGrid>
                <a:gridCol w="1334850"/>
                <a:gridCol w="1334850"/>
                <a:gridCol w="1334850"/>
                <a:gridCol w="1334850"/>
              </a:tblGrid>
              <a:tr h="725025">
                <a:tc>
                  <a:txBody>
                    <a:bodyPr/>
                    <a:lstStyle/>
                    <a:p>
                      <a:pPr indent="0" lvl="0" marL="0" rtl="0" algn="l">
                        <a:spcBef>
                          <a:spcPts val="0"/>
                        </a:spcBef>
                        <a:spcAft>
                          <a:spcPts val="0"/>
                        </a:spcAft>
                        <a:buNone/>
                      </a:pPr>
                      <a:r>
                        <a:t/>
                      </a:r>
                      <a:endParaRPr/>
                    </a:p>
                  </a:txBody>
                  <a:tcPr marT="91425" marB="91425" marR="91425" marL="91425">
                    <a:lnL cap="flat" cmpd="sng" w="9525">
                      <a:solidFill>
                        <a:srgbClr val="202020">
                          <a:alpha val="0"/>
                        </a:srgbClr>
                      </a:solidFill>
                      <a:prstDash val="solid"/>
                      <a:round/>
                      <a:headEnd len="sm" w="sm" type="none"/>
                      <a:tailEnd len="sm" w="sm" type="none"/>
                    </a:lnL>
                    <a:lnR cap="flat" cmpd="sng" w="38100">
                      <a:solidFill>
                        <a:srgbClr val="202020">
                          <a:alpha val="0"/>
                        </a:srgbClr>
                      </a:solidFill>
                      <a:prstDash val="solid"/>
                      <a:round/>
                      <a:headEnd len="sm" w="sm" type="none"/>
                      <a:tailEnd len="sm" w="sm" type="none"/>
                    </a:lnR>
                    <a:lnT cap="flat" cmpd="sng" w="9525">
                      <a:solidFill>
                        <a:srgbClr val="202020">
                          <a:alpha val="0"/>
                        </a:srgbClr>
                      </a:solidFill>
                      <a:prstDash val="solid"/>
                      <a:round/>
                      <a:headEnd len="sm" w="sm" type="none"/>
                      <a:tailEnd len="sm" w="sm" type="none"/>
                    </a:lnT>
                    <a:lnB cap="flat" cmpd="sng" w="38100">
                      <a:solidFill>
                        <a:srgbClr val="202020"/>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nton"/>
                          <a:ea typeface="Anton"/>
                          <a:cs typeface="Anton"/>
                          <a:sym typeface="Anton"/>
                        </a:rPr>
                        <a:t>2017</a:t>
                      </a:r>
                      <a:endParaRPr>
                        <a:solidFill>
                          <a:srgbClr val="FFFFFF"/>
                        </a:solidFill>
                        <a:latin typeface="Anton"/>
                        <a:ea typeface="Anton"/>
                        <a:cs typeface="Anton"/>
                        <a:sym typeface="Anton"/>
                      </a:endParaRPr>
                    </a:p>
                  </a:txBody>
                  <a:tcPr marT="91425" marB="91425" marR="91425" marL="91425" anchor="ctr">
                    <a:lnL cap="flat" cmpd="sng" w="38100">
                      <a:solidFill>
                        <a:srgbClr val="202020">
                          <a:alpha val="0"/>
                        </a:srgbClr>
                      </a:solidFill>
                      <a:prstDash val="solid"/>
                      <a:round/>
                      <a:headEnd len="sm" w="sm" type="none"/>
                      <a:tailEnd len="sm" w="sm" type="none"/>
                    </a:lnL>
                    <a:lnR cap="flat" cmpd="sng" w="38100">
                      <a:solidFill>
                        <a:srgbClr val="202020"/>
                      </a:solidFill>
                      <a:prstDash val="solid"/>
                      <a:round/>
                      <a:headEnd len="sm" w="sm" type="none"/>
                      <a:tailEnd len="sm" w="sm" type="none"/>
                    </a:lnR>
                    <a:lnT cap="flat" cmpd="sng" w="9525">
                      <a:solidFill>
                        <a:srgbClr val="202020">
                          <a:alpha val="0"/>
                        </a:srgbClr>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a:solidFill>
                            <a:srgbClr val="FFFFFF"/>
                          </a:solidFill>
                          <a:latin typeface="Anton"/>
                          <a:ea typeface="Anton"/>
                          <a:cs typeface="Anton"/>
                          <a:sym typeface="Anton"/>
                        </a:rPr>
                        <a:t>2018</a:t>
                      </a:r>
                      <a:endParaRPr>
                        <a:solidFill>
                          <a:srgbClr val="FFFFFF"/>
                        </a:solidFill>
                        <a:latin typeface="Anton"/>
                        <a:ea typeface="Anton"/>
                        <a:cs typeface="Anton"/>
                        <a:sym typeface="Anton"/>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9525">
                      <a:solidFill>
                        <a:srgbClr val="202020">
                          <a:alpha val="0"/>
                        </a:srgbClr>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a:solidFill>
                            <a:srgbClr val="FFFFFF"/>
                          </a:solidFill>
                          <a:latin typeface="Anton"/>
                          <a:ea typeface="Anton"/>
                          <a:cs typeface="Anton"/>
                          <a:sym typeface="Anton"/>
                        </a:rPr>
                        <a:t>2019</a:t>
                      </a:r>
                      <a:endParaRPr>
                        <a:solidFill>
                          <a:srgbClr val="FFFFFF"/>
                        </a:solidFill>
                        <a:latin typeface="Anton"/>
                        <a:ea typeface="Anton"/>
                        <a:cs typeface="Anton"/>
                        <a:sym typeface="Anton"/>
                      </a:endParaRPr>
                    </a:p>
                  </a:txBody>
                  <a:tcPr marT="91425" marB="91425" marR="91425" marL="91425" anchor="ctr">
                    <a:lnL cap="flat" cmpd="sng" w="38100">
                      <a:solidFill>
                        <a:srgbClr val="202020"/>
                      </a:solidFill>
                      <a:prstDash val="solid"/>
                      <a:round/>
                      <a:headEnd len="sm" w="sm" type="none"/>
                      <a:tailEnd len="sm" w="sm" type="none"/>
                    </a:lnL>
                    <a:lnR cap="flat" cmpd="sng" w="9525">
                      <a:solidFill>
                        <a:srgbClr val="202020"/>
                      </a:solidFill>
                      <a:prstDash val="solid"/>
                      <a:round/>
                      <a:headEnd len="sm" w="sm" type="none"/>
                      <a:tailEnd len="sm" w="sm" type="none"/>
                    </a:lnR>
                    <a:lnT cap="flat" cmpd="sng" w="9525">
                      <a:solidFill>
                        <a:srgbClr val="202020">
                          <a:alpha val="0"/>
                        </a:srgbClr>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DE4223"/>
                        </a:gs>
                        <a:gs pos="100000">
                          <a:srgbClr val="B64040"/>
                        </a:gs>
                      </a:gsLst>
                      <a:path path="circle">
                        <a:fillToRect l="100%" t="100%"/>
                      </a:path>
                      <a:tileRect b="-100%" r="-100%"/>
                    </a:gradFill>
                  </a:tcPr>
                </a:tc>
              </a:tr>
              <a:tr h="725025">
                <a:tc>
                  <a:txBody>
                    <a:bodyPr/>
                    <a:lstStyle/>
                    <a:p>
                      <a:pPr indent="0" lvl="0" marL="0" rtl="0" algn="ctr">
                        <a:spcBef>
                          <a:spcPts val="0"/>
                        </a:spcBef>
                        <a:spcAft>
                          <a:spcPts val="0"/>
                        </a:spcAft>
                        <a:buNone/>
                      </a:pPr>
                      <a:r>
                        <a:rPr lang="en" sz="1200">
                          <a:solidFill>
                            <a:srgbClr val="FFFFFF"/>
                          </a:solidFill>
                          <a:latin typeface="Anton"/>
                          <a:ea typeface="Anton"/>
                          <a:cs typeface="Anton"/>
                          <a:sym typeface="Anton"/>
                        </a:rPr>
                        <a:t>REVENUE</a:t>
                      </a:r>
                      <a:endParaRPr sz="1200">
                        <a:solidFill>
                          <a:srgbClr val="FFFFFF"/>
                        </a:solidFill>
                        <a:latin typeface="Anton"/>
                        <a:ea typeface="Anton"/>
                        <a:cs typeface="Anton"/>
                        <a:sym typeface="Anton"/>
                      </a:endParaRPr>
                    </a:p>
                  </a:txBody>
                  <a:tcPr marT="91425" marB="91425" marR="91425" marL="91425" anchor="ctr">
                    <a:lnL cap="flat" cmpd="sng" w="9525">
                      <a:solidFill>
                        <a:srgbClr val="202020">
                          <a:alpha val="0"/>
                        </a:srgbClr>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3,000,000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4,000,000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5,000,000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9525">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DE4223"/>
                        </a:gs>
                        <a:gs pos="100000">
                          <a:srgbClr val="B64040"/>
                        </a:gs>
                      </a:gsLst>
                      <a:path path="circle">
                        <a:fillToRect l="100%" t="100%"/>
                      </a:path>
                      <a:tileRect b="-100%" r="-100%"/>
                    </a:gradFill>
                  </a:tcPr>
                </a:tc>
              </a:tr>
              <a:tr h="725025">
                <a:tc>
                  <a:txBody>
                    <a:bodyPr/>
                    <a:lstStyle/>
                    <a:p>
                      <a:pPr indent="0" lvl="0" marL="0" rtl="0" algn="ctr">
                        <a:spcBef>
                          <a:spcPts val="0"/>
                        </a:spcBef>
                        <a:spcAft>
                          <a:spcPts val="0"/>
                        </a:spcAft>
                        <a:buNone/>
                      </a:pPr>
                      <a:r>
                        <a:rPr lang="en" sz="1200">
                          <a:solidFill>
                            <a:srgbClr val="FFFFFF"/>
                          </a:solidFill>
                          <a:latin typeface="Anton"/>
                          <a:ea typeface="Anton"/>
                          <a:cs typeface="Anton"/>
                          <a:sym typeface="Anton"/>
                        </a:rPr>
                        <a:t>TOTAL SALES</a:t>
                      </a:r>
                      <a:endParaRPr sz="1200">
                        <a:solidFill>
                          <a:srgbClr val="FFFFFF"/>
                        </a:solidFill>
                        <a:latin typeface="Anton"/>
                        <a:ea typeface="Anton"/>
                        <a:cs typeface="Anton"/>
                        <a:sym typeface="Anton"/>
                      </a:endParaRPr>
                    </a:p>
                  </a:txBody>
                  <a:tcPr marT="91425" marB="91425" marR="91425" marL="91425" anchor="ctr">
                    <a:lnL cap="flat" cmpd="sng" w="9525">
                      <a:solidFill>
                        <a:srgbClr val="202020">
                          <a:alpha val="0"/>
                        </a:srgbClr>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300,000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400,000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500,000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9525">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38100">
                      <a:solidFill>
                        <a:srgbClr val="202020"/>
                      </a:solidFill>
                      <a:prstDash val="solid"/>
                      <a:round/>
                      <a:headEnd len="sm" w="sm" type="none"/>
                      <a:tailEnd len="sm" w="sm" type="none"/>
                    </a:lnB>
                    <a:gradFill>
                      <a:gsLst>
                        <a:gs pos="0">
                          <a:srgbClr val="DE4223"/>
                        </a:gs>
                        <a:gs pos="100000">
                          <a:srgbClr val="B64040"/>
                        </a:gs>
                      </a:gsLst>
                      <a:path path="circle">
                        <a:fillToRect l="100%" t="100%"/>
                      </a:path>
                      <a:tileRect b="-100%" r="-100%"/>
                    </a:gradFill>
                  </a:tcPr>
                </a:tc>
              </a:tr>
              <a:tr h="725025">
                <a:tc>
                  <a:txBody>
                    <a:bodyPr/>
                    <a:lstStyle/>
                    <a:p>
                      <a:pPr indent="0" lvl="0" marL="0" rtl="0" algn="ctr">
                        <a:spcBef>
                          <a:spcPts val="0"/>
                        </a:spcBef>
                        <a:spcAft>
                          <a:spcPts val="0"/>
                        </a:spcAft>
                        <a:buNone/>
                      </a:pPr>
                      <a:r>
                        <a:rPr lang="en" sz="1200">
                          <a:solidFill>
                            <a:srgbClr val="FFFFFF"/>
                          </a:solidFill>
                          <a:latin typeface="Anton"/>
                          <a:ea typeface="Anton"/>
                          <a:cs typeface="Anton"/>
                          <a:sym typeface="Anton"/>
                        </a:rPr>
                        <a:t>RANK POS.</a:t>
                      </a:r>
                      <a:endParaRPr sz="1200">
                        <a:solidFill>
                          <a:srgbClr val="FFFFFF"/>
                        </a:solidFill>
                        <a:latin typeface="Anton"/>
                        <a:ea typeface="Anton"/>
                        <a:cs typeface="Anton"/>
                        <a:sym typeface="Anton"/>
                      </a:endParaRPr>
                    </a:p>
                  </a:txBody>
                  <a:tcPr marT="91425" marB="91425" marR="91425" marL="91425" anchor="ctr">
                    <a:lnL cap="flat" cmpd="sng" w="9525">
                      <a:solidFill>
                        <a:srgbClr val="202020">
                          <a:alpha val="0"/>
                        </a:srgbClr>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9525">
                      <a:solidFill>
                        <a:srgbClr val="202020">
                          <a:alpha val="0"/>
                        </a:srgbClr>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56</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9525">
                      <a:solidFill>
                        <a:srgbClr val="202020">
                          <a:alpha val="0"/>
                        </a:srgbClr>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23</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38100">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9525">
                      <a:solidFill>
                        <a:srgbClr val="202020">
                          <a:alpha val="0"/>
                        </a:srgbClr>
                      </a:solidFill>
                      <a:prstDash val="solid"/>
                      <a:round/>
                      <a:headEnd len="sm" w="sm" type="none"/>
                      <a:tailEnd len="sm" w="sm" type="none"/>
                    </a:lnB>
                    <a:gradFill>
                      <a:gsLst>
                        <a:gs pos="0">
                          <a:srgbClr val="FFC002"/>
                        </a:gs>
                        <a:gs pos="100000">
                          <a:srgbClr val="E69138"/>
                        </a:gs>
                      </a:gsLst>
                      <a:path path="circle">
                        <a:fillToRect r="100%" t="100%"/>
                      </a:path>
                      <a:tileRect b="-100%" l="-100%"/>
                    </a:gradFill>
                  </a:tcPr>
                </a:tc>
                <a:tc>
                  <a:txBody>
                    <a:bodyPr/>
                    <a:lstStyle/>
                    <a:p>
                      <a:pPr indent="0" lvl="0" marL="0" rtl="0" algn="ctr">
                        <a:spcBef>
                          <a:spcPts val="0"/>
                        </a:spcBef>
                        <a:spcAft>
                          <a:spcPts val="0"/>
                        </a:spcAft>
                        <a:buNone/>
                      </a:pPr>
                      <a:r>
                        <a:rPr lang="en" sz="1200">
                          <a:solidFill>
                            <a:srgbClr val="FFFFFF"/>
                          </a:solidFill>
                          <a:latin typeface="Abel"/>
                          <a:ea typeface="Abel"/>
                          <a:cs typeface="Abel"/>
                          <a:sym typeface="Abel"/>
                        </a:rPr>
                        <a:t>10</a:t>
                      </a:r>
                      <a:endParaRPr sz="1200">
                        <a:solidFill>
                          <a:srgbClr val="FFFFFF"/>
                        </a:solidFill>
                        <a:latin typeface="Abel"/>
                        <a:ea typeface="Abel"/>
                        <a:cs typeface="Abel"/>
                        <a:sym typeface="Abel"/>
                      </a:endParaRPr>
                    </a:p>
                  </a:txBody>
                  <a:tcPr marT="91425" marB="91425" marR="91425" marL="91425" anchor="ctr">
                    <a:lnL cap="flat" cmpd="sng" w="38100">
                      <a:solidFill>
                        <a:srgbClr val="202020"/>
                      </a:solidFill>
                      <a:prstDash val="solid"/>
                      <a:round/>
                      <a:headEnd len="sm" w="sm" type="none"/>
                      <a:tailEnd len="sm" w="sm" type="none"/>
                    </a:lnL>
                    <a:lnR cap="flat" cmpd="sng" w="9525">
                      <a:solidFill>
                        <a:srgbClr val="202020"/>
                      </a:solidFill>
                      <a:prstDash val="solid"/>
                      <a:round/>
                      <a:headEnd len="sm" w="sm" type="none"/>
                      <a:tailEnd len="sm" w="sm" type="none"/>
                    </a:lnR>
                    <a:lnT cap="flat" cmpd="sng" w="38100">
                      <a:solidFill>
                        <a:srgbClr val="202020"/>
                      </a:solidFill>
                      <a:prstDash val="solid"/>
                      <a:round/>
                      <a:headEnd len="sm" w="sm" type="none"/>
                      <a:tailEnd len="sm" w="sm" type="none"/>
                    </a:lnT>
                    <a:lnB cap="flat" cmpd="sng" w="9525">
                      <a:solidFill>
                        <a:srgbClr val="202020">
                          <a:alpha val="0"/>
                        </a:srgbClr>
                      </a:solidFill>
                      <a:prstDash val="solid"/>
                      <a:round/>
                      <a:headEnd len="sm" w="sm" type="none"/>
                      <a:tailEnd len="sm" w="sm" type="none"/>
                    </a:lnB>
                    <a:gradFill>
                      <a:gsLst>
                        <a:gs pos="0">
                          <a:srgbClr val="DE4223"/>
                        </a:gs>
                        <a:gs pos="100000">
                          <a:srgbClr val="B64040"/>
                        </a:gs>
                      </a:gsLst>
                      <a:path path="circle">
                        <a:fillToRect l="100%" t="100%"/>
                      </a:path>
                      <a:tileRect b="-100%" r="-100%"/>
                    </a:gra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037" name="Shape 1037"/>
        <p:cNvGrpSpPr/>
        <p:nvPr/>
      </p:nvGrpSpPr>
      <p:grpSpPr>
        <a:xfrm>
          <a:off x="0" y="0"/>
          <a:ext cx="0" cy="0"/>
          <a:chOff x="0" y="0"/>
          <a:chExt cx="0" cy="0"/>
        </a:xfrm>
      </p:grpSpPr>
      <p:sp>
        <p:nvSpPr>
          <p:cNvPr id="1038" name="Google Shape;1038;p43"/>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THIS IS A </a:t>
            </a:r>
            <a:r>
              <a:rPr lang="en">
                <a:solidFill>
                  <a:srgbClr val="FFAD2C"/>
                </a:solidFill>
              </a:rPr>
              <a:t>MAP</a:t>
            </a:r>
            <a:endParaRPr>
              <a:solidFill>
                <a:srgbClr val="FFAD2C"/>
              </a:solidFill>
            </a:endParaRPr>
          </a:p>
        </p:txBody>
      </p:sp>
      <p:sp>
        <p:nvSpPr>
          <p:cNvPr id="1039" name="Google Shape;1039;p43"/>
          <p:cNvSpPr txBox="1"/>
          <p:nvPr/>
        </p:nvSpPr>
        <p:spPr>
          <a:xfrm>
            <a:off x="6452375" y="2137219"/>
            <a:ext cx="1400700" cy="4797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 sz="1200">
                <a:solidFill>
                  <a:srgbClr val="F3F3F3"/>
                </a:solidFill>
                <a:latin typeface="Abel"/>
                <a:ea typeface="Abel"/>
                <a:cs typeface="Abel"/>
                <a:sym typeface="Abel"/>
              </a:rPr>
              <a:t>Despite being red, Mars is actually a cold place</a:t>
            </a:r>
            <a:endParaRPr sz="1200">
              <a:solidFill>
                <a:srgbClr val="F3F3F3"/>
              </a:solidFill>
              <a:latin typeface="Abel"/>
              <a:ea typeface="Abel"/>
              <a:cs typeface="Abel"/>
              <a:sym typeface="Abel"/>
            </a:endParaRPr>
          </a:p>
        </p:txBody>
      </p:sp>
      <p:sp>
        <p:nvSpPr>
          <p:cNvPr id="1040" name="Google Shape;1040;p43"/>
          <p:cNvSpPr txBox="1"/>
          <p:nvPr/>
        </p:nvSpPr>
        <p:spPr>
          <a:xfrm>
            <a:off x="6452375" y="3149026"/>
            <a:ext cx="1400700" cy="4797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 sz="1200">
                <a:solidFill>
                  <a:srgbClr val="F3F3F3"/>
                </a:solidFill>
                <a:latin typeface="Abel"/>
                <a:ea typeface="Abel"/>
                <a:cs typeface="Abel"/>
                <a:sym typeface="Abel"/>
              </a:rPr>
              <a:t>Neptune is the farthest planet from the Sun</a:t>
            </a:r>
            <a:endParaRPr sz="1200">
              <a:solidFill>
                <a:srgbClr val="F3F3F3"/>
              </a:solidFill>
              <a:latin typeface="Abel"/>
              <a:ea typeface="Abel"/>
              <a:cs typeface="Abel"/>
              <a:sym typeface="Abel"/>
            </a:endParaRPr>
          </a:p>
          <a:p>
            <a:pPr indent="0" lvl="0" marL="12700" marR="0" rtl="0" algn="r">
              <a:lnSpc>
                <a:spcPct val="100000"/>
              </a:lnSpc>
              <a:spcBef>
                <a:spcPts val="0"/>
              </a:spcBef>
              <a:spcAft>
                <a:spcPts val="0"/>
              </a:spcAft>
              <a:buNone/>
            </a:pPr>
            <a:r>
              <a:rPr lang="en" sz="1200">
                <a:solidFill>
                  <a:srgbClr val="F3F3F3"/>
                </a:solidFill>
                <a:latin typeface="Abel"/>
                <a:ea typeface="Abel"/>
                <a:cs typeface="Abel"/>
                <a:sym typeface="Abel"/>
              </a:rPr>
              <a:t> </a:t>
            </a:r>
            <a:endParaRPr sz="1200">
              <a:solidFill>
                <a:srgbClr val="F3F3F3"/>
              </a:solidFill>
              <a:latin typeface="Abel"/>
              <a:ea typeface="Abel"/>
              <a:cs typeface="Abel"/>
              <a:sym typeface="Abel"/>
            </a:endParaRPr>
          </a:p>
        </p:txBody>
      </p:sp>
      <p:sp>
        <p:nvSpPr>
          <p:cNvPr id="1041" name="Google Shape;1041;p43"/>
          <p:cNvSpPr txBox="1"/>
          <p:nvPr/>
        </p:nvSpPr>
        <p:spPr>
          <a:xfrm>
            <a:off x="6452375" y="1631300"/>
            <a:ext cx="1400700" cy="4797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lang="en">
                <a:solidFill>
                  <a:srgbClr val="DE4223"/>
                </a:solidFill>
                <a:latin typeface="Anton"/>
                <a:ea typeface="Anton"/>
                <a:cs typeface="Anton"/>
                <a:sym typeface="Anton"/>
              </a:rPr>
              <a:t>MARS</a:t>
            </a:r>
            <a:endParaRPr>
              <a:solidFill>
                <a:srgbClr val="DE4223"/>
              </a:solidFill>
              <a:latin typeface="Anton"/>
              <a:ea typeface="Anton"/>
              <a:cs typeface="Anton"/>
              <a:sym typeface="Anton"/>
            </a:endParaRPr>
          </a:p>
        </p:txBody>
      </p:sp>
      <p:sp>
        <p:nvSpPr>
          <p:cNvPr id="1042" name="Google Shape;1042;p43"/>
          <p:cNvSpPr txBox="1"/>
          <p:nvPr/>
        </p:nvSpPr>
        <p:spPr>
          <a:xfrm>
            <a:off x="6452375" y="2643122"/>
            <a:ext cx="1400700" cy="479700"/>
          </a:xfrm>
          <a:prstGeom prst="rect">
            <a:avLst/>
          </a:prstGeom>
          <a:noFill/>
          <a:ln>
            <a:noFill/>
          </a:ln>
        </p:spPr>
        <p:txBody>
          <a:bodyPr anchorCtr="0" anchor="b" bIns="0" lIns="0" spcFirstLastPara="1" rIns="0" wrap="square" tIns="6350">
            <a:noAutofit/>
          </a:bodyPr>
          <a:lstStyle/>
          <a:p>
            <a:pPr indent="0" lvl="0" marL="0" rtl="0" algn="r">
              <a:spcBef>
                <a:spcPts val="0"/>
              </a:spcBef>
              <a:spcAft>
                <a:spcPts val="0"/>
              </a:spcAft>
              <a:buClr>
                <a:schemeClr val="dk1"/>
              </a:buClr>
              <a:buSzPts val="600"/>
              <a:buFont typeface="Arial"/>
              <a:buNone/>
            </a:pPr>
            <a:r>
              <a:rPr lang="en">
                <a:solidFill>
                  <a:srgbClr val="FFAD2C"/>
                </a:solidFill>
                <a:latin typeface="Anton"/>
                <a:ea typeface="Anton"/>
                <a:cs typeface="Anton"/>
                <a:sym typeface="Anton"/>
              </a:rPr>
              <a:t>NEPTUNE</a:t>
            </a:r>
            <a:endParaRPr>
              <a:solidFill>
                <a:srgbClr val="FFAD2C"/>
              </a:solidFill>
              <a:latin typeface="Anton"/>
              <a:ea typeface="Anton"/>
              <a:cs typeface="Anton"/>
              <a:sym typeface="Anton"/>
            </a:endParaRPr>
          </a:p>
        </p:txBody>
      </p:sp>
      <p:grpSp>
        <p:nvGrpSpPr>
          <p:cNvPr id="1043" name="Google Shape;1043;p43"/>
          <p:cNvGrpSpPr/>
          <p:nvPr/>
        </p:nvGrpSpPr>
        <p:grpSpPr>
          <a:xfrm>
            <a:off x="842162" y="1631179"/>
            <a:ext cx="5077382" cy="2620036"/>
            <a:chOff x="4758945" y="2591412"/>
            <a:chExt cx="1114585" cy="575011"/>
          </a:xfrm>
        </p:grpSpPr>
        <p:grpSp>
          <p:nvGrpSpPr>
            <p:cNvPr id="1044" name="Google Shape;1044;p43"/>
            <p:cNvGrpSpPr/>
            <p:nvPr/>
          </p:nvGrpSpPr>
          <p:grpSpPr>
            <a:xfrm>
              <a:off x="4758945" y="2591412"/>
              <a:ext cx="1114585" cy="575011"/>
              <a:chOff x="4758945" y="2591412"/>
              <a:chExt cx="1114585" cy="575011"/>
            </a:xfrm>
          </p:grpSpPr>
          <p:sp>
            <p:nvSpPr>
              <p:cNvPr id="1045" name="Google Shape;1045;p43"/>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3"/>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3"/>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3"/>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3"/>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3"/>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3"/>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3"/>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3"/>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3"/>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3"/>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3"/>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3"/>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3"/>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3"/>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3"/>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43"/>
            <p:cNvGrpSpPr/>
            <p:nvPr/>
          </p:nvGrpSpPr>
          <p:grpSpPr>
            <a:xfrm>
              <a:off x="4760834" y="2594715"/>
              <a:ext cx="1108903" cy="517407"/>
              <a:chOff x="4760834" y="2594715"/>
              <a:chExt cx="1108903" cy="517407"/>
            </a:xfrm>
          </p:grpSpPr>
          <p:sp>
            <p:nvSpPr>
              <p:cNvPr id="1062" name="Google Shape;1062;p43"/>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3"/>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3"/>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3"/>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3"/>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3"/>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3"/>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3"/>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3"/>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3"/>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3"/>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3"/>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3"/>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3"/>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3"/>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3"/>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3"/>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3"/>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3"/>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3"/>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3"/>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3"/>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3"/>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3"/>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3"/>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3"/>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3"/>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3"/>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3"/>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3"/>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3"/>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3"/>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3"/>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3"/>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3"/>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3"/>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3"/>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3"/>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3"/>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3"/>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3"/>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3"/>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3"/>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3"/>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3"/>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3"/>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3"/>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3"/>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3"/>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3"/>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3"/>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3"/>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3"/>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3"/>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3"/>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3"/>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3"/>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3"/>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3"/>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3"/>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3"/>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3"/>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3"/>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3"/>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3"/>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3"/>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3"/>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3"/>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3"/>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3"/>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3"/>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3"/>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3"/>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3"/>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3"/>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3"/>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3"/>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3"/>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3"/>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3"/>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3"/>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3"/>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3"/>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3"/>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3"/>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3"/>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3"/>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3"/>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3"/>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3"/>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3"/>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3"/>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3"/>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3"/>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3"/>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3"/>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3"/>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3"/>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3"/>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3"/>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3"/>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3"/>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3"/>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3"/>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3"/>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3"/>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3"/>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3"/>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3"/>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3"/>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3"/>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3"/>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3"/>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3"/>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3"/>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3"/>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3"/>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3"/>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3"/>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3"/>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3"/>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3"/>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3"/>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3"/>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3"/>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3"/>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3"/>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3"/>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3"/>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3"/>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3"/>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3"/>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3"/>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3"/>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3"/>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3"/>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3"/>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3"/>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3"/>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3"/>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3"/>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3"/>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3"/>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3"/>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3"/>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3"/>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3"/>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3"/>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3"/>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3"/>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3"/>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3"/>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3"/>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3"/>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3"/>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3"/>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3"/>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3"/>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3"/>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3"/>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3"/>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3"/>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3"/>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3"/>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3"/>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3"/>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3"/>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3"/>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3"/>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3"/>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3"/>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3"/>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3"/>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3"/>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3"/>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3"/>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3"/>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3"/>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3"/>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3"/>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3"/>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3"/>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3"/>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3"/>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3"/>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3"/>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3"/>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3"/>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3"/>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3"/>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3"/>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3"/>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3"/>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3"/>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3"/>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3"/>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3"/>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3"/>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3"/>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3"/>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3"/>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3"/>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3"/>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3"/>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3"/>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3"/>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3"/>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3"/>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3"/>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3"/>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3"/>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3"/>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3"/>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3"/>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3"/>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3"/>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3"/>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3"/>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3"/>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3"/>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3"/>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3"/>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3"/>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3"/>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3"/>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3"/>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3"/>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3"/>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3"/>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3"/>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3"/>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3"/>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3"/>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3"/>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3"/>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3"/>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3"/>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3"/>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3"/>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3"/>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3"/>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3"/>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3"/>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3"/>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3"/>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3"/>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3"/>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3"/>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3"/>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3"/>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3"/>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3"/>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3"/>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3"/>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3"/>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3"/>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3"/>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3"/>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3"/>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3"/>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3"/>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3"/>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3"/>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3"/>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3"/>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3"/>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3"/>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3"/>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3"/>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3"/>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3"/>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3"/>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3"/>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3"/>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3"/>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3"/>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3"/>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3"/>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3"/>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3"/>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3"/>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3"/>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3"/>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3"/>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3"/>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3"/>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3"/>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3"/>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3"/>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3"/>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3"/>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3"/>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3"/>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3"/>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3"/>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3"/>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3"/>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3"/>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3"/>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3"/>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3"/>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gradFill>
                <a:gsLst>
                  <a:gs pos="0">
                    <a:srgbClr val="DE4223"/>
                  </a:gs>
                  <a:gs pos="100000">
                    <a:srgbClr val="B64040"/>
                  </a:gs>
                </a:gsLst>
                <a:path path="circle">
                  <a:fillToRect l="100%" t="100%"/>
                </a:path>
                <a:tileRect b="-100%" r="-10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3"/>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DE42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3"/>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3"/>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3"/>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FFAD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3"/>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 name="Google Shape;1375;p43"/>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379" name="Shape 1379"/>
        <p:cNvGrpSpPr/>
        <p:nvPr/>
      </p:nvGrpSpPr>
      <p:grpSpPr>
        <a:xfrm>
          <a:off x="0" y="0"/>
          <a:ext cx="0" cy="0"/>
          <a:chOff x="0" y="0"/>
          <a:chExt cx="0" cy="0"/>
        </a:xfrm>
      </p:grpSpPr>
      <p:sp>
        <p:nvSpPr>
          <p:cNvPr id="1380" name="Google Shape;1380;p44"/>
          <p:cNvSpPr/>
          <p:nvPr/>
        </p:nvSpPr>
        <p:spPr>
          <a:xfrm>
            <a:off x="6496488" y="2631375"/>
            <a:ext cx="1431300" cy="568500"/>
          </a:xfrm>
          <a:prstGeom prst="rightArrow">
            <a:avLst>
              <a:gd fmla="val 50000" name="adj1"/>
              <a:gd fmla="val 50000" name="adj2"/>
            </a:avLst>
          </a:prstGeom>
          <a:gradFill>
            <a:gsLst>
              <a:gs pos="0">
                <a:srgbClr val="DE4223"/>
              </a:gs>
              <a:gs pos="100000">
                <a:srgbClr val="B64040"/>
              </a:gs>
            </a:gsLst>
            <a:path path="circle">
              <a:fillToRect l="100%" t="100%"/>
            </a:path>
            <a:tileRect b="-100%" r="-100%"/>
          </a:gradFill>
          <a:ln>
            <a:noFill/>
          </a:ln>
          <a:effectLst>
            <a:outerShdw blurRad="57150" rotWithShape="0" algn="bl" dir="18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4"/>
          <p:cNvSpPr/>
          <p:nvPr/>
        </p:nvSpPr>
        <p:spPr>
          <a:xfrm>
            <a:off x="5158912" y="2773400"/>
            <a:ext cx="1536600" cy="282900"/>
          </a:xfrm>
          <a:prstGeom prst="homePlate">
            <a:avLst>
              <a:gd fmla="val 50000" name="adj"/>
            </a:avLst>
          </a:prstGeom>
          <a:gradFill>
            <a:gsLst>
              <a:gs pos="0">
                <a:srgbClr val="DE4223"/>
              </a:gs>
              <a:gs pos="100000">
                <a:srgbClr val="B64040"/>
              </a:gs>
            </a:gsLst>
            <a:path path="circle">
              <a:fillToRect l="100%" t="100%"/>
            </a:path>
            <a:tileRect b="-100%" r="-100%"/>
          </a:gradFill>
          <a:ln>
            <a:noFill/>
          </a:ln>
          <a:effectLst>
            <a:outerShdw blurRad="57150" rotWithShape="0" algn="bl" dir="18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3803591" y="2773400"/>
            <a:ext cx="1536600" cy="282900"/>
          </a:xfrm>
          <a:prstGeom prst="homePlate">
            <a:avLst>
              <a:gd fmla="val 50000" name="adj"/>
            </a:avLst>
          </a:prstGeom>
          <a:gradFill>
            <a:gsLst>
              <a:gs pos="0">
                <a:srgbClr val="DE4223"/>
              </a:gs>
              <a:gs pos="100000">
                <a:srgbClr val="B64040"/>
              </a:gs>
            </a:gsLst>
            <a:path path="circle">
              <a:fillToRect l="100%" t="100%"/>
            </a:path>
            <a:tileRect b="-100%" r="-100%"/>
          </a:gradFill>
          <a:ln>
            <a:noFill/>
          </a:ln>
          <a:effectLst>
            <a:outerShdw blurRad="57150" rotWithShape="0" algn="bl" dir="18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2457128" y="2773400"/>
            <a:ext cx="1536600" cy="282900"/>
          </a:xfrm>
          <a:prstGeom prst="homePlate">
            <a:avLst>
              <a:gd fmla="val 50000" name="adj"/>
            </a:avLst>
          </a:prstGeom>
          <a:gradFill>
            <a:gsLst>
              <a:gs pos="0">
                <a:srgbClr val="DE4223"/>
              </a:gs>
              <a:gs pos="100000">
                <a:srgbClr val="B64040"/>
              </a:gs>
            </a:gsLst>
            <a:path path="circle">
              <a:fillToRect l="100%" t="100%"/>
            </a:path>
            <a:tileRect b="-100%" r="-100%"/>
          </a:gradFill>
          <a:ln>
            <a:noFill/>
          </a:ln>
          <a:effectLst>
            <a:outerShdw blurRad="57150" rotWithShape="0" algn="bl" dir="18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txBox="1"/>
          <p:nvPr/>
        </p:nvSpPr>
        <p:spPr>
          <a:xfrm>
            <a:off x="1073825" y="3292050"/>
            <a:ext cx="1716000" cy="5685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None/>
            </a:pPr>
            <a:r>
              <a:rPr lang="en" sz="1100">
                <a:solidFill>
                  <a:srgbClr val="FFFFFF"/>
                </a:solidFill>
                <a:latin typeface="Abel"/>
                <a:ea typeface="Abel"/>
                <a:cs typeface="Abel"/>
                <a:sym typeface="Abel"/>
              </a:rPr>
              <a:t>Mercury is the closest planet to the Sun and is only a bit larger  than our Moon</a:t>
            </a:r>
            <a:endParaRPr sz="1100">
              <a:solidFill>
                <a:srgbClr val="FFFFFF"/>
              </a:solidFill>
              <a:latin typeface="Abel"/>
              <a:ea typeface="Abel"/>
              <a:cs typeface="Abel"/>
              <a:sym typeface="Abel"/>
            </a:endParaRPr>
          </a:p>
        </p:txBody>
      </p:sp>
      <p:sp>
        <p:nvSpPr>
          <p:cNvPr id="1385" name="Google Shape;1385;p44"/>
          <p:cNvSpPr txBox="1"/>
          <p:nvPr/>
        </p:nvSpPr>
        <p:spPr>
          <a:xfrm>
            <a:off x="3718288" y="3292050"/>
            <a:ext cx="1716000" cy="5685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rgbClr val="FFFFFF"/>
                </a:solidFill>
                <a:latin typeface="Abel"/>
                <a:ea typeface="Abel"/>
                <a:cs typeface="Abel"/>
                <a:sym typeface="Abel"/>
              </a:rPr>
              <a:t>Neptune is the farthest planet from the Sun and the fourth-largest by diameter</a:t>
            </a:r>
            <a:endParaRPr sz="1100">
              <a:solidFill>
                <a:srgbClr val="FFFFFF"/>
              </a:solidFill>
              <a:latin typeface="Abel"/>
              <a:ea typeface="Abel"/>
              <a:cs typeface="Abel"/>
              <a:sym typeface="Abel"/>
            </a:endParaRPr>
          </a:p>
        </p:txBody>
      </p:sp>
      <p:sp>
        <p:nvSpPr>
          <p:cNvPr id="1386" name="Google Shape;1386;p44"/>
          <p:cNvSpPr txBox="1"/>
          <p:nvPr/>
        </p:nvSpPr>
        <p:spPr>
          <a:xfrm>
            <a:off x="6354100" y="3292050"/>
            <a:ext cx="1716000" cy="5685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rgbClr val="FFFFFF"/>
                </a:solidFill>
                <a:latin typeface="Abel"/>
                <a:ea typeface="Abel"/>
                <a:cs typeface="Abel"/>
                <a:sym typeface="Abel"/>
              </a:rPr>
              <a:t>Saturn is the ringed one. It’s composed mostly of hydrogen and helium</a:t>
            </a:r>
            <a:endParaRPr sz="1100">
              <a:solidFill>
                <a:srgbClr val="FFFFFF"/>
              </a:solidFill>
              <a:latin typeface="Abel"/>
              <a:ea typeface="Abel"/>
              <a:cs typeface="Abel"/>
              <a:sym typeface="Abel"/>
            </a:endParaRPr>
          </a:p>
        </p:txBody>
      </p:sp>
      <p:sp>
        <p:nvSpPr>
          <p:cNvPr id="1387" name="Google Shape;1387;p44"/>
          <p:cNvSpPr txBox="1"/>
          <p:nvPr/>
        </p:nvSpPr>
        <p:spPr>
          <a:xfrm>
            <a:off x="2414900" y="1835625"/>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rgbClr val="FFFFFF"/>
                </a:solidFill>
                <a:latin typeface="Abel"/>
                <a:ea typeface="Abel"/>
                <a:cs typeface="Abel"/>
                <a:sym typeface="Abel"/>
              </a:rPr>
              <a:t>Despite being red, Mars is actually a cold place. It’s full of iron oxide dust</a:t>
            </a:r>
            <a:endParaRPr sz="1100">
              <a:solidFill>
                <a:srgbClr val="FFFFFF"/>
              </a:solidFill>
              <a:latin typeface="Abel"/>
              <a:ea typeface="Abel"/>
              <a:cs typeface="Abel"/>
              <a:sym typeface="Abel"/>
            </a:endParaRPr>
          </a:p>
        </p:txBody>
      </p:sp>
      <p:sp>
        <p:nvSpPr>
          <p:cNvPr id="1388" name="Google Shape;1388;p44"/>
          <p:cNvSpPr txBox="1"/>
          <p:nvPr/>
        </p:nvSpPr>
        <p:spPr>
          <a:xfrm>
            <a:off x="5166025" y="1822200"/>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rgbClr val="FFFFFF"/>
                </a:solidFill>
                <a:latin typeface="Abel"/>
                <a:ea typeface="Abel"/>
                <a:cs typeface="Abel"/>
                <a:sym typeface="Abel"/>
              </a:rPr>
              <a:t>Venus has a beautiful name, but it’s terribly hot, even hotter than Mercury</a:t>
            </a:r>
            <a:endParaRPr sz="1100">
              <a:solidFill>
                <a:srgbClr val="FFFFFF"/>
              </a:solidFill>
              <a:latin typeface="Abel"/>
              <a:ea typeface="Abel"/>
              <a:cs typeface="Abel"/>
              <a:sym typeface="Abel"/>
            </a:endParaRPr>
          </a:p>
        </p:txBody>
      </p:sp>
      <p:sp>
        <p:nvSpPr>
          <p:cNvPr id="1389" name="Google Shape;1389;p44"/>
          <p:cNvSpPr txBox="1"/>
          <p:nvPr/>
        </p:nvSpPr>
        <p:spPr>
          <a:xfrm>
            <a:off x="1073875" y="3942295"/>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None/>
            </a:pPr>
            <a:r>
              <a:rPr lang="en" sz="1200">
                <a:solidFill>
                  <a:srgbClr val="FFFFFF"/>
                </a:solidFill>
                <a:latin typeface="Anton"/>
                <a:ea typeface="Anton"/>
                <a:cs typeface="Anton"/>
                <a:sym typeface="Anton"/>
              </a:rPr>
              <a:t>MERCURY</a:t>
            </a:r>
            <a:endParaRPr sz="1200">
              <a:solidFill>
                <a:srgbClr val="FFFFFF"/>
              </a:solidFill>
              <a:latin typeface="Anton"/>
              <a:ea typeface="Anton"/>
              <a:cs typeface="Anton"/>
              <a:sym typeface="Anton"/>
            </a:endParaRPr>
          </a:p>
        </p:txBody>
      </p:sp>
      <p:sp>
        <p:nvSpPr>
          <p:cNvPr id="1390" name="Google Shape;1390;p44"/>
          <p:cNvSpPr txBox="1"/>
          <p:nvPr/>
        </p:nvSpPr>
        <p:spPr>
          <a:xfrm>
            <a:off x="3673838" y="3942290"/>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NEPTUNE</a:t>
            </a:r>
            <a:endParaRPr sz="1200">
              <a:solidFill>
                <a:srgbClr val="FFFFFF"/>
              </a:solidFill>
              <a:latin typeface="Anton"/>
              <a:ea typeface="Anton"/>
              <a:cs typeface="Anton"/>
              <a:sym typeface="Anton"/>
            </a:endParaRPr>
          </a:p>
        </p:txBody>
      </p:sp>
      <p:sp>
        <p:nvSpPr>
          <p:cNvPr id="1391" name="Google Shape;1391;p44"/>
          <p:cNvSpPr txBox="1"/>
          <p:nvPr/>
        </p:nvSpPr>
        <p:spPr>
          <a:xfrm>
            <a:off x="6384050" y="3942300"/>
            <a:ext cx="17160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SATURN</a:t>
            </a:r>
            <a:endParaRPr sz="1200">
              <a:solidFill>
                <a:srgbClr val="FFFFFF"/>
              </a:solidFill>
              <a:latin typeface="Anton"/>
              <a:ea typeface="Anton"/>
              <a:cs typeface="Anton"/>
              <a:sym typeface="Anton"/>
            </a:endParaRPr>
          </a:p>
        </p:txBody>
      </p:sp>
      <p:sp>
        <p:nvSpPr>
          <p:cNvPr id="1392" name="Google Shape;1392;p44"/>
          <p:cNvSpPr txBox="1"/>
          <p:nvPr/>
        </p:nvSpPr>
        <p:spPr>
          <a:xfrm>
            <a:off x="2414894" y="1467756"/>
            <a:ext cx="1716000" cy="3363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MARS</a:t>
            </a:r>
            <a:endParaRPr sz="1200">
              <a:solidFill>
                <a:srgbClr val="FFFFFF"/>
              </a:solidFill>
              <a:latin typeface="Anton"/>
              <a:ea typeface="Anton"/>
              <a:cs typeface="Anton"/>
              <a:sym typeface="Anton"/>
            </a:endParaRPr>
          </a:p>
        </p:txBody>
      </p:sp>
      <p:sp>
        <p:nvSpPr>
          <p:cNvPr id="1393" name="Google Shape;1393;p44"/>
          <p:cNvSpPr txBox="1"/>
          <p:nvPr/>
        </p:nvSpPr>
        <p:spPr>
          <a:xfrm>
            <a:off x="5166125" y="1459825"/>
            <a:ext cx="1716000" cy="3363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VENUS</a:t>
            </a:r>
            <a:endParaRPr sz="1200">
              <a:solidFill>
                <a:srgbClr val="FFFFFF"/>
              </a:solidFill>
              <a:latin typeface="Anton"/>
              <a:ea typeface="Anton"/>
              <a:cs typeface="Anton"/>
              <a:sym typeface="Anton"/>
            </a:endParaRPr>
          </a:p>
        </p:txBody>
      </p:sp>
      <p:sp>
        <p:nvSpPr>
          <p:cNvPr id="1394" name="Google Shape;1394;p44"/>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A </a:t>
            </a:r>
            <a:r>
              <a:rPr lang="en">
                <a:solidFill>
                  <a:srgbClr val="FFAD2C"/>
                </a:solidFill>
              </a:rPr>
              <a:t>TIMELINE </a:t>
            </a:r>
            <a:r>
              <a:rPr lang="en"/>
              <a:t>ALWAYS WORKS FINE</a:t>
            </a:r>
            <a:endParaRPr/>
          </a:p>
        </p:txBody>
      </p:sp>
      <p:sp>
        <p:nvSpPr>
          <p:cNvPr id="1395" name="Google Shape;1395;p44"/>
          <p:cNvSpPr/>
          <p:nvPr/>
        </p:nvSpPr>
        <p:spPr>
          <a:xfrm>
            <a:off x="1216213" y="2773400"/>
            <a:ext cx="1431300" cy="282900"/>
          </a:xfrm>
          <a:prstGeom prst="homePlate">
            <a:avLst>
              <a:gd fmla="val 50000" name="adj"/>
            </a:avLst>
          </a:prstGeom>
          <a:gradFill>
            <a:gsLst>
              <a:gs pos="0">
                <a:srgbClr val="DE4223"/>
              </a:gs>
              <a:gs pos="100000">
                <a:srgbClr val="B64040"/>
              </a:gs>
            </a:gsLst>
            <a:path path="circle">
              <a:fillToRect l="100%" t="100%"/>
            </a:path>
            <a:tileRect b="-100%" r="-100%"/>
          </a:gradFill>
          <a:ln>
            <a:noFill/>
          </a:ln>
          <a:effectLst>
            <a:outerShdw blurRad="57150" rotWithShape="0" algn="bl" dir="18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txBox="1"/>
          <p:nvPr/>
        </p:nvSpPr>
        <p:spPr>
          <a:xfrm>
            <a:off x="3008012" y="2771775"/>
            <a:ext cx="529800" cy="282900"/>
          </a:xfrm>
          <a:prstGeom prst="rect">
            <a:avLst/>
          </a:prstGeom>
          <a:noFill/>
          <a:ln>
            <a:noFill/>
          </a:ln>
        </p:spPr>
        <p:txBody>
          <a:bodyPr anchorCtr="0" anchor="ctr" bIns="73150" lIns="0" spcFirstLastPara="1" rIns="0" wrap="square" tIns="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02</a:t>
            </a:r>
            <a:endParaRPr sz="1200">
              <a:solidFill>
                <a:srgbClr val="FFFFFF"/>
              </a:solidFill>
              <a:latin typeface="Anton"/>
              <a:ea typeface="Anton"/>
              <a:cs typeface="Anton"/>
              <a:sym typeface="Anton"/>
            </a:endParaRPr>
          </a:p>
        </p:txBody>
      </p:sp>
      <p:sp>
        <p:nvSpPr>
          <p:cNvPr id="1397" name="Google Shape;1397;p44"/>
          <p:cNvSpPr txBox="1"/>
          <p:nvPr/>
        </p:nvSpPr>
        <p:spPr>
          <a:xfrm>
            <a:off x="1658095" y="2771775"/>
            <a:ext cx="529800" cy="282900"/>
          </a:xfrm>
          <a:prstGeom prst="rect">
            <a:avLst/>
          </a:prstGeom>
          <a:noFill/>
          <a:ln>
            <a:noFill/>
          </a:ln>
        </p:spPr>
        <p:txBody>
          <a:bodyPr anchorCtr="0" anchor="ctr" bIns="73150" lIns="0" spcFirstLastPara="1" rIns="0" wrap="square" tIns="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01</a:t>
            </a:r>
            <a:endParaRPr sz="1200">
              <a:solidFill>
                <a:srgbClr val="FFFFFF"/>
              </a:solidFill>
              <a:latin typeface="Anton"/>
              <a:ea typeface="Anton"/>
              <a:cs typeface="Anton"/>
              <a:sym typeface="Anton"/>
            </a:endParaRPr>
          </a:p>
        </p:txBody>
      </p:sp>
      <p:sp>
        <p:nvSpPr>
          <p:cNvPr id="1398" name="Google Shape;1398;p44"/>
          <p:cNvSpPr txBox="1"/>
          <p:nvPr/>
        </p:nvSpPr>
        <p:spPr>
          <a:xfrm>
            <a:off x="4311392" y="2771775"/>
            <a:ext cx="529800" cy="282900"/>
          </a:xfrm>
          <a:prstGeom prst="rect">
            <a:avLst/>
          </a:prstGeom>
          <a:noFill/>
          <a:ln>
            <a:noFill/>
          </a:ln>
        </p:spPr>
        <p:txBody>
          <a:bodyPr anchorCtr="0" anchor="ctr" bIns="73150" lIns="0" spcFirstLastPara="1" rIns="0" wrap="square" tIns="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03</a:t>
            </a:r>
            <a:endParaRPr sz="1200">
              <a:solidFill>
                <a:srgbClr val="FFFFFF"/>
              </a:solidFill>
              <a:latin typeface="Anton"/>
              <a:ea typeface="Anton"/>
              <a:cs typeface="Anton"/>
              <a:sym typeface="Anton"/>
            </a:endParaRPr>
          </a:p>
        </p:txBody>
      </p:sp>
      <p:sp>
        <p:nvSpPr>
          <p:cNvPr id="1399" name="Google Shape;1399;p44"/>
          <p:cNvSpPr txBox="1"/>
          <p:nvPr/>
        </p:nvSpPr>
        <p:spPr>
          <a:xfrm>
            <a:off x="5759135" y="2771775"/>
            <a:ext cx="529800" cy="282900"/>
          </a:xfrm>
          <a:prstGeom prst="rect">
            <a:avLst/>
          </a:prstGeom>
          <a:noFill/>
          <a:ln>
            <a:noFill/>
          </a:ln>
        </p:spPr>
        <p:txBody>
          <a:bodyPr anchorCtr="0" anchor="ctr" bIns="73150" lIns="0" spcFirstLastPara="1" rIns="0" wrap="square" tIns="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04</a:t>
            </a:r>
            <a:endParaRPr sz="1200">
              <a:solidFill>
                <a:srgbClr val="FFFFFF"/>
              </a:solidFill>
              <a:latin typeface="Anton"/>
              <a:ea typeface="Anton"/>
              <a:cs typeface="Anton"/>
              <a:sym typeface="Anton"/>
            </a:endParaRPr>
          </a:p>
        </p:txBody>
      </p:sp>
      <p:sp>
        <p:nvSpPr>
          <p:cNvPr id="1400" name="Google Shape;1400;p44"/>
          <p:cNvSpPr txBox="1"/>
          <p:nvPr/>
        </p:nvSpPr>
        <p:spPr>
          <a:xfrm>
            <a:off x="6955888" y="2771775"/>
            <a:ext cx="529800" cy="282900"/>
          </a:xfrm>
          <a:prstGeom prst="rect">
            <a:avLst/>
          </a:prstGeom>
          <a:noFill/>
          <a:ln>
            <a:noFill/>
          </a:ln>
        </p:spPr>
        <p:txBody>
          <a:bodyPr anchorCtr="0" anchor="ctr" bIns="73150" lIns="0" spcFirstLastPara="1" rIns="0" wrap="square" tIns="0">
            <a:noAutofit/>
          </a:bodyPr>
          <a:lstStyle/>
          <a:p>
            <a:pPr indent="0" lvl="0" marL="12700" marR="0" rtl="0" algn="ctr">
              <a:lnSpc>
                <a:spcPct val="100000"/>
              </a:lnSpc>
              <a:spcBef>
                <a:spcPts val="800"/>
              </a:spcBef>
              <a:spcAft>
                <a:spcPts val="0"/>
              </a:spcAft>
              <a:buSzPts val="1100"/>
              <a:buNone/>
            </a:pPr>
            <a:r>
              <a:rPr lang="en" sz="1200">
                <a:solidFill>
                  <a:srgbClr val="FFFFFF"/>
                </a:solidFill>
                <a:latin typeface="Anton"/>
                <a:ea typeface="Anton"/>
                <a:cs typeface="Anton"/>
                <a:sym typeface="Anton"/>
              </a:rPr>
              <a:t>05</a:t>
            </a:r>
            <a:endParaRPr sz="1200">
              <a:solidFill>
                <a:srgbClr val="FFFFFF"/>
              </a:solidFill>
              <a:latin typeface="Anton"/>
              <a:ea typeface="Anton"/>
              <a:cs typeface="Anton"/>
              <a:sym typeface="Anton"/>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404" name="Shape 1404"/>
        <p:cNvGrpSpPr/>
        <p:nvPr/>
      </p:nvGrpSpPr>
      <p:grpSpPr>
        <a:xfrm>
          <a:off x="0" y="0"/>
          <a:ext cx="0" cy="0"/>
          <a:chOff x="0" y="0"/>
          <a:chExt cx="0" cy="0"/>
        </a:xfrm>
      </p:grpSpPr>
      <p:sp>
        <p:nvSpPr>
          <p:cNvPr id="1405" name="Google Shape;1405;p45"/>
          <p:cNvSpPr txBox="1"/>
          <p:nvPr/>
        </p:nvSpPr>
        <p:spPr>
          <a:xfrm>
            <a:off x="897600" y="3817128"/>
            <a:ext cx="2050800" cy="453300"/>
          </a:xfrm>
          <a:prstGeom prst="rect">
            <a:avLst/>
          </a:prstGeom>
          <a:noFill/>
          <a:ln>
            <a:noFill/>
          </a:ln>
        </p:spPr>
        <p:txBody>
          <a:bodyPr anchorCtr="0" anchor="t" bIns="0" lIns="0" spcFirstLastPara="1" rIns="0" wrap="square" tIns="6350">
            <a:noAutofit/>
          </a:bodyPr>
          <a:lstStyle/>
          <a:p>
            <a:pPr indent="0" lvl="0" marL="0" rtl="0" algn="r">
              <a:spcBef>
                <a:spcPts val="0"/>
              </a:spcBef>
              <a:spcAft>
                <a:spcPts val="0"/>
              </a:spcAft>
              <a:buClr>
                <a:schemeClr val="dk1"/>
              </a:buClr>
              <a:buSzPts val="600"/>
              <a:buFont typeface="Arial"/>
              <a:buNone/>
            </a:pPr>
            <a:r>
              <a:rPr lang="en" sz="1100">
                <a:solidFill>
                  <a:srgbClr val="FFFFFF"/>
                </a:solidFill>
                <a:latin typeface="Abel"/>
                <a:ea typeface="Abel"/>
                <a:cs typeface="Abel"/>
                <a:sym typeface="Abel"/>
              </a:rPr>
              <a:t>Venus has a beautiful name, but it’s terribly hot, even hotter than Mercury</a:t>
            </a:r>
            <a:endParaRPr sz="1100">
              <a:solidFill>
                <a:srgbClr val="FFFFFF"/>
              </a:solidFill>
              <a:latin typeface="Abel"/>
              <a:ea typeface="Abel"/>
              <a:cs typeface="Abel"/>
              <a:sym typeface="Abel"/>
            </a:endParaRPr>
          </a:p>
        </p:txBody>
      </p:sp>
      <p:sp>
        <p:nvSpPr>
          <p:cNvPr id="1406" name="Google Shape;1406;p45"/>
          <p:cNvSpPr txBox="1"/>
          <p:nvPr/>
        </p:nvSpPr>
        <p:spPr>
          <a:xfrm>
            <a:off x="895100" y="1682625"/>
            <a:ext cx="20508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 sz="1100">
                <a:solidFill>
                  <a:srgbClr val="FFFFFF"/>
                </a:solidFill>
                <a:latin typeface="Abel"/>
                <a:ea typeface="Abel"/>
                <a:cs typeface="Abel"/>
                <a:sym typeface="Abel"/>
              </a:rPr>
              <a:t>Despite being red, Mars is actually a cold place. It’s full of iron oxide dust</a:t>
            </a:r>
            <a:endParaRPr sz="1100">
              <a:solidFill>
                <a:srgbClr val="FFFFFF"/>
              </a:solidFill>
              <a:latin typeface="Abel"/>
              <a:ea typeface="Abel"/>
              <a:cs typeface="Abel"/>
              <a:sym typeface="Abel"/>
            </a:endParaRPr>
          </a:p>
        </p:txBody>
      </p:sp>
      <p:sp>
        <p:nvSpPr>
          <p:cNvPr id="1407" name="Google Shape;1407;p45"/>
          <p:cNvSpPr txBox="1"/>
          <p:nvPr/>
        </p:nvSpPr>
        <p:spPr>
          <a:xfrm>
            <a:off x="6198175" y="1682613"/>
            <a:ext cx="20508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 sz="1100">
                <a:solidFill>
                  <a:srgbClr val="FFFFFF"/>
                </a:solidFill>
                <a:latin typeface="Abel"/>
                <a:ea typeface="Abel"/>
                <a:cs typeface="Abel"/>
                <a:sym typeface="Abel"/>
              </a:rPr>
              <a:t>Neptune is the fourth-largest planet by diameter in our Solar System</a:t>
            </a:r>
            <a:endParaRPr sz="1100">
              <a:solidFill>
                <a:srgbClr val="FFFFFF"/>
              </a:solidFill>
              <a:latin typeface="Abel"/>
              <a:ea typeface="Abel"/>
              <a:cs typeface="Abel"/>
              <a:sym typeface="Abel"/>
            </a:endParaRPr>
          </a:p>
          <a:p>
            <a:pPr indent="0" lvl="0" marL="12700" marR="0" rtl="0" algn="l">
              <a:lnSpc>
                <a:spcPct val="100000"/>
              </a:lnSpc>
              <a:spcBef>
                <a:spcPts val="0"/>
              </a:spcBef>
              <a:spcAft>
                <a:spcPts val="0"/>
              </a:spcAft>
              <a:buNone/>
            </a:pPr>
            <a:r>
              <a:rPr lang="en" sz="1100">
                <a:solidFill>
                  <a:srgbClr val="FFFFFF"/>
                </a:solidFill>
                <a:latin typeface="Abel"/>
                <a:ea typeface="Abel"/>
                <a:cs typeface="Abel"/>
                <a:sym typeface="Abel"/>
              </a:rPr>
              <a:t> </a:t>
            </a:r>
            <a:endParaRPr sz="1100">
              <a:solidFill>
                <a:srgbClr val="FFFFFF"/>
              </a:solidFill>
              <a:latin typeface="Abel"/>
              <a:ea typeface="Abel"/>
              <a:cs typeface="Abel"/>
              <a:sym typeface="Abel"/>
            </a:endParaRPr>
          </a:p>
        </p:txBody>
      </p:sp>
      <p:sp>
        <p:nvSpPr>
          <p:cNvPr id="1408" name="Google Shape;1408;p45"/>
          <p:cNvSpPr txBox="1"/>
          <p:nvPr/>
        </p:nvSpPr>
        <p:spPr>
          <a:xfrm>
            <a:off x="897525" y="3478025"/>
            <a:ext cx="2050800" cy="257100"/>
          </a:xfrm>
          <a:prstGeom prst="rect">
            <a:avLst/>
          </a:prstGeom>
          <a:noFill/>
          <a:ln>
            <a:noFill/>
          </a:ln>
        </p:spPr>
        <p:txBody>
          <a:bodyPr anchorCtr="0" anchor="b" bIns="0" lIns="0" spcFirstLastPara="1" rIns="0" wrap="square" tIns="6350">
            <a:noAutofit/>
          </a:bodyPr>
          <a:lstStyle/>
          <a:p>
            <a:pPr indent="0" lvl="0" marL="0" marR="91440" rtl="0" algn="r">
              <a:spcBef>
                <a:spcPts val="0"/>
              </a:spcBef>
              <a:spcAft>
                <a:spcPts val="0"/>
              </a:spcAft>
              <a:buClr>
                <a:schemeClr val="dk1"/>
              </a:buClr>
              <a:buSzPts val="600"/>
              <a:buFont typeface="Arial"/>
              <a:buNone/>
            </a:pPr>
            <a:r>
              <a:rPr lang="en">
                <a:solidFill>
                  <a:srgbClr val="FFFFFF"/>
                </a:solidFill>
                <a:latin typeface="Anton"/>
                <a:ea typeface="Anton"/>
                <a:cs typeface="Anton"/>
                <a:sym typeface="Anton"/>
              </a:rPr>
              <a:t>VENUS</a:t>
            </a:r>
            <a:endParaRPr>
              <a:solidFill>
                <a:srgbClr val="FFFFFF"/>
              </a:solidFill>
              <a:latin typeface="Anton"/>
              <a:ea typeface="Anton"/>
              <a:cs typeface="Anton"/>
              <a:sym typeface="Anton"/>
            </a:endParaRPr>
          </a:p>
        </p:txBody>
      </p:sp>
      <p:sp>
        <p:nvSpPr>
          <p:cNvPr id="1409" name="Google Shape;1409;p45"/>
          <p:cNvSpPr txBox="1"/>
          <p:nvPr/>
        </p:nvSpPr>
        <p:spPr>
          <a:xfrm>
            <a:off x="895025" y="1343525"/>
            <a:ext cx="2050800" cy="257100"/>
          </a:xfrm>
          <a:prstGeom prst="rect">
            <a:avLst/>
          </a:prstGeom>
          <a:noFill/>
          <a:ln>
            <a:noFill/>
          </a:ln>
        </p:spPr>
        <p:txBody>
          <a:bodyPr anchorCtr="0" anchor="b" bIns="0" lIns="0" spcFirstLastPara="1" rIns="0" wrap="square" tIns="6350">
            <a:noAutofit/>
          </a:bodyPr>
          <a:lstStyle/>
          <a:p>
            <a:pPr indent="0" lvl="0" marL="12700" marR="91440" rtl="0" algn="r">
              <a:lnSpc>
                <a:spcPct val="100000"/>
              </a:lnSpc>
              <a:spcBef>
                <a:spcPts val="0"/>
              </a:spcBef>
              <a:spcAft>
                <a:spcPts val="0"/>
              </a:spcAft>
              <a:buNone/>
            </a:pPr>
            <a:r>
              <a:rPr lang="en">
                <a:solidFill>
                  <a:srgbClr val="FFFFFF"/>
                </a:solidFill>
                <a:latin typeface="Anton"/>
                <a:ea typeface="Anton"/>
                <a:cs typeface="Anton"/>
                <a:sym typeface="Anton"/>
              </a:rPr>
              <a:t>MARS</a:t>
            </a:r>
            <a:endParaRPr>
              <a:solidFill>
                <a:srgbClr val="FFFFFF"/>
              </a:solidFill>
              <a:latin typeface="Anton"/>
              <a:ea typeface="Anton"/>
              <a:cs typeface="Anton"/>
              <a:sym typeface="Anton"/>
            </a:endParaRPr>
          </a:p>
        </p:txBody>
      </p:sp>
      <p:sp>
        <p:nvSpPr>
          <p:cNvPr id="1410" name="Google Shape;1410;p45"/>
          <p:cNvSpPr txBox="1"/>
          <p:nvPr/>
        </p:nvSpPr>
        <p:spPr>
          <a:xfrm>
            <a:off x="6198176" y="1343513"/>
            <a:ext cx="2050800" cy="257100"/>
          </a:xfrm>
          <a:prstGeom prst="rect">
            <a:avLst/>
          </a:prstGeom>
          <a:noFill/>
          <a:ln>
            <a:noFill/>
          </a:ln>
        </p:spPr>
        <p:txBody>
          <a:bodyPr anchorCtr="0" anchor="b" bIns="0" lIns="0" spcFirstLastPara="1" rIns="0" wrap="square" tIns="6350">
            <a:noAutofit/>
          </a:bodyPr>
          <a:lstStyle/>
          <a:p>
            <a:pPr indent="0" lvl="0" marL="91440" rtl="0" algn="l">
              <a:spcBef>
                <a:spcPts val="0"/>
              </a:spcBef>
              <a:spcAft>
                <a:spcPts val="0"/>
              </a:spcAft>
              <a:buClr>
                <a:schemeClr val="dk1"/>
              </a:buClr>
              <a:buSzPts val="600"/>
              <a:buFont typeface="Arial"/>
              <a:buNone/>
            </a:pPr>
            <a:r>
              <a:rPr lang="en">
                <a:solidFill>
                  <a:srgbClr val="FFFFFF"/>
                </a:solidFill>
                <a:latin typeface="Anton"/>
                <a:ea typeface="Anton"/>
                <a:cs typeface="Anton"/>
                <a:sym typeface="Anton"/>
              </a:rPr>
              <a:t>NEPTUNE</a:t>
            </a:r>
            <a:endParaRPr>
              <a:solidFill>
                <a:srgbClr val="FFFFFF"/>
              </a:solidFill>
              <a:latin typeface="Anton"/>
              <a:ea typeface="Anton"/>
              <a:cs typeface="Anton"/>
              <a:sym typeface="Anton"/>
            </a:endParaRPr>
          </a:p>
        </p:txBody>
      </p:sp>
      <p:sp>
        <p:nvSpPr>
          <p:cNvPr id="1411" name="Google Shape;1411;p45"/>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HOW ABOUT THE </a:t>
            </a:r>
            <a:r>
              <a:rPr lang="en">
                <a:solidFill>
                  <a:srgbClr val="FFAD2C"/>
                </a:solidFill>
              </a:rPr>
              <a:t>PERCENTAGES</a:t>
            </a:r>
            <a:r>
              <a:rPr lang="en"/>
              <a:t>?</a:t>
            </a:r>
            <a:endParaRPr/>
          </a:p>
        </p:txBody>
      </p:sp>
      <p:grpSp>
        <p:nvGrpSpPr>
          <p:cNvPr id="1412" name="Google Shape;1412;p45"/>
          <p:cNvGrpSpPr/>
          <p:nvPr/>
        </p:nvGrpSpPr>
        <p:grpSpPr>
          <a:xfrm>
            <a:off x="3350712" y="1585675"/>
            <a:ext cx="2442600" cy="2442600"/>
            <a:chOff x="3013025" y="966550"/>
            <a:chExt cx="2442600" cy="2442600"/>
          </a:xfrm>
        </p:grpSpPr>
        <p:sp>
          <p:nvSpPr>
            <p:cNvPr id="1413" name="Google Shape;1413;p45"/>
            <p:cNvSpPr/>
            <p:nvPr/>
          </p:nvSpPr>
          <p:spPr>
            <a:xfrm>
              <a:off x="3208925" y="1162450"/>
              <a:ext cx="2050800" cy="2050800"/>
            </a:xfrm>
            <a:prstGeom prst="pie">
              <a:avLst>
                <a:gd fmla="val 21504166" name="adj1"/>
                <a:gd fmla="val 3177350" name="adj2"/>
              </a:avLst>
            </a:prstGeom>
            <a:solidFill>
              <a:srgbClr val="FFFFFF"/>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5"/>
            <p:cNvSpPr/>
            <p:nvPr/>
          </p:nvSpPr>
          <p:spPr>
            <a:xfrm>
              <a:off x="3013025" y="966550"/>
              <a:ext cx="2442600" cy="2442600"/>
            </a:xfrm>
            <a:prstGeom prst="pie">
              <a:avLst>
                <a:gd fmla="val 2613030" name="adj1"/>
                <a:gd fmla="val 4967348" name="adj2"/>
              </a:avLst>
            </a:prstGeom>
            <a:gradFill>
              <a:gsLst>
                <a:gs pos="0">
                  <a:srgbClr val="FFC002"/>
                </a:gs>
                <a:gs pos="100000">
                  <a:srgbClr val="E69138"/>
                </a:gs>
              </a:gsLst>
              <a:path path="circle">
                <a:fillToRect b="50%" l="50%" r="50%" t="50%"/>
              </a:path>
              <a:tileRect/>
            </a:gradFill>
            <a:ln>
              <a:noFill/>
            </a:ln>
            <a:effectLst>
              <a:outerShdw blurRad="57150" rotWithShape="0" algn="bl" dir="42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5"/>
            <p:cNvSpPr/>
            <p:nvPr/>
          </p:nvSpPr>
          <p:spPr>
            <a:xfrm>
              <a:off x="3226175" y="1179700"/>
              <a:ext cx="2016300" cy="2016300"/>
            </a:xfrm>
            <a:prstGeom prst="pie">
              <a:avLst>
                <a:gd fmla="val 4775086" name="adj1"/>
                <a:gd fmla="val 16200000" name="adj2"/>
              </a:avLst>
            </a:prstGeom>
            <a:gradFill>
              <a:gsLst>
                <a:gs pos="0">
                  <a:srgbClr val="DE4223"/>
                </a:gs>
                <a:gs pos="100000">
                  <a:srgbClr val="B64040"/>
                </a:gs>
              </a:gsLst>
              <a:path path="circle">
                <a:fillToRect b="50%" l="50%" r="50%" t="50%"/>
              </a:path>
              <a:tileRect/>
            </a:gradFill>
            <a:ln>
              <a:noFill/>
            </a:ln>
            <a:effectLst>
              <a:outerShdw blurRad="57150" rotWithShape="0" algn="bl" dir="2220000" dist="19050">
                <a:srgbClr val="000000">
                  <a:alpha val="52999"/>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3036575" y="990100"/>
              <a:ext cx="2395500" cy="2395500"/>
            </a:xfrm>
            <a:prstGeom prst="pie">
              <a:avLst>
                <a:gd fmla="val 16192292" name="adj1"/>
                <a:gd fmla="val 8193" name="adj2"/>
              </a:avLst>
            </a:prstGeom>
            <a:gradFill>
              <a:gsLst>
                <a:gs pos="0">
                  <a:srgbClr val="FFC002"/>
                </a:gs>
                <a:gs pos="100000">
                  <a:srgbClr val="E69138"/>
                </a:gs>
              </a:gsLst>
              <a:path path="circle">
                <a:fillToRect r="100%" t="100%"/>
              </a:path>
              <a:tileRect b="-100%" l="-100%"/>
            </a:gradFill>
            <a:ln>
              <a:noFill/>
            </a:ln>
            <a:effectLst>
              <a:outerShdw blurRad="57150" rotWithShape="0" algn="bl" dir="9900000" dist="19050">
                <a:srgbClr val="000000">
                  <a:alpha val="34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7" name="Google Shape;1417;p45"/>
          <p:cNvSpPr txBox="1"/>
          <p:nvPr/>
        </p:nvSpPr>
        <p:spPr>
          <a:xfrm>
            <a:off x="6198250" y="3817113"/>
            <a:ext cx="20508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 sz="1100">
                <a:solidFill>
                  <a:srgbClr val="FFFFFF"/>
                </a:solidFill>
                <a:latin typeface="Abel"/>
                <a:ea typeface="Abel"/>
                <a:cs typeface="Abel"/>
                <a:sym typeface="Abel"/>
              </a:rPr>
              <a:t>Saturn is a gas giant, composed mostly of hydrogen and helium</a:t>
            </a:r>
            <a:endParaRPr sz="1100">
              <a:solidFill>
                <a:srgbClr val="FFFFFF"/>
              </a:solidFill>
              <a:latin typeface="Abel"/>
              <a:ea typeface="Abel"/>
              <a:cs typeface="Abel"/>
              <a:sym typeface="Abel"/>
            </a:endParaRPr>
          </a:p>
          <a:p>
            <a:pPr indent="0" lvl="0" marL="12700" marR="0" rtl="0" algn="l">
              <a:lnSpc>
                <a:spcPct val="100000"/>
              </a:lnSpc>
              <a:spcBef>
                <a:spcPts val="0"/>
              </a:spcBef>
              <a:spcAft>
                <a:spcPts val="0"/>
              </a:spcAft>
              <a:buNone/>
            </a:pPr>
            <a:r>
              <a:rPr lang="en" sz="1100">
                <a:solidFill>
                  <a:srgbClr val="FFFFFF"/>
                </a:solidFill>
                <a:latin typeface="Abel"/>
                <a:ea typeface="Abel"/>
                <a:cs typeface="Abel"/>
                <a:sym typeface="Abel"/>
              </a:rPr>
              <a:t> </a:t>
            </a:r>
            <a:endParaRPr sz="1100">
              <a:solidFill>
                <a:srgbClr val="FFFFFF"/>
              </a:solidFill>
              <a:latin typeface="Abel"/>
              <a:ea typeface="Abel"/>
              <a:cs typeface="Abel"/>
              <a:sym typeface="Abel"/>
            </a:endParaRPr>
          </a:p>
        </p:txBody>
      </p:sp>
      <p:sp>
        <p:nvSpPr>
          <p:cNvPr id="1418" name="Google Shape;1418;p45"/>
          <p:cNvSpPr txBox="1"/>
          <p:nvPr/>
        </p:nvSpPr>
        <p:spPr>
          <a:xfrm>
            <a:off x="6198176" y="3478013"/>
            <a:ext cx="2050800" cy="257100"/>
          </a:xfrm>
          <a:prstGeom prst="rect">
            <a:avLst/>
          </a:prstGeom>
          <a:noFill/>
          <a:ln>
            <a:noFill/>
          </a:ln>
        </p:spPr>
        <p:txBody>
          <a:bodyPr anchorCtr="0" anchor="b" bIns="0" lIns="0" spcFirstLastPara="1" rIns="0" wrap="square" tIns="6350">
            <a:noAutofit/>
          </a:bodyPr>
          <a:lstStyle/>
          <a:p>
            <a:pPr indent="0" lvl="0" marL="91440" rtl="0" algn="l">
              <a:spcBef>
                <a:spcPts val="0"/>
              </a:spcBef>
              <a:spcAft>
                <a:spcPts val="0"/>
              </a:spcAft>
              <a:buClr>
                <a:schemeClr val="dk1"/>
              </a:buClr>
              <a:buSzPts val="600"/>
              <a:buFont typeface="Arial"/>
              <a:buNone/>
            </a:pPr>
            <a:r>
              <a:rPr lang="en">
                <a:solidFill>
                  <a:srgbClr val="FFFFFF"/>
                </a:solidFill>
                <a:latin typeface="Anton"/>
                <a:ea typeface="Anton"/>
                <a:cs typeface="Anton"/>
                <a:sym typeface="Anton"/>
              </a:rPr>
              <a:t>SATURN</a:t>
            </a:r>
            <a:endParaRPr>
              <a:solidFill>
                <a:srgbClr val="FFFFFF"/>
              </a:solidFill>
              <a:latin typeface="Anton"/>
              <a:ea typeface="Anton"/>
              <a:cs typeface="Anton"/>
              <a:sym typeface="Anton"/>
            </a:endParaRPr>
          </a:p>
        </p:txBody>
      </p:sp>
      <p:sp>
        <p:nvSpPr>
          <p:cNvPr id="1419" name="Google Shape;1419;p45"/>
          <p:cNvSpPr txBox="1"/>
          <p:nvPr/>
        </p:nvSpPr>
        <p:spPr>
          <a:xfrm>
            <a:off x="3899625" y="2678425"/>
            <a:ext cx="476700" cy="2571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sz="1200">
                <a:solidFill>
                  <a:srgbClr val="FFFFFF"/>
                </a:solidFill>
                <a:latin typeface="Abel"/>
                <a:ea typeface="Abel"/>
                <a:cs typeface="Abel"/>
                <a:sym typeface="Abel"/>
              </a:rPr>
              <a:t>55%</a:t>
            </a:r>
            <a:endParaRPr sz="1200">
              <a:solidFill>
                <a:srgbClr val="FFFFFF"/>
              </a:solidFill>
              <a:latin typeface="Abel"/>
              <a:ea typeface="Abel"/>
              <a:cs typeface="Abel"/>
              <a:sym typeface="Abel"/>
            </a:endParaRPr>
          </a:p>
        </p:txBody>
      </p:sp>
      <p:sp>
        <p:nvSpPr>
          <p:cNvPr id="1420" name="Google Shape;1420;p45"/>
          <p:cNvSpPr txBox="1"/>
          <p:nvPr/>
        </p:nvSpPr>
        <p:spPr>
          <a:xfrm>
            <a:off x="4834175" y="2196000"/>
            <a:ext cx="476700" cy="2571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sz="1200">
                <a:solidFill>
                  <a:srgbClr val="FFFFFF"/>
                </a:solidFill>
                <a:latin typeface="Abel"/>
                <a:ea typeface="Abel"/>
                <a:cs typeface="Abel"/>
                <a:sym typeface="Abel"/>
              </a:rPr>
              <a:t>25%</a:t>
            </a:r>
            <a:endParaRPr sz="1200">
              <a:solidFill>
                <a:srgbClr val="FFFFFF"/>
              </a:solidFill>
              <a:latin typeface="Abel"/>
              <a:ea typeface="Abel"/>
              <a:cs typeface="Abel"/>
              <a:sym typeface="Abel"/>
            </a:endParaRPr>
          </a:p>
        </p:txBody>
      </p:sp>
      <p:sp>
        <p:nvSpPr>
          <p:cNvPr id="1421" name="Google Shape;1421;p45"/>
          <p:cNvSpPr txBox="1"/>
          <p:nvPr/>
        </p:nvSpPr>
        <p:spPr>
          <a:xfrm>
            <a:off x="4988775" y="2915565"/>
            <a:ext cx="476700" cy="2571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sz="1200">
                <a:solidFill>
                  <a:srgbClr val="434343"/>
                </a:solidFill>
                <a:latin typeface="Abel"/>
                <a:ea typeface="Abel"/>
                <a:cs typeface="Abel"/>
                <a:sym typeface="Abel"/>
              </a:rPr>
              <a:t>11%</a:t>
            </a:r>
            <a:endParaRPr sz="1200">
              <a:solidFill>
                <a:srgbClr val="434343"/>
              </a:solidFill>
              <a:latin typeface="Abel"/>
              <a:ea typeface="Abel"/>
              <a:cs typeface="Abel"/>
              <a:sym typeface="Abel"/>
            </a:endParaRPr>
          </a:p>
        </p:txBody>
      </p:sp>
      <p:sp>
        <p:nvSpPr>
          <p:cNvPr id="1422" name="Google Shape;1422;p45"/>
          <p:cNvSpPr txBox="1"/>
          <p:nvPr/>
        </p:nvSpPr>
        <p:spPr>
          <a:xfrm>
            <a:off x="4651494" y="3273927"/>
            <a:ext cx="476700" cy="2571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sz="1200">
                <a:solidFill>
                  <a:srgbClr val="434343"/>
                </a:solidFill>
                <a:latin typeface="Abel"/>
                <a:ea typeface="Abel"/>
                <a:cs typeface="Abel"/>
                <a:sym typeface="Abel"/>
              </a:rPr>
              <a:t>9</a:t>
            </a:r>
            <a:r>
              <a:rPr lang="en" sz="1200">
                <a:solidFill>
                  <a:srgbClr val="434343"/>
                </a:solidFill>
                <a:latin typeface="Abel"/>
                <a:ea typeface="Abel"/>
                <a:cs typeface="Abel"/>
                <a:sym typeface="Abel"/>
              </a:rPr>
              <a:t>%</a:t>
            </a:r>
            <a:endParaRPr sz="1200">
              <a:solidFill>
                <a:srgbClr val="434343"/>
              </a:solidFill>
              <a:latin typeface="Abel"/>
              <a:ea typeface="Abel"/>
              <a:cs typeface="Abel"/>
              <a:sym typeface="Abel"/>
            </a:endParaRPr>
          </a:p>
        </p:txBody>
      </p:sp>
      <p:cxnSp>
        <p:nvCxnSpPr>
          <p:cNvPr id="1423" name="Google Shape;1423;p45"/>
          <p:cNvCxnSpPr>
            <a:stCxn id="1420" idx="3"/>
            <a:endCxn id="1410" idx="1"/>
          </p:cNvCxnSpPr>
          <p:nvPr/>
        </p:nvCxnSpPr>
        <p:spPr>
          <a:xfrm flipH="1" rot="10800000">
            <a:off x="5310875" y="1471950"/>
            <a:ext cx="887400" cy="852600"/>
          </a:xfrm>
          <a:prstGeom prst="bentConnector3">
            <a:avLst>
              <a:gd fmla="val 49994" name="adj1"/>
            </a:avLst>
          </a:prstGeom>
          <a:noFill/>
          <a:ln cap="flat" cmpd="sng" w="19050">
            <a:solidFill>
              <a:srgbClr val="FFFFFF"/>
            </a:solidFill>
            <a:prstDash val="solid"/>
            <a:round/>
            <a:headEnd len="med" w="med" type="none"/>
            <a:tailEnd len="med" w="med" type="none"/>
          </a:ln>
        </p:spPr>
      </p:cxnSp>
      <p:cxnSp>
        <p:nvCxnSpPr>
          <p:cNvPr id="1424" name="Google Shape;1424;p45"/>
          <p:cNvCxnSpPr>
            <a:stCxn id="1422" idx="2"/>
            <a:endCxn id="1408" idx="3"/>
          </p:cNvCxnSpPr>
          <p:nvPr/>
        </p:nvCxnSpPr>
        <p:spPr>
          <a:xfrm rot="5400000">
            <a:off x="3881244" y="2598027"/>
            <a:ext cx="75600" cy="1941600"/>
          </a:xfrm>
          <a:prstGeom prst="bentConnector2">
            <a:avLst/>
          </a:prstGeom>
          <a:noFill/>
          <a:ln cap="flat" cmpd="sng" w="19050">
            <a:solidFill>
              <a:srgbClr val="FFFFFF"/>
            </a:solidFill>
            <a:prstDash val="solid"/>
            <a:round/>
            <a:headEnd len="med" w="med" type="none"/>
            <a:tailEnd len="med" w="med" type="none"/>
          </a:ln>
        </p:spPr>
      </p:cxnSp>
      <p:cxnSp>
        <p:nvCxnSpPr>
          <p:cNvPr id="1425" name="Google Shape;1425;p45"/>
          <p:cNvCxnSpPr>
            <a:endCxn id="1409" idx="3"/>
          </p:cNvCxnSpPr>
          <p:nvPr/>
        </p:nvCxnSpPr>
        <p:spPr>
          <a:xfrm flipH="1" rot="5400000">
            <a:off x="2755175" y="1662725"/>
            <a:ext cx="1335000" cy="953700"/>
          </a:xfrm>
          <a:prstGeom prst="bentConnector2">
            <a:avLst/>
          </a:prstGeom>
          <a:noFill/>
          <a:ln cap="flat" cmpd="sng" w="19050">
            <a:solidFill>
              <a:srgbClr val="FFFFFF"/>
            </a:solidFill>
            <a:prstDash val="solid"/>
            <a:round/>
            <a:headEnd len="med" w="med" type="none"/>
            <a:tailEnd len="med" w="med" type="none"/>
          </a:ln>
        </p:spPr>
      </p:cxnSp>
      <p:cxnSp>
        <p:nvCxnSpPr>
          <p:cNvPr id="1426" name="Google Shape;1426;p45"/>
          <p:cNvCxnSpPr>
            <a:stCxn id="1421" idx="3"/>
            <a:endCxn id="1418" idx="1"/>
          </p:cNvCxnSpPr>
          <p:nvPr/>
        </p:nvCxnSpPr>
        <p:spPr>
          <a:xfrm>
            <a:off x="5465475" y="3044115"/>
            <a:ext cx="732600" cy="562500"/>
          </a:xfrm>
          <a:prstGeom prst="bentConnector3">
            <a:avLst>
              <a:gd fmla="val 50007" name="adj1"/>
            </a:avLst>
          </a:prstGeom>
          <a:noFill/>
          <a:ln cap="flat" cmpd="sng" w="19050">
            <a:solidFill>
              <a:srgbClr val="FFFFFF"/>
            </a:solidFill>
            <a:prstDash val="solid"/>
            <a:round/>
            <a:headEnd len="med" w="med" type="none"/>
            <a:tailEnd len="med" w="med" type="none"/>
          </a:ln>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430" name="Shape 1430"/>
        <p:cNvGrpSpPr/>
        <p:nvPr/>
      </p:nvGrpSpPr>
      <p:grpSpPr>
        <a:xfrm>
          <a:off x="0" y="0"/>
          <a:ext cx="0" cy="0"/>
          <a:chOff x="0" y="0"/>
          <a:chExt cx="0" cy="0"/>
        </a:xfrm>
      </p:grpSpPr>
      <p:sp>
        <p:nvSpPr>
          <p:cNvPr id="1431" name="Google Shape;1431;p46"/>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solidFill>
                  <a:srgbClr val="FFFFFF"/>
                </a:solidFill>
              </a:rPr>
              <a:t>DO YOU PREFER THESE OTHER </a:t>
            </a:r>
            <a:r>
              <a:rPr lang="en">
                <a:solidFill>
                  <a:srgbClr val="FFAD2C"/>
                </a:solidFill>
              </a:rPr>
              <a:t>PERCENTAGES</a:t>
            </a:r>
            <a:r>
              <a:rPr lang="en">
                <a:solidFill>
                  <a:srgbClr val="FFFFFF"/>
                </a:solidFill>
              </a:rPr>
              <a:t>?</a:t>
            </a:r>
            <a:endParaRPr>
              <a:solidFill>
                <a:srgbClr val="FFFFFF"/>
              </a:solidFill>
            </a:endParaRPr>
          </a:p>
        </p:txBody>
      </p:sp>
      <p:sp>
        <p:nvSpPr>
          <p:cNvPr id="1432" name="Google Shape;1432;p46"/>
          <p:cNvSpPr txBox="1"/>
          <p:nvPr/>
        </p:nvSpPr>
        <p:spPr>
          <a:xfrm>
            <a:off x="6004813" y="2475538"/>
            <a:ext cx="13989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 sz="1200">
                <a:solidFill>
                  <a:srgbClr val="FFFFFF"/>
                </a:solidFill>
                <a:latin typeface="Abel"/>
                <a:ea typeface="Abel"/>
                <a:cs typeface="Abel"/>
                <a:sym typeface="Abel"/>
              </a:rPr>
              <a:t>Mercury is the closest planet to the Sun</a:t>
            </a:r>
            <a:endParaRPr sz="1200">
              <a:solidFill>
                <a:srgbClr val="FFFFFF"/>
              </a:solidFill>
              <a:latin typeface="Abel"/>
              <a:ea typeface="Abel"/>
              <a:cs typeface="Abel"/>
              <a:sym typeface="Abel"/>
            </a:endParaRPr>
          </a:p>
          <a:p>
            <a:pPr indent="0" lvl="0" marL="12700" marR="0" rtl="0" algn="l">
              <a:lnSpc>
                <a:spcPct val="100000"/>
              </a:lnSpc>
              <a:spcBef>
                <a:spcPts val="0"/>
              </a:spcBef>
              <a:spcAft>
                <a:spcPts val="0"/>
              </a:spcAft>
              <a:buNone/>
            </a:pPr>
            <a:r>
              <a:rPr lang="en" sz="1200">
                <a:solidFill>
                  <a:srgbClr val="FFFFFF"/>
                </a:solidFill>
                <a:latin typeface="Abel"/>
                <a:ea typeface="Abel"/>
                <a:cs typeface="Abel"/>
                <a:sym typeface="Abel"/>
              </a:rPr>
              <a:t> </a:t>
            </a:r>
            <a:endParaRPr sz="1200">
              <a:solidFill>
                <a:srgbClr val="FFFFFF"/>
              </a:solidFill>
              <a:latin typeface="Abel"/>
              <a:ea typeface="Abel"/>
              <a:cs typeface="Abel"/>
              <a:sym typeface="Abel"/>
            </a:endParaRPr>
          </a:p>
        </p:txBody>
      </p:sp>
      <p:sp>
        <p:nvSpPr>
          <p:cNvPr id="1433" name="Google Shape;1433;p46"/>
          <p:cNvSpPr txBox="1"/>
          <p:nvPr/>
        </p:nvSpPr>
        <p:spPr>
          <a:xfrm>
            <a:off x="1740266" y="2475538"/>
            <a:ext cx="13989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 sz="1200">
                <a:solidFill>
                  <a:srgbClr val="FFFFFF"/>
                </a:solidFill>
                <a:latin typeface="Abel"/>
                <a:ea typeface="Abel"/>
                <a:cs typeface="Abel"/>
                <a:sym typeface="Abel"/>
              </a:rPr>
              <a:t>Despite being red, Mars is actually a cold place</a:t>
            </a:r>
            <a:endParaRPr sz="1200">
              <a:solidFill>
                <a:srgbClr val="FFFFFF"/>
              </a:solidFill>
              <a:latin typeface="Abel"/>
              <a:ea typeface="Abel"/>
              <a:cs typeface="Abel"/>
              <a:sym typeface="Abel"/>
            </a:endParaRPr>
          </a:p>
        </p:txBody>
      </p:sp>
      <p:sp>
        <p:nvSpPr>
          <p:cNvPr id="1434" name="Google Shape;1434;p46"/>
          <p:cNvSpPr txBox="1"/>
          <p:nvPr/>
        </p:nvSpPr>
        <p:spPr>
          <a:xfrm>
            <a:off x="3766988" y="4109601"/>
            <a:ext cx="1398900" cy="453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 sz="1200">
                <a:solidFill>
                  <a:srgbClr val="FFFFFF"/>
                </a:solidFill>
                <a:latin typeface="Abel"/>
                <a:ea typeface="Abel"/>
                <a:cs typeface="Abel"/>
                <a:sym typeface="Abel"/>
              </a:rPr>
              <a:t>Neptune is the farthest planet from the Sun</a:t>
            </a:r>
            <a:endParaRPr sz="1200">
              <a:solidFill>
                <a:srgbClr val="FFFFFF"/>
              </a:solidFill>
              <a:latin typeface="Abel"/>
              <a:ea typeface="Abel"/>
              <a:cs typeface="Abel"/>
              <a:sym typeface="Abel"/>
            </a:endParaRPr>
          </a:p>
          <a:p>
            <a:pPr indent="0" lvl="0" marL="12700" marR="0" rtl="0" algn="ctr">
              <a:lnSpc>
                <a:spcPct val="100000"/>
              </a:lnSpc>
              <a:spcBef>
                <a:spcPts val="0"/>
              </a:spcBef>
              <a:spcAft>
                <a:spcPts val="0"/>
              </a:spcAft>
              <a:buNone/>
            </a:pPr>
            <a:r>
              <a:rPr lang="en" sz="1200">
                <a:solidFill>
                  <a:srgbClr val="FFFFFF"/>
                </a:solidFill>
                <a:latin typeface="Abel"/>
                <a:ea typeface="Abel"/>
                <a:cs typeface="Abel"/>
                <a:sym typeface="Abel"/>
              </a:rPr>
              <a:t> </a:t>
            </a:r>
            <a:endParaRPr sz="1200">
              <a:solidFill>
                <a:srgbClr val="FFFFFF"/>
              </a:solidFill>
              <a:latin typeface="Abel"/>
              <a:ea typeface="Abel"/>
              <a:cs typeface="Abel"/>
              <a:sym typeface="Abel"/>
            </a:endParaRPr>
          </a:p>
        </p:txBody>
      </p:sp>
      <p:sp>
        <p:nvSpPr>
          <p:cNvPr id="1435" name="Google Shape;1435;p46"/>
          <p:cNvSpPr txBox="1"/>
          <p:nvPr/>
        </p:nvSpPr>
        <p:spPr>
          <a:xfrm>
            <a:off x="1805365" y="1997513"/>
            <a:ext cx="1333800" cy="4533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lang="en">
                <a:solidFill>
                  <a:srgbClr val="FFFFFF"/>
                </a:solidFill>
                <a:latin typeface="Anton"/>
                <a:ea typeface="Anton"/>
                <a:cs typeface="Anton"/>
                <a:sym typeface="Anton"/>
              </a:rPr>
              <a:t>MARS</a:t>
            </a:r>
            <a:endParaRPr>
              <a:solidFill>
                <a:srgbClr val="FFFFFF"/>
              </a:solidFill>
              <a:latin typeface="Anton"/>
              <a:ea typeface="Anton"/>
              <a:cs typeface="Anton"/>
              <a:sym typeface="Anton"/>
            </a:endParaRPr>
          </a:p>
        </p:txBody>
      </p:sp>
      <p:sp>
        <p:nvSpPr>
          <p:cNvPr id="1436" name="Google Shape;1436;p46"/>
          <p:cNvSpPr txBox="1"/>
          <p:nvPr/>
        </p:nvSpPr>
        <p:spPr>
          <a:xfrm>
            <a:off x="3799538" y="3631598"/>
            <a:ext cx="1333800" cy="453300"/>
          </a:xfrm>
          <a:prstGeom prst="rect">
            <a:avLst/>
          </a:prstGeom>
          <a:noFill/>
          <a:ln>
            <a:noFill/>
          </a:ln>
        </p:spPr>
        <p:txBody>
          <a:bodyPr anchorCtr="0" anchor="b" bIns="0" lIns="0" spcFirstLastPara="1" rIns="0" wrap="square" tIns="6350">
            <a:noAutofit/>
          </a:bodyPr>
          <a:lstStyle/>
          <a:p>
            <a:pPr indent="0" lvl="0" marL="0" rtl="0" algn="ctr">
              <a:spcBef>
                <a:spcPts val="0"/>
              </a:spcBef>
              <a:spcAft>
                <a:spcPts val="0"/>
              </a:spcAft>
              <a:buClr>
                <a:schemeClr val="dk1"/>
              </a:buClr>
              <a:buSzPts val="600"/>
              <a:buFont typeface="Arial"/>
              <a:buNone/>
            </a:pPr>
            <a:br>
              <a:rPr lang="en">
                <a:solidFill>
                  <a:srgbClr val="FFFFFF"/>
                </a:solidFill>
                <a:latin typeface="Anton"/>
                <a:ea typeface="Anton"/>
                <a:cs typeface="Anton"/>
                <a:sym typeface="Anton"/>
              </a:rPr>
            </a:br>
            <a:r>
              <a:rPr lang="en">
                <a:solidFill>
                  <a:srgbClr val="FFFFFF"/>
                </a:solidFill>
                <a:latin typeface="Anton"/>
                <a:ea typeface="Anton"/>
                <a:cs typeface="Anton"/>
                <a:sym typeface="Anton"/>
              </a:rPr>
              <a:t>NEPTUNE</a:t>
            </a:r>
            <a:endParaRPr>
              <a:solidFill>
                <a:srgbClr val="FFFFFF"/>
              </a:solidFill>
              <a:latin typeface="Anton"/>
              <a:ea typeface="Anton"/>
              <a:cs typeface="Anton"/>
              <a:sym typeface="Anton"/>
            </a:endParaRPr>
          </a:p>
        </p:txBody>
      </p:sp>
      <p:sp>
        <p:nvSpPr>
          <p:cNvPr id="1437" name="Google Shape;1437;p46"/>
          <p:cNvSpPr txBox="1"/>
          <p:nvPr/>
        </p:nvSpPr>
        <p:spPr>
          <a:xfrm>
            <a:off x="6004816" y="1997513"/>
            <a:ext cx="1333800" cy="453300"/>
          </a:xfrm>
          <a:prstGeom prst="rect">
            <a:avLst/>
          </a:prstGeom>
          <a:noFill/>
          <a:ln>
            <a:noFill/>
          </a:ln>
        </p:spPr>
        <p:txBody>
          <a:bodyPr anchorCtr="0" anchor="b" bIns="0" lIns="0" spcFirstLastPara="1" rIns="0" wrap="square" tIns="6350">
            <a:noAutofit/>
          </a:bodyPr>
          <a:lstStyle/>
          <a:p>
            <a:pPr indent="0" lvl="0" marL="12700" marR="0" rtl="0" algn="l">
              <a:lnSpc>
                <a:spcPct val="100000"/>
              </a:lnSpc>
              <a:spcBef>
                <a:spcPts val="0"/>
              </a:spcBef>
              <a:spcAft>
                <a:spcPts val="0"/>
              </a:spcAft>
              <a:buNone/>
            </a:pPr>
            <a:br>
              <a:rPr lang="en">
                <a:solidFill>
                  <a:srgbClr val="FFFFFF"/>
                </a:solidFill>
                <a:latin typeface="Anton"/>
                <a:ea typeface="Anton"/>
                <a:cs typeface="Anton"/>
                <a:sym typeface="Anton"/>
              </a:rPr>
            </a:br>
            <a:r>
              <a:rPr lang="en">
                <a:solidFill>
                  <a:srgbClr val="FFFFFF"/>
                </a:solidFill>
                <a:latin typeface="Anton"/>
                <a:ea typeface="Anton"/>
                <a:cs typeface="Anton"/>
                <a:sym typeface="Anton"/>
              </a:rPr>
              <a:t>MERCURY</a:t>
            </a:r>
            <a:endParaRPr>
              <a:solidFill>
                <a:srgbClr val="FFFFFF"/>
              </a:solidFill>
              <a:latin typeface="Anton"/>
              <a:ea typeface="Anton"/>
              <a:cs typeface="Anton"/>
              <a:sym typeface="Anton"/>
            </a:endParaRPr>
          </a:p>
        </p:txBody>
      </p:sp>
      <p:sp>
        <p:nvSpPr>
          <p:cNvPr id="1438" name="Google Shape;1438;p46"/>
          <p:cNvSpPr/>
          <p:nvPr/>
        </p:nvSpPr>
        <p:spPr>
          <a:xfrm>
            <a:off x="4173910" y="1662775"/>
            <a:ext cx="1600800" cy="1600800"/>
          </a:xfrm>
          <a:prstGeom prst="ellipse">
            <a:avLst/>
          </a:prstGeom>
          <a:gradFill>
            <a:gsLst>
              <a:gs pos="0">
                <a:srgbClr val="DE4223"/>
              </a:gs>
              <a:gs pos="100000">
                <a:srgbClr val="B64040"/>
              </a:gs>
            </a:gsLst>
            <a:path path="circle">
              <a:fillToRect l="100%" t="100%"/>
            </a:path>
            <a:tileRect b="-100%" r="-100%"/>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6"/>
          <p:cNvSpPr/>
          <p:nvPr/>
        </p:nvSpPr>
        <p:spPr>
          <a:xfrm rot="10800000">
            <a:off x="3994262" y="2713199"/>
            <a:ext cx="944400" cy="944400"/>
          </a:xfrm>
          <a:prstGeom prst="ellipse">
            <a:avLst/>
          </a:prstGeom>
          <a:solidFill>
            <a:srgbClr val="FFFFFF"/>
          </a:solidFill>
          <a:ln>
            <a:noFill/>
          </a:ln>
          <a:effectLst>
            <a:outerShdw blurRad="57150" rotWithShape="0" algn="bl" dir="17940000" dist="19050">
              <a:srgbClr val="000000">
                <a:alpha val="2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6"/>
          <p:cNvSpPr/>
          <p:nvPr/>
        </p:nvSpPr>
        <p:spPr>
          <a:xfrm>
            <a:off x="3369300" y="1885218"/>
            <a:ext cx="1155900" cy="1155900"/>
          </a:xfrm>
          <a:prstGeom prst="ellipse">
            <a:avLst/>
          </a:pr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6"/>
          <p:cNvSpPr txBox="1"/>
          <p:nvPr/>
        </p:nvSpPr>
        <p:spPr>
          <a:xfrm>
            <a:off x="3624901" y="2236525"/>
            <a:ext cx="644700" cy="4533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a:solidFill>
                  <a:srgbClr val="FFFFFF"/>
                </a:solidFill>
                <a:latin typeface="Anton"/>
                <a:ea typeface="Anton"/>
                <a:cs typeface="Anton"/>
                <a:sym typeface="Anton"/>
              </a:rPr>
              <a:t>30%</a:t>
            </a:r>
            <a:endParaRPr>
              <a:solidFill>
                <a:srgbClr val="FFFFFF"/>
              </a:solidFill>
              <a:latin typeface="Anton"/>
              <a:ea typeface="Anton"/>
              <a:cs typeface="Anton"/>
              <a:sym typeface="Anton"/>
            </a:endParaRPr>
          </a:p>
        </p:txBody>
      </p:sp>
      <p:sp>
        <p:nvSpPr>
          <p:cNvPr id="1442" name="Google Shape;1442;p46"/>
          <p:cNvSpPr txBox="1"/>
          <p:nvPr/>
        </p:nvSpPr>
        <p:spPr>
          <a:xfrm>
            <a:off x="4651951" y="2236525"/>
            <a:ext cx="644700" cy="4533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a:solidFill>
                  <a:srgbClr val="FFFFFF"/>
                </a:solidFill>
                <a:latin typeface="Anton"/>
                <a:ea typeface="Anton"/>
                <a:cs typeface="Anton"/>
                <a:sym typeface="Anton"/>
              </a:rPr>
              <a:t>60%</a:t>
            </a:r>
            <a:endParaRPr>
              <a:solidFill>
                <a:srgbClr val="FFFFFF"/>
              </a:solidFill>
              <a:latin typeface="Anton"/>
              <a:ea typeface="Anton"/>
              <a:cs typeface="Anton"/>
              <a:sym typeface="Anton"/>
            </a:endParaRPr>
          </a:p>
        </p:txBody>
      </p:sp>
      <p:sp>
        <p:nvSpPr>
          <p:cNvPr id="1443" name="Google Shape;1443;p46"/>
          <p:cNvSpPr txBox="1"/>
          <p:nvPr/>
        </p:nvSpPr>
        <p:spPr>
          <a:xfrm>
            <a:off x="4144101" y="2947063"/>
            <a:ext cx="644700" cy="453300"/>
          </a:xfrm>
          <a:prstGeom prst="rect">
            <a:avLst/>
          </a:prstGeom>
          <a:noFill/>
          <a:ln>
            <a:noFill/>
          </a:ln>
        </p:spPr>
        <p:txBody>
          <a:bodyPr anchorCtr="0" anchor="ctr" bIns="0" lIns="0" spcFirstLastPara="1" rIns="0" wrap="square" tIns="6350">
            <a:noAutofit/>
          </a:bodyPr>
          <a:lstStyle/>
          <a:p>
            <a:pPr indent="0" lvl="0" marL="12700" marR="0" rtl="0" algn="ctr">
              <a:lnSpc>
                <a:spcPct val="100000"/>
              </a:lnSpc>
              <a:spcBef>
                <a:spcPts val="0"/>
              </a:spcBef>
              <a:spcAft>
                <a:spcPts val="0"/>
              </a:spcAft>
              <a:buNone/>
            </a:pPr>
            <a:r>
              <a:rPr lang="en">
                <a:solidFill>
                  <a:srgbClr val="434343"/>
                </a:solidFill>
                <a:latin typeface="Anton"/>
                <a:ea typeface="Anton"/>
                <a:cs typeface="Anton"/>
                <a:sym typeface="Anton"/>
              </a:rPr>
              <a:t>10%</a:t>
            </a:r>
            <a:endParaRPr>
              <a:solidFill>
                <a:srgbClr val="434343"/>
              </a:solidFill>
              <a:latin typeface="Anton"/>
              <a:ea typeface="Anton"/>
              <a:cs typeface="Anton"/>
              <a:sym typeface="Anton"/>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744" name="Shape 744"/>
        <p:cNvGrpSpPr/>
        <p:nvPr/>
      </p:nvGrpSpPr>
      <p:grpSpPr>
        <a:xfrm>
          <a:off x="0" y="0"/>
          <a:ext cx="0" cy="0"/>
          <a:chOff x="0" y="0"/>
          <a:chExt cx="0" cy="0"/>
        </a:xfrm>
      </p:grpSpPr>
      <p:sp>
        <p:nvSpPr>
          <p:cNvPr id="745" name="Google Shape;745;p29"/>
          <p:cNvSpPr txBox="1"/>
          <p:nvPr>
            <p:ph idx="1" type="subTitle"/>
          </p:nvPr>
        </p:nvSpPr>
        <p:spPr>
          <a:xfrm>
            <a:off x="902400" y="1079600"/>
            <a:ext cx="7353900" cy="3628800"/>
          </a:xfrm>
          <a:prstGeom prst="rect">
            <a:avLst/>
          </a:prstGeom>
        </p:spPr>
        <p:txBody>
          <a:bodyPr anchorCtr="0" anchor="ctr" bIns="0" lIns="0" spcFirstLastPara="1" rIns="0" wrap="square" tIns="0">
            <a:noAutofit/>
          </a:bodyPr>
          <a:lstStyle/>
          <a:p>
            <a:pPr indent="0" lvl="0" marL="0" rtl="0" algn="l">
              <a:spcBef>
                <a:spcPts val="300"/>
              </a:spcBef>
              <a:spcAft>
                <a:spcPts val="0"/>
              </a:spcAft>
              <a:buNone/>
            </a:pPr>
            <a:r>
              <a:rPr lang="en" sz="1200">
                <a:solidFill>
                  <a:srgbClr val="FFFFFF"/>
                </a:solidFill>
              </a:rPr>
              <a:t>Here’s what you’ll find in this </a:t>
            </a:r>
            <a:r>
              <a:rPr b="1" lang="en" sz="1200">
                <a:solidFill>
                  <a:srgbClr val="FFFFFF"/>
                </a:solidFill>
                <a:uFill>
                  <a:noFill/>
                </a:uFill>
                <a:hlinkClick r:id="rId3">
                  <a:extLst>
                    <a:ext uri="{A12FA001-AC4F-418D-AE19-62706E023703}">
                      <ahyp:hlinkClr val="tx"/>
                    </a:ext>
                  </a:extLst>
                </a:hlinkClick>
              </a:rPr>
              <a:t>Slidesgo</a:t>
            </a:r>
            <a:r>
              <a:rPr lang="en" sz="1200">
                <a:solidFill>
                  <a:srgbClr val="FFFFFF"/>
                </a:solidFill>
              </a:rPr>
              <a:t> template: </a:t>
            </a:r>
            <a:br>
              <a:rPr lang="en" sz="1200">
                <a:solidFill>
                  <a:srgbClr val="FFFFFF"/>
                </a:solidFill>
              </a:rPr>
            </a:br>
            <a:endParaRPr sz="1200">
              <a:solidFill>
                <a:srgbClr val="FFFFFF"/>
              </a:solidFill>
            </a:endParaRPr>
          </a:p>
          <a:p>
            <a:pPr indent="-304800" lvl="0" marL="457200" rtl="0" algn="l">
              <a:spcBef>
                <a:spcPts val="300"/>
              </a:spcBef>
              <a:spcAft>
                <a:spcPts val="0"/>
              </a:spcAft>
              <a:buClr>
                <a:srgbClr val="FFFFFF"/>
              </a:buClr>
              <a:buSzPts val="1200"/>
              <a:buChar char="●"/>
            </a:pPr>
            <a:r>
              <a:rPr lang="en" sz="1200">
                <a:solidFill>
                  <a:srgbClr val="FFFFFF"/>
                </a:solidFill>
              </a:rPr>
              <a:t>A slide structure based on a multi-purpose presentation template, which you can easily adapt to your needs. For more info on how to edit the template, please visit </a:t>
            </a:r>
            <a:r>
              <a:rPr b="1" lang="en" sz="1200">
                <a:solidFill>
                  <a:srgbClr val="FFFFFF"/>
                </a:solidFill>
                <a:uFill>
                  <a:noFill/>
                </a:uFill>
                <a:hlinkClick r:id="rId4">
                  <a:extLst>
                    <a:ext uri="{A12FA001-AC4F-418D-AE19-62706E023703}">
                      <ahyp:hlinkClr val="tx"/>
                    </a:ext>
                  </a:extLst>
                </a:hlinkClick>
              </a:rPr>
              <a:t>Slidesgo School</a:t>
            </a:r>
            <a:r>
              <a:rPr lang="en" sz="1200">
                <a:solidFill>
                  <a:srgbClr val="FFFFFF"/>
                </a:solidFill>
              </a:rPr>
              <a:t> or read our </a:t>
            </a:r>
            <a:r>
              <a:rPr b="1" lang="en" sz="1200">
                <a:solidFill>
                  <a:srgbClr val="FFFFFF"/>
                </a:solidFill>
                <a:uFill>
                  <a:noFill/>
                </a:uFill>
                <a:hlinkClick r:id="rId5">
                  <a:extLst>
                    <a:ext uri="{A12FA001-AC4F-418D-AE19-62706E023703}">
                      <ahyp:hlinkClr val="tx"/>
                    </a:ext>
                  </a:extLst>
                </a:hlinkClick>
              </a:rPr>
              <a:t>FAQs</a:t>
            </a:r>
            <a:r>
              <a:rPr lang="en" sz="1200">
                <a:solidFill>
                  <a:srgbClr val="FFFFFF"/>
                </a:solidFill>
              </a:rPr>
              <a:t>.</a:t>
            </a:r>
            <a:endParaRPr sz="1200">
              <a:solidFill>
                <a:srgbClr val="FFFFFF"/>
              </a:solidFill>
            </a:endParaRPr>
          </a:p>
          <a:p>
            <a:pPr indent="-304800" lvl="0" marL="457200" rtl="0" algn="l">
              <a:spcBef>
                <a:spcPts val="0"/>
              </a:spcBef>
              <a:spcAft>
                <a:spcPts val="0"/>
              </a:spcAft>
              <a:buClr>
                <a:srgbClr val="FFFFFF"/>
              </a:buClr>
              <a:buSzPts val="1200"/>
              <a:buChar char="●"/>
            </a:pPr>
            <a:r>
              <a:rPr lang="en" sz="1200"/>
              <a:t>An assortment of alternative icons for use in the presentation can be found in the</a:t>
            </a:r>
            <a:r>
              <a:rPr lang="en" sz="1200">
                <a:solidFill>
                  <a:srgbClr val="FFFFFF"/>
                </a:solidFill>
              </a:rPr>
              <a:t> </a:t>
            </a:r>
            <a:r>
              <a:rPr b="1" lang="en" sz="1200">
                <a:solidFill>
                  <a:srgbClr val="FFFFFF"/>
                </a:solidFill>
                <a:uFill>
                  <a:noFill/>
                </a:uFill>
                <a:hlinkClick action="ppaction://hlinksldjump" r:id="rId6">
                  <a:extLst>
                    <a:ext uri="{A12FA001-AC4F-418D-AE19-62706E023703}">
                      <ahyp:hlinkClr val="tx"/>
                    </a:ext>
                  </a:extLst>
                </a:hlinkClick>
              </a:rPr>
              <a:t>Black Friday Icons</a:t>
            </a:r>
            <a:r>
              <a:rPr b="1" lang="en" sz="1200">
                <a:solidFill>
                  <a:srgbClr val="FFFFFF"/>
                </a:solidFill>
              </a:rPr>
              <a:t> slide</a:t>
            </a:r>
            <a:r>
              <a:rPr lang="en" sz="1200">
                <a:solidFill>
                  <a:srgbClr val="FFFFFF"/>
                </a:solidFill>
              </a:rPr>
              <a:t>. </a:t>
            </a:r>
            <a:endParaRPr sz="1200">
              <a:solidFill>
                <a:srgbClr val="FFFFFF"/>
              </a:solidFill>
            </a:endParaRPr>
          </a:p>
          <a:p>
            <a:pPr indent="-304800" lvl="0" marL="457200" rtl="0" algn="l">
              <a:spcBef>
                <a:spcPts val="0"/>
              </a:spcBef>
              <a:spcAft>
                <a:spcPts val="0"/>
              </a:spcAft>
              <a:buClr>
                <a:srgbClr val="FFFFFF"/>
              </a:buClr>
              <a:buSzPts val="1200"/>
              <a:buChar char="●"/>
            </a:pPr>
            <a:r>
              <a:rPr lang="en" sz="1200">
                <a:solidFill>
                  <a:srgbClr val="FFFFFF"/>
                </a:solidFill>
              </a:rPr>
              <a:t>A </a:t>
            </a:r>
            <a:r>
              <a:rPr b="1" lang="en" sz="1200">
                <a:solidFill>
                  <a:srgbClr val="FFFFFF"/>
                </a:solidFill>
                <a:uFill>
                  <a:noFill/>
                </a:uFill>
                <a:hlinkClick action="ppaction://hlinksldjump" r:id="rId7">
                  <a:extLst>
                    <a:ext uri="{A12FA001-AC4F-418D-AE19-62706E023703}">
                      <ahyp:hlinkClr val="tx"/>
                    </a:ext>
                  </a:extLst>
                </a:hlinkClick>
              </a:rPr>
              <a:t>thanks slide</a:t>
            </a:r>
            <a:r>
              <a:rPr lang="en" sz="1200">
                <a:solidFill>
                  <a:srgbClr val="FFFFFF"/>
                </a:solidFill>
              </a:rPr>
              <a:t>, which you must keep so that proper credits for our design are given.</a:t>
            </a:r>
            <a:endParaRPr sz="1200">
              <a:solidFill>
                <a:srgbClr val="FFFFFF"/>
              </a:solidFill>
            </a:endParaRPr>
          </a:p>
          <a:p>
            <a:pPr indent="-304800" lvl="0" marL="457200" rtl="0" algn="l">
              <a:spcBef>
                <a:spcPts val="0"/>
              </a:spcBef>
              <a:spcAft>
                <a:spcPts val="0"/>
              </a:spcAft>
              <a:buClr>
                <a:srgbClr val="FFFFFF"/>
              </a:buClr>
              <a:buSzPts val="1200"/>
              <a:buChar char="●"/>
            </a:pPr>
            <a:r>
              <a:rPr lang="en" sz="1200">
                <a:solidFill>
                  <a:srgbClr val="FFFFFF"/>
                </a:solidFill>
              </a:rPr>
              <a:t>A </a:t>
            </a:r>
            <a:r>
              <a:rPr b="1" lang="en" sz="1200">
                <a:solidFill>
                  <a:srgbClr val="FFFFFF"/>
                </a:solidFill>
                <a:uFill>
                  <a:noFill/>
                </a:uFill>
                <a:hlinkClick action="ppaction://hlinksldjump" r:id="rId8">
                  <a:extLst>
                    <a:ext uri="{A12FA001-AC4F-418D-AE19-62706E023703}">
                      <ahyp:hlinkClr val="tx"/>
                    </a:ext>
                  </a:extLst>
                </a:hlinkClick>
              </a:rPr>
              <a:t>resources slide</a:t>
            </a:r>
            <a:r>
              <a:rPr lang="en" sz="1200">
                <a:solidFill>
                  <a:srgbClr val="FFFFFF"/>
                </a:solidFill>
              </a:rPr>
              <a:t>, where you’ll find links to all the elements used in the template.</a:t>
            </a:r>
            <a:endParaRPr sz="1200">
              <a:solidFill>
                <a:srgbClr val="FFFFFF"/>
              </a:solidFill>
            </a:endParaRPr>
          </a:p>
          <a:p>
            <a:pPr indent="-304800" lvl="0" marL="457200" rtl="0" algn="l">
              <a:spcBef>
                <a:spcPts val="0"/>
              </a:spcBef>
              <a:spcAft>
                <a:spcPts val="0"/>
              </a:spcAft>
              <a:buClr>
                <a:srgbClr val="FFFFFF"/>
              </a:buClr>
              <a:buSzPts val="1200"/>
              <a:buChar char="●"/>
            </a:pPr>
            <a:r>
              <a:rPr b="1" lang="en" sz="1200">
                <a:solidFill>
                  <a:srgbClr val="FFFFFF"/>
                </a:solidFill>
                <a:uFill>
                  <a:noFill/>
                </a:uFill>
                <a:hlinkClick>
                  <a:extLst>
                    <a:ext uri="{A12FA001-AC4F-418D-AE19-62706E023703}">
                      <ahyp:hlinkClr val="tx"/>
                    </a:ext>
                  </a:extLst>
                </a:hlinkClick>
              </a:rPr>
              <a:t>Instructions for use</a:t>
            </a:r>
            <a:r>
              <a:rPr lang="en" sz="1200">
                <a:solidFill>
                  <a:srgbClr val="FFFFFF"/>
                </a:solidFill>
              </a:rPr>
              <a:t>.</a:t>
            </a:r>
            <a:r>
              <a:rPr b="1" lang="en" sz="1200">
                <a:solidFill>
                  <a:srgbClr val="FFFFFF"/>
                </a:solidFill>
              </a:rPr>
              <a:t> </a:t>
            </a:r>
            <a:endParaRPr b="1" sz="1200">
              <a:solidFill>
                <a:srgbClr val="FFFFFF"/>
              </a:solidFill>
            </a:endParaRPr>
          </a:p>
          <a:p>
            <a:pPr indent="-304800" lvl="0" marL="457200" rtl="0" algn="l">
              <a:spcBef>
                <a:spcPts val="0"/>
              </a:spcBef>
              <a:spcAft>
                <a:spcPts val="0"/>
              </a:spcAft>
              <a:buClr>
                <a:srgbClr val="FFFFFF"/>
              </a:buClr>
              <a:buSzPts val="1200"/>
              <a:buChar char="●"/>
            </a:pPr>
            <a:r>
              <a:rPr lang="en" sz="1200">
                <a:solidFill>
                  <a:srgbClr val="FFFFFF"/>
                </a:solidFill>
              </a:rPr>
              <a:t>Final slides with: </a:t>
            </a:r>
            <a:endParaRPr sz="1200">
              <a:solidFill>
                <a:srgbClr val="FFFFFF"/>
              </a:solidFill>
            </a:endParaRPr>
          </a:p>
          <a:p>
            <a:pPr indent="-304800" lvl="0" marL="914400" rtl="0" algn="l">
              <a:spcBef>
                <a:spcPts val="0"/>
              </a:spcBef>
              <a:spcAft>
                <a:spcPts val="0"/>
              </a:spcAft>
              <a:buClr>
                <a:srgbClr val="FFFFFF"/>
              </a:buClr>
              <a:buSzPts val="1200"/>
              <a:buChar char="●"/>
            </a:pPr>
            <a:r>
              <a:rPr lang="en" sz="1200">
                <a:solidFill>
                  <a:srgbClr val="FFFFFF"/>
                </a:solidFill>
              </a:rPr>
              <a:t>The </a:t>
            </a:r>
            <a:r>
              <a:rPr b="1" lang="en" sz="1200">
                <a:solidFill>
                  <a:srgbClr val="FFFFFF"/>
                </a:solidFill>
                <a:uFill>
                  <a:noFill/>
                </a:uFill>
                <a:hlinkClick>
                  <a:extLst>
                    <a:ext uri="{A12FA001-AC4F-418D-AE19-62706E023703}">
                      <ahyp:hlinkClr val="tx"/>
                    </a:ext>
                  </a:extLst>
                </a:hlinkClick>
              </a:rPr>
              <a:t>fonts and colors</a:t>
            </a:r>
            <a:r>
              <a:rPr lang="en" sz="1200">
                <a:solidFill>
                  <a:srgbClr val="FFFFFF"/>
                </a:solidFill>
              </a:rPr>
              <a:t> used in the template.</a:t>
            </a:r>
            <a:endParaRPr sz="1200">
              <a:solidFill>
                <a:srgbClr val="FFFFFF"/>
              </a:solidFill>
            </a:endParaRPr>
          </a:p>
          <a:p>
            <a:pPr indent="-304800" lvl="0" marL="914400" rtl="0" algn="l">
              <a:spcBef>
                <a:spcPts val="0"/>
              </a:spcBef>
              <a:spcAft>
                <a:spcPts val="0"/>
              </a:spcAft>
              <a:buClr>
                <a:srgbClr val="FFFFFF"/>
              </a:buClr>
              <a:buSzPts val="1200"/>
              <a:buChar char="●"/>
            </a:pPr>
            <a:r>
              <a:rPr lang="en" sz="1200">
                <a:solidFill>
                  <a:srgbClr val="FFFFFF"/>
                </a:solidFill>
              </a:rPr>
              <a:t>More </a:t>
            </a:r>
            <a:r>
              <a:rPr b="1" lang="en" sz="1200">
                <a:solidFill>
                  <a:srgbClr val="FFFFFF"/>
                </a:solidFill>
                <a:uFill>
                  <a:noFill/>
                </a:uFill>
                <a:hlinkClick>
                  <a:extLst>
                    <a:ext uri="{A12FA001-AC4F-418D-AE19-62706E023703}">
                      <ahyp:hlinkClr val="tx"/>
                    </a:ext>
                  </a:extLst>
                </a:hlinkClick>
              </a:rPr>
              <a:t>infographic resources</a:t>
            </a:r>
            <a:r>
              <a:rPr lang="en" sz="1200">
                <a:solidFill>
                  <a:srgbClr val="FFFFFF"/>
                </a:solidFill>
              </a:rPr>
              <a:t>, whose size and color can be edited. </a:t>
            </a:r>
            <a:endParaRPr sz="1200">
              <a:solidFill>
                <a:srgbClr val="FFFFFF"/>
              </a:solidFill>
            </a:endParaRPr>
          </a:p>
          <a:p>
            <a:pPr indent="-304800" lvl="0" marL="914400" rtl="0" algn="l">
              <a:spcBef>
                <a:spcPts val="0"/>
              </a:spcBef>
              <a:spcAft>
                <a:spcPts val="0"/>
              </a:spcAft>
              <a:buClr>
                <a:srgbClr val="FFFFFF"/>
              </a:buClr>
              <a:buSzPts val="1200"/>
              <a:buChar char="●"/>
            </a:pPr>
            <a:r>
              <a:rPr lang="en" sz="1200">
                <a:solidFill>
                  <a:srgbClr val="FFFFFF"/>
                </a:solidFill>
              </a:rPr>
              <a:t>Sets of </a:t>
            </a:r>
            <a:r>
              <a:rPr b="1" lang="en" sz="1200">
                <a:solidFill>
                  <a:srgbClr val="FFFFFF"/>
                </a:solidFill>
                <a:uFill>
                  <a:noFill/>
                </a:uFill>
                <a:hlinkClick>
                  <a:extLst>
                    <a:ext uri="{A12FA001-AC4F-418D-AE19-62706E023703}">
                      <ahyp:hlinkClr val="tx"/>
                    </a:ext>
                  </a:extLst>
                </a:hlinkClick>
              </a:rPr>
              <a:t>customizable icons</a:t>
            </a:r>
            <a:r>
              <a:rPr lang="en" sz="1200">
                <a:solidFill>
                  <a:srgbClr val="FFFFFF"/>
                </a:solidFill>
              </a:rPr>
              <a:t> of the following themes: general, business, avatar, creative process, education, help &amp; support, medical, nature, performing arts, SEO &amp; marketing, and teamwork.</a:t>
            </a:r>
            <a:endParaRPr sz="1200">
              <a:solidFill>
                <a:srgbClr val="FFFFFF"/>
              </a:solidFill>
            </a:endParaRPr>
          </a:p>
          <a:p>
            <a:pPr indent="0" lvl="0" marL="0" rtl="0" algn="l">
              <a:spcBef>
                <a:spcPts val="300"/>
              </a:spcBef>
              <a:spcAft>
                <a:spcPts val="0"/>
              </a:spcAft>
              <a:buNone/>
            </a:pPr>
            <a:r>
              <a:t/>
            </a:r>
            <a:endParaRPr sz="1200">
              <a:solidFill>
                <a:srgbClr val="FFFFFF"/>
              </a:solidFill>
            </a:endParaRPr>
          </a:p>
          <a:p>
            <a:pPr indent="0" lvl="0" marL="0" rtl="0" algn="l">
              <a:spcBef>
                <a:spcPts val="0"/>
              </a:spcBef>
              <a:spcAft>
                <a:spcPts val="0"/>
              </a:spcAft>
              <a:buNone/>
            </a:pPr>
            <a:r>
              <a:rPr lang="en" sz="1200">
                <a:solidFill>
                  <a:srgbClr val="FFFFFF"/>
                </a:solidFill>
              </a:rPr>
              <a:t>You can delete this slide when you’re done editing the presentation.</a:t>
            </a:r>
            <a:endParaRPr sz="1200">
              <a:solidFill>
                <a:srgbClr val="FFFFFF"/>
              </a:solidFill>
            </a:endParaRPr>
          </a:p>
          <a:p>
            <a:pPr indent="0" lvl="0" marL="0" rtl="0" algn="l">
              <a:spcBef>
                <a:spcPts val="300"/>
              </a:spcBef>
              <a:spcAft>
                <a:spcPts val="0"/>
              </a:spcAft>
              <a:buNone/>
            </a:pPr>
            <a:r>
              <a:t/>
            </a:r>
            <a:endParaRPr sz="1200">
              <a:solidFill>
                <a:srgbClr val="FFFFFF"/>
              </a:solidFill>
            </a:endParaRPr>
          </a:p>
        </p:txBody>
      </p:sp>
      <p:sp>
        <p:nvSpPr>
          <p:cNvPr id="746" name="Google Shape;746;p29"/>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447" name="Shape 1447"/>
        <p:cNvGrpSpPr/>
        <p:nvPr/>
      </p:nvGrpSpPr>
      <p:grpSpPr>
        <a:xfrm>
          <a:off x="0" y="0"/>
          <a:ext cx="0" cy="0"/>
          <a:chOff x="0" y="0"/>
          <a:chExt cx="0" cy="0"/>
        </a:xfrm>
      </p:grpSpPr>
      <p:sp>
        <p:nvSpPr>
          <p:cNvPr id="1448" name="Google Shape;1448;p47"/>
          <p:cNvSpPr/>
          <p:nvPr/>
        </p:nvSpPr>
        <p:spPr>
          <a:xfrm flipH="1">
            <a:off x="902400" y="1583830"/>
            <a:ext cx="7353950" cy="1317320"/>
          </a:xfrm>
          <a:prstGeom prst="flowChartManualInput">
            <a:avLst/>
          </a:prstGeom>
          <a:gradFill>
            <a:gsLst>
              <a:gs pos="0">
                <a:srgbClr val="DE4223"/>
              </a:gs>
              <a:gs pos="100000">
                <a:srgbClr val="B64040"/>
              </a:gs>
            </a:gsLst>
            <a:path path="circle">
              <a:fillToRect b="50%" l="50%" r="50%" t="50%"/>
            </a:path>
            <a:tileRect/>
          </a:gradFill>
          <a:ln>
            <a:noFill/>
          </a:ln>
          <a:effectLst>
            <a:outerShdw blurRad="28575"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449" name="Google Shape;1449;p47"/>
          <p:cNvSpPr txBox="1"/>
          <p:nvPr>
            <p:ph idx="1" type="subTitle"/>
          </p:nvPr>
        </p:nvSpPr>
        <p:spPr>
          <a:xfrm>
            <a:off x="2895550" y="2995475"/>
            <a:ext cx="3422400" cy="307500"/>
          </a:xfrm>
          <a:prstGeom prst="rect">
            <a:avLst/>
          </a:prstGeom>
        </p:spPr>
        <p:txBody>
          <a:bodyPr anchorCtr="0" anchor="t" bIns="0" lIns="0" spcFirstLastPara="1" rIns="0" wrap="square" tIns="0">
            <a:noAutofit/>
          </a:bodyPr>
          <a:lstStyle/>
          <a:p>
            <a:pPr indent="0" lvl="0" marL="0" rtl="0" algn="ctr">
              <a:spcBef>
                <a:spcPts val="0"/>
              </a:spcBef>
              <a:spcAft>
                <a:spcPts val="0"/>
              </a:spcAft>
              <a:buClr>
                <a:schemeClr val="dk1"/>
              </a:buClr>
              <a:buSzPts val="1100"/>
              <a:buFont typeface="Arial"/>
              <a:buNone/>
            </a:pPr>
            <a:r>
              <a:rPr lang="en"/>
              <a:t>Big numbers catch your audience’s attention</a:t>
            </a:r>
            <a:br>
              <a:rPr lang="en"/>
            </a:br>
            <a:endParaRPr/>
          </a:p>
          <a:p>
            <a:pPr indent="0" lvl="0" marL="0" rtl="0" algn="ctr">
              <a:spcBef>
                <a:spcPts val="0"/>
              </a:spcBef>
              <a:spcAft>
                <a:spcPts val="0"/>
              </a:spcAft>
              <a:buNone/>
            </a:pPr>
            <a:r>
              <a:t/>
            </a:r>
            <a:endParaRPr/>
          </a:p>
        </p:txBody>
      </p:sp>
      <p:sp>
        <p:nvSpPr>
          <p:cNvPr id="1450" name="Google Shape;1450;p47"/>
          <p:cNvSpPr txBox="1"/>
          <p:nvPr>
            <p:ph type="title"/>
          </p:nvPr>
        </p:nvSpPr>
        <p:spPr>
          <a:xfrm>
            <a:off x="1715275" y="1787250"/>
            <a:ext cx="5713500" cy="11139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4,498,300,000</a:t>
            </a:r>
            <a:endParaRPr/>
          </a:p>
        </p:txBody>
      </p:sp>
      <p:grpSp>
        <p:nvGrpSpPr>
          <p:cNvPr id="1451" name="Google Shape;1451;p47"/>
          <p:cNvGrpSpPr/>
          <p:nvPr/>
        </p:nvGrpSpPr>
        <p:grpSpPr>
          <a:xfrm>
            <a:off x="1463601" y="1537315"/>
            <a:ext cx="433199" cy="89400"/>
            <a:chOff x="1466426" y="1540126"/>
            <a:chExt cx="433199" cy="89400"/>
          </a:xfrm>
        </p:grpSpPr>
        <p:sp>
          <p:nvSpPr>
            <p:cNvPr id="1452" name="Google Shape;1452;p47"/>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457" name="Shape 1457"/>
        <p:cNvGrpSpPr/>
        <p:nvPr/>
      </p:nvGrpSpPr>
      <p:grpSpPr>
        <a:xfrm>
          <a:off x="0" y="0"/>
          <a:ext cx="0" cy="0"/>
          <a:chOff x="0" y="0"/>
          <a:chExt cx="0" cy="0"/>
        </a:xfrm>
      </p:grpSpPr>
      <p:sp>
        <p:nvSpPr>
          <p:cNvPr id="1458" name="Google Shape;1458;p48"/>
          <p:cNvSpPr/>
          <p:nvPr/>
        </p:nvSpPr>
        <p:spPr>
          <a:xfrm flipH="1">
            <a:off x="2783600" y="852975"/>
            <a:ext cx="3576800" cy="1107000"/>
          </a:xfrm>
          <a:prstGeom prst="flowChartManualInput">
            <a:avLst/>
          </a:prstGeom>
          <a:gradFill>
            <a:gsLst>
              <a:gs pos="0">
                <a:srgbClr val="FFC002"/>
              </a:gs>
              <a:gs pos="100000">
                <a:srgbClr val="E69138"/>
              </a:gs>
            </a:gsLst>
            <a:path path="circle">
              <a:fillToRect b="50%" l="50%" r="50%" t="50%"/>
            </a:path>
            <a:tileRect/>
          </a:gradFill>
          <a:ln>
            <a:noFill/>
          </a:ln>
          <a:effectLst>
            <a:outerShdw blurRad="28575"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 </a:t>
            </a:r>
            <a:endParaRPr>
              <a:solidFill>
                <a:srgbClr val="FFFFFF"/>
              </a:solidFill>
            </a:endParaRPr>
          </a:p>
        </p:txBody>
      </p:sp>
      <p:sp>
        <p:nvSpPr>
          <p:cNvPr id="1459" name="Google Shape;1459;p48"/>
          <p:cNvSpPr/>
          <p:nvPr/>
        </p:nvSpPr>
        <p:spPr>
          <a:xfrm flipH="1" rot="10800000">
            <a:off x="2783600" y="2137488"/>
            <a:ext cx="3576800" cy="1107000"/>
          </a:xfrm>
          <a:prstGeom prst="flowChartManualInput">
            <a:avLst/>
          </a:prstGeom>
          <a:gradFill>
            <a:gsLst>
              <a:gs pos="0">
                <a:srgbClr val="FFC002"/>
              </a:gs>
              <a:gs pos="100000">
                <a:srgbClr val="E69138"/>
              </a:gs>
            </a:gsLst>
            <a:path path="circle">
              <a:fillToRect b="50%" l="50%" r="50%" t="50%"/>
            </a:path>
            <a:tileRect/>
          </a:gradFill>
          <a:ln>
            <a:noFill/>
          </a:ln>
          <a:effectLst>
            <a:outerShdw blurRad="28575"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 </a:t>
            </a:r>
            <a:endParaRPr>
              <a:solidFill>
                <a:srgbClr val="FFFFFF"/>
              </a:solidFill>
            </a:endParaRPr>
          </a:p>
        </p:txBody>
      </p:sp>
      <p:sp>
        <p:nvSpPr>
          <p:cNvPr id="1460" name="Google Shape;1460;p48"/>
          <p:cNvSpPr/>
          <p:nvPr/>
        </p:nvSpPr>
        <p:spPr>
          <a:xfrm flipH="1">
            <a:off x="2783600" y="3230100"/>
            <a:ext cx="3576800" cy="1107000"/>
          </a:xfrm>
          <a:prstGeom prst="flowChartManualInput">
            <a:avLst/>
          </a:prstGeom>
          <a:gradFill>
            <a:gsLst>
              <a:gs pos="0">
                <a:srgbClr val="FFC002"/>
              </a:gs>
              <a:gs pos="100000">
                <a:srgbClr val="E69138"/>
              </a:gs>
            </a:gsLst>
            <a:path path="circle">
              <a:fillToRect b="50%" l="50%" r="50%" t="50%"/>
            </a:path>
            <a:tileRect/>
          </a:gradFill>
          <a:ln>
            <a:noFill/>
          </a:ln>
          <a:effectLst>
            <a:outerShdw blurRad="28575"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 </a:t>
            </a:r>
            <a:endParaRPr>
              <a:solidFill>
                <a:srgbClr val="FFFFFF"/>
              </a:solidFill>
            </a:endParaRPr>
          </a:p>
        </p:txBody>
      </p:sp>
      <p:sp>
        <p:nvSpPr>
          <p:cNvPr id="1461" name="Google Shape;1461;p48"/>
          <p:cNvSpPr txBox="1"/>
          <p:nvPr>
            <p:ph idx="1" type="subTitle"/>
          </p:nvPr>
        </p:nvSpPr>
        <p:spPr>
          <a:xfrm>
            <a:off x="2827350" y="1638000"/>
            <a:ext cx="3489300" cy="396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earths is the Sun’s mass</a:t>
            </a:r>
            <a:endParaRPr/>
          </a:p>
        </p:txBody>
      </p:sp>
      <p:sp>
        <p:nvSpPr>
          <p:cNvPr id="1462" name="Google Shape;1462;p48"/>
          <p:cNvSpPr txBox="1"/>
          <p:nvPr>
            <p:ph idx="2" type="subTitle"/>
          </p:nvPr>
        </p:nvSpPr>
        <p:spPr>
          <a:xfrm>
            <a:off x="2827350" y="2833794"/>
            <a:ext cx="3489300" cy="396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is Jupiter’s rotation period</a:t>
            </a:r>
            <a:endParaRPr/>
          </a:p>
        </p:txBody>
      </p:sp>
      <p:sp>
        <p:nvSpPr>
          <p:cNvPr id="1463" name="Google Shape;1463;p48"/>
          <p:cNvSpPr txBox="1"/>
          <p:nvPr>
            <p:ph idx="3" type="subTitle"/>
          </p:nvPr>
        </p:nvSpPr>
        <p:spPr>
          <a:xfrm>
            <a:off x="2827350" y="4031325"/>
            <a:ext cx="3489300" cy="396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is the distance between the Earth and the Moon</a:t>
            </a:r>
            <a:endParaRPr/>
          </a:p>
        </p:txBody>
      </p:sp>
      <p:sp>
        <p:nvSpPr>
          <p:cNvPr id="1464" name="Google Shape;1464;p48"/>
          <p:cNvSpPr txBox="1"/>
          <p:nvPr>
            <p:ph type="title"/>
          </p:nvPr>
        </p:nvSpPr>
        <p:spPr>
          <a:xfrm>
            <a:off x="2827350" y="940200"/>
            <a:ext cx="3489300" cy="697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333,000.00</a:t>
            </a:r>
            <a:endParaRPr/>
          </a:p>
        </p:txBody>
      </p:sp>
      <p:sp>
        <p:nvSpPr>
          <p:cNvPr id="1465" name="Google Shape;1465;p48"/>
          <p:cNvSpPr txBox="1"/>
          <p:nvPr>
            <p:ph idx="4" type="title"/>
          </p:nvPr>
        </p:nvSpPr>
        <p:spPr>
          <a:xfrm>
            <a:off x="2827350" y="2151873"/>
            <a:ext cx="3489300" cy="697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24h 37m 23s</a:t>
            </a:r>
            <a:endParaRPr/>
          </a:p>
        </p:txBody>
      </p:sp>
      <p:sp>
        <p:nvSpPr>
          <p:cNvPr id="1466" name="Google Shape;1466;p48"/>
          <p:cNvSpPr txBox="1"/>
          <p:nvPr>
            <p:ph idx="5" type="title"/>
          </p:nvPr>
        </p:nvSpPr>
        <p:spPr>
          <a:xfrm>
            <a:off x="2827350" y="3347674"/>
            <a:ext cx="3489300" cy="6978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386,000 km</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470" name="Shape 1470"/>
        <p:cNvGrpSpPr/>
        <p:nvPr/>
      </p:nvGrpSpPr>
      <p:grpSpPr>
        <a:xfrm>
          <a:off x="0" y="0"/>
          <a:ext cx="0" cy="0"/>
          <a:chOff x="0" y="0"/>
          <a:chExt cx="0" cy="0"/>
        </a:xfrm>
      </p:grpSpPr>
      <p:sp>
        <p:nvSpPr>
          <p:cNvPr id="1471" name="Google Shape;1471;p49"/>
          <p:cNvSpPr txBox="1"/>
          <p:nvPr>
            <p:ph idx="15" type="title"/>
          </p:nvPr>
        </p:nvSpPr>
        <p:spPr>
          <a:xfrm>
            <a:off x="1463925" y="289100"/>
            <a:ext cx="6216300" cy="531000"/>
          </a:xfrm>
          <a:prstGeom prst="rect">
            <a:avLst/>
          </a:prstGeom>
        </p:spPr>
        <p:txBody>
          <a:bodyPr anchorCtr="0" anchor="b" bIns="0" lIns="0" spcFirstLastPara="1" rIns="0" wrap="square" tIns="0">
            <a:noAutofit/>
          </a:bodyPr>
          <a:lstStyle/>
          <a:p>
            <a:pPr indent="0" lvl="0" marL="0" rtl="0" algn="ctr">
              <a:spcBef>
                <a:spcPts val="0"/>
              </a:spcBef>
              <a:spcAft>
                <a:spcPts val="0"/>
              </a:spcAft>
              <a:buClr>
                <a:schemeClr val="dk1"/>
              </a:buClr>
              <a:buSzPts val="600"/>
              <a:buFont typeface="Arial"/>
              <a:buNone/>
            </a:pPr>
            <a:r>
              <a:rPr lang="en">
                <a:solidFill>
                  <a:srgbClr val="F3F3F3"/>
                </a:solidFill>
              </a:rPr>
              <a:t>SOMETIMES, </a:t>
            </a:r>
            <a:r>
              <a:rPr lang="en">
                <a:solidFill>
                  <a:srgbClr val="FFAD2C"/>
                </a:solidFill>
              </a:rPr>
              <a:t>REVIEWING CONCEPTS</a:t>
            </a:r>
            <a:r>
              <a:rPr lang="en">
                <a:solidFill>
                  <a:srgbClr val="F3F3F3"/>
                </a:solidFill>
              </a:rPr>
              <a:t> IS A GOOD IDEA</a:t>
            </a:r>
            <a:endParaRPr>
              <a:solidFill>
                <a:srgbClr val="F3F3F3"/>
              </a:solidFill>
            </a:endParaRPr>
          </a:p>
        </p:txBody>
      </p:sp>
      <p:sp>
        <p:nvSpPr>
          <p:cNvPr id="1472" name="Google Shape;1472;p49"/>
          <p:cNvSpPr txBox="1"/>
          <p:nvPr>
            <p:ph type="title"/>
          </p:nvPr>
        </p:nvSpPr>
        <p:spPr>
          <a:xfrm>
            <a:off x="1049126" y="17485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MARS</a:t>
            </a:r>
            <a:endParaRPr/>
          </a:p>
        </p:txBody>
      </p:sp>
      <p:sp>
        <p:nvSpPr>
          <p:cNvPr id="1473" name="Google Shape;1473;p49"/>
          <p:cNvSpPr txBox="1"/>
          <p:nvPr>
            <p:ph idx="1" type="subTitle"/>
          </p:nvPr>
        </p:nvSpPr>
        <p:spPr>
          <a:xfrm>
            <a:off x="902400" y="2196950"/>
            <a:ext cx="21348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474" name="Google Shape;1474;p49"/>
          <p:cNvSpPr txBox="1"/>
          <p:nvPr>
            <p:ph idx="2" type="title"/>
          </p:nvPr>
        </p:nvSpPr>
        <p:spPr>
          <a:xfrm>
            <a:off x="6253301" y="17485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1475" name="Google Shape;1475;p49"/>
          <p:cNvSpPr txBox="1"/>
          <p:nvPr>
            <p:ph idx="3" type="subTitle"/>
          </p:nvPr>
        </p:nvSpPr>
        <p:spPr>
          <a:xfrm>
            <a:off x="6108126" y="2196950"/>
            <a:ext cx="21333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Mercury is the smallest planet in our Solar System</a:t>
            </a:r>
            <a:endParaRPr/>
          </a:p>
        </p:txBody>
      </p:sp>
      <p:sp>
        <p:nvSpPr>
          <p:cNvPr id="1476" name="Google Shape;1476;p49"/>
          <p:cNvSpPr txBox="1"/>
          <p:nvPr>
            <p:ph idx="4" type="title"/>
          </p:nvPr>
        </p:nvSpPr>
        <p:spPr>
          <a:xfrm>
            <a:off x="3652613" y="35423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SATURN</a:t>
            </a:r>
            <a:endParaRPr/>
          </a:p>
        </p:txBody>
      </p:sp>
      <p:sp>
        <p:nvSpPr>
          <p:cNvPr id="1477" name="Google Shape;1477;p49"/>
          <p:cNvSpPr txBox="1"/>
          <p:nvPr>
            <p:ph idx="5" type="subTitle"/>
          </p:nvPr>
        </p:nvSpPr>
        <p:spPr>
          <a:xfrm>
            <a:off x="3505037" y="3990750"/>
            <a:ext cx="21348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Saturn is a gas giant, composed mostly of hydrogen and helium</a:t>
            </a:r>
            <a:endParaRPr/>
          </a:p>
        </p:txBody>
      </p:sp>
      <p:sp>
        <p:nvSpPr>
          <p:cNvPr id="1478" name="Google Shape;1478;p49"/>
          <p:cNvSpPr txBox="1"/>
          <p:nvPr>
            <p:ph idx="6" type="title"/>
          </p:nvPr>
        </p:nvSpPr>
        <p:spPr>
          <a:xfrm>
            <a:off x="3651738" y="17485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a:t>
            </a:r>
            <a:endParaRPr/>
          </a:p>
        </p:txBody>
      </p:sp>
      <p:sp>
        <p:nvSpPr>
          <p:cNvPr id="1479" name="Google Shape;1479;p49"/>
          <p:cNvSpPr txBox="1"/>
          <p:nvPr>
            <p:ph idx="7" type="subTitle"/>
          </p:nvPr>
        </p:nvSpPr>
        <p:spPr>
          <a:xfrm>
            <a:off x="3505037" y="2196950"/>
            <a:ext cx="21348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Venus has a beautiful name and is the second planet from the Sun</a:t>
            </a:r>
            <a:endParaRPr/>
          </a:p>
        </p:txBody>
      </p:sp>
      <p:sp>
        <p:nvSpPr>
          <p:cNvPr id="1480" name="Google Shape;1480;p49"/>
          <p:cNvSpPr txBox="1"/>
          <p:nvPr>
            <p:ph idx="8" type="title"/>
          </p:nvPr>
        </p:nvSpPr>
        <p:spPr>
          <a:xfrm>
            <a:off x="1048688" y="3542323"/>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JUPITER</a:t>
            </a:r>
            <a:endParaRPr/>
          </a:p>
        </p:txBody>
      </p:sp>
      <p:sp>
        <p:nvSpPr>
          <p:cNvPr id="1481" name="Google Shape;1481;p49"/>
          <p:cNvSpPr txBox="1"/>
          <p:nvPr>
            <p:ph idx="9" type="subTitle"/>
          </p:nvPr>
        </p:nvSpPr>
        <p:spPr>
          <a:xfrm>
            <a:off x="901925" y="3990750"/>
            <a:ext cx="21348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Jupiter is a gas giant and the biggest planet in our Solar System</a:t>
            </a:r>
            <a:endParaRPr/>
          </a:p>
        </p:txBody>
      </p:sp>
      <p:grpSp>
        <p:nvGrpSpPr>
          <p:cNvPr id="1482" name="Google Shape;1482;p49"/>
          <p:cNvGrpSpPr/>
          <p:nvPr/>
        </p:nvGrpSpPr>
        <p:grpSpPr>
          <a:xfrm>
            <a:off x="1547451" y="1540126"/>
            <a:ext cx="433199" cy="89400"/>
            <a:chOff x="1466426" y="1540126"/>
            <a:chExt cx="433199" cy="89400"/>
          </a:xfrm>
        </p:grpSpPr>
        <p:sp>
          <p:nvSpPr>
            <p:cNvPr id="1483" name="Google Shape;1483;p49"/>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9"/>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5" name="Google Shape;1485;p49"/>
          <p:cNvSpPr txBox="1"/>
          <p:nvPr>
            <p:ph idx="13" type="title"/>
          </p:nvPr>
        </p:nvSpPr>
        <p:spPr>
          <a:xfrm>
            <a:off x="6452100" y="3542325"/>
            <a:ext cx="14463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NEPTUNE</a:t>
            </a:r>
            <a:endParaRPr/>
          </a:p>
        </p:txBody>
      </p:sp>
      <p:sp>
        <p:nvSpPr>
          <p:cNvPr id="1486" name="Google Shape;1486;p49"/>
          <p:cNvSpPr txBox="1"/>
          <p:nvPr>
            <p:ph idx="14" type="subTitle"/>
          </p:nvPr>
        </p:nvSpPr>
        <p:spPr>
          <a:xfrm>
            <a:off x="6109618" y="3990750"/>
            <a:ext cx="2133300" cy="348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Neptune is the fourth-largest planet in our Solar System</a:t>
            </a:r>
            <a:endParaRPr/>
          </a:p>
        </p:txBody>
      </p:sp>
      <p:sp>
        <p:nvSpPr>
          <p:cNvPr id="1487" name="Google Shape;1487;p49"/>
          <p:cNvSpPr/>
          <p:nvPr/>
        </p:nvSpPr>
        <p:spPr>
          <a:xfrm>
            <a:off x="1637050" y="1203783"/>
            <a:ext cx="662949" cy="661878"/>
          </a:xfrm>
          <a:custGeom>
            <a:rect b="b" l="l" r="r" t="t"/>
            <a:pathLst>
              <a:path extrusionOk="0" h="20786" w="20787">
                <a:moveTo>
                  <a:pt x="8748" y="1"/>
                </a:moveTo>
                <a:lnTo>
                  <a:pt x="7729" y="2189"/>
                </a:lnTo>
                <a:lnTo>
                  <a:pt x="5617" y="1019"/>
                </a:lnTo>
                <a:lnTo>
                  <a:pt x="5324" y="3412"/>
                </a:lnTo>
                <a:lnTo>
                  <a:pt x="2954" y="2953"/>
                </a:lnTo>
                <a:lnTo>
                  <a:pt x="3415" y="5323"/>
                </a:lnTo>
                <a:lnTo>
                  <a:pt x="1020" y="5616"/>
                </a:lnTo>
                <a:lnTo>
                  <a:pt x="2189" y="7729"/>
                </a:lnTo>
                <a:lnTo>
                  <a:pt x="1" y="8747"/>
                </a:lnTo>
                <a:lnTo>
                  <a:pt x="1765" y="10395"/>
                </a:lnTo>
                <a:lnTo>
                  <a:pt x="1" y="12039"/>
                </a:lnTo>
                <a:lnTo>
                  <a:pt x="2189" y="13061"/>
                </a:lnTo>
                <a:lnTo>
                  <a:pt x="1020" y="15170"/>
                </a:lnTo>
                <a:lnTo>
                  <a:pt x="3415" y="15463"/>
                </a:lnTo>
                <a:lnTo>
                  <a:pt x="2954" y="17833"/>
                </a:lnTo>
                <a:lnTo>
                  <a:pt x="5324" y="17375"/>
                </a:lnTo>
                <a:lnTo>
                  <a:pt x="5617" y="19767"/>
                </a:lnTo>
                <a:lnTo>
                  <a:pt x="7729" y="18601"/>
                </a:lnTo>
                <a:lnTo>
                  <a:pt x="8748" y="20785"/>
                </a:lnTo>
                <a:lnTo>
                  <a:pt x="10395" y="19022"/>
                </a:lnTo>
                <a:lnTo>
                  <a:pt x="12040" y="20785"/>
                </a:lnTo>
                <a:lnTo>
                  <a:pt x="13062" y="18601"/>
                </a:lnTo>
                <a:lnTo>
                  <a:pt x="15171" y="19767"/>
                </a:lnTo>
                <a:lnTo>
                  <a:pt x="15468" y="17375"/>
                </a:lnTo>
                <a:lnTo>
                  <a:pt x="17833" y="17833"/>
                </a:lnTo>
                <a:lnTo>
                  <a:pt x="17375" y="15463"/>
                </a:lnTo>
                <a:lnTo>
                  <a:pt x="19771" y="15170"/>
                </a:lnTo>
                <a:lnTo>
                  <a:pt x="18601" y="13061"/>
                </a:lnTo>
                <a:lnTo>
                  <a:pt x="20786" y="12039"/>
                </a:lnTo>
                <a:lnTo>
                  <a:pt x="19023" y="10395"/>
                </a:lnTo>
                <a:lnTo>
                  <a:pt x="20786" y="8747"/>
                </a:lnTo>
                <a:lnTo>
                  <a:pt x="18601" y="7729"/>
                </a:lnTo>
                <a:lnTo>
                  <a:pt x="19771" y="5616"/>
                </a:lnTo>
                <a:lnTo>
                  <a:pt x="17375" y="5323"/>
                </a:lnTo>
                <a:lnTo>
                  <a:pt x="17833" y="2953"/>
                </a:lnTo>
                <a:lnTo>
                  <a:pt x="15468" y="3412"/>
                </a:lnTo>
                <a:lnTo>
                  <a:pt x="15171" y="1019"/>
                </a:lnTo>
                <a:lnTo>
                  <a:pt x="13062" y="2189"/>
                </a:lnTo>
                <a:lnTo>
                  <a:pt x="12040" y="1"/>
                </a:lnTo>
                <a:lnTo>
                  <a:pt x="10395" y="1763"/>
                </a:lnTo>
                <a:lnTo>
                  <a:pt x="8748" y="1"/>
                </a:lnTo>
                <a:close/>
              </a:path>
            </a:pathLst>
          </a:cu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9"/>
          <p:cNvSpPr/>
          <p:nvPr/>
        </p:nvSpPr>
        <p:spPr>
          <a:xfrm>
            <a:off x="4240525" y="1203783"/>
            <a:ext cx="662949" cy="661878"/>
          </a:xfrm>
          <a:custGeom>
            <a:rect b="b" l="l" r="r" t="t"/>
            <a:pathLst>
              <a:path extrusionOk="0" h="20786" w="20787">
                <a:moveTo>
                  <a:pt x="8748" y="1"/>
                </a:moveTo>
                <a:lnTo>
                  <a:pt x="7729" y="2189"/>
                </a:lnTo>
                <a:lnTo>
                  <a:pt x="5617" y="1019"/>
                </a:lnTo>
                <a:lnTo>
                  <a:pt x="5324" y="3412"/>
                </a:lnTo>
                <a:lnTo>
                  <a:pt x="2954" y="2953"/>
                </a:lnTo>
                <a:lnTo>
                  <a:pt x="3415" y="5323"/>
                </a:lnTo>
                <a:lnTo>
                  <a:pt x="1020" y="5616"/>
                </a:lnTo>
                <a:lnTo>
                  <a:pt x="2189" y="7729"/>
                </a:lnTo>
                <a:lnTo>
                  <a:pt x="1" y="8747"/>
                </a:lnTo>
                <a:lnTo>
                  <a:pt x="1765" y="10395"/>
                </a:lnTo>
                <a:lnTo>
                  <a:pt x="1" y="12039"/>
                </a:lnTo>
                <a:lnTo>
                  <a:pt x="2189" y="13061"/>
                </a:lnTo>
                <a:lnTo>
                  <a:pt x="1020" y="15170"/>
                </a:lnTo>
                <a:lnTo>
                  <a:pt x="3415" y="15463"/>
                </a:lnTo>
                <a:lnTo>
                  <a:pt x="2954" y="17833"/>
                </a:lnTo>
                <a:lnTo>
                  <a:pt x="5324" y="17375"/>
                </a:lnTo>
                <a:lnTo>
                  <a:pt x="5617" y="19767"/>
                </a:lnTo>
                <a:lnTo>
                  <a:pt x="7729" y="18601"/>
                </a:lnTo>
                <a:lnTo>
                  <a:pt x="8748" y="20785"/>
                </a:lnTo>
                <a:lnTo>
                  <a:pt x="10395" y="19022"/>
                </a:lnTo>
                <a:lnTo>
                  <a:pt x="12040" y="20785"/>
                </a:lnTo>
                <a:lnTo>
                  <a:pt x="13062" y="18601"/>
                </a:lnTo>
                <a:lnTo>
                  <a:pt x="15171" y="19767"/>
                </a:lnTo>
                <a:lnTo>
                  <a:pt x="15468" y="17375"/>
                </a:lnTo>
                <a:lnTo>
                  <a:pt x="17833" y="17833"/>
                </a:lnTo>
                <a:lnTo>
                  <a:pt x="17375" y="15463"/>
                </a:lnTo>
                <a:lnTo>
                  <a:pt x="19771" y="15170"/>
                </a:lnTo>
                <a:lnTo>
                  <a:pt x="18601" y="13061"/>
                </a:lnTo>
                <a:lnTo>
                  <a:pt x="20786" y="12039"/>
                </a:lnTo>
                <a:lnTo>
                  <a:pt x="19023" y="10395"/>
                </a:lnTo>
                <a:lnTo>
                  <a:pt x="20786" y="8747"/>
                </a:lnTo>
                <a:lnTo>
                  <a:pt x="18601" y="7729"/>
                </a:lnTo>
                <a:lnTo>
                  <a:pt x="19771" y="5616"/>
                </a:lnTo>
                <a:lnTo>
                  <a:pt x="17375" y="5323"/>
                </a:lnTo>
                <a:lnTo>
                  <a:pt x="17833" y="2953"/>
                </a:lnTo>
                <a:lnTo>
                  <a:pt x="15468" y="3412"/>
                </a:lnTo>
                <a:lnTo>
                  <a:pt x="15171" y="1019"/>
                </a:lnTo>
                <a:lnTo>
                  <a:pt x="13062" y="2189"/>
                </a:lnTo>
                <a:lnTo>
                  <a:pt x="12040" y="1"/>
                </a:lnTo>
                <a:lnTo>
                  <a:pt x="10395" y="1763"/>
                </a:lnTo>
                <a:lnTo>
                  <a:pt x="8748" y="1"/>
                </a:lnTo>
                <a:close/>
              </a:path>
            </a:pathLst>
          </a:cu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9"/>
          <p:cNvSpPr/>
          <p:nvPr/>
        </p:nvSpPr>
        <p:spPr>
          <a:xfrm>
            <a:off x="6843850" y="1203783"/>
            <a:ext cx="662949" cy="661878"/>
          </a:xfrm>
          <a:custGeom>
            <a:rect b="b" l="l" r="r" t="t"/>
            <a:pathLst>
              <a:path extrusionOk="0" h="20786" w="20787">
                <a:moveTo>
                  <a:pt x="8748" y="1"/>
                </a:moveTo>
                <a:lnTo>
                  <a:pt x="7729" y="2189"/>
                </a:lnTo>
                <a:lnTo>
                  <a:pt x="5617" y="1019"/>
                </a:lnTo>
                <a:lnTo>
                  <a:pt x="5324" y="3412"/>
                </a:lnTo>
                <a:lnTo>
                  <a:pt x="2954" y="2953"/>
                </a:lnTo>
                <a:lnTo>
                  <a:pt x="3415" y="5323"/>
                </a:lnTo>
                <a:lnTo>
                  <a:pt x="1020" y="5616"/>
                </a:lnTo>
                <a:lnTo>
                  <a:pt x="2189" y="7729"/>
                </a:lnTo>
                <a:lnTo>
                  <a:pt x="1" y="8747"/>
                </a:lnTo>
                <a:lnTo>
                  <a:pt x="1765" y="10395"/>
                </a:lnTo>
                <a:lnTo>
                  <a:pt x="1" y="12039"/>
                </a:lnTo>
                <a:lnTo>
                  <a:pt x="2189" y="13061"/>
                </a:lnTo>
                <a:lnTo>
                  <a:pt x="1020" y="15170"/>
                </a:lnTo>
                <a:lnTo>
                  <a:pt x="3415" y="15463"/>
                </a:lnTo>
                <a:lnTo>
                  <a:pt x="2954" y="17833"/>
                </a:lnTo>
                <a:lnTo>
                  <a:pt x="5324" y="17375"/>
                </a:lnTo>
                <a:lnTo>
                  <a:pt x="5617" y="19767"/>
                </a:lnTo>
                <a:lnTo>
                  <a:pt x="7729" y="18601"/>
                </a:lnTo>
                <a:lnTo>
                  <a:pt x="8748" y="20785"/>
                </a:lnTo>
                <a:lnTo>
                  <a:pt x="10395" y="19022"/>
                </a:lnTo>
                <a:lnTo>
                  <a:pt x="12040" y="20785"/>
                </a:lnTo>
                <a:lnTo>
                  <a:pt x="13062" y="18601"/>
                </a:lnTo>
                <a:lnTo>
                  <a:pt x="15171" y="19767"/>
                </a:lnTo>
                <a:lnTo>
                  <a:pt x="15468" y="17375"/>
                </a:lnTo>
                <a:lnTo>
                  <a:pt x="17833" y="17833"/>
                </a:lnTo>
                <a:lnTo>
                  <a:pt x="17375" y="15463"/>
                </a:lnTo>
                <a:lnTo>
                  <a:pt x="19771" y="15170"/>
                </a:lnTo>
                <a:lnTo>
                  <a:pt x="18601" y="13061"/>
                </a:lnTo>
                <a:lnTo>
                  <a:pt x="20786" y="12039"/>
                </a:lnTo>
                <a:lnTo>
                  <a:pt x="19023" y="10395"/>
                </a:lnTo>
                <a:lnTo>
                  <a:pt x="20786" y="8747"/>
                </a:lnTo>
                <a:lnTo>
                  <a:pt x="18601" y="7729"/>
                </a:lnTo>
                <a:lnTo>
                  <a:pt x="19771" y="5616"/>
                </a:lnTo>
                <a:lnTo>
                  <a:pt x="17375" y="5323"/>
                </a:lnTo>
                <a:lnTo>
                  <a:pt x="17833" y="2953"/>
                </a:lnTo>
                <a:lnTo>
                  <a:pt x="15468" y="3412"/>
                </a:lnTo>
                <a:lnTo>
                  <a:pt x="15171" y="1019"/>
                </a:lnTo>
                <a:lnTo>
                  <a:pt x="13062" y="2189"/>
                </a:lnTo>
                <a:lnTo>
                  <a:pt x="12040" y="1"/>
                </a:lnTo>
                <a:lnTo>
                  <a:pt x="10395" y="1763"/>
                </a:lnTo>
                <a:lnTo>
                  <a:pt x="8748" y="1"/>
                </a:lnTo>
                <a:close/>
              </a:path>
            </a:pathLst>
          </a:cu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9"/>
          <p:cNvSpPr/>
          <p:nvPr/>
        </p:nvSpPr>
        <p:spPr>
          <a:xfrm>
            <a:off x="1637050" y="2986658"/>
            <a:ext cx="662949" cy="661878"/>
          </a:xfrm>
          <a:custGeom>
            <a:rect b="b" l="l" r="r" t="t"/>
            <a:pathLst>
              <a:path extrusionOk="0" h="20786" w="20787">
                <a:moveTo>
                  <a:pt x="8748" y="1"/>
                </a:moveTo>
                <a:lnTo>
                  <a:pt x="7729" y="2189"/>
                </a:lnTo>
                <a:lnTo>
                  <a:pt x="5617" y="1019"/>
                </a:lnTo>
                <a:lnTo>
                  <a:pt x="5324" y="3412"/>
                </a:lnTo>
                <a:lnTo>
                  <a:pt x="2954" y="2953"/>
                </a:lnTo>
                <a:lnTo>
                  <a:pt x="3415" y="5323"/>
                </a:lnTo>
                <a:lnTo>
                  <a:pt x="1020" y="5616"/>
                </a:lnTo>
                <a:lnTo>
                  <a:pt x="2189" y="7729"/>
                </a:lnTo>
                <a:lnTo>
                  <a:pt x="1" y="8747"/>
                </a:lnTo>
                <a:lnTo>
                  <a:pt x="1765" y="10395"/>
                </a:lnTo>
                <a:lnTo>
                  <a:pt x="1" y="12039"/>
                </a:lnTo>
                <a:lnTo>
                  <a:pt x="2189" y="13061"/>
                </a:lnTo>
                <a:lnTo>
                  <a:pt x="1020" y="15170"/>
                </a:lnTo>
                <a:lnTo>
                  <a:pt x="3415" y="15463"/>
                </a:lnTo>
                <a:lnTo>
                  <a:pt x="2954" y="17833"/>
                </a:lnTo>
                <a:lnTo>
                  <a:pt x="5324" y="17375"/>
                </a:lnTo>
                <a:lnTo>
                  <a:pt x="5617" y="19767"/>
                </a:lnTo>
                <a:lnTo>
                  <a:pt x="7729" y="18601"/>
                </a:lnTo>
                <a:lnTo>
                  <a:pt x="8748" y="20785"/>
                </a:lnTo>
                <a:lnTo>
                  <a:pt x="10395" y="19022"/>
                </a:lnTo>
                <a:lnTo>
                  <a:pt x="12040" y="20785"/>
                </a:lnTo>
                <a:lnTo>
                  <a:pt x="13062" y="18601"/>
                </a:lnTo>
                <a:lnTo>
                  <a:pt x="15171" y="19767"/>
                </a:lnTo>
                <a:lnTo>
                  <a:pt x="15468" y="17375"/>
                </a:lnTo>
                <a:lnTo>
                  <a:pt x="17833" y="17833"/>
                </a:lnTo>
                <a:lnTo>
                  <a:pt x="17375" y="15463"/>
                </a:lnTo>
                <a:lnTo>
                  <a:pt x="19771" y="15170"/>
                </a:lnTo>
                <a:lnTo>
                  <a:pt x="18601" y="13061"/>
                </a:lnTo>
                <a:lnTo>
                  <a:pt x="20786" y="12039"/>
                </a:lnTo>
                <a:lnTo>
                  <a:pt x="19023" y="10395"/>
                </a:lnTo>
                <a:lnTo>
                  <a:pt x="20786" y="8747"/>
                </a:lnTo>
                <a:lnTo>
                  <a:pt x="18601" y="7729"/>
                </a:lnTo>
                <a:lnTo>
                  <a:pt x="19771" y="5616"/>
                </a:lnTo>
                <a:lnTo>
                  <a:pt x="17375" y="5323"/>
                </a:lnTo>
                <a:lnTo>
                  <a:pt x="17833" y="2953"/>
                </a:lnTo>
                <a:lnTo>
                  <a:pt x="15468" y="3412"/>
                </a:lnTo>
                <a:lnTo>
                  <a:pt x="15171" y="1019"/>
                </a:lnTo>
                <a:lnTo>
                  <a:pt x="13062" y="2189"/>
                </a:lnTo>
                <a:lnTo>
                  <a:pt x="12040" y="1"/>
                </a:lnTo>
                <a:lnTo>
                  <a:pt x="10395" y="1763"/>
                </a:lnTo>
                <a:lnTo>
                  <a:pt x="8748" y="1"/>
                </a:lnTo>
                <a:close/>
              </a:path>
            </a:pathLst>
          </a:cu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9"/>
          <p:cNvSpPr/>
          <p:nvPr/>
        </p:nvSpPr>
        <p:spPr>
          <a:xfrm>
            <a:off x="4240525" y="2986658"/>
            <a:ext cx="662949" cy="661878"/>
          </a:xfrm>
          <a:custGeom>
            <a:rect b="b" l="l" r="r" t="t"/>
            <a:pathLst>
              <a:path extrusionOk="0" h="20786" w="20787">
                <a:moveTo>
                  <a:pt x="8748" y="1"/>
                </a:moveTo>
                <a:lnTo>
                  <a:pt x="7729" y="2189"/>
                </a:lnTo>
                <a:lnTo>
                  <a:pt x="5617" y="1019"/>
                </a:lnTo>
                <a:lnTo>
                  <a:pt x="5324" y="3412"/>
                </a:lnTo>
                <a:lnTo>
                  <a:pt x="2954" y="2953"/>
                </a:lnTo>
                <a:lnTo>
                  <a:pt x="3415" y="5323"/>
                </a:lnTo>
                <a:lnTo>
                  <a:pt x="1020" y="5616"/>
                </a:lnTo>
                <a:lnTo>
                  <a:pt x="2189" y="7729"/>
                </a:lnTo>
                <a:lnTo>
                  <a:pt x="1" y="8747"/>
                </a:lnTo>
                <a:lnTo>
                  <a:pt x="1765" y="10395"/>
                </a:lnTo>
                <a:lnTo>
                  <a:pt x="1" y="12039"/>
                </a:lnTo>
                <a:lnTo>
                  <a:pt x="2189" y="13061"/>
                </a:lnTo>
                <a:lnTo>
                  <a:pt x="1020" y="15170"/>
                </a:lnTo>
                <a:lnTo>
                  <a:pt x="3415" y="15463"/>
                </a:lnTo>
                <a:lnTo>
                  <a:pt x="2954" y="17833"/>
                </a:lnTo>
                <a:lnTo>
                  <a:pt x="5324" y="17375"/>
                </a:lnTo>
                <a:lnTo>
                  <a:pt x="5617" y="19767"/>
                </a:lnTo>
                <a:lnTo>
                  <a:pt x="7729" y="18601"/>
                </a:lnTo>
                <a:lnTo>
                  <a:pt x="8748" y="20785"/>
                </a:lnTo>
                <a:lnTo>
                  <a:pt x="10395" y="19022"/>
                </a:lnTo>
                <a:lnTo>
                  <a:pt x="12040" y="20785"/>
                </a:lnTo>
                <a:lnTo>
                  <a:pt x="13062" y="18601"/>
                </a:lnTo>
                <a:lnTo>
                  <a:pt x="15171" y="19767"/>
                </a:lnTo>
                <a:lnTo>
                  <a:pt x="15468" y="17375"/>
                </a:lnTo>
                <a:lnTo>
                  <a:pt x="17833" y="17833"/>
                </a:lnTo>
                <a:lnTo>
                  <a:pt x="17375" y="15463"/>
                </a:lnTo>
                <a:lnTo>
                  <a:pt x="19771" y="15170"/>
                </a:lnTo>
                <a:lnTo>
                  <a:pt x="18601" y="13061"/>
                </a:lnTo>
                <a:lnTo>
                  <a:pt x="20786" y="12039"/>
                </a:lnTo>
                <a:lnTo>
                  <a:pt x="19023" y="10395"/>
                </a:lnTo>
                <a:lnTo>
                  <a:pt x="20786" y="8747"/>
                </a:lnTo>
                <a:lnTo>
                  <a:pt x="18601" y="7729"/>
                </a:lnTo>
                <a:lnTo>
                  <a:pt x="19771" y="5616"/>
                </a:lnTo>
                <a:lnTo>
                  <a:pt x="17375" y="5323"/>
                </a:lnTo>
                <a:lnTo>
                  <a:pt x="17833" y="2953"/>
                </a:lnTo>
                <a:lnTo>
                  <a:pt x="15468" y="3412"/>
                </a:lnTo>
                <a:lnTo>
                  <a:pt x="15171" y="1019"/>
                </a:lnTo>
                <a:lnTo>
                  <a:pt x="13062" y="2189"/>
                </a:lnTo>
                <a:lnTo>
                  <a:pt x="12040" y="1"/>
                </a:lnTo>
                <a:lnTo>
                  <a:pt x="10395" y="1763"/>
                </a:lnTo>
                <a:lnTo>
                  <a:pt x="8748" y="1"/>
                </a:lnTo>
                <a:close/>
              </a:path>
            </a:pathLst>
          </a:cu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9"/>
          <p:cNvSpPr/>
          <p:nvPr/>
        </p:nvSpPr>
        <p:spPr>
          <a:xfrm>
            <a:off x="6843850" y="2986658"/>
            <a:ext cx="662949" cy="661878"/>
          </a:xfrm>
          <a:custGeom>
            <a:rect b="b" l="l" r="r" t="t"/>
            <a:pathLst>
              <a:path extrusionOk="0" h="20786" w="20787">
                <a:moveTo>
                  <a:pt x="8748" y="1"/>
                </a:moveTo>
                <a:lnTo>
                  <a:pt x="7729" y="2189"/>
                </a:lnTo>
                <a:lnTo>
                  <a:pt x="5617" y="1019"/>
                </a:lnTo>
                <a:lnTo>
                  <a:pt x="5324" y="3412"/>
                </a:lnTo>
                <a:lnTo>
                  <a:pt x="2954" y="2953"/>
                </a:lnTo>
                <a:lnTo>
                  <a:pt x="3415" y="5323"/>
                </a:lnTo>
                <a:lnTo>
                  <a:pt x="1020" y="5616"/>
                </a:lnTo>
                <a:lnTo>
                  <a:pt x="2189" y="7729"/>
                </a:lnTo>
                <a:lnTo>
                  <a:pt x="1" y="8747"/>
                </a:lnTo>
                <a:lnTo>
                  <a:pt x="1765" y="10395"/>
                </a:lnTo>
                <a:lnTo>
                  <a:pt x="1" y="12039"/>
                </a:lnTo>
                <a:lnTo>
                  <a:pt x="2189" y="13061"/>
                </a:lnTo>
                <a:lnTo>
                  <a:pt x="1020" y="15170"/>
                </a:lnTo>
                <a:lnTo>
                  <a:pt x="3415" y="15463"/>
                </a:lnTo>
                <a:lnTo>
                  <a:pt x="2954" y="17833"/>
                </a:lnTo>
                <a:lnTo>
                  <a:pt x="5324" y="17375"/>
                </a:lnTo>
                <a:lnTo>
                  <a:pt x="5617" y="19767"/>
                </a:lnTo>
                <a:lnTo>
                  <a:pt x="7729" y="18601"/>
                </a:lnTo>
                <a:lnTo>
                  <a:pt x="8748" y="20785"/>
                </a:lnTo>
                <a:lnTo>
                  <a:pt x="10395" y="19022"/>
                </a:lnTo>
                <a:lnTo>
                  <a:pt x="12040" y="20785"/>
                </a:lnTo>
                <a:lnTo>
                  <a:pt x="13062" y="18601"/>
                </a:lnTo>
                <a:lnTo>
                  <a:pt x="15171" y="19767"/>
                </a:lnTo>
                <a:lnTo>
                  <a:pt x="15468" y="17375"/>
                </a:lnTo>
                <a:lnTo>
                  <a:pt x="17833" y="17833"/>
                </a:lnTo>
                <a:lnTo>
                  <a:pt x="17375" y="15463"/>
                </a:lnTo>
                <a:lnTo>
                  <a:pt x="19771" y="15170"/>
                </a:lnTo>
                <a:lnTo>
                  <a:pt x="18601" y="13061"/>
                </a:lnTo>
                <a:lnTo>
                  <a:pt x="20786" y="12039"/>
                </a:lnTo>
                <a:lnTo>
                  <a:pt x="19023" y="10395"/>
                </a:lnTo>
                <a:lnTo>
                  <a:pt x="20786" y="8747"/>
                </a:lnTo>
                <a:lnTo>
                  <a:pt x="18601" y="7729"/>
                </a:lnTo>
                <a:lnTo>
                  <a:pt x="19771" y="5616"/>
                </a:lnTo>
                <a:lnTo>
                  <a:pt x="17375" y="5323"/>
                </a:lnTo>
                <a:lnTo>
                  <a:pt x="17833" y="2953"/>
                </a:lnTo>
                <a:lnTo>
                  <a:pt x="15468" y="3412"/>
                </a:lnTo>
                <a:lnTo>
                  <a:pt x="15171" y="1019"/>
                </a:lnTo>
                <a:lnTo>
                  <a:pt x="13062" y="2189"/>
                </a:lnTo>
                <a:lnTo>
                  <a:pt x="12040" y="1"/>
                </a:lnTo>
                <a:lnTo>
                  <a:pt x="10395" y="1763"/>
                </a:lnTo>
                <a:lnTo>
                  <a:pt x="8748" y="1"/>
                </a:lnTo>
                <a:close/>
              </a:path>
            </a:pathLst>
          </a:custGeom>
          <a:gradFill>
            <a:gsLst>
              <a:gs pos="0">
                <a:srgbClr val="FFC002"/>
              </a:gs>
              <a:gs pos="100000">
                <a:srgbClr val="E69138"/>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3" name="Google Shape;1493;p49"/>
          <p:cNvGrpSpPr/>
          <p:nvPr/>
        </p:nvGrpSpPr>
        <p:grpSpPr>
          <a:xfrm>
            <a:off x="1784536" y="3175155"/>
            <a:ext cx="366407" cy="355634"/>
            <a:chOff x="1647186" y="2372487"/>
            <a:chExt cx="366407" cy="355634"/>
          </a:xfrm>
        </p:grpSpPr>
        <p:sp>
          <p:nvSpPr>
            <p:cNvPr id="1494" name="Google Shape;1494;p49"/>
            <p:cNvSpPr/>
            <p:nvPr/>
          </p:nvSpPr>
          <p:spPr>
            <a:xfrm>
              <a:off x="1647186" y="2372487"/>
              <a:ext cx="366407" cy="355634"/>
            </a:xfrm>
            <a:custGeom>
              <a:rect b="b" l="l" r="r" t="t"/>
              <a:pathLst>
                <a:path extrusionOk="0" h="14261" w="14693">
                  <a:moveTo>
                    <a:pt x="906" y="4926"/>
                  </a:moveTo>
                  <a:lnTo>
                    <a:pt x="906" y="6327"/>
                  </a:lnTo>
                  <a:lnTo>
                    <a:pt x="437" y="6327"/>
                  </a:lnTo>
                  <a:lnTo>
                    <a:pt x="437" y="4926"/>
                  </a:lnTo>
                  <a:close/>
                  <a:moveTo>
                    <a:pt x="1347" y="4958"/>
                  </a:moveTo>
                  <a:cubicBezTo>
                    <a:pt x="2043" y="5088"/>
                    <a:pt x="2623" y="5571"/>
                    <a:pt x="2874" y="6239"/>
                  </a:cubicBezTo>
                  <a:cubicBezTo>
                    <a:pt x="2842" y="6262"/>
                    <a:pt x="2818" y="6295"/>
                    <a:pt x="2795" y="6327"/>
                  </a:cubicBezTo>
                  <a:lnTo>
                    <a:pt x="1347" y="6327"/>
                  </a:lnTo>
                  <a:lnTo>
                    <a:pt x="1347" y="4958"/>
                  </a:lnTo>
                  <a:close/>
                  <a:moveTo>
                    <a:pt x="2582" y="6759"/>
                  </a:moveTo>
                  <a:lnTo>
                    <a:pt x="1936" y="8091"/>
                  </a:lnTo>
                  <a:lnTo>
                    <a:pt x="567" y="8091"/>
                  </a:lnTo>
                  <a:cubicBezTo>
                    <a:pt x="493" y="8091"/>
                    <a:pt x="437" y="8031"/>
                    <a:pt x="437" y="7961"/>
                  </a:cubicBezTo>
                  <a:lnTo>
                    <a:pt x="437" y="6759"/>
                  </a:lnTo>
                  <a:close/>
                  <a:moveTo>
                    <a:pt x="12835" y="437"/>
                  </a:moveTo>
                  <a:cubicBezTo>
                    <a:pt x="13620" y="437"/>
                    <a:pt x="14256" y="1073"/>
                    <a:pt x="14256" y="1857"/>
                  </a:cubicBezTo>
                  <a:lnTo>
                    <a:pt x="14256" y="6327"/>
                  </a:lnTo>
                  <a:lnTo>
                    <a:pt x="13787" y="6327"/>
                  </a:lnTo>
                  <a:lnTo>
                    <a:pt x="13787" y="1857"/>
                  </a:lnTo>
                  <a:cubicBezTo>
                    <a:pt x="13782" y="1333"/>
                    <a:pt x="13360" y="910"/>
                    <a:pt x="12840" y="910"/>
                  </a:cubicBezTo>
                  <a:lnTo>
                    <a:pt x="2990" y="910"/>
                  </a:lnTo>
                  <a:cubicBezTo>
                    <a:pt x="2698" y="910"/>
                    <a:pt x="2698" y="1347"/>
                    <a:pt x="2990" y="1347"/>
                  </a:cubicBezTo>
                  <a:lnTo>
                    <a:pt x="12835" y="1347"/>
                  </a:lnTo>
                  <a:cubicBezTo>
                    <a:pt x="13119" y="1347"/>
                    <a:pt x="13351" y="1574"/>
                    <a:pt x="13351" y="1857"/>
                  </a:cubicBezTo>
                  <a:lnTo>
                    <a:pt x="13351" y="6327"/>
                  </a:lnTo>
                  <a:lnTo>
                    <a:pt x="13137" y="6327"/>
                  </a:lnTo>
                  <a:lnTo>
                    <a:pt x="13137" y="5617"/>
                  </a:lnTo>
                  <a:cubicBezTo>
                    <a:pt x="13137" y="5450"/>
                    <a:pt x="13003" y="5315"/>
                    <a:pt x="12835" y="5315"/>
                  </a:cubicBezTo>
                  <a:lnTo>
                    <a:pt x="12761" y="5315"/>
                  </a:lnTo>
                  <a:lnTo>
                    <a:pt x="12761" y="4127"/>
                  </a:lnTo>
                  <a:cubicBezTo>
                    <a:pt x="12761" y="3983"/>
                    <a:pt x="12652" y="3911"/>
                    <a:pt x="12543" y="3911"/>
                  </a:cubicBezTo>
                  <a:cubicBezTo>
                    <a:pt x="12434" y="3911"/>
                    <a:pt x="12325" y="3983"/>
                    <a:pt x="12325" y="4127"/>
                  </a:cubicBezTo>
                  <a:lnTo>
                    <a:pt x="12325" y="5315"/>
                  </a:lnTo>
                  <a:lnTo>
                    <a:pt x="11104" y="5315"/>
                  </a:lnTo>
                  <a:lnTo>
                    <a:pt x="11104" y="1890"/>
                  </a:lnTo>
                  <a:cubicBezTo>
                    <a:pt x="11104" y="1862"/>
                    <a:pt x="11127" y="1843"/>
                    <a:pt x="11150" y="1843"/>
                  </a:cubicBezTo>
                  <a:cubicBezTo>
                    <a:pt x="11152" y="1843"/>
                    <a:pt x="11153" y="1843"/>
                    <a:pt x="11154" y="1843"/>
                  </a:cubicBezTo>
                  <a:cubicBezTo>
                    <a:pt x="11166" y="1843"/>
                    <a:pt x="11198" y="1871"/>
                    <a:pt x="12306" y="2540"/>
                  </a:cubicBezTo>
                  <a:cubicBezTo>
                    <a:pt x="12343" y="2563"/>
                    <a:pt x="12320" y="2568"/>
                    <a:pt x="12325" y="3259"/>
                  </a:cubicBezTo>
                  <a:cubicBezTo>
                    <a:pt x="12325" y="3405"/>
                    <a:pt x="12434" y="3478"/>
                    <a:pt x="12543" y="3478"/>
                  </a:cubicBezTo>
                  <a:cubicBezTo>
                    <a:pt x="12652" y="3478"/>
                    <a:pt x="12761" y="3405"/>
                    <a:pt x="12761" y="3259"/>
                  </a:cubicBezTo>
                  <a:lnTo>
                    <a:pt x="12761" y="2572"/>
                  </a:lnTo>
                  <a:cubicBezTo>
                    <a:pt x="12761" y="2405"/>
                    <a:pt x="12673" y="2252"/>
                    <a:pt x="12529" y="2164"/>
                  </a:cubicBezTo>
                  <a:cubicBezTo>
                    <a:pt x="11401" y="1509"/>
                    <a:pt x="11373" y="1412"/>
                    <a:pt x="11146" y="1412"/>
                  </a:cubicBezTo>
                  <a:cubicBezTo>
                    <a:pt x="10881" y="1412"/>
                    <a:pt x="10668" y="1625"/>
                    <a:pt x="10668" y="1890"/>
                  </a:cubicBezTo>
                  <a:lnTo>
                    <a:pt x="10668" y="5320"/>
                  </a:lnTo>
                  <a:lnTo>
                    <a:pt x="10589" y="5320"/>
                  </a:lnTo>
                  <a:cubicBezTo>
                    <a:pt x="10422" y="5320"/>
                    <a:pt x="10292" y="5455"/>
                    <a:pt x="10292" y="5617"/>
                  </a:cubicBezTo>
                  <a:lnTo>
                    <a:pt x="10292" y="6327"/>
                  </a:lnTo>
                  <a:lnTo>
                    <a:pt x="9874" y="6327"/>
                  </a:lnTo>
                  <a:lnTo>
                    <a:pt x="9874" y="5116"/>
                  </a:lnTo>
                  <a:cubicBezTo>
                    <a:pt x="9874" y="4670"/>
                    <a:pt x="9512" y="4308"/>
                    <a:pt x="9062" y="4304"/>
                  </a:cubicBezTo>
                  <a:lnTo>
                    <a:pt x="8138" y="4304"/>
                  </a:lnTo>
                  <a:cubicBezTo>
                    <a:pt x="7692" y="4308"/>
                    <a:pt x="7330" y="4670"/>
                    <a:pt x="7326" y="5116"/>
                  </a:cubicBezTo>
                  <a:lnTo>
                    <a:pt x="7326" y="6327"/>
                  </a:lnTo>
                  <a:lnTo>
                    <a:pt x="6704" y="6327"/>
                  </a:lnTo>
                  <a:cubicBezTo>
                    <a:pt x="6411" y="6327"/>
                    <a:pt x="6411" y="6759"/>
                    <a:pt x="6704" y="6759"/>
                  </a:cubicBezTo>
                  <a:lnTo>
                    <a:pt x="7326" y="6759"/>
                  </a:lnTo>
                  <a:lnTo>
                    <a:pt x="7326" y="8091"/>
                  </a:lnTo>
                  <a:lnTo>
                    <a:pt x="6170" y="8091"/>
                  </a:lnTo>
                  <a:cubicBezTo>
                    <a:pt x="6026" y="7715"/>
                    <a:pt x="6049" y="7557"/>
                    <a:pt x="5868" y="7460"/>
                  </a:cubicBezTo>
                  <a:lnTo>
                    <a:pt x="4550" y="6759"/>
                  </a:lnTo>
                  <a:lnTo>
                    <a:pt x="5840" y="6759"/>
                  </a:lnTo>
                  <a:cubicBezTo>
                    <a:pt x="6114" y="6745"/>
                    <a:pt x="6114" y="6341"/>
                    <a:pt x="5840" y="6327"/>
                  </a:cubicBezTo>
                  <a:lnTo>
                    <a:pt x="3733" y="6327"/>
                  </a:lnTo>
                  <a:cubicBezTo>
                    <a:pt x="3464" y="6188"/>
                    <a:pt x="3417" y="6142"/>
                    <a:pt x="3292" y="6123"/>
                  </a:cubicBezTo>
                  <a:cubicBezTo>
                    <a:pt x="2986" y="5269"/>
                    <a:pt x="2238" y="4656"/>
                    <a:pt x="1347" y="4522"/>
                  </a:cubicBezTo>
                  <a:lnTo>
                    <a:pt x="1347" y="1857"/>
                  </a:lnTo>
                  <a:cubicBezTo>
                    <a:pt x="1347" y="1574"/>
                    <a:pt x="1574" y="1347"/>
                    <a:pt x="1858" y="1347"/>
                  </a:cubicBezTo>
                  <a:lnTo>
                    <a:pt x="2118" y="1347"/>
                  </a:lnTo>
                  <a:cubicBezTo>
                    <a:pt x="2410" y="1347"/>
                    <a:pt x="2410" y="910"/>
                    <a:pt x="2118" y="910"/>
                  </a:cubicBezTo>
                  <a:lnTo>
                    <a:pt x="1858" y="910"/>
                  </a:lnTo>
                  <a:cubicBezTo>
                    <a:pt x="1333" y="910"/>
                    <a:pt x="911" y="1333"/>
                    <a:pt x="911" y="1857"/>
                  </a:cubicBezTo>
                  <a:lnTo>
                    <a:pt x="911" y="4494"/>
                  </a:lnTo>
                  <a:lnTo>
                    <a:pt x="437" y="4494"/>
                  </a:lnTo>
                  <a:lnTo>
                    <a:pt x="437" y="1857"/>
                  </a:lnTo>
                  <a:cubicBezTo>
                    <a:pt x="437" y="1073"/>
                    <a:pt x="1068" y="437"/>
                    <a:pt x="1853" y="437"/>
                  </a:cubicBezTo>
                  <a:close/>
                  <a:moveTo>
                    <a:pt x="9066" y="4740"/>
                  </a:moveTo>
                  <a:cubicBezTo>
                    <a:pt x="9275" y="4740"/>
                    <a:pt x="9442" y="4907"/>
                    <a:pt x="9442" y="5116"/>
                  </a:cubicBezTo>
                  <a:lnTo>
                    <a:pt x="9442" y="8091"/>
                  </a:lnTo>
                  <a:lnTo>
                    <a:pt x="7762" y="8091"/>
                  </a:lnTo>
                  <a:lnTo>
                    <a:pt x="7762" y="5116"/>
                  </a:lnTo>
                  <a:cubicBezTo>
                    <a:pt x="7762" y="4907"/>
                    <a:pt x="7929" y="4740"/>
                    <a:pt x="8138" y="4740"/>
                  </a:cubicBezTo>
                  <a:close/>
                  <a:moveTo>
                    <a:pt x="10292" y="6759"/>
                  </a:moveTo>
                  <a:lnTo>
                    <a:pt x="10292" y="8091"/>
                  </a:lnTo>
                  <a:lnTo>
                    <a:pt x="9879" y="8091"/>
                  </a:lnTo>
                  <a:lnTo>
                    <a:pt x="9879" y="6759"/>
                  </a:lnTo>
                  <a:close/>
                  <a:moveTo>
                    <a:pt x="12701" y="5752"/>
                  </a:moveTo>
                  <a:lnTo>
                    <a:pt x="12701" y="8091"/>
                  </a:lnTo>
                  <a:lnTo>
                    <a:pt x="10728" y="8091"/>
                  </a:lnTo>
                  <a:lnTo>
                    <a:pt x="10728" y="5752"/>
                  </a:lnTo>
                  <a:close/>
                  <a:moveTo>
                    <a:pt x="14256" y="6759"/>
                  </a:moveTo>
                  <a:lnTo>
                    <a:pt x="14256" y="7961"/>
                  </a:lnTo>
                  <a:cubicBezTo>
                    <a:pt x="14256" y="8036"/>
                    <a:pt x="14200" y="8091"/>
                    <a:pt x="14131" y="8091"/>
                  </a:cubicBezTo>
                  <a:lnTo>
                    <a:pt x="13137" y="8091"/>
                  </a:lnTo>
                  <a:lnTo>
                    <a:pt x="13137" y="6759"/>
                  </a:lnTo>
                  <a:close/>
                  <a:moveTo>
                    <a:pt x="1858" y="1"/>
                  </a:moveTo>
                  <a:cubicBezTo>
                    <a:pt x="832" y="1"/>
                    <a:pt x="1" y="831"/>
                    <a:pt x="1" y="1857"/>
                  </a:cubicBezTo>
                  <a:lnTo>
                    <a:pt x="1" y="7961"/>
                  </a:lnTo>
                  <a:cubicBezTo>
                    <a:pt x="1" y="8272"/>
                    <a:pt x="252" y="8528"/>
                    <a:pt x="567" y="8528"/>
                  </a:cubicBezTo>
                  <a:lnTo>
                    <a:pt x="1732" y="8528"/>
                  </a:lnTo>
                  <a:cubicBezTo>
                    <a:pt x="1579" y="8866"/>
                    <a:pt x="1496" y="8941"/>
                    <a:pt x="1547" y="9108"/>
                  </a:cubicBezTo>
                  <a:lnTo>
                    <a:pt x="3162" y="14019"/>
                  </a:lnTo>
                  <a:cubicBezTo>
                    <a:pt x="3216" y="14164"/>
                    <a:pt x="3355" y="14260"/>
                    <a:pt x="3513" y="14260"/>
                  </a:cubicBezTo>
                  <a:cubicBezTo>
                    <a:pt x="3517" y="14260"/>
                    <a:pt x="3520" y="14260"/>
                    <a:pt x="3524" y="14260"/>
                  </a:cubicBezTo>
                  <a:cubicBezTo>
                    <a:pt x="3654" y="14260"/>
                    <a:pt x="3570" y="14260"/>
                    <a:pt x="6017" y="13466"/>
                  </a:cubicBezTo>
                  <a:cubicBezTo>
                    <a:pt x="6267" y="13383"/>
                    <a:pt x="6180" y="13040"/>
                    <a:pt x="5960" y="13040"/>
                  </a:cubicBezTo>
                  <a:cubicBezTo>
                    <a:pt x="5935" y="13040"/>
                    <a:pt x="5909" y="13044"/>
                    <a:pt x="5882" y="13053"/>
                  </a:cubicBezTo>
                  <a:lnTo>
                    <a:pt x="3552" y="13815"/>
                  </a:lnTo>
                  <a:lnTo>
                    <a:pt x="1978" y="9020"/>
                  </a:lnTo>
                  <a:cubicBezTo>
                    <a:pt x="3107" y="6664"/>
                    <a:pt x="3153" y="6549"/>
                    <a:pt x="3174" y="6549"/>
                  </a:cubicBezTo>
                  <a:cubicBezTo>
                    <a:pt x="3176" y="6549"/>
                    <a:pt x="3178" y="6551"/>
                    <a:pt x="3181" y="6551"/>
                  </a:cubicBezTo>
                  <a:cubicBezTo>
                    <a:pt x="3183" y="6551"/>
                    <a:pt x="3184" y="6551"/>
                    <a:pt x="3185" y="6550"/>
                  </a:cubicBezTo>
                  <a:cubicBezTo>
                    <a:pt x="3193" y="6549"/>
                    <a:pt x="3194" y="6546"/>
                    <a:pt x="3200" y="6546"/>
                  </a:cubicBezTo>
                  <a:cubicBezTo>
                    <a:pt x="3233" y="6546"/>
                    <a:pt x="3412" y="6647"/>
                    <a:pt x="5622" y="7822"/>
                  </a:cubicBezTo>
                  <a:cubicBezTo>
                    <a:pt x="5845" y="8500"/>
                    <a:pt x="5645" y="7887"/>
                    <a:pt x="7200" y="12617"/>
                  </a:cubicBezTo>
                  <a:lnTo>
                    <a:pt x="6713" y="12779"/>
                  </a:lnTo>
                  <a:cubicBezTo>
                    <a:pt x="6462" y="12859"/>
                    <a:pt x="6546" y="13206"/>
                    <a:pt x="6769" y="13206"/>
                  </a:cubicBezTo>
                  <a:cubicBezTo>
                    <a:pt x="6794" y="13206"/>
                    <a:pt x="6820" y="13202"/>
                    <a:pt x="6848" y="13193"/>
                  </a:cubicBezTo>
                  <a:lnTo>
                    <a:pt x="7363" y="13025"/>
                  </a:lnTo>
                  <a:cubicBezTo>
                    <a:pt x="7586" y="12951"/>
                    <a:pt x="7697" y="12733"/>
                    <a:pt x="7637" y="12547"/>
                  </a:cubicBezTo>
                  <a:lnTo>
                    <a:pt x="6314" y="8523"/>
                  </a:lnTo>
                  <a:lnTo>
                    <a:pt x="14131" y="8523"/>
                  </a:lnTo>
                  <a:cubicBezTo>
                    <a:pt x="14442" y="8523"/>
                    <a:pt x="14692" y="8272"/>
                    <a:pt x="14692" y="7961"/>
                  </a:cubicBezTo>
                  <a:lnTo>
                    <a:pt x="14692" y="1857"/>
                  </a:lnTo>
                  <a:cubicBezTo>
                    <a:pt x="14692" y="831"/>
                    <a:pt x="13861" y="1"/>
                    <a:pt x="12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9"/>
            <p:cNvSpPr/>
            <p:nvPr/>
          </p:nvSpPr>
          <p:spPr>
            <a:xfrm>
              <a:off x="1710278" y="2426476"/>
              <a:ext cx="31920" cy="31820"/>
            </a:xfrm>
            <a:custGeom>
              <a:rect b="b" l="l" r="r" t="t"/>
              <a:pathLst>
                <a:path extrusionOk="0" h="1276" w="1280">
                  <a:moveTo>
                    <a:pt x="971" y="0"/>
                  </a:moveTo>
                  <a:cubicBezTo>
                    <a:pt x="915" y="0"/>
                    <a:pt x="857" y="24"/>
                    <a:pt x="808" y="82"/>
                  </a:cubicBezTo>
                  <a:lnTo>
                    <a:pt x="117" y="922"/>
                  </a:lnTo>
                  <a:cubicBezTo>
                    <a:pt x="1" y="1062"/>
                    <a:pt x="98" y="1275"/>
                    <a:pt x="284" y="1275"/>
                  </a:cubicBezTo>
                  <a:cubicBezTo>
                    <a:pt x="349" y="1275"/>
                    <a:pt x="409" y="1247"/>
                    <a:pt x="451" y="1196"/>
                  </a:cubicBezTo>
                  <a:lnTo>
                    <a:pt x="1143" y="361"/>
                  </a:lnTo>
                  <a:cubicBezTo>
                    <a:pt x="1280" y="196"/>
                    <a:pt x="1133" y="0"/>
                    <a:pt x="9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9"/>
            <p:cNvSpPr/>
            <p:nvPr/>
          </p:nvSpPr>
          <p:spPr>
            <a:xfrm>
              <a:off x="1741425" y="2453833"/>
              <a:ext cx="40124" cy="42917"/>
            </a:xfrm>
            <a:custGeom>
              <a:rect b="b" l="l" r="r" t="t"/>
              <a:pathLst>
                <a:path extrusionOk="0" h="1721" w="1609">
                  <a:moveTo>
                    <a:pt x="1301" y="1"/>
                  </a:moveTo>
                  <a:cubicBezTo>
                    <a:pt x="1244" y="1"/>
                    <a:pt x="1185" y="25"/>
                    <a:pt x="1138" y="85"/>
                  </a:cubicBezTo>
                  <a:lnTo>
                    <a:pt x="79" y="1366"/>
                  </a:lnTo>
                  <a:cubicBezTo>
                    <a:pt x="0" y="1455"/>
                    <a:pt x="14" y="1594"/>
                    <a:pt x="107" y="1673"/>
                  </a:cubicBezTo>
                  <a:cubicBezTo>
                    <a:pt x="147" y="1705"/>
                    <a:pt x="196" y="1720"/>
                    <a:pt x="244" y="1720"/>
                  </a:cubicBezTo>
                  <a:cubicBezTo>
                    <a:pt x="308" y="1720"/>
                    <a:pt x="371" y="1693"/>
                    <a:pt x="413" y="1640"/>
                  </a:cubicBezTo>
                  <a:lnTo>
                    <a:pt x="1472" y="359"/>
                  </a:lnTo>
                  <a:cubicBezTo>
                    <a:pt x="1609" y="195"/>
                    <a:pt x="1461" y="1"/>
                    <a:pt x="1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9"/>
            <p:cNvSpPr/>
            <p:nvPr/>
          </p:nvSpPr>
          <p:spPr>
            <a:xfrm>
              <a:off x="1782173" y="2442436"/>
              <a:ext cx="41072" cy="42942"/>
            </a:xfrm>
            <a:custGeom>
              <a:rect b="b" l="l" r="r" t="t"/>
              <a:pathLst>
                <a:path extrusionOk="0" h="1722" w="1647">
                  <a:moveTo>
                    <a:pt x="1338" y="1"/>
                  </a:moveTo>
                  <a:cubicBezTo>
                    <a:pt x="1281" y="1"/>
                    <a:pt x="1223" y="25"/>
                    <a:pt x="1175" y="83"/>
                  </a:cubicBezTo>
                  <a:lnTo>
                    <a:pt x="116" y="1364"/>
                  </a:lnTo>
                  <a:cubicBezTo>
                    <a:pt x="0" y="1508"/>
                    <a:pt x="98" y="1721"/>
                    <a:pt x="283" y="1721"/>
                  </a:cubicBezTo>
                  <a:cubicBezTo>
                    <a:pt x="348" y="1721"/>
                    <a:pt x="409" y="1693"/>
                    <a:pt x="450" y="1642"/>
                  </a:cubicBezTo>
                  <a:lnTo>
                    <a:pt x="1509" y="361"/>
                  </a:lnTo>
                  <a:cubicBezTo>
                    <a:pt x="1646" y="196"/>
                    <a:pt x="1499" y="1"/>
                    <a:pt x="1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9"/>
            <p:cNvSpPr/>
            <p:nvPr/>
          </p:nvSpPr>
          <p:spPr>
            <a:xfrm>
              <a:off x="1713395" y="2604231"/>
              <a:ext cx="37880" cy="40174"/>
            </a:xfrm>
            <a:custGeom>
              <a:rect b="b" l="l" r="r" t="t"/>
              <a:pathLst>
                <a:path extrusionOk="0" h="1611" w="1519">
                  <a:moveTo>
                    <a:pt x="702" y="355"/>
                  </a:moveTo>
                  <a:cubicBezTo>
                    <a:pt x="774" y="355"/>
                    <a:pt x="828" y="397"/>
                    <a:pt x="855" y="488"/>
                  </a:cubicBezTo>
                  <a:lnTo>
                    <a:pt x="1031" y="1008"/>
                  </a:lnTo>
                  <a:cubicBezTo>
                    <a:pt x="1069" y="1128"/>
                    <a:pt x="1018" y="1212"/>
                    <a:pt x="906" y="1244"/>
                  </a:cubicBezTo>
                  <a:cubicBezTo>
                    <a:pt x="876" y="1254"/>
                    <a:pt x="848" y="1259"/>
                    <a:pt x="823" y="1259"/>
                  </a:cubicBezTo>
                  <a:cubicBezTo>
                    <a:pt x="750" y="1259"/>
                    <a:pt x="696" y="1218"/>
                    <a:pt x="665" y="1128"/>
                  </a:cubicBezTo>
                  <a:lnTo>
                    <a:pt x="493" y="609"/>
                  </a:lnTo>
                  <a:cubicBezTo>
                    <a:pt x="451" y="483"/>
                    <a:pt x="498" y="409"/>
                    <a:pt x="614" y="372"/>
                  </a:cubicBezTo>
                  <a:cubicBezTo>
                    <a:pt x="645" y="360"/>
                    <a:pt x="675" y="355"/>
                    <a:pt x="702" y="355"/>
                  </a:cubicBezTo>
                  <a:close/>
                  <a:moveTo>
                    <a:pt x="771" y="1"/>
                  </a:moveTo>
                  <a:cubicBezTo>
                    <a:pt x="689" y="1"/>
                    <a:pt x="601" y="17"/>
                    <a:pt x="512" y="47"/>
                  </a:cubicBezTo>
                  <a:cubicBezTo>
                    <a:pt x="201" y="149"/>
                    <a:pt x="1" y="363"/>
                    <a:pt x="122" y="725"/>
                  </a:cubicBezTo>
                  <a:lnTo>
                    <a:pt x="293" y="1249"/>
                  </a:lnTo>
                  <a:cubicBezTo>
                    <a:pt x="380" y="1508"/>
                    <a:pt x="549" y="1610"/>
                    <a:pt x="754" y="1610"/>
                  </a:cubicBezTo>
                  <a:cubicBezTo>
                    <a:pt x="835" y="1610"/>
                    <a:pt x="923" y="1594"/>
                    <a:pt x="1013" y="1565"/>
                  </a:cubicBezTo>
                  <a:cubicBezTo>
                    <a:pt x="1324" y="1463"/>
                    <a:pt x="1519" y="1249"/>
                    <a:pt x="1403" y="887"/>
                  </a:cubicBezTo>
                  <a:lnTo>
                    <a:pt x="1226" y="363"/>
                  </a:lnTo>
                  <a:cubicBezTo>
                    <a:pt x="1141" y="102"/>
                    <a:pt x="973" y="1"/>
                    <a:pt x="7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9"/>
            <p:cNvSpPr/>
            <p:nvPr/>
          </p:nvSpPr>
          <p:spPr>
            <a:xfrm>
              <a:off x="1747659" y="2589243"/>
              <a:ext cx="21671" cy="86134"/>
            </a:xfrm>
            <a:custGeom>
              <a:rect b="b" l="l" r="r" t="t"/>
              <a:pathLst>
                <a:path extrusionOk="0" h="3454" w="869">
                  <a:moveTo>
                    <a:pt x="637" y="0"/>
                  </a:moveTo>
                  <a:cubicBezTo>
                    <a:pt x="543" y="0"/>
                    <a:pt x="452" y="52"/>
                    <a:pt x="437" y="156"/>
                  </a:cubicBezTo>
                  <a:cubicBezTo>
                    <a:pt x="1" y="3405"/>
                    <a:pt x="6" y="3252"/>
                    <a:pt x="24" y="3312"/>
                  </a:cubicBezTo>
                  <a:cubicBezTo>
                    <a:pt x="57" y="3400"/>
                    <a:pt x="137" y="3454"/>
                    <a:pt x="224" y="3454"/>
                  </a:cubicBezTo>
                  <a:cubicBezTo>
                    <a:pt x="247" y="3454"/>
                    <a:pt x="270" y="3450"/>
                    <a:pt x="293" y="3442"/>
                  </a:cubicBezTo>
                  <a:cubicBezTo>
                    <a:pt x="363" y="3419"/>
                    <a:pt x="414" y="3363"/>
                    <a:pt x="428" y="3294"/>
                  </a:cubicBezTo>
                  <a:cubicBezTo>
                    <a:pt x="869" y="31"/>
                    <a:pt x="869" y="212"/>
                    <a:pt x="846" y="137"/>
                  </a:cubicBezTo>
                  <a:cubicBezTo>
                    <a:pt x="814" y="46"/>
                    <a:pt x="725" y="0"/>
                    <a:pt x="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9"/>
            <p:cNvSpPr/>
            <p:nvPr/>
          </p:nvSpPr>
          <p:spPr>
            <a:xfrm>
              <a:off x="1765265" y="2619991"/>
              <a:ext cx="38005" cy="40174"/>
            </a:xfrm>
            <a:custGeom>
              <a:rect b="b" l="l" r="r" t="t"/>
              <a:pathLst>
                <a:path extrusionOk="0" h="1611" w="1524">
                  <a:moveTo>
                    <a:pt x="702" y="352"/>
                  </a:moveTo>
                  <a:cubicBezTo>
                    <a:pt x="776" y="352"/>
                    <a:pt x="832" y="393"/>
                    <a:pt x="859" y="482"/>
                  </a:cubicBezTo>
                  <a:lnTo>
                    <a:pt x="1036" y="1002"/>
                  </a:lnTo>
                  <a:cubicBezTo>
                    <a:pt x="1073" y="1128"/>
                    <a:pt x="1022" y="1202"/>
                    <a:pt x="906" y="1244"/>
                  </a:cubicBezTo>
                  <a:cubicBezTo>
                    <a:pt x="877" y="1253"/>
                    <a:pt x="850" y="1258"/>
                    <a:pt x="825" y="1258"/>
                  </a:cubicBezTo>
                  <a:cubicBezTo>
                    <a:pt x="754" y="1258"/>
                    <a:pt x="700" y="1217"/>
                    <a:pt x="669" y="1128"/>
                  </a:cubicBezTo>
                  <a:lnTo>
                    <a:pt x="497" y="603"/>
                  </a:lnTo>
                  <a:cubicBezTo>
                    <a:pt x="455" y="482"/>
                    <a:pt x="502" y="404"/>
                    <a:pt x="618" y="366"/>
                  </a:cubicBezTo>
                  <a:cubicBezTo>
                    <a:pt x="648" y="357"/>
                    <a:pt x="676" y="352"/>
                    <a:pt x="702" y="352"/>
                  </a:cubicBezTo>
                  <a:close/>
                  <a:moveTo>
                    <a:pt x="767" y="1"/>
                  </a:moveTo>
                  <a:cubicBezTo>
                    <a:pt x="686" y="1"/>
                    <a:pt x="600" y="17"/>
                    <a:pt x="511" y="46"/>
                  </a:cubicBezTo>
                  <a:cubicBezTo>
                    <a:pt x="200" y="148"/>
                    <a:pt x="0" y="362"/>
                    <a:pt x="121" y="729"/>
                  </a:cubicBezTo>
                  <a:lnTo>
                    <a:pt x="293" y="1248"/>
                  </a:lnTo>
                  <a:cubicBezTo>
                    <a:pt x="379" y="1509"/>
                    <a:pt x="547" y="1610"/>
                    <a:pt x="750" y="1610"/>
                  </a:cubicBezTo>
                  <a:cubicBezTo>
                    <a:pt x="833" y="1610"/>
                    <a:pt x="921" y="1594"/>
                    <a:pt x="1012" y="1564"/>
                  </a:cubicBezTo>
                  <a:cubicBezTo>
                    <a:pt x="1323" y="1462"/>
                    <a:pt x="1523" y="1248"/>
                    <a:pt x="1402" y="886"/>
                  </a:cubicBezTo>
                  <a:lnTo>
                    <a:pt x="1226" y="362"/>
                  </a:lnTo>
                  <a:cubicBezTo>
                    <a:pt x="1140" y="103"/>
                    <a:pt x="970" y="1"/>
                    <a:pt x="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49"/>
          <p:cNvGrpSpPr/>
          <p:nvPr/>
        </p:nvGrpSpPr>
        <p:grpSpPr>
          <a:xfrm>
            <a:off x="4388384" y="3134743"/>
            <a:ext cx="368127" cy="365708"/>
            <a:chOff x="5942172" y="1817552"/>
            <a:chExt cx="368127" cy="365708"/>
          </a:xfrm>
        </p:grpSpPr>
        <p:sp>
          <p:nvSpPr>
            <p:cNvPr id="1502" name="Google Shape;1502;p49"/>
            <p:cNvSpPr/>
            <p:nvPr/>
          </p:nvSpPr>
          <p:spPr>
            <a:xfrm>
              <a:off x="6032346" y="1881343"/>
              <a:ext cx="85112" cy="106633"/>
            </a:xfrm>
            <a:custGeom>
              <a:rect b="b" l="l" r="r" t="t"/>
              <a:pathLst>
                <a:path extrusionOk="0" h="4276" w="3413">
                  <a:moveTo>
                    <a:pt x="358" y="0"/>
                  </a:moveTo>
                  <a:cubicBezTo>
                    <a:pt x="163" y="0"/>
                    <a:pt x="1" y="158"/>
                    <a:pt x="1" y="358"/>
                  </a:cubicBezTo>
                  <a:lnTo>
                    <a:pt x="1" y="2957"/>
                  </a:lnTo>
                  <a:cubicBezTo>
                    <a:pt x="1" y="3157"/>
                    <a:pt x="103" y="3343"/>
                    <a:pt x="270" y="3454"/>
                  </a:cubicBezTo>
                  <a:cubicBezTo>
                    <a:pt x="1351" y="4127"/>
                    <a:pt x="1412" y="4276"/>
                    <a:pt x="1704" y="4276"/>
                  </a:cubicBezTo>
                  <a:cubicBezTo>
                    <a:pt x="1959" y="4276"/>
                    <a:pt x="2080" y="4127"/>
                    <a:pt x="2257" y="4030"/>
                  </a:cubicBezTo>
                  <a:cubicBezTo>
                    <a:pt x="2467" y="3903"/>
                    <a:pt x="2337" y="3626"/>
                    <a:pt x="2147" y="3626"/>
                  </a:cubicBezTo>
                  <a:cubicBezTo>
                    <a:pt x="2106" y="3626"/>
                    <a:pt x="2063" y="3638"/>
                    <a:pt x="2020" y="3667"/>
                  </a:cubicBezTo>
                  <a:lnTo>
                    <a:pt x="1788" y="3821"/>
                  </a:lnTo>
                  <a:cubicBezTo>
                    <a:pt x="1762" y="3837"/>
                    <a:pt x="1732" y="3845"/>
                    <a:pt x="1702" y="3845"/>
                  </a:cubicBezTo>
                  <a:cubicBezTo>
                    <a:pt x="1672" y="3845"/>
                    <a:pt x="1642" y="3837"/>
                    <a:pt x="1616" y="3821"/>
                  </a:cubicBezTo>
                  <a:lnTo>
                    <a:pt x="502" y="3092"/>
                  </a:lnTo>
                  <a:cubicBezTo>
                    <a:pt x="456" y="3064"/>
                    <a:pt x="428" y="3013"/>
                    <a:pt x="428" y="2957"/>
                  </a:cubicBezTo>
                  <a:lnTo>
                    <a:pt x="428" y="432"/>
                  </a:lnTo>
                  <a:lnTo>
                    <a:pt x="2976" y="432"/>
                  </a:lnTo>
                  <a:lnTo>
                    <a:pt x="2976" y="2957"/>
                  </a:lnTo>
                  <a:cubicBezTo>
                    <a:pt x="2981" y="3087"/>
                    <a:pt x="2851" y="3115"/>
                    <a:pt x="2744" y="3199"/>
                  </a:cubicBezTo>
                  <a:cubicBezTo>
                    <a:pt x="2533" y="3325"/>
                    <a:pt x="2664" y="3603"/>
                    <a:pt x="2854" y="3603"/>
                  </a:cubicBezTo>
                  <a:cubicBezTo>
                    <a:pt x="2894" y="3603"/>
                    <a:pt x="2937" y="3590"/>
                    <a:pt x="2981" y="3561"/>
                  </a:cubicBezTo>
                  <a:cubicBezTo>
                    <a:pt x="3046" y="3496"/>
                    <a:pt x="3412" y="3375"/>
                    <a:pt x="3412" y="2957"/>
                  </a:cubicBezTo>
                  <a:lnTo>
                    <a:pt x="3412" y="358"/>
                  </a:lnTo>
                  <a:cubicBezTo>
                    <a:pt x="3412" y="158"/>
                    <a:pt x="3250" y="0"/>
                    <a:pt x="3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9"/>
            <p:cNvSpPr/>
            <p:nvPr/>
          </p:nvSpPr>
          <p:spPr>
            <a:xfrm>
              <a:off x="5942172" y="1817552"/>
              <a:ext cx="368127" cy="365708"/>
            </a:xfrm>
            <a:custGeom>
              <a:rect b="b" l="l" r="r" t="t"/>
              <a:pathLst>
                <a:path extrusionOk="0" h="14665" w="14762">
                  <a:moveTo>
                    <a:pt x="4257" y="433"/>
                  </a:moveTo>
                  <a:lnTo>
                    <a:pt x="4257" y="1407"/>
                  </a:lnTo>
                  <a:lnTo>
                    <a:pt x="3450" y="1407"/>
                  </a:lnTo>
                  <a:lnTo>
                    <a:pt x="3733" y="456"/>
                  </a:lnTo>
                  <a:cubicBezTo>
                    <a:pt x="3737" y="442"/>
                    <a:pt x="3751" y="433"/>
                    <a:pt x="3765" y="433"/>
                  </a:cubicBezTo>
                  <a:close/>
                  <a:moveTo>
                    <a:pt x="6397" y="433"/>
                  </a:moveTo>
                  <a:lnTo>
                    <a:pt x="6397" y="1407"/>
                  </a:lnTo>
                  <a:lnTo>
                    <a:pt x="4689" y="1407"/>
                  </a:lnTo>
                  <a:lnTo>
                    <a:pt x="4689" y="433"/>
                  </a:lnTo>
                  <a:close/>
                  <a:moveTo>
                    <a:pt x="7328" y="431"/>
                  </a:moveTo>
                  <a:cubicBezTo>
                    <a:pt x="7395" y="431"/>
                    <a:pt x="7405" y="436"/>
                    <a:pt x="7409" y="460"/>
                  </a:cubicBezTo>
                  <a:lnTo>
                    <a:pt x="7502" y="1407"/>
                  </a:lnTo>
                  <a:lnTo>
                    <a:pt x="6824" y="1407"/>
                  </a:lnTo>
                  <a:lnTo>
                    <a:pt x="6824" y="433"/>
                  </a:lnTo>
                  <a:cubicBezTo>
                    <a:pt x="6901" y="434"/>
                    <a:pt x="6967" y="434"/>
                    <a:pt x="7025" y="434"/>
                  </a:cubicBezTo>
                  <a:cubicBezTo>
                    <a:pt x="7182" y="434"/>
                    <a:pt x="7274" y="431"/>
                    <a:pt x="7328" y="431"/>
                  </a:cubicBezTo>
                  <a:close/>
                  <a:moveTo>
                    <a:pt x="10826" y="2394"/>
                  </a:moveTo>
                  <a:cubicBezTo>
                    <a:pt x="10850" y="2394"/>
                    <a:pt x="10910" y="2433"/>
                    <a:pt x="11197" y="2591"/>
                  </a:cubicBezTo>
                  <a:lnTo>
                    <a:pt x="10677" y="3306"/>
                  </a:lnTo>
                  <a:lnTo>
                    <a:pt x="10319" y="3111"/>
                  </a:lnTo>
                  <a:lnTo>
                    <a:pt x="10811" y="2401"/>
                  </a:lnTo>
                  <a:cubicBezTo>
                    <a:pt x="10816" y="2397"/>
                    <a:pt x="10820" y="2394"/>
                    <a:pt x="10826" y="2394"/>
                  </a:cubicBezTo>
                  <a:close/>
                  <a:moveTo>
                    <a:pt x="11577" y="2800"/>
                  </a:moveTo>
                  <a:lnTo>
                    <a:pt x="12009" y="3041"/>
                  </a:lnTo>
                  <a:lnTo>
                    <a:pt x="11461" y="3737"/>
                  </a:lnTo>
                  <a:lnTo>
                    <a:pt x="11057" y="3515"/>
                  </a:lnTo>
                  <a:lnTo>
                    <a:pt x="11577" y="2800"/>
                  </a:lnTo>
                  <a:close/>
                  <a:moveTo>
                    <a:pt x="12394" y="3250"/>
                  </a:moveTo>
                  <a:lnTo>
                    <a:pt x="12775" y="3459"/>
                  </a:lnTo>
                  <a:lnTo>
                    <a:pt x="12255" y="4169"/>
                  </a:lnTo>
                  <a:lnTo>
                    <a:pt x="11847" y="3946"/>
                  </a:lnTo>
                  <a:lnTo>
                    <a:pt x="12394" y="3250"/>
                  </a:lnTo>
                  <a:close/>
                  <a:moveTo>
                    <a:pt x="13156" y="3668"/>
                  </a:moveTo>
                  <a:lnTo>
                    <a:pt x="13518" y="3872"/>
                  </a:lnTo>
                  <a:lnTo>
                    <a:pt x="13086" y="4624"/>
                  </a:lnTo>
                  <a:lnTo>
                    <a:pt x="12636" y="4378"/>
                  </a:lnTo>
                  <a:lnTo>
                    <a:pt x="13156" y="3668"/>
                  </a:lnTo>
                  <a:close/>
                  <a:moveTo>
                    <a:pt x="13898" y="4076"/>
                  </a:moveTo>
                  <a:cubicBezTo>
                    <a:pt x="14242" y="4271"/>
                    <a:pt x="14256" y="4262"/>
                    <a:pt x="14265" y="4290"/>
                  </a:cubicBezTo>
                  <a:cubicBezTo>
                    <a:pt x="14270" y="4318"/>
                    <a:pt x="14242" y="4341"/>
                    <a:pt x="13856" y="5046"/>
                  </a:cubicBezTo>
                  <a:lnTo>
                    <a:pt x="13467" y="4828"/>
                  </a:lnTo>
                  <a:lnTo>
                    <a:pt x="13898" y="4076"/>
                  </a:lnTo>
                  <a:close/>
                  <a:moveTo>
                    <a:pt x="8115" y="3338"/>
                  </a:moveTo>
                  <a:cubicBezTo>
                    <a:pt x="8625" y="3612"/>
                    <a:pt x="8978" y="3798"/>
                    <a:pt x="9224" y="3928"/>
                  </a:cubicBezTo>
                  <a:lnTo>
                    <a:pt x="8291" y="5265"/>
                  </a:lnTo>
                  <a:lnTo>
                    <a:pt x="8115" y="3338"/>
                  </a:lnTo>
                  <a:close/>
                  <a:moveTo>
                    <a:pt x="10069" y="3468"/>
                  </a:moveTo>
                  <a:lnTo>
                    <a:pt x="13652" y="5427"/>
                  </a:lnTo>
                  <a:lnTo>
                    <a:pt x="12371" y="7748"/>
                  </a:lnTo>
                  <a:lnTo>
                    <a:pt x="11805" y="6829"/>
                  </a:lnTo>
                  <a:cubicBezTo>
                    <a:pt x="11777" y="6787"/>
                    <a:pt x="11744" y="6745"/>
                    <a:pt x="11707" y="6713"/>
                  </a:cubicBezTo>
                  <a:cubicBezTo>
                    <a:pt x="11898" y="5710"/>
                    <a:pt x="11438" y="4689"/>
                    <a:pt x="10561" y="4169"/>
                  </a:cubicBezTo>
                  <a:cubicBezTo>
                    <a:pt x="10041" y="3863"/>
                    <a:pt x="10143" y="3914"/>
                    <a:pt x="9860" y="3770"/>
                  </a:cubicBezTo>
                  <a:lnTo>
                    <a:pt x="10069" y="3468"/>
                  </a:lnTo>
                  <a:close/>
                  <a:moveTo>
                    <a:pt x="11374" y="7029"/>
                  </a:moveTo>
                  <a:cubicBezTo>
                    <a:pt x="11389" y="7029"/>
                    <a:pt x="11406" y="7033"/>
                    <a:pt x="11406" y="7033"/>
                  </a:cubicBezTo>
                  <a:cubicBezTo>
                    <a:pt x="11443" y="7047"/>
                    <a:pt x="12835" y="9340"/>
                    <a:pt x="12840" y="9340"/>
                  </a:cubicBezTo>
                  <a:lnTo>
                    <a:pt x="11772" y="14223"/>
                  </a:lnTo>
                  <a:lnTo>
                    <a:pt x="8059" y="13411"/>
                  </a:lnTo>
                  <a:lnTo>
                    <a:pt x="9126" y="8528"/>
                  </a:lnTo>
                  <a:lnTo>
                    <a:pt x="11355" y="7033"/>
                  </a:lnTo>
                  <a:cubicBezTo>
                    <a:pt x="11359" y="7030"/>
                    <a:pt x="11366" y="7029"/>
                    <a:pt x="11374" y="7029"/>
                  </a:cubicBezTo>
                  <a:close/>
                  <a:moveTo>
                    <a:pt x="3765" y="1"/>
                  </a:moveTo>
                  <a:cubicBezTo>
                    <a:pt x="3556" y="1"/>
                    <a:pt x="3375" y="135"/>
                    <a:pt x="3320" y="335"/>
                  </a:cubicBezTo>
                  <a:lnTo>
                    <a:pt x="1908" y="5093"/>
                  </a:lnTo>
                  <a:cubicBezTo>
                    <a:pt x="1435" y="6690"/>
                    <a:pt x="326" y="7418"/>
                    <a:pt x="200" y="7553"/>
                  </a:cubicBezTo>
                  <a:cubicBezTo>
                    <a:pt x="52" y="7683"/>
                    <a:pt x="1" y="7892"/>
                    <a:pt x="75" y="8073"/>
                  </a:cubicBezTo>
                  <a:lnTo>
                    <a:pt x="1036" y="11067"/>
                  </a:lnTo>
                  <a:cubicBezTo>
                    <a:pt x="1072" y="11169"/>
                    <a:pt x="1152" y="11213"/>
                    <a:pt x="1233" y="11213"/>
                  </a:cubicBezTo>
                  <a:cubicBezTo>
                    <a:pt x="1361" y="11213"/>
                    <a:pt x="1490" y="11102"/>
                    <a:pt x="1444" y="10937"/>
                  </a:cubicBezTo>
                  <a:cubicBezTo>
                    <a:pt x="405" y="7706"/>
                    <a:pt x="460" y="7901"/>
                    <a:pt x="483" y="7883"/>
                  </a:cubicBezTo>
                  <a:cubicBezTo>
                    <a:pt x="609" y="7743"/>
                    <a:pt x="1806" y="6950"/>
                    <a:pt x="2322" y="5218"/>
                  </a:cubicBezTo>
                  <a:lnTo>
                    <a:pt x="3320" y="1839"/>
                  </a:lnTo>
                  <a:lnTo>
                    <a:pt x="7539" y="1839"/>
                  </a:lnTo>
                  <a:lnTo>
                    <a:pt x="7980" y="6574"/>
                  </a:lnTo>
                  <a:cubicBezTo>
                    <a:pt x="7997" y="6701"/>
                    <a:pt x="8094" y="6761"/>
                    <a:pt x="8190" y="6761"/>
                  </a:cubicBezTo>
                  <a:cubicBezTo>
                    <a:pt x="8302" y="6761"/>
                    <a:pt x="8414" y="6681"/>
                    <a:pt x="8407" y="6532"/>
                  </a:cubicBezTo>
                  <a:lnTo>
                    <a:pt x="8351" y="5928"/>
                  </a:lnTo>
                  <a:lnTo>
                    <a:pt x="9605" y="4127"/>
                  </a:lnTo>
                  <a:cubicBezTo>
                    <a:pt x="9939" y="4299"/>
                    <a:pt x="9795" y="4220"/>
                    <a:pt x="10338" y="4541"/>
                  </a:cubicBezTo>
                  <a:cubicBezTo>
                    <a:pt x="11053" y="4963"/>
                    <a:pt x="11429" y="5789"/>
                    <a:pt x="11285" y="6606"/>
                  </a:cubicBezTo>
                  <a:cubicBezTo>
                    <a:pt x="11281" y="6604"/>
                    <a:pt x="11276" y="6602"/>
                    <a:pt x="11269" y="6602"/>
                  </a:cubicBezTo>
                  <a:cubicBezTo>
                    <a:pt x="11180" y="6602"/>
                    <a:pt x="10838" y="6876"/>
                    <a:pt x="8843" y="8198"/>
                  </a:cubicBezTo>
                  <a:cubicBezTo>
                    <a:pt x="8676" y="8310"/>
                    <a:pt x="8713" y="8467"/>
                    <a:pt x="8621" y="8816"/>
                  </a:cubicBezTo>
                  <a:lnTo>
                    <a:pt x="8486" y="7391"/>
                  </a:lnTo>
                  <a:cubicBezTo>
                    <a:pt x="8469" y="7266"/>
                    <a:pt x="8373" y="7207"/>
                    <a:pt x="8276" y="7207"/>
                  </a:cubicBezTo>
                  <a:cubicBezTo>
                    <a:pt x="8164" y="7207"/>
                    <a:pt x="8051" y="7286"/>
                    <a:pt x="8059" y="7432"/>
                  </a:cubicBezTo>
                  <a:lnTo>
                    <a:pt x="8314" y="10204"/>
                  </a:lnTo>
                  <a:lnTo>
                    <a:pt x="7618" y="13388"/>
                  </a:lnTo>
                  <a:cubicBezTo>
                    <a:pt x="7576" y="13583"/>
                    <a:pt x="7720" y="13782"/>
                    <a:pt x="7934" y="13829"/>
                  </a:cubicBezTo>
                  <a:lnTo>
                    <a:pt x="8667" y="13991"/>
                  </a:lnTo>
                  <a:lnTo>
                    <a:pt x="8686" y="14172"/>
                  </a:lnTo>
                  <a:cubicBezTo>
                    <a:pt x="1825" y="12891"/>
                    <a:pt x="2099" y="12956"/>
                    <a:pt x="2085" y="12933"/>
                  </a:cubicBezTo>
                  <a:lnTo>
                    <a:pt x="1704" y="11759"/>
                  </a:lnTo>
                  <a:cubicBezTo>
                    <a:pt x="1669" y="11659"/>
                    <a:pt x="1589" y="11616"/>
                    <a:pt x="1509" y="11616"/>
                  </a:cubicBezTo>
                  <a:cubicBezTo>
                    <a:pt x="1380" y="11616"/>
                    <a:pt x="1250" y="11726"/>
                    <a:pt x="1296" y="11888"/>
                  </a:cubicBezTo>
                  <a:cubicBezTo>
                    <a:pt x="1709" y="13170"/>
                    <a:pt x="1676" y="13081"/>
                    <a:pt x="1681" y="13091"/>
                  </a:cubicBezTo>
                  <a:cubicBezTo>
                    <a:pt x="1741" y="13235"/>
                    <a:pt x="1871" y="13341"/>
                    <a:pt x="2025" y="13369"/>
                  </a:cubicBezTo>
                  <a:cubicBezTo>
                    <a:pt x="7270" y="14346"/>
                    <a:pt x="8569" y="14628"/>
                    <a:pt x="8936" y="14628"/>
                  </a:cubicBezTo>
                  <a:cubicBezTo>
                    <a:pt x="9056" y="14628"/>
                    <a:pt x="9077" y="14598"/>
                    <a:pt x="9103" y="14553"/>
                  </a:cubicBezTo>
                  <a:cubicBezTo>
                    <a:pt x="9105" y="14550"/>
                    <a:pt x="9106" y="14549"/>
                    <a:pt x="9107" y="14549"/>
                  </a:cubicBezTo>
                  <a:lnTo>
                    <a:pt x="9107" y="14549"/>
                  </a:lnTo>
                  <a:cubicBezTo>
                    <a:pt x="9107" y="14549"/>
                    <a:pt x="9106" y="14550"/>
                    <a:pt x="9106" y="14550"/>
                  </a:cubicBezTo>
                  <a:cubicBezTo>
                    <a:pt x="9107" y="14550"/>
                    <a:pt x="9125" y="14515"/>
                    <a:pt x="9335" y="14135"/>
                  </a:cubicBezTo>
                  <a:cubicBezTo>
                    <a:pt x="11736" y="14656"/>
                    <a:pt x="11708" y="14664"/>
                    <a:pt x="11787" y="14664"/>
                  </a:cubicBezTo>
                  <a:cubicBezTo>
                    <a:pt x="11790" y="14664"/>
                    <a:pt x="11792" y="14664"/>
                    <a:pt x="11796" y="14664"/>
                  </a:cubicBezTo>
                  <a:cubicBezTo>
                    <a:pt x="11799" y="14664"/>
                    <a:pt x="11802" y="14664"/>
                    <a:pt x="11806" y="14664"/>
                  </a:cubicBezTo>
                  <a:cubicBezTo>
                    <a:pt x="11978" y="14664"/>
                    <a:pt x="12131" y="14550"/>
                    <a:pt x="12172" y="14386"/>
                  </a:cubicBezTo>
                  <a:lnTo>
                    <a:pt x="13262" y="9382"/>
                  </a:lnTo>
                  <a:cubicBezTo>
                    <a:pt x="13281" y="9303"/>
                    <a:pt x="13267" y="9224"/>
                    <a:pt x="13225" y="9159"/>
                  </a:cubicBezTo>
                  <a:lnTo>
                    <a:pt x="12622" y="8170"/>
                  </a:lnTo>
                  <a:lnTo>
                    <a:pt x="14622" y="4545"/>
                  </a:lnTo>
                  <a:cubicBezTo>
                    <a:pt x="14762" y="4318"/>
                    <a:pt x="14687" y="4025"/>
                    <a:pt x="14460" y="3895"/>
                  </a:cubicBezTo>
                  <a:lnTo>
                    <a:pt x="11057" y="2025"/>
                  </a:lnTo>
                  <a:cubicBezTo>
                    <a:pt x="10987" y="1985"/>
                    <a:pt x="10909" y="1966"/>
                    <a:pt x="10831" y="1966"/>
                  </a:cubicBezTo>
                  <a:cubicBezTo>
                    <a:pt x="10691" y="1966"/>
                    <a:pt x="10553" y="2029"/>
                    <a:pt x="10463" y="2145"/>
                  </a:cubicBezTo>
                  <a:lnTo>
                    <a:pt x="9475" y="3570"/>
                  </a:lnTo>
                  <a:cubicBezTo>
                    <a:pt x="9191" y="3422"/>
                    <a:pt x="8755" y="3194"/>
                    <a:pt x="8064" y="2823"/>
                  </a:cubicBezTo>
                  <a:cubicBezTo>
                    <a:pt x="8064" y="2823"/>
                    <a:pt x="7841" y="409"/>
                    <a:pt x="7841" y="405"/>
                  </a:cubicBezTo>
                  <a:cubicBezTo>
                    <a:pt x="7808" y="173"/>
                    <a:pt x="7613" y="1"/>
                    <a:pt x="7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9"/>
            <p:cNvSpPr/>
            <p:nvPr/>
          </p:nvSpPr>
          <p:spPr>
            <a:xfrm>
              <a:off x="6169277" y="2051416"/>
              <a:ext cx="34987" cy="39701"/>
            </a:xfrm>
            <a:custGeom>
              <a:rect b="b" l="l" r="r" t="t"/>
              <a:pathLst>
                <a:path extrusionOk="0" h="1592" w="1403">
                  <a:moveTo>
                    <a:pt x="742" y="341"/>
                  </a:moveTo>
                  <a:cubicBezTo>
                    <a:pt x="760" y="341"/>
                    <a:pt x="779" y="343"/>
                    <a:pt x="799" y="347"/>
                  </a:cubicBezTo>
                  <a:cubicBezTo>
                    <a:pt x="915" y="375"/>
                    <a:pt x="976" y="445"/>
                    <a:pt x="948" y="570"/>
                  </a:cubicBezTo>
                  <a:lnTo>
                    <a:pt x="832" y="1104"/>
                  </a:lnTo>
                  <a:cubicBezTo>
                    <a:pt x="809" y="1204"/>
                    <a:pt x="748" y="1249"/>
                    <a:pt x="662" y="1249"/>
                  </a:cubicBezTo>
                  <a:cubicBezTo>
                    <a:pt x="644" y="1249"/>
                    <a:pt x="625" y="1247"/>
                    <a:pt x="604" y="1243"/>
                  </a:cubicBezTo>
                  <a:cubicBezTo>
                    <a:pt x="488" y="1215"/>
                    <a:pt x="433" y="1146"/>
                    <a:pt x="460" y="1020"/>
                  </a:cubicBezTo>
                  <a:lnTo>
                    <a:pt x="577" y="487"/>
                  </a:lnTo>
                  <a:cubicBezTo>
                    <a:pt x="599" y="387"/>
                    <a:pt x="657" y="341"/>
                    <a:pt x="742" y="341"/>
                  </a:cubicBezTo>
                  <a:close/>
                  <a:moveTo>
                    <a:pt x="683" y="0"/>
                  </a:moveTo>
                  <a:cubicBezTo>
                    <a:pt x="450" y="0"/>
                    <a:pt x="262" y="114"/>
                    <a:pt x="196" y="408"/>
                  </a:cubicBezTo>
                  <a:lnTo>
                    <a:pt x="80" y="937"/>
                  </a:lnTo>
                  <a:cubicBezTo>
                    <a:pt x="1" y="1308"/>
                    <a:pt x="214" y="1499"/>
                    <a:pt x="535" y="1568"/>
                  </a:cubicBezTo>
                  <a:cubicBezTo>
                    <a:pt x="603" y="1583"/>
                    <a:pt x="668" y="1591"/>
                    <a:pt x="730" y="1591"/>
                  </a:cubicBezTo>
                  <a:cubicBezTo>
                    <a:pt x="961" y="1591"/>
                    <a:pt x="1142" y="1479"/>
                    <a:pt x="1208" y="1183"/>
                  </a:cubicBezTo>
                  <a:lnTo>
                    <a:pt x="1324" y="654"/>
                  </a:lnTo>
                  <a:cubicBezTo>
                    <a:pt x="1403" y="282"/>
                    <a:pt x="1185" y="92"/>
                    <a:pt x="874" y="22"/>
                  </a:cubicBezTo>
                  <a:cubicBezTo>
                    <a:pt x="808" y="8"/>
                    <a:pt x="744" y="0"/>
                    <a:pt x="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9"/>
            <p:cNvSpPr/>
            <p:nvPr/>
          </p:nvSpPr>
          <p:spPr>
            <a:xfrm>
              <a:off x="6175188" y="2056254"/>
              <a:ext cx="59875" cy="69800"/>
            </a:xfrm>
            <a:custGeom>
              <a:rect b="b" l="l" r="r" t="t"/>
              <a:pathLst>
                <a:path extrusionOk="0" h="2799" w="2401">
                  <a:moveTo>
                    <a:pt x="2130" y="0"/>
                  </a:moveTo>
                  <a:cubicBezTo>
                    <a:pt x="2062" y="0"/>
                    <a:pt x="2000" y="36"/>
                    <a:pt x="1969" y="98"/>
                  </a:cubicBezTo>
                  <a:cubicBezTo>
                    <a:pt x="1" y="2600"/>
                    <a:pt x="66" y="2484"/>
                    <a:pt x="52" y="2549"/>
                  </a:cubicBezTo>
                  <a:cubicBezTo>
                    <a:pt x="33" y="2660"/>
                    <a:pt x="107" y="2771"/>
                    <a:pt x="219" y="2795"/>
                  </a:cubicBezTo>
                  <a:cubicBezTo>
                    <a:pt x="232" y="2797"/>
                    <a:pt x="246" y="2799"/>
                    <a:pt x="259" y="2799"/>
                  </a:cubicBezTo>
                  <a:cubicBezTo>
                    <a:pt x="316" y="2799"/>
                    <a:pt x="372" y="2775"/>
                    <a:pt x="409" y="2734"/>
                  </a:cubicBezTo>
                  <a:lnTo>
                    <a:pt x="2317" y="321"/>
                  </a:lnTo>
                  <a:cubicBezTo>
                    <a:pt x="2400" y="218"/>
                    <a:pt x="2331" y="42"/>
                    <a:pt x="2173" y="5"/>
                  </a:cubicBezTo>
                  <a:cubicBezTo>
                    <a:pt x="2159" y="2"/>
                    <a:pt x="2144" y="0"/>
                    <a:pt x="2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9"/>
            <p:cNvSpPr/>
            <p:nvPr/>
          </p:nvSpPr>
          <p:spPr>
            <a:xfrm>
              <a:off x="6205636" y="2090942"/>
              <a:ext cx="35087" cy="39750"/>
            </a:xfrm>
            <a:custGeom>
              <a:rect b="b" l="l" r="r" t="t"/>
              <a:pathLst>
                <a:path extrusionOk="0" h="1594" w="1407">
                  <a:moveTo>
                    <a:pt x="735" y="342"/>
                  </a:moveTo>
                  <a:cubicBezTo>
                    <a:pt x="755" y="342"/>
                    <a:pt x="776" y="344"/>
                    <a:pt x="799" y="350"/>
                  </a:cubicBezTo>
                  <a:cubicBezTo>
                    <a:pt x="920" y="373"/>
                    <a:pt x="975" y="447"/>
                    <a:pt x="947" y="568"/>
                  </a:cubicBezTo>
                  <a:lnTo>
                    <a:pt x="947" y="573"/>
                  </a:lnTo>
                  <a:lnTo>
                    <a:pt x="831" y="1102"/>
                  </a:lnTo>
                  <a:cubicBezTo>
                    <a:pt x="813" y="1203"/>
                    <a:pt x="752" y="1249"/>
                    <a:pt x="669" y="1249"/>
                  </a:cubicBezTo>
                  <a:cubicBezTo>
                    <a:pt x="648" y="1249"/>
                    <a:pt x="627" y="1247"/>
                    <a:pt x="604" y="1241"/>
                  </a:cubicBezTo>
                  <a:cubicBezTo>
                    <a:pt x="488" y="1218"/>
                    <a:pt x="432" y="1148"/>
                    <a:pt x="460" y="1023"/>
                  </a:cubicBezTo>
                  <a:lnTo>
                    <a:pt x="576" y="489"/>
                  </a:lnTo>
                  <a:cubicBezTo>
                    <a:pt x="598" y="388"/>
                    <a:pt x="654" y="342"/>
                    <a:pt x="735" y="342"/>
                  </a:cubicBezTo>
                  <a:close/>
                  <a:moveTo>
                    <a:pt x="672" y="1"/>
                  </a:moveTo>
                  <a:cubicBezTo>
                    <a:pt x="165" y="1"/>
                    <a:pt x="189" y="551"/>
                    <a:pt x="130" y="721"/>
                  </a:cubicBezTo>
                  <a:lnTo>
                    <a:pt x="84" y="939"/>
                  </a:lnTo>
                  <a:cubicBezTo>
                    <a:pt x="0" y="1311"/>
                    <a:pt x="214" y="1501"/>
                    <a:pt x="534" y="1571"/>
                  </a:cubicBezTo>
                  <a:cubicBezTo>
                    <a:pt x="601" y="1585"/>
                    <a:pt x="666" y="1593"/>
                    <a:pt x="727" y="1593"/>
                  </a:cubicBezTo>
                  <a:cubicBezTo>
                    <a:pt x="960" y="1593"/>
                    <a:pt x="1145" y="1479"/>
                    <a:pt x="1207" y="1185"/>
                  </a:cubicBezTo>
                  <a:lnTo>
                    <a:pt x="1323" y="652"/>
                  </a:lnTo>
                  <a:cubicBezTo>
                    <a:pt x="1407" y="280"/>
                    <a:pt x="1184" y="90"/>
                    <a:pt x="873" y="25"/>
                  </a:cubicBezTo>
                  <a:cubicBezTo>
                    <a:pt x="798" y="8"/>
                    <a:pt x="732" y="1"/>
                    <a:pt x="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49"/>
          <p:cNvGrpSpPr/>
          <p:nvPr/>
        </p:nvGrpSpPr>
        <p:grpSpPr>
          <a:xfrm>
            <a:off x="6991988" y="3162608"/>
            <a:ext cx="368352" cy="366382"/>
            <a:chOff x="3481688" y="2927196"/>
            <a:chExt cx="368352" cy="366382"/>
          </a:xfrm>
        </p:grpSpPr>
        <p:sp>
          <p:nvSpPr>
            <p:cNvPr id="1508" name="Google Shape;1508;p49"/>
            <p:cNvSpPr/>
            <p:nvPr/>
          </p:nvSpPr>
          <p:spPr>
            <a:xfrm>
              <a:off x="3481688" y="2927196"/>
              <a:ext cx="368352" cy="366382"/>
            </a:xfrm>
            <a:custGeom>
              <a:rect b="b" l="l" r="r" t="t"/>
              <a:pathLst>
                <a:path extrusionOk="0" h="14692" w="14771">
                  <a:moveTo>
                    <a:pt x="11620" y="436"/>
                  </a:moveTo>
                  <a:cubicBezTo>
                    <a:pt x="11640" y="436"/>
                    <a:pt x="11660" y="441"/>
                    <a:pt x="11679" y="450"/>
                  </a:cubicBezTo>
                  <a:cubicBezTo>
                    <a:pt x="12556" y="863"/>
                    <a:pt x="13109" y="2581"/>
                    <a:pt x="13062" y="3565"/>
                  </a:cubicBezTo>
                  <a:cubicBezTo>
                    <a:pt x="13013" y="3561"/>
                    <a:pt x="12963" y="3560"/>
                    <a:pt x="12914" y="3560"/>
                  </a:cubicBezTo>
                  <a:cubicBezTo>
                    <a:pt x="11672" y="3560"/>
                    <a:pt x="10544" y="4658"/>
                    <a:pt x="9771" y="5640"/>
                  </a:cubicBezTo>
                  <a:cubicBezTo>
                    <a:pt x="9313" y="5208"/>
                    <a:pt x="8707" y="4969"/>
                    <a:pt x="8077" y="4969"/>
                  </a:cubicBezTo>
                  <a:cubicBezTo>
                    <a:pt x="8037" y="4969"/>
                    <a:pt x="7997" y="4969"/>
                    <a:pt x="7956" y="4971"/>
                  </a:cubicBezTo>
                  <a:lnTo>
                    <a:pt x="11540" y="469"/>
                  </a:lnTo>
                  <a:cubicBezTo>
                    <a:pt x="11562" y="447"/>
                    <a:pt x="11591" y="436"/>
                    <a:pt x="11620" y="436"/>
                  </a:cubicBezTo>
                  <a:close/>
                  <a:moveTo>
                    <a:pt x="11080" y="4860"/>
                  </a:moveTo>
                  <a:lnTo>
                    <a:pt x="11220" y="7005"/>
                  </a:lnTo>
                  <a:cubicBezTo>
                    <a:pt x="10533" y="6642"/>
                    <a:pt x="10519" y="6610"/>
                    <a:pt x="10389" y="6587"/>
                  </a:cubicBezTo>
                  <a:cubicBezTo>
                    <a:pt x="10310" y="6369"/>
                    <a:pt x="10198" y="6160"/>
                    <a:pt x="10064" y="5974"/>
                  </a:cubicBezTo>
                  <a:cubicBezTo>
                    <a:pt x="10365" y="5575"/>
                    <a:pt x="10704" y="5199"/>
                    <a:pt x="11080" y="4860"/>
                  </a:cubicBezTo>
                  <a:close/>
                  <a:moveTo>
                    <a:pt x="7988" y="5398"/>
                  </a:moveTo>
                  <a:cubicBezTo>
                    <a:pt x="8380" y="5398"/>
                    <a:pt x="8977" y="5458"/>
                    <a:pt x="9507" y="5988"/>
                  </a:cubicBezTo>
                  <a:cubicBezTo>
                    <a:pt x="9121" y="6522"/>
                    <a:pt x="8773" y="7079"/>
                    <a:pt x="8472" y="7659"/>
                  </a:cubicBezTo>
                  <a:cubicBezTo>
                    <a:pt x="7966" y="8546"/>
                    <a:pt x="7023" y="9093"/>
                    <a:pt x="6002" y="9098"/>
                  </a:cubicBezTo>
                  <a:lnTo>
                    <a:pt x="4865" y="9098"/>
                  </a:lnTo>
                  <a:cubicBezTo>
                    <a:pt x="4874" y="8977"/>
                    <a:pt x="4879" y="8857"/>
                    <a:pt x="4874" y="8736"/>
                  </a:cubicBezTo>
                  <a:cubicBezTo>
                    <a:pt x="4865" y="8600"/>
                    <a:pt x="4763" y="8534"/>
                    <a:pt x="4661" y="8534"/>
                  </a:cubicBezTo>
                  <a:cubicBezTo>
                    <a:pt x="4553" y="8534"/>
                    <a:pt x="4445" y="8607"/>
                    <a:pt x="4443" y="8750"/>
                  </a:cubicBezTo>
                  <a:cubicBezTo>
                    <a:pt x="4443" y="8866"/>
                    <a:pt x="4438" y="8982"/>
                    <a:pt x="4429" y="9098"/>
                  </a:cubicBezTo>
                  <a:lnTo>
                    <a:pt x="2748" y="9098"/>
                  </a:lnTo>
                  <a:cubicBezTo>
                    <a:pt x="2920" y="7882"/>
                    <a:pt x="3519" y="7121"/>
                    <a:pt x="3825" y="6800"/>
                  </a:cubicBezTo>
                  <a:cubicBezTo>
                    <a:pt x="4034" y="7158"/>
                    <a:pt x="4201" y="7543"/>
                    <a:pt x="4317" y="7947"/>
                  </a:cubicBezTo>
                  <a:cubicBezTo>
                    <a:pt x="4351" y="8050"/>
                    <a:pt x="4433" y="8096"/>
                    <a:pt x="4517" y="8096"/>
                  </a:cubicBezTo>
                  <a:cubicBezTo>
                    <a:pt x="4643" y="8096"/>
                    <a:pt x="4771" y="7993"/>
                    <a:pt x="4735" y="7831"/>
                  </a:cubicBezTo>
                  <a:cubicBezTo>
                    <a:pt x="4665" y="7585"/>
                    <a:pt x="4577" y="7343"/>
                    <a:pt x="4470" y="7111"/>
                  </a:cubicBezTo>
                  <a:lnTo>
                    <a:pt x="4470" y="7111"/>
                  </a:lnTo>
                  <a:cubicBezTo>
                    <a:pt x="4731" y="7245"/>
                    <a:pt x="5007" y="7304"/>
                    <a:pt x="5273" y="7304"/>
                  </a:cubicBezTo>
                  <a:cubicBezTo>
                    <a:pt x="5790" y="7304"/>
                    <a:pt x="6272" y="7082"/>
                    <a:pt x="6536" y="6754"/>
                  </a:cubicBezTo>
                  <a:lnTo>
                    <a:pt x="7613" y="5398"/>
                  </a:lnTo>
                  <a:cubicBezTo>
                    <a:pt x="7636" y="5402"/>
                    <a:pt x="7666" y="5403"/>
                    <a:pt x="7702" y="5403"/>
                  </a:cubicBezTo>
                  <a:cubicBezTo>
                    <a:pt x="7775" y="5403"/>
                    <a:pt x="7873" y="5398"/>
                    <a:pt x="7988" y="5398"/>
                  </a:cubicBezTo>
                  <a:close/>
                  <a:moveTo>
                    <a:pt x="10314" y="7017"/>
                  </a:moveTo>
                  <a:cubicBezTo>
                    <a:pt x="10319" y="7017"/>
                    <a:pt x="10324" y="7018"/>
                    <a:pt x="10328" y="7018"/>
                  </a:cubicBezTo>
                  <a:lnTo>
                    <a:pt x="12710" y="8281"/>
                  </a:lnTo>
                  <a:lnTo>
                    <a:pt x="14274" y="13053"/>
                  </a:lnTo>
                  <a:lnTo>
                    <a:pt x="10649" y="14250"/>
                  </a:lnTo>
                  <a:lnTo>
                    <a:pt x="9084" y="9474"/>
                  </a:lnTo>
                  <a:lnTo>
                    <a:pt x="10249" y="7046"/>
                  </a:lnTo>
                  <a:cubicBezTo>
                    <a:pt x="10265" y="7027"/>
                    <a:pt x="10290" y="7017"/>
                    <a:pt x="10314" y="7017"/>
                  </a:cubicBezTo>
                  <a:close/>
                  <a:moveTo>
                    <a:pt x="11623" y="0"/>
                  </a:moveTo>
                  <a:cubicBezTo>
                    <a:pt x="11469" y="0"/>
                    <a:pt x="11318" y="65"/>
                    <a:pt x="11210" y="186"/>
                  </a:cubicBezTo>
                  <a:lnTo>
                    <a:pt x="6202" y="6480"/>
                  </a:lnTo>
                  <a:cubicBezTo>
                    <a:pt x="5931" y="6768"/>
                    <a:pt x="5616" y="6871"/>
                    <a:pt x="5233" y="6871"/>
                  </a:cubicBezTo>
                  <a:cubicBezTo>
                    <a:pt x="5208" y="6871"/>
                    <a:pt x="5183" y="6871"/>
                    <a:pt x="5157" y="6870"/>
                  </a:cubicBezTo>
                  <a:cubicBezTo>
                    <a:pt x="4846" y="6842"/>
                    <a:pt x="4559" y="6707"/>
                    <a:pt x="4340" y="6485"/>
                  </a:cubicBezTo>
                  <a:cubicBezTo>
                    <a:pt x="4062" y="6234"/>
                    <a:pt x="3978" y="6192"/>
                    <a:pt x="3454" y="6192"/>
                  </a:cubicBezTo>
                  <a:cubicBezTo>
                    <a:pt x="3421" y="6191"/>
                    <a:pt x="3389" y="6191"/>
                    <a:pt x="3356" y="6191"/>
                  </a:cubicBezTo>
                  <a:cubicBezTo>
                    <a:pt x="2870" y="6191"/>
                    <a:pt x="2389" y="6289"/>
                    <a:pt x="1941" y="6480"/>
                  </a:cubicBezTo>
                  <a:cubicBezTo>
                    <a:pt x="1710" y="6581"/>
                    <a:pt x="1811" y="6897"/>
                    <a:pt x="2018" y="6897"/>
                  </a:cubicBezTo>
                  <a:cubicBezTo>
                    <a:pt x="2049" y="6897"/>
                    <a:pt x="2082" y="6890"/>
                    <a:pt x="2117" y="6875"/>
                  </a:cubicBezTo>
                  <a:cubicBezTo>
                    <a:pt x="2502" y="6711"/>
                    <a:pt x="2916" y="6623"/>
                    <a:pt x="3331" y="6623"/>
                  </a:cubicBezTo>
                  <a:cubicBezTo>
                    <a:pt x="3352" y="6623"/>
                    <a:pt x="3373" y="6623"/>
                    <a:pt x="3393" y="6624"/>
                  </a:cubicBezTo>
                  <a:cubicBezTo>
                    <a:pt x="3027" y="7042"/>
                    <a:pt x="2470" y="7863"/>
                    <a:pt x="2307" y="9103"/>
                  </a:cubicBezTo>
                  <a:lnTo>
                    <a:pt x="1467" y="9103"/>
                  </a:lnTo>
                  <a:cubicBezTo>
                    <a:pt x="896" y="9103"/>
                    <a:pt x="553" y="8481"/>
                    <a:pt x="850" y="7998"/>
                  </a:cubicBezTo>
                  <a:cubicBezTo>
                    <a:pt x="1012" y="7738"/>
                    <a:pt x="1212" y="7506"/>
                    <a:pt x="1439" y="7302"/>
                  </a:cubicBezTo>
                  <a:cubicBezTo>
                    <a:pt x="1598" y="7150"/>
                    <a:pt x="1464" y="6926"/>
                    <a:pt x="1292" y="6926"/>
                  </a:cubicBezTo>
                  <a:cubicBezTo>
                    <a:pt x="1248" y="6926"/>
                    <a:pt x="1201" y="6941"/>
                    <a:pt x="1156" y="6977"/>
                  </a:cubicBezTo>
                  <a:cubicBezTo>
                    <a:pt x="896" y="7204"/>
                    <a:pt x="669" y="7469"/>
                    <a:pt x="483" y="7766"/>
                  </a:cubicBezTo>
                  <a:cubicBezTo>
                    <a:pt x="0" y="8527"/>
                    <a:pt x="553" y="9534"/>
                    <a:pt x="1467" y="9534"/>
                  </a:cubicBezTo>
                  <a:lnTo>
                    <a:pt x="6002" y="9534"/>
                  </a:lnTo>
                  <a:cubicBezTo>
                    <a:pt x="7181" y="9530"/>
                    <a:pt x="8267" y="8894"/>
                    <a:pt x="8852" y="7873"/>
                  </a:cubicBezTo>
                  <a:cubicBezTo>
                    <a:pt x="9131" y="7339"/>
                    <a:pt x="9442" y="6828"/>
                    <a:pt x="9790" y="6341"/>
                  </a:cubicBezTo>
                  <a:cubicBezTo>
                    <a:pt x="9864" y="6457"/>
                    <a:pt x="9924" y="6577"/>
                    <a:pt x="9971" y="6707"/>
                  </a:cubicBezTo>
                  <a:cubicBezTo>
                    <a:pt x="9832" y="6823"/>
                    <a:pt x="9924" y="6745"/>
                    <a:pt x="8667" y="9330"/>
                  </a:cubicBezTo>
                  <a:cubicBezTo>
                    <a:pt x="8634" y="9400"/>
                    <a:pt x="8625" y="9483"/>
                    <a:pt x="8653" y="9562"/>
                  </a:cubicBezTo>
                  <a:lnTo>
                    <a:pt x="10259" y="14450"/>
                  </a:lnTo>
                  <a:cubicBezTo>
                    <a:pt x="10309" y="14601"/>
                    <a:pt x="10452" y="14691"/>
                    <a:pt x="10613" y="14691"/>
                  </a:cubicBezTo>
                  <a:cubicBezTo>
                    <a:pt x="10660" y="14691"/>
                    <a:pt x="10708" y="14684"/>
                    <a:pt x="10755" y="14668"/>
                  </a:cubicBezTo>
                  <a:lnTo>
                    <a:pt x="14436" y="13461"/>
                  </a:lnTo>
                  <a:cubicBezTo>
                    <a:pt x="14655" y="13387"/>
                    <a:pt x="14771" y="13178"/>
                    <a:pt x="14710" y="12983"/>
                  </a:cubicBezTo>
                  <a:lnTo>
                    <a:pt x="13104" y="8100"/>
                  </a:lnTo>
                  <a:cubicBezTo>
                    <a:pt x="13048" y="7942"/>
                    <a:pt x="12914" y="7910"/>
                    <a:pt x="12877" y="7882"/>
                  </a:cubicBezTo>
                  <a:lnTo>
                    <a:pt x="13188" y="5761"/>
                  </a:lnTo>
                  <a:cubicBezTo>
                    <a:pt x="13213" y="5604"/>
                    <a:pt x="13092" y="5514"/>
                    <a:pt x="12972" y="5514"/>
                  </a:cubicBezTo>
                  <a:cubicBezTo>
                    <a:pt x="12875" y="5514"/>
                    <a:pt x="12779" y="5572"/>
                    <a:pt x="12761" y="5700"/>
                  </a:cubicBezTo>
                  <a:lnTo>
                    <a:pt x="12468" y="7664"/>
                  </a:lnTo>
                  <a:lnTo>
                    <a:pt x="11674" y="7241"/>
                  </a:lnTo>
                  <a:cubicBezTo>
                    <a:pt x="11661" y="7056"/>
                    <a:pt x="11503" y="4730"/>
                    <a:pt x="11493" y="4530"/>
                  </a:cubicBezTo>
                  <a:cubicBezTo>
                    <a:pt x="11912" y="4229"/>
                    <a:pt x="12401" y="3994"/>
                    <a:pt x="12917" y="3994"/>
                  </a:cubicBezTo>
                  <a:cubicBezTo>
                    <a:pt x="12950" y="3994"/>
                    <a:pt x="12983" y="3995"/>
                    <a:pt x="13016" y="3997"/>
                  </a:cubicBezTo>
                  <a:lnTo>
                    <a:pt x="12891" y="4841"/>
                  </a:lnTo>
                  <a:cubicBezTo>
                    <a:pt x="12875" y="4994"/>
                    <a:pt x="12992" y="5080"/>
                    <a:pt x="13108" y="5080"/>
                  </a:cubicBezTo>
                  <a:cubicBezTo>
                    <a:pt x="13201" y="5080"/>
                    <a:pt x="13293" y="5026"/>
                    <a:pt x="13318" y="4906"/>
                  </a:cubicBezTo>
                  <a:cubicBezTo>
                    <a:pt x="13387" y="4424"/>
                    <a:pt x="13503" y="3848"/>
                    <a:pt x="13503" y="3440"/>
                  </a:cubicBezTo>
                  <a:cubicBezTo>
                    <a:pt x="13503" y="2200"/>
                    <a:pt x="12830" y="506"/>
                    <a:pt x="11860" y="56"/>
                  </a:cubicBezTo>
                  <a:lnTo>
                    <a:pt x="11851" y="51"/>
                  </a:lnTo>
                  <a:cubicBezTo>
                    <a:pt x="11778" y="17"/>
                    <a:pt x="11700" y="0"/>
                    <a:pt x="11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9"/>
            <p:cNvSpPr/>
            <p:nvPr/>
          </p:nvSpPr>
          <p:spPr>
            <a:xfrm>
              <a:off x="3724879" y="3170262"/>
              <a:ext cx="37755" cy="40000"/>
            </a:xfrm>
            <a:custGeom>
              <a:rect b="b" l="l" r="r" t="t"/>
              <a:pathLst>
                <a:path extrusionOk="0" h="1604" w="1514">
                  <a:moveTo>
                    <a:pt x="696" y="352"/>
                  </a:moveTo>
                  <a:cubicBezTo>
                    <a:pt x="768" y="352"/>
                    <a:pt x="823" y="392"/>
                    <a:pt x="850" y="484"/>
                  </a:cubicBezTo>
                  <a:lnTo>
                    <a:pt x="1022" y="1003"/>
                  </a:lnTo>
                  <a:cubicBezTo>
                    <a:pt x="1068" y="1124"/>
                    <a:pt x="1013" y="1198"/>
                    <a:pt x="906" y="1240"/>
                  </a:cubicBezTo>
                  <a:lnTo>
                    <a:pt x="901" y="1240"/>
                  </a:lnTo>
                  <a:cubicBezTo>
                    <a:pt x="871" y="1250"/>
                    <a:pt x="844" y="1255"/>
                    <a:pt x="818" y="1255"/>
                  </a:cubicBezTo>
                  <a:cubicBezTo>
                    <a:pt x="745" y="1255"/>
                    <a:pt x="692" y="1214"/>
                    <a:pt x="665" y="1124"/>
                  </a:cubicBezTo>
                  <a:lnTo>
                    <a:pt x="488" y="600"/>
                  </a:lnTo>
                  <a:cubicBezTo>
                    <a:pt x="451" y="479"/>
                    <a:pt x="497" y="405"/>
                    <a:pt x="609" y="368"/>
                  </a:cubicBezTo>
                  <a:cubicBezTo>
                    <a:pt x="640" y="358"/>
                    <a:pt x="669" y="352"/>
                    <a:pt x="696" y="352"/>
                  </a:cubicBezTo>
                  <a:close/>
                  <a:moveTo>
                    <a:pt x="767" y="1"/>
                  </a:moveTo>
                  <a:cubicBezTo>
                    <a:pt x="685" y="1"/>
                    <a:pt x="597" y="18"/>
                    <a:pt x="507" y="47"/>
                  </a:cubicBezTo>
                  <a:cubicBezTo>
                    <a:pt x="200" y="149"/>
                    <a:pt x="1" y="358"/>
                    <a:pt x="121" y="720"/>
                  </a:cubicBezTo>
                  <a:lnTo>
                    <a:pt x="293" y="1245"/>
                  </a:lnTo>
                  <a:cubicBezTo>
                    <a:pt x="380" y="1504"/>
                    <a:pt x="547" y="1604"/>
                    <a:pt x="751" y="1604"/>
                  </a:cubicBezTo>
                  <a:cubicBezTo>
                    <a:pt x="832" y="1604"/>
                    <a:pt x="918" y="1588"/>
                    <a:pt x="1008" y="1560"/>
                  </a:cubicBezTo>
                  <a:cubicBezTo>
                    <a:pt x="1319" y="1458"/>
                    <a:pt x="1514" y="1245"/>
                    <a:pt x="1393" y="883"/>
                  </a:cubicBezTo>
                  <a:lnTo>
                    <a:pt x="1222" y="358"/>
                  </a:lnTo>
                  <a:cubicBezTo>
                    <a:pt x="1136" y="101"/>
                    <a:pt x="968" y="1"/>
                    <a:pt x="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9"/>
            <p:cNvSpPr/>
            <p:nvPr/>
          </p:nvSpPr>
          <p:spPr>
            <a:xfrm>
              <a:off x="3758694" y="3155275"/>
              <a:ext cx="21945" cy="86433"/>
            </a:xfrm>
            <a:custGeom>
              <a:rect b="b" l="l" r="r" t="t"/>
              <a:pathLst>
                <a:path extrusionOk="0" h="3466" w="880">
                  <a:moveTo>
                    <a:pt x="651" y="0"/>
                  </a:moveTo>
                  <a:cubicBezTo>
                    <a:pt x="626" y="0"/>
                    <a:pt x="601" y="4"/>
                    <a:pt x="576" y="12"/>
                  </a:cubicBezTo>
                  <a:cubicBezTo>
                    <a:pt x="506" y="31"/>
                    <a:pt x="460" y="87"/>
                    <a:pt x="450" y="156"/>
                  </a:cubicBezTo>
                  <a:cubicBezTo>
                    <a:pt x="0" y="3466"/>
                    <a:pt x="19" y="3248"/>
                    <a:pt x="37" y="3299"/>
                  </a:cubicBezTo>
                  <a:cubicBezTo>
                    <a:pt x="70" y="3383"/>
                    <a:pt x="150" y="3436"/>
                    <a:pt x="236" y="3436"/>
                  </a:cubicBezTo>
                  <a:cubicBezTo>
                    <a:pt x="260" y="3436"/>
                    <a:pt x="283" y="3432"/>
                    <a:pt x="307" y="3424"/>
                  </a:cubicBezTo>
                  <a:cubicBezTo>
                    <a:pt x="376" y="3405"/>
                    <a:pt x="427" y="3350"/>
                    <a:pt x="441" y="3280"/>
                  </a:cubicBezTo>
                  <a:lnTo>
                    <a:pt x="864" y="212"/>
                  </a:lnTo>
                  <a:cubicBezTo>
                    <a:pt x="879" y="99"/>
                    <a:pt x="775" y="0"/>
                    <a:pt x="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9"/>
            <p:cNvSpPr/>
            <p:nvPr/>
          </p:nvSpPr>
          <p:spPr>
            <a:xfrm>
              <a:off x="3776624" y="3185923"/>
              <a:ext cx="37755" cy="40050"/>
            </a:xfrm>
            <a:custGeom>
              <a:rect b="b" l="l" r="r" t="t"/>
              <a:pathLst>
                <a:path extrusionOk="0" h="1606" w="1514">
                  <a:moveTo>
                    <a:pt x="688" y="354"/>
                  </a:moveTo>
                  <a:cubicBezTo>
                    <a:pt x="762" y="354"/>
                    <a:pt x="819" y="392"/>
                    <a:pt x="850" y="482"/>
                  </a:cubicBezTo>
                  <a:lnTo>
                    <a:pt x="1022" y="1007"/>
                  </a:lnTo>
                  <a:cubicBezTo>
                    <a:pt x="1064" y="1123"/>
                    <a:pt x="1013" y="1202"/>
                    <a:pt x="897" y="1239"/>
                  </a:cubicBezTo>
                  <a:cubicBezTo>
                    <a:pt x="867" y="1248"/>
                    <a:pt x="839" y="1253"/>
                    <a:pt x="814" y="1253"/>
                  </a:cubicBezTo>
                  <a:cubicBezTo>
                    <a:pt x="742" y="1253"/>
                    <a:pt x="691" y="1212"/>
                    <a:pt x="660" y="1123"/>
                  </a:cubicBezTo>
                  <a:lnTo>
                    <a:pt x="488" y="598"/>
                  </a:lnTo>
                  <a:cubicBezTo>
                    <a:pt x="446" y="478"/>
                    <a:pt x="493" y="403"/>
                    <a:pt x="609" y="366"/>
                  </a:cubicBezTo>
                  <a:cubicBezTo>
                    <a:pt x="637" y="358"/>
                    <a:pt x="663" y="354"/>
                    <a:pt x="688" y="354"/>
                  </a:cubicBezTo>
                  <a:close/>
                  <a:moveTo>
                    <a:pt x="761" y="0"/>
                  </a:moveTo>
                  <a:cubicBezTo>
                    <a:pt x="680" y="0"/>
                    <a:pt x="594" y="17"/>
                    <a:pt x="507" y="46"/>
                  </a:cubicBezTo>
                  <a:cubicBezTo>
                    <a:pt x="200" y="148"/>
                    <a:pt x="1" y="362"/>
                    <a:pt x="117" y="724"/>
                  </a:cubicBezTo>
                  <a:lnTo>
                    <a:pt x="293" y="1243"/>
                  </a:lnTo>
                  <a:cubicBezTo>
                    <a:pt x="379" y="1504"/>
                    <a:pt x="544" y="1605"/>
                    <a:pt x="745" y="1605"/>
                  </a:cubicBezTo>
                  <a:cubicBezTo>
                    <a:pt x="826" y="1605"/>
                    <a:pt x="913" y="1589"/>
                    <a:pt x="1003" y="1559"/>
                  </a:cubicBezTo>
                  <a:cubicBezTo>
                    <a:pt x="1319" y="1457"/>
                    <a:pt x="1514" y="1248"/>
                    <a:pt x="1393" y="881"/>
                  </a:cubicBezTo>
                  <a:lnTo>
                    <a:pt x="1217" y="362"/>
                  </a:lnTo>
                  <a:cubicBezTo>
                    <a:pt x="1134" y="103"/>
                    <a:pt x="963" y="0"/>
                    <a:pt x="7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49"/>
          <p:cNvGrpSpPr/>
          <p:nvPr/>
        </p:nvGrpSpPr>
        <p:grpSpPr>
          <a:xfrm>
            <a:off x="4389013" y="1373567"/>
            <a:ext cx="366856" cy="364761"/>
            <a:chOff x="4100288" y="1817453"/>
            <a:chExt cx="366856" cy="364761"/>
          </a:xfrm>
        </p:grpSpPr>
        <p:sp>
          <p:nvSpPr>
            <p:cNvPr id="1513" name="Google Shape;1513;p49"/>
            <p:cNvSpPr/>
            <p:nvPr/>
          </p:nvSpPr>
          <p:spPr>
            <a:xfrm>
              <a:off x="4180138" y="1884510"/>
              <a:ext cx="141720" cy="116907"/>
            </a:xfrm>
            <a:custGeom>
              <a:rect b="b" l="l" r="r" t="t"/>
              <a:pathLst>
                <a:path extrusionOk="0" h="4688" w="5683">
                  <a:moveTo>
                    <a:pt x="3015" y="1"/>
                  </a:moveTo>
                  <a:cubicBezTo>
                    <a:pt x="1163" y="1"/>
                    <a:pt x="1" y="2114"/>
                    <a:pt x="1073" y="3689"/>
                  </a:cubicBezTo>
                  <a:cubicBezTo>
                    <a:pt x="1533" y="4339"/>
                    <a:pt x="2264" y="4687"/>
                    <a:pt x="3006" y="4687"/>
                  </a:cubicBezTo>
                  <a:cubicBezTo>
                    <a:pt x="3477" y="4687"/>
                    <a:pt x="3952" y="4547"/>
                    <a:pt x="4364" y="4255"/>
                  </a:cubicBezTo>
                  <a:cubicBezTo>
                    <a:pt x="5432" y="3499"/>
                    <a:pt x="5683" y="2027"/>
                    <a:pt x="4931" y="960"/>
                  </a:cubicBezTo>
                  <a:cubicBezTo>
                    <a:pt x="4884" y="889"/>
                    <a:pt x="4820" y="860"/>
                    <a:pt x="4758" y="860"/>
                  </a:cubicBezTo>
                  <a:cubicBezTo>
                    <a:pt x="4599" y="860"/>
                    <a:pt x="4446" y="1049"/>
                    <a:pt x="4582" y="1220"/>
                  </a:cubicBezTo>
                  <a:cubicBezTo>
                    <a:pt x="4889" y="1637"/>
                    <a:pt x="5019" y="2162"/>
                    <a:pt x="4931" y="2677"/>
                  </a:cubicBezTo>
                  <a:cubicBezTo>
                    <a:pt x="4768" y="3665"/>
                    <a:pt x="3903" y="4294"/>
                    <a:pt x="3009" y="4294"/>
                  </a:cubicBezTo>
                  <a:cubicBezTo>
                    <a:pt x="2521" y="4294"/>
                    <a:pt x="2025" y="4107"/>
                    <a:pt x="1630" y="3689"/>
                  </a:cubicBezTo>
                  <a:cubicBezTo>
                    <a:pt x="446" y="2450"/>
                    <a:pt x="1368" y="434"/>
                    <a:pt x="3022" y="434"/>
                  </a:cubicBezTo>
                  <a:cubicBezTo>
                    <a:pt x="3073" y="434"/>
                    <a:pt x="3124" y="436"/>
                    <a:pt x="3176" y="440"/>
                  </a:cubicBezTo>
                  <a:cubicBezTo>
                    <a:pt x="3468" y="458"/>
                    <a:pt x="3756" y="551"/>
                    <a:pt x="4007" y="700"/>
                  </a:cubicBezTo>
                  <a:cubicBezTo>
                    <a:pt x="4046" y="722"/>
                    <a:pt x="4085" y="732"/>
                    <a:pt x="4121" y="732"/>
                  </a:cubicBezTo>
                  <a:cubicBezTo>
                    <a:pt x="4315" y="732"/>
                    <a:pt x="4437" y="450"/>
                    <a:pt x="4230" y="328"/>
                  </a:cubicBezTo>
                  <a:cubicBezTo>
                    <a:pt x="3919" y="143"/>
                    <a:pt x="3571" y="36"/>
                    <a:pt x="3208" y="8"/>
                  </a:cubicBezTo>
                  <a:cubicBezTo>
                    <a:pt x="3143" y="3"/>
                    <a:pt x="3079" y="1"/>
                    <a:pt x="30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9"/>
            <p:cNvSpPr/>
            <p:nvPr/>
          </p:nvSpPr>
          <p:spPr>
            <a:xfrm>
              <a:off x="4351234" y="1881218"/>
              <a:ext cx="37182" cy="31845"/>
            </a:xfrm>
            <a:custGeom>
              <a:rect b="b" l="l" r="r" t="t"/>
              <a:pathLst>
                <a:path extrusionOk="0" h="1277" w="1491">
                  <a:moveTo>
                    <a:pt x="853" y="429"/>
                  </a:moveTo>
                  <a:cubicBezTo>
                    <a:pt x="960" y="429"/>
                    <a:pt x="1064" y="513"/>
                    <a:pt x="1064" y="641"/>
                  </a:cubicBezTo>
                  <a:cubicBezTo>
                    <a:pt x="1064" y="753"/>
                    <a:pt x="966" y="850"/>
                    <a:pt x="855" y="850"/>
                  </a:cubicBezTo>
                  <a:cubicBezTo>
                    <a:pt x="664" y="846"/>
                    <a:pt x="572" y="623"/>
                    <a:pt x="706" y="493"/>
                  </a:cubicBezTo>
                  <a:cubicBezTo>
                    <a:pt x="749" y="449"/>
                    <a:pt x="801" y="429"/>
                    <a:pt x="853" y="429"/>
                  </a:cubicBezTo>
                  <a:close/>
                  <a:moveTo>
                    <a:pt x="855" y="1"/>
                  </a:moveTo>
                  <a:cubicBezTo>
                    <a:pt x="284" y="1"/>
                    <a:pt x="1" y="688"/>
                    <a:pt x="400" y="1087"/>
                  </a:cubicBezTo>
                  <a:cubicBezTo>
                    <a:pt x="531" y="1218"/>
                    <a:pt x="692" y="1277"/>
                    <a:pt x="849" y="1277"/>
                  </a:cubicBezTo>
                  <a:cubicBezTo>
                    <a:pt x="1177" y="1277"/>
                    <a:pt x="1491" y="1022"/>
                    <a:pt x="1491" y="637"/>
                  </a:cubicBezTo>
                  <a:cubicBezTo>
                    <a:pt x="1491" y="284"/>
                    <a:pt x="1203"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9"/>
            <p:cNvSpPr/>
            <p:nvPr/>
          </p:nvSpPr>
          <p:spPr>
            <a:xfrm>
              <a:off x="4100288" y="1817453"/>
              <a:ext cx="366856" cy="364761"/>
            </a:xfrm>
            <a:custGeom>
              <a:rect b="b" l="l" r="r" t="t"/>
              <a:pathLst>
                <a:path extrusionOk="0" h="14627" w="14711">
                  <a:moveTo>
                    <a:pt x="2112" y="1263"/>
                  </a:moveTo>
                  <a:cubicBezTo>
                    <a:pt x="2228" y="1263"/>
                    <a:pt x="2326" y="1360"/>
                    <a:pt x="2326" y="1476"/>
                  </a:cubicBezTo>
                  <a:lnTo>
                    <a:pt x="2326" y="1778"/>
                  </a:lnTo>
                  <a:lnTo>
                    <a:pt x="1119" y="1778"/>
                  </a:lnTo>
                  <a:lnTo>
                    <a:pt x="1119" y="1476"/>
                  </a:lnTo>
                  <a:cubicBezTo>
                    <a:pt x="1119" y="1360"/>
                    <a:pt x="1216" y="1263"/>
                    <a:pt x="1332" y="1263"/>
                  </a:cubicBezTo>
                  <a:close/>
                  <a:moveTo>
                    <a:pt x="2795" y="5018"/>
                  </a:moveTo>
                  <a:cubicBezTo>
                    <a:pt x="2790" y="5329"/>
                    <a:pt x="2827" y="5645"/>
                    <a:pt x="2911" y="5946"/>
                  </a:cubicBezTo>
                  <a:lnTo>
                    <a:pt x="436" y="5946"/>
                  </a:lnTo>
                  <a:lnTo>
                    <a:pt x="436" y="5018"/>
                  </a:lnTo>
                  <a:close/>
                  <a:moveTo>
                    <a:pt x="12032" y="5018"/>
                  </a:moveTo>
                  <a:lnTo>
                    <a:pt x="12032" y="5946"/>
                  </a:lnTo>
                  <a:lnTo>
                    <a:pt x="10022" y="5946"/>
                  </a:lnTo>
                  <a:cubicBezTo>
                    <a:pt x="9910" y="5793"/>
                    <a:pt x="9785" y="5649"/>
                    <a:pt x="9641" y="5529"/>
                  </a:cubicBezTo>
                  <a:cubicBezTo>
                    <a:pt x="9664" y="5357"/>
                    <a:pt x="9674" y="5190"/>
                    <a:pt x="9669" y="5018"/>
                  </a:cubicBezTo>
                  <a:close/>
                  <a:moveTo>
                    <a:pt x="12032" y="6378"/>
                  </a:moveTo>
                  <a:lnTo>
                    <a:pt x="12032" y="7422"/>
                  </a:lnTo>
                  <a:cubicBezTo>
                    <a:pt x="10407" y="6568"/>
                    <a:pt x="10467" y="6568"/>
                    <a:pt x="10342" y="6554"/>
                  </a:cubicBezTo>
                  <a:cubicBezTo>
                    <a:pt x="10319" y="6494"/>
                    <a:pt x="10296" y="6438"/>
                    <a:pt x="10272" y="6378"/>
                  </a:cubicBezTo>
                  <a:close/>
                  <a:moveTo>
                    <a:pt x="8077" y="437"/>
                  </a:moveTo>
                  <a:cubicBezTo>
                    <a:pt x="8151" y="437"/>
                    <a:pt x="8216" y="483"/>
                    <a:pt x="8249" y="548"/>
                  </a:cubicBezTo>
                  <a:lnTo>
                    <a:pt x="8885" y="1950"/>
                  </a:lnTo>
                  <a:cubicBezTo>
                    <a:pt x="8959" y="2108"/>
                    <a:pt x="9117" y="2210"/>
                    <a:pt x="9293" y="2210"/>
                  </a:cubicBezTo>
                  <a:lnTo>
                    <a:pt x="11795" y="2210"/>
                  </a:lnTo>
                  <a:cubicBezTo>
                    <a:pt x="11920" y="2210"/>
                    <a:pt x="12027" y="2316"/>
                    <a:pt x="12027" y="2442"/>
                  </a:cubicBezTo>
                  <a:lnTo>
                    <a:pt x="12027" y="4591"/>
                  </a:lnTo>
                  <a:lnTo>
                    <a:pt x="9641" y="4591"/>
                  </a:lnTo>
                  <a:cubicBezTo>
                    <a:pt x="9409" y="2892"/>
                    <a:pt x="7961" y="1625"/>
                    <a:pt x="6248" y="1616"/>
                  </a:cubicBezTo>
                  <a:cubicBezTo>
                    <a:pt x="5960" y="1616"/>
                    <a:pt x="5960" y="2047"/>
                    <a:pt x="6248" y="2047"/>
                  </a:cubicBezTo>
                  <a:cubicBezTo>
                    <a:pt x="7719" y="2057"/>
                    <a:pt x="8973" y="3129"/>
                    <a:pt x="9200" y="4586"/>
                  </a:cubicBezTo>
                  <a:cubicBezTo>
                    <a:pt x="9511" y="6537"/>
                    <a:pt x="7938" y="8063"/>
                    <a:pt x="6216" y="8063"/>
                  </a:cubicBezTo>
                  <a:cubicBezTo>
                    <a:pt x="5648" y="8063"/>
                    <a:pt x="5064" y="7897"/>
                    <a:pt x="4526" y="7525"/>
                  </a:cubicBezTo>
                  <a:cubicBezTo>
                    <a:pt x="2446" y="6090"/>
                    <a:pt x="2962" y="2822"/>
                    <a:pt x="5450" y="2149"/>
                  </a:cubicBezTo>
                  <a:cubicBezTo>
                    <a:pt x="5699" y="2076"/>
                    <a:pt x="5622" y="1725"/>
                    <a:pt x="5395" y="1725"/>
                  </a:cubicBezTo>
                  <a:cubicBezTo>
                    <a:pt x="5377" y="1725"/>
                    <a:pt x="5358" y="1727"/>
                    <a:pt x="5338" y="1732"/>
                  </a:cubicBezTo>
                  <a:cubicBezTo>
                    <a:pt x="4006" y="2094"/>
                    <a:pt x="3017" y="3217"/>
                    <a:pt x="2827" y="4586"/>
                  </a:cubicBezTo>
                  <a:lnTo>
                    <a:pt x="436" y="4586"/>
                  </a:lnTo>
                  <a:lnTo>
                    <a:pt x="436" y="2437"/>
                  </a:lnTo>
                  <a:cubicBezTo>
                    <a:pt x="436" y="2307"/>
                    <a:pt x="539" y="2205"/>
                    <a:pt x="669" y="2205"/>
                  </a:cubicBezTo>
                  <a:lnTo>
                    <a:pt x="3138" y="2205"/>
                  </a:lnTo>
                  <a:cubicBezTo>
                    <a:pt x="3310" y="2205"/>
                    <a:pt x="3468" y="2103"/>
                    <a:pt x="3542" y="1945"/>
                  </a:cubicBezTo>
                  <a:lnTo>
                    <a:pt x="4196" y="548"/>
                  </a:lnTo>
                  <a:cubicBezTo>
                    <a:pt x="4229" y="478"/>
                    <a:pt x="4294" y="437"/>
                    <a:pt x="4368" y="437"/>
                  </a:cubicBezTo>
                  <a:close/>
                  <a:moveTo>
                    <a:pt x="10261" y="6980"/>
                  </a:moveTo>
                  <a:cubicBezTo>
                    <a:pt x="10266" y="6980"/>
                    <a:pt x="10272" y="6981"/>
                    <a:pt x="10277" y="6981"/>
                  </a:cubicBezTo>
                  <a:lnTo>
                    <a:pt x="12649" y="8244"/>
                  </a:lnTo>
                  <a:lnTo>
                    <a:pt x="14218" y="13002"/>
                  </a:lnTo>
                  <a:lnTo>
                    <a:pt x="10602" y="14190"/>
                  </a:lnTo>
                  <a:lnTo>
                    <a:pt x="9033" y="9432"/>
                  </a:lnTo>
                  <a:lnTo>
                    <a:pt x="10194" y="7009"/>
                  </a:lnTo>
                  <a:cubicBezTo>
                    <a:pt x="10213" y="6990"/>
                    <a:pt x="10235" y="6980"/>
                    <a:pt x="10261" y="6980"/>
                  </a:cubicBezTo>
                  <a:close/>
                  <a:moveTo>
                    <a:pt x="4368" y="0"/>
                  </a:moveTo>
                  <a:cubicBezTo>
                    <a:pt x="4127" y="5"/>
                    <a:pt x="3909" y="144"/>
                    <a:pt x="3806" y="362"/>
                  </a:cubicBezTo>
                  <a:cubicBezTo>
                    <a:pt x="3169" y="1717"/>
                    <a:pt x="3150" y="1779"/>
                    <a:pt x="3137" y="1779"/>
                  </a:cubicBezTo>
                  <a:cubicBezTo>
                    <a:pt x="3136" y="1779"/>
                    <a:pt x="3135" y="1778"/>
                    <a:pt x="3133" y="1778"/>
                  </a:cubicBezTo>
                  <a:lnTo>
                    <a:pt x="2757" y="1778"/>
                  </a:lnTo>
                  <a:lnTo>
                    <a:pt x="2757" y="1476"/>
                  </a:lnTo>
                  <a:cubicBezTo>
                    <a:pt x="2757" y="1119"/>
                    <a:pt x="2470" y="831"/>
                    <a:pt x="2112" y="831"/>
                  </a:cubicBezTo>
                  <a:lnTo>
                    <a:pt x="1332" y="831"/>
                  </a:lnTo>
                  <a:cubicBezTo>
                    <a:pt x="975" y="831"/>
                    <a:pt x="687" y="1119"/>
                    <a:pt x="687" y="1476"/>
                  </a:cubicBezTo>
                  <a:lnTo>
                    <a:pt x="687" y="1778"/>
                  </a:lnTo>
                  <a:lnTo>
                    <a:pt x="664" y="1778"/>
                  </a:lnTo>
                  <a:cubicBezTo>
                    <a:pt x="297" y="1778"/>
                    <a:pt x="0" y="2070"/>
                    <a:pt x="0" y="2437"/>
                  </a:cubicBezTo>
                  <a:lnTo>
                    <a:pt x="0" y="8523"/>
                  </a:lnTo>
                  <a:cubicBezTo>
                    <a:pt x="0" y="8889"/>
                    <a:pt x="297" y="9186"/>
                    <a:pt x="664" y="9186"/>
                  </a:cubicBezTo>
                  <a:lnTo>
                    <a:pt x="1569" y="9186"/>
                  </a:lnTo>
                  <a:cubicBezTo>
                    <a:pt x="1857" y="9186"/>
                    <a:pt x="1857" y="8755"/>
                    <a:pt x="1569" y="8755"/>
                  </a:cubicBezTo>
                  <a:lnTo>
                    <a:pt x="664" y="8755"/>
                  </a:lnTo>
                  <a:cubicBezTo>
                    <a:pt x="534" y="8755"/>
                    <a:pt x="432" y="8648"/>
                    <a:pt x="432" y="8523"/>
                  </a:cubicBezTo>
                  <a:lnTo>
                    <a:pt x="432" y="6373"/>
                  </a:lnTo>
                  <a:lnTo>
                    <a:pt x="3054" y="6373"/>
                  </a:lnTo>
                  <a:cubicBezTo>
                    <a:pt x="3635" y="7760"/>
                    <a:pt x="4932" y="8487"/>
                    <a:pt x="6237" y="8487"/>
                  </a:cubicBezTo>
                  <a:cubicBezTo>
                    <a:pt x="7299" y="8487"/>
                    <a:pt x="8367" y="8005"/>
                    <a:pt x="9056" y="7005"/>
                  </a:cubicBezTo>
                  <a:cubicBezTo>
                    <a:pt x="9265" y="6703"/>
                    <a:pt x="9423" y="6369"/>
                    <a:pt x="9525" y="6021"/>
                  </a:cubicBezTo>
                  <a:cubicBezTo>
                    <a:pt x="9697" y="6206"/>
                    <a:pt x="9832" y="6429"/>
                    <a:pt x="9920" y="6666"/>
                  </a:cubicBezTo>
                  <a:cubicBezTo>
                    <a:pt x="9785" y="6782"/>
                    <a:pt x="9859" y="6722"/>
                    <a:pt x="8875" y="8750"/>
                  </a:cubicBezTo>
                  <a:lnTo>
                    <a:pt x="2432" y="8750"/>
                  </a:lnTo>
                  <a:cubicBezTo>
                    <a:pt x="2145" y="8750"/>
                    <a:pt x="2145" y="9182"/>
                    <a:pt x="2432" y="9182"/>
                  </a:cubicBezTo>
                  <a:lnTo>
                    <a:pt x="8671" y="9182"/>
                  </a:lnTo>
                  <a:cubicBezTo>
                    <a:pt x="8652" y="9242"/>
                    <a:pt x="8555" y="9353"/>
                    <a:pt x="8606" y="9511"/>
                  </a:cubicBezTo>
                  <a:lnTo>
                    <a:pt x="10208" y="14385"/>
                  </a:lnTo>
                  <a:cubicBezTo>
                    <a:pt x="10262" y="14530"/>
                    <a:pt x="10401" y="14627"/>
                    <a:pt x="10558" y="14627"/>
                  </a:cubicBezTo>
                  <a:cubicBezTo>
                    <a:pt x="10562" y="14627"/>
                    <a:pt x="10566" y="14627"/>
                    <a:pt x="10570" y="14626"/>
                  </a:cubicBezTo>
                  <a:cubicBezTo>
                    <a:pt x="10576" y="14626"/>
                    <a:pt x="10581" y="14627"/>
                    <a:pt x="10586" y="14627"/>
                  </a:cubicBezTo>
                  <a:cubicBezTo>
                    <a:pt x="10687" y="14627"/>
                    <a:pt x="10707" y="14597"/>
                    <a:pt x="14376" y="13396"/>
                  </a:cubicBezTo>
                  <a:cubicBezTo>
                    <a:pt x="14599" y="13327"/>
                    <a:pt x="14710" y="13113"/>
                    <a:pt x="14645" y="12928"/>
                  </a:cubicBezTo>
                  <a:lnTo>
                    <a:pt x="13044" y="8054"/>
                  </a:lnTo>
                  <a:cubicBezTo>
                    <a:pt x="12988" y="7873"/>
                    <a:pt x="12812" y="7859"/>
                    <a:pt x="12459" y="7650"/>
                  </a:cubicBezTo>
                  <a:lnTo>
                    <a:pt x="12459" y="2442"/>
                  </a:lnTo>
                  <a:cubicBezTo>
                    <a:pt x="12459" y="2075"/>
                    <a:pt x="12162" y="1778"/>
                    <a:pt x="11795" y="1778"/>
                  </a:cubicBezTo>
                  <a:lnTo>
                    <a:pt x="9298" y="1778"/>
                  </a:lnTo>
                  <a:cubicBezTo>
                    <a:pt x="9296" y="1778"/>
                    <a:pt x="9294" y="1779"/>
                    <a:pt x="9293" y="1779"/>
                  </a:cubicBezTo>
                  <a:cubicBezTo>
                    <a:pt x="9278" y="1779"/>
                    <a:pt x="9263" y="1717"/>
                    <a:pt x="8639" y="367"/>
                  </a:cubicBezTo>
                  <a:cubicBezTo>
                    <a:pt x="8536" y="144"/>
                    <a:pt x="8318" y="5"/>
                    <a:pt x="8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9"/>
            <p:cNvSpPr/>
            <p:nvPr/>
          </p:nvSpPr>
          <p:spPr>
            <a:xfrm>
              <a:off x="4342331" y="2059371"/>
              <a:ext cx="37631" cy="39850"/>
            </a:xfrm>
            <a:custGeom>
              <a:rect b="b" l="l" r="r" t="t"/>
              <a:pathLst>
                <a:path extrusionOk="0" h="1598" w="1509">
                  <a:moveTo>
                    <a:pt x="692" y="353"/>
                  </a:moveTo>
                  <a:cubicBezTo>
                    <a:pt x="766" y="353"/>
                    <a:pt x="822" y="394"/>
                    <a:pt x="850" y="483"/>
                  </a:cubicBezTo>
                  <a:lnTo>
                    <a:pt x="1021" y="1003"/>
                  </a:lnTo>
                  <a:cubicBezTo>
                    <a:pt x="1063" y="1119"/>
                    <a:pt x="1012" y="1198"/>
                    <a:pt x="896" y="1235"/>
                  </a:cubicBezTo>
                  <a:cubicBezTo>
                    <a:pt x="866" y="1245"/>
                    <a:pt x="839" y="1250"/>
                    <a:pt x="814" y="1250"/>
                  </a:cubicBezTo>
                  <a:cubicBezTo>
                    <a:pt x="742" y="1250"/>
                    <a:pt x="690" y="1209"/>
                    <a:pt x="659" y="1119"/>
                  </a:cubicBezTo>
                  <a:lnTo>
                    <a:pt x="488" y="599"/>
                  </a:lnTo>
                  <a:cubicBezTo>
                    <a:pt x="450" y="479"/>
                    <a:pt x="497" y="400"/>
                    <a:pt x="608" y="367"/>
                  </a:cubicBezTo>
                  <a:cubicBezTo>
                    <a:pt x="638" y="358"/>
                    <a:pt x="666" y="353"/>
                    <a:pt x="692" y="353"/>
                  </a:cubicBezTo>
                  <a:close/>
                  <a:moveTo>
                    <a:pt x="764" y="1"/>
                  </a:moveTo>
                  <a:cubicBezTo>
                    <a:pt x="682" y="1"/>
                    <a:pt x="595" y="17"/>
                    <a:pt x="506" y="47"/>
                  </a:cubicBezTo>
                  <a:cubicBezTo>
                    <a:pt x="200" y="144"/>
                    <a:pt x="0" y="358"/>
                    <a:pt x="121" y="720"/>
                  </a:cubicBezTo>
                  <a:lnTo>
                    <a:pt x="293" y="1240"/>
                  </a:lnTo>
                  <a:cubicBezTo>
                    <a:pt x="375" y="1497"/>
                    <a:pt x="542" y="1597"/>
                    <a:pt x="743" y="1597"/>
                  </a:cubicBezTo>
                  <a:cubicBezTo>
                    <a:pt x="825" y="1597"/>
                    <a:pt x="913" y="1581"/>
                    <a:pt x="1003" y="1551"/>
                  </a:cubicBezTo>
                  <a:cubicBezTo>
                    <a:pt x="1309" y="1449"/>
                    <a:pt x="1509" y="1245"/>
                    <a:pt x="1388" y="878"/>
                  </a:cubicBezTo>
                  <a:lnTo>
                    <a:pt x="1216" y="358"/>
                  </a:lnTo>
                  <a:cubicBezTo>
                    <a:pt x="1134" y="101"/>
                    <a:pt x="96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9"/>
            <p:cNvSpPr/>
            <p:nvPr/>
          </p:nvSpPr>
          <p:spPr>
            <a:xfrm>
              <a:off x="4376346" y="2044459"/>
              <a:ext cx="22144" cy="85486"/>
            </a:xfrm>
            <a:custGeom>
              <a:rect b="b" l="l" r="r" t="t"/>
              <a:pathLst>
                <a:path extrusionOk="0" h="3428" w="888">
                  <a:moveTo>
                    <a:pt x="637" y="1"/>
                  </a:moveTo>
                  <a:cubicBezTo>
                    <a:pt x="543" y="1"/>
                    <a:pt x="451" y="54"/>
                    <a:pt x="437" y="153"/>
                  </a:cubicBezTo>
                  <a:cubicBezTo>
                    <a:pt x="1" y="3374"/>
                    <a:pt x="6" y="3230"/>
                    <a:pt x="24" y="3286"/>
                  </a:cubicBezTo>
                  <a:cubicBezTo>
                    <a:pt x="57" y="3374"/>
                    <a:pt x="137" y="3428"/>
                    <a:pt x="224" y="3428"/>
                  </a:cubicBezTo>
                  <a:cubicBezTo>
                    <a:pt x="247" y="3428"/>
                    <a:pt x="270" y="3424"/>
                    <a:pt x="293" y="3416"/>
                  </a:cubicBezTo>
                  <a:cubicBezTo>
                    <a:pt x="358" y="3393"/>
                    <a:pt x="414" y="3337"/>
                    <a:pt x="428" y="3268"/>
                  </a:cubicBezTo>
                  <a:cubicBezTo>
                    <a:pt x="860" y="65"/>
                    <a:pt x="887" y="172"/>
                    <a:pt x="809" y="79"/>
                  </a:cubicBezTo>
                  <a:cubicBezTo>
                    <a:pt x="767" y="26"/>
                    <a:pt x="701" y="1"/>
                    <a:pt x="6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9"/>
            <p:cNvSpPr/>
            <p:nvPr/>
          </p:nvSpPr>
          <p:spPr>
            <a:xfrm>
              <a:off x="4393827" y="2075007"/>
              <a:ext cx="37656" cy="39825"/>
            </a:xfrm>
            <a:custGeom>
              <a:rect b="b" l="l" r="r" t="t"/>
              <a:pathLst>
                <a:path extrusionOk="0" h="1597" w="1510">
                  <a:moveTo>
                    <a:pt x="696" y="352"/>
                  </a:moveTo>
                  <a:cubicBezTo>
                    <a:pt x="769" y="352"/>
                    <a:pt x="823" y="390"/>
                    <a:pt x="850" y="478"/>
                  </a:cubicBezTo>
                  <a:lnTo>
                    <a:pt x="1022" y="998"/>
                  </a:lnTo>
                  <a:cubicBezTo>
                    <a:pt x="1064" y="1119"/>
                    <a:pt x="1013" y="1193"/>
                    <a:pt x="897" y="1235"/>
                  </a:cubicBezTo>
                  <a:cubicBezTo>
                    <a:pt x="869" y="1244"/>
                    <a:pt x="843" y="1249"/>
                    <a:pt x="819" y="1249"/>
                  </a:cubicBezTo>
                  <a:cubicBezTo>
                    <a:pt x="746" y="1249"/>
                    <a:pt x="691" y="1206"/>
                    <a:pt x="660" y="1119"/>
                  </a:cubicBezTo>
                  <a:lnTo>
                    <a:pt x="488" y="599"/>
                  </a:lnTo>
                  <a:cubicBezTo>
                    <a:pt x="451" y="478"/>
                    <a:pt x="497" y="399"/>
                    <a:pt x="609" y="367"/>
                  </a:cubicBezTo>
                  <a:cubicBezTo>
                    <a:pt x="640" y="357"/>
                    <a:pt x="670" y="352"/>
                    <a:pt x="696" y="352"/>
                  </a:cubicBezTo>
                  <a:close/>
                  <a:moveTo>
                    <a:pt x="764" y="0"/>
                  </a:moveTo>
                  <a:cubicBezTo>
                    <a:pt x="682" y="0"/>
                    <a:pt x="596" y="17"/>
                    <a:pt x="507" y="47"/>
                  </a:cubicBezTo>
                  <a:cubicBezTo>
                    <a:pt x="196" y="149"/>
                    <a:pt x="1" y="358"/>
                    <a:pt x="121" y="720"/>
                  </a:cubicBezTo>
                  <a:lnTo>
                    <a:pt x="293" y="1240"/>
                  </a:lnTo>
                  <a:cubicBezTo>
                    <a:pt x="376" y="1497"/>
                    <a:pt x="542" y="1597"/>
                    <a:pt x="743" y="1597"/>
                  </a:cubicBezTo>
                  <a:cubicBezTo>
                    <a:pt x="825" y="1597"/>
                    <a:pt x="913" y="1580"/>
                    <a:pt x="1003" y="1551"/>
                  </a:cubicBezTo>
                  <a:cubicBezTo>
                    <a:pt x="1314" y="1448"/>
                    <a:pt x="1509" y="1240"/>
                    <a:pt x="1389" y="877"/>
                  </a:cubicBezTo>
                  <a:lnTo>
                    <a:pt x="1217" y="358"/>
                  </a:lnTo>
                  <a:cubicBezTo>
                    <a:pt x="1131" y="101"/>
                    <a:pt x="96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49"/>
          <p:cNvGrpSpPr/>
          <p:nvPr/>
        </p:nvGrpSpPr>
        <p:grpSpPr>
          <a:xfrm>
            <a:off x="7066901" y="1351532"/>
            <a:ext cx="366257" cy="366382"/>
            <a:chOff x="7785701" y="1816879"/>
            <a:chExt cx="366257" cy="366382"/>
          </a:xfrm>
        </p:grpSpPr>
        <p:sp>
          <p:nvSpPr>
            <p:cNvPr id="1520" name="Google Shape;1520;p49"/>
            <p:cNvSpPr/>
            <p:nvPr/>
          </p:nvSpPr>
          <p:spPr>
            <a:xfrm>
              <a:off x="7805152" y="1866405"/>
              <a:ext cx="162767" cy="297529"/>
            </a:xfrm>
            <a:custGeom>
              <a:rect b="b" l="l" r="r" t="t"/>
              <a:pathLst>
                <a:path extrusionOk="0" h="11931" w="6527">
                  <a:moveTo>
                    <a:pt x="590" y="1"/>
                  </a:moveTo>
                  <a:cubicBezTo>
                    <a:pt x="265" y="1"/>
                    <a:pt x="0" y="265"/>
                    <a:pt x="0" y="590"/>
                  </a:cubicBezTo>
                  <a:lnTo>
                    <a:pt x="0" y="11341"/>
                  </a:lnTo>
                  <a:cubicBezTo>
                    <a:pt x="0" y="11666"/>
                    <a:pt x="265" y="11930"/>
                    <a:pt x="590" y="11930"/>
                  </a:cubicBezTo>
                  <a:lnTo>
                    <a:pt x="5937" y="11930"/>
                  </a:lnTo>
                  <a:cubicBezTo>
                    <a:pt x="6262" y="11930"/>
                    <a:pt x="6526" y="11666"/>
                    <a:pt x="6526" y="11341"/>
                  </a:cubicBezTo>
                  <a:lnTo>
                    <a:pt x="6526" y="590"/>
                  </a:lnTo>
                  <a:cubicBezTo>
                    <a:pt x="6526" y="265"/>
                    <a:pt x="6262" y="1"/>
                    <a:pt x="5937" y="1"/>
                  </a:cubicBezTo>
                  <a:lnTo>
                    <a:pt x="5473" y="1"/>
                  </a:lnTo>
                  <a:cubicBezTo>
                    <a:pt x="5180" y="1"/>
                    <a:pt x="5180" y="437"/>
                    <a:pt x="5473" y="437"/>
                  </a:cubicBezTo>
                  <a:lnTo>
                    <a:pt x="5937" y="437"/>
                  </a:lnTo>
                  <a:cubicBezTo>
                    <a:pt x="6025" y="437"/>
                    <a:pt x="6095" y="502"/>
                    <a:pt x="6095" y="590"/>
                  </a:cubicBezTo>
                  <a:lnTo>
                    <a:pt x="6095" y="11341"/>
                  </a:lnTo>
                  <a:cubicBezTo>
                    <a:pt x="6095" y="11429"/>
                    <a:pt x="6025" y="11498"/>
                    <a:pt x="5937" y="11498"/>
                  </a:cubicBezTo>
                  <a:lnTo>
                    <a:pt x="590" y="11498"/>
                  </a:lnTo>
                  <a:cubicBezTo>
                    <a:pt x="501" y="11498"/>
                    <a:pt x="432" y="11429"/>
                    <a:pt x="432" y="11341"/>
                  </a:cubicBezTo>
                  <a:lnTo>
                    <a:pt x="432" y="590"/>
                  </a:lnTo>
                  <a:cubicBezTo>
                    <a:pt x="432" y="502"/>
                    <a:pt x="501" y="437"/>
                    <a:pt x="590" y="437"/>
                  </a:cubicBezTo>
                  <a:lnTo>
                    <a:pt x="4693" y="437"/>
                  </a:lnTo>
                  <a:cubicBezTo>
                    <a:pt x="4981" y="437"/>
                    <a:pt x="4981" y="1"/>
                    <a:pt x="4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9"/>
            <p:cNvSpPr/>
            <p:nvPr/>
          </p:nvSpPr>
          <p:spPr>
            <a:xfrm>
              <a:off x="7849017" y="1832266"/>
              <a:ext cx="50249" cy="10898"/>
            </a:xfrm>
            <a:custGeom>
              <a:rect b="b" l="l" r="r" t="t"/>
              <a:pathLst>
                <a:path extrusionOk="0" h="437" w="2015">
                  <a:moveTo>
                    <a:pt x="293" y="0"/>
                  </a:moveTo>
                  <a:cubicBezTo>
                    <a:pt x="0" y="0"/>
                    <a:pt x="0" y="437"/>
                    <a:pt x="293" y="437"/>
                  </a:cubicBezTo>
                  <a:lnTo>
                    <a:pt x="1727" y="437"/>
                  </a:lnTo>
                  <a:cubicBezTo>
                    <a:pt x="2015" y="437"/>
                    <a:pt x="2015" y="0"/>
                    <a:pt x="1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9"/>
            <p:cNvSpPr/>
            <p:nvPr/>
          </p:nvSpPr>
          <p:spPr>
            <a:xfrm>
              <a:off x="7907920" y="1832714"/>
              <a:ext cx="12643" cy="10848"/>
            </a:xfrm>
            <a:custGeom>
              <a:rect b="b" l="l" r="r" t="t"/>
              <a:pathLst>
                <a:path extrusionOk="0" h="435" w="507">
                  <a:moveTo>
                    <a:pt x="289" y="1"/>
                  </a:moveTo>
                  <a:cubicBezTo>
                    <a:pt x="94" y="1"/>
                    <a:pt x="1" y="233"/>
                    <a:pt x="136" y="372"/>
                  </a:cubicBezTo>
                  <a:cubicBezTo>
                    <a:pt x="179" y="415"/>
                    <a:pt x="232" y="435"/>
                    <a:pt x="286" y="435"/>
                  </a:cubicBezTo>
                  <a:cubicBezTo>
                    <a:pt x="398" y="435"/>
                    <a:pt x="507" y="348"/>
                    <a:pt x="507" y="219"/>
                  </a:cubicBezTo>
                  <a:cubicBezTo>
                    <a:pt x="507" y="98"/>
                    <a:pt x="409" y="1"/>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9"/>
            <p:cNvSpPr/>
            <p:nvPr/>
          </p:nvSpPr>
          <p:spPr>
            <a:xfrm>
              <a:off x="7785701" y="1816879"/>
              <a:ext cx="366257" cy="366382"/>
            </a:xfrm>
            <a:custGeom>
              <a:rect b="b" l="l" r="r" t="t"/>
              <a:pathLst>
                <a:path extrusionOk="0" h="14692" w="14687">
                  <a:moveTo>
                    <a:pt x="5867" y="432"/>
                  </a:moveTo>
                  <a:lnTo>
                    <a:pt x="5724" y="1258"/>
                  </a:lnTo>
                  <a:lnTo>
                    <a:pt x="2386" y="1258"/>
                  </a:lnTo>
                  <a:lnTo>
                    <a:pt x="2228" y="432"/>
                  </a:lnTo>
                  <a:close/>
                  <a:moveTo>
                    <a:pt x="966" y="0"/>
                  </a:moveTo>
                  <a:cubicBezTo>
                    <a:pt x="432" y="0"/>
                    <a:pt x="0" y="432"/>
                    <a:pt x="0" y="965"/>
                  </a:cubicBezTo>
                  <a:lnTo>
                    <a:pt x="0" y="9868"/>
                  </a:lnTo>
                  <a:cubicBezTo>
                    <a:pt x="0" y="10012"/>
                    <a:pt x="108" y="10084"/>
                    <a:pt x="216" y="10084"/>
                  </a:cubicBezTo>
                  <a:cubicBezTo>
                    <a:pt x="324" y="10084"/>
                    <a:pt x="432" y="10012"/>
                    <a:pt x="432" y="9868"/>
                  </a:cubicBezTo>
                  <a:lnTo>
                    <a:pt x="432" y="965"/>
                  </a:lnTo>
                  <a:cubicBezTo>
                    <a:pt x="432" y="673"/>
                    <a:pt x="669" y="432"/>
                    <a:pt x="966" y="432"/>
                  </a:cubicBezTo>
                  <a:lnTo>
                    <a:pt x="1787" y="432"/>
                  </a:lnTo>
                  <a:lnTo>
                    <a:pt x="1968" y="1374"/>
                  </a:lnTo>
                  <a:cubicBezTo>
                    <a:pt x="2005" y="1555"/>
                    <a:pt x="2168" y="1690"/>
                    <a:pt x="2354" y="1690"/>
                  </a:cubicBezTo>
                  <a:lnTo>
                    <a:pt x="5761" y="1690"/>
                  </a:lnTo>
                  <a:cubicBezTo>
                    <a:pt x="5951" y="1690"/>
                    <a:pt x="6113" y="1555"/>
                    <a:pt x="6146" y="1365"/>
                  </a:cubicBezTo>
                  <a:lnTo>
                    <a:pt x="6308" y="436"/>
                  </a:lnTo>
                  <a:lnTo>
                    <a:pt x="7125" y="436"/>
                  </a:lnTo>
                  <a:cubicBezTo>
                    <a:pt x="7418" y="436"/>
                    <a:pt x="7655" y="673"/>
                    <a:pt x="7655" y="970"/>
                  </a:cubicBezTo>
                  <a:lnTo>
                    <a:pt x="7655" y="13726"/>
                  </a:lnTo>
                  <a:cubicBezTo>
                    <a:pt x="7655" y="14018"/>
                    <a:pt x="7418" y="14260"/>
                    <a:pt x="7125" y="14260"/>
                  </a:cubicBezTo>
                  <a:lnTo>
                    <a:pt x="966" y="14260"/>
                  </a:lnTo>
                  <a:cubicBezTo>
                    <a:pt x="669" y="14255"/>
                    <a:pt x="432" y="14018"/>
                    <a:pt x="432" y="13726"/>
                  </a:cubicBezTo>
                  <a:lnTo>
                    <a:pt x="432" y="10736"/>
                  </a:lnTo>
                  <a:cubicBezTo>
                    <a:pt x="432" y="10590"/>
                    <a:pt x="324" y="10517"/>
                    <a:pt x="216" y="10517"/>
                  </a:cubicBezTo>
                  <a:cubicBezTo>
                    <a:pt x="108" y="10517"/>
                    <a:pt x="0" y="10590"/>
                    <a:pt x="0" y="10736"/>
                  </a:cubicBezTo>
                  <a:lnTo>
                    <a:pt x="0" y="13726"/>
                  </a:lnTo>
                  <a:cubicBezTo>
                    <a:pt x="0" y="14260"/>
                    <a:pt x="432" y="14691"/>
                    <a:pt x="966" y="14691"/>
                  </a:cubicBezTo>
                  <a:lnTo>
                    <a:pt x="7121" y="14691"/>
                  </a:lnTo>
                  <a:cubicBezTo>
                    <a:pt x="7655" y="14691"/>
                    <a:pt x="8086" y="14260"/>
                    <a:pt x="8086" y="13726"/>
                  </a:cubicBezTo>
                  <a:lnTo>
                    <a:pt x="8086" y="4335"/>
                  </a:lnTo>
                  <a:cubicBezTo>
                    <a:pt x="8912" y="4354"/>
                    <a:pt x="9641" y="4869"/>
                    <a:pt x="9929" y="5644"/>
                  </a:cubicBezTo>
                  <a:cubicBezTo>
                    <a:pt x="9794" y="5760"/>
                    <a:pt x="9901" y="5649"/>
                    <a:pt x="8629" y="8267"/>
                  </a:cubicBezTo>
                  <a:cubicBezTo>
                    <a:pt x="8592" y="8337"/>
                    <a:pt x="8588" y="8420"/>
                    <a:pt x="8615" y="8499"/>
                  </a:cubicBezTo>
                  <a:lnTo>
                    <a:pt x="10217" y="13382"/>
                  </a:lnTo>
                  <a:cubicBezTo>
                    <a:pt x="10271" y="13527"/>
                    <a:pt x="10410" y="13624"/>
                    <a:pt x="10563" y="13624"/>
                  </a:cubicBezTo>
                  <a:cubicBezTo>
                    <a:pt x="10567" y="13624"/>
                    <a:pt x="10571" y="13624"/>
                    <a:pt x="10574" y="13624"/>
                  </a:cubicBezTo>
                  <a:cubicBezTo>
                    <a:pt x="10580" y="13624"/>
                    <a:pt x="10585" y="13624"/>
                    <a:pt x="10589" y="13624"/>
                  </a:cubicBezTo>
                  <a:cubicBezTo>
                    <a:pt x="10697" y="13624"/>
                    <a:pt x="10696" y="13598"/>
                    <a:pt x="14394" y="12389"/>
                  </a:cubicBezTo>
                  <a:cubicBezTo>
                    <a:pt x="14562" y="12343"/>
                    <a:pt x="14678" y="12194"/>
                    <a:pt x="14682" y="12022"/>
                  </a:cubicBezTo>
                  <a:cubicBezTo>
                    <a:pt x="14687" y="11934"/>
                    <a:pt x="14659" y="11902"/>
                    <a:pt x="14557" y="11586"/>
                  </a:cubicBezTo>
                  <a:cubicBezTo>
                    <a:pt x="14523" y="11481"/>
                    <a:pt x="14441" y="11436"/>
                    <a:pt x="14359" y="11436"/>
                  </a:cubicBezTo>
                  <a:cubicBezTo>
                    <a:pt x="14226" y="11436"/>
                    <a:pt x="14091" y="11552"/>
                    <a:pt x="14148" y="11721"/>
                  </a:cubicBezTo>
                  <a:lnTo>
                    <a:pt x="14237" y="11990"/>
                  </a:lnTo>
                  <a:lnTo>
                    <a:pt x="10611" y="13183"/>
                  </a:lnTo>
                  <a:lnTo>
                    <a:pt x="9042" y="8411"/>
                  </a:lnTo>
                  <a:cubicBezTo>
                    <a:pt x="10314" y="5779"/>
                    <a:pt x="10184" y="5979"/>
                    <a:pt x="10254" y="5955"/>
                  </a:cubicBezTo>
                  <a:cubicBezTo>
                    <a:pt x="10261" y="5953"/>
                    <a:pt x="10264" y="5950"/>
                    <a:pt x="10271" y="5950"/>
                  </a:cubicBezTo>
                  <a:cubicBezTo>
                    <a:pt x="10312" y="5950"/>
                    <a:pt x="10492" y="6072"/>
                    <a:pt x="12668" y="7218"/>
                  </a:cubicBezTo>
                  <a:lnTo>
                    <a:pt x="13879" y="10899"/>
                  </a:lnTo>
                  <a:cubicBezTo>
                    <a:pt x="13913" y="11004"/>
                    <a:pt x="13995" y="11049"/>
                    <a:pt x="14078" y="11049"/>
                  </a:cubicBezTo>
                  <a:cubicBezTo>
                    <a:pt x="14211" y="11049"/>
                    <a:pt x="14347" y="10933"/>
                    <a:pt x="14292" y="10764"/>
                  </a:cubicBezTo>
                  <a:lnTo>
                    <a:pt x="13062" y="7032"/>
                  </a:lnTo>
                  <a:cubicBezTo>
                    <a:pt x="13034" y="6958"/>
                    <a:pt x="12983" y="6893"/>
                    <a:pt x="12909" y="6861"/>
                  </a:cubicBezTo>
                  <a:cubicBezTo>
                    <a:pt x="10375" y="5519"/>
                    <a:pt x="10491" y="5547"/>
                    <a:pt x="10347" y="5524"/>
                  </a:cubicBezTo>
                  <a:cubicBezTo>
                    <a:pt x="10003" y="4563"/>
                    <a:pt x="9103" y="3918"/>
                    <a:pt x="8086" y="3904"/>
                  </a:cubicBezTo>
                  <a:lnTo>
                    <a:pt x="8086" y="965"/>
                  </a:lnTo>
                  <a:cubicBezTo>
                    <a:pt x="8082" y="436"/>
                    <a:pt x="7655" y="5"/>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9"/>
            <p:cNvSpPr/>
            <p:nvPr/>
          </p:nvSpPr>
          <p:spPr>
            <a:xfrm>
              <a:off x="8027969" y="2033362"/>
              <a:ext cx="37656" cy="40025"/>
            </a:xfrm>
            <a:custGeom>
              <a:rect b="b" l="l" r="r" t="t"/>
              <a:pathLst>
                <a:path extrusionOk="0" h="1605" w="1510">
                  <a:moveTo>
                    <a:pt x="693" y="353"/>
                  </a:moveTo>
                  <a:cubicBezTo>
                    <a:pt x="766" y="353"/>
                    <a:pt x="823" y="392"/>
                    <a:pt x="855" y="482"/>
                  </a:cubicBezTo>
                  <a:lnTo>
                    <a:pt x="1026" y="1006"/>
                  </a:lnTo>
                  <a:cubicBezTo>
                    <a:pt x="1063" y="1127"/>
                    <a:pt x="1012" y="1201"/>
                    <a:pt x="901" y="1239"/>
                  </a:cubicBezTo>
                  <a:cubicBezTo>
                    <a:pt x="871" y="1248"/>
                    <a:pt x="843" y="1253"/>
                    <a:pt x="818" y="1253"/>
                  </a:cubicBezTo>
                  <a:cubicBezTo>
                    <a:pt x="745" y="1253"/>
                    <a:pt x="692" y="1212"/>
                    <a:pt x="664" y="1122"/>
                  </a:cubicBezTo>
                  <a:lnTo>
                    <a:pt x="493" y="598"/>
                  </a:lnTo>
                  <a:cubicBezTo>
                    <a:pt x="451" y="477"/>
                    <a:pt x="497" y="403"/>
                    <a:pt x="613" y="366"/>
                  </a:cubicBezTo>
                  <a:cubicBezTo>
                    <a:pt x="641" y="358"/>
                    <a:pt x="668" y="353"/>
                    <a:pt x="693" y="353"/>
                  </a:cubicBezTo>
                  <a:close/>
                  <a:moveTo>
                    <a:pt x="761" y="0"/>
                  </a:moveTo>
                  <a:cubicBezTo>
                    <a:pt x="680" y="0"/>
                    <a:pt x="594" y="16"/>
                    <a:pt x="506" y="46"/>
                  </a:cubicBezTo>
                  <a:cubicBezTo>
                    <a:pt x="200" y="148"/>
                    <a:pt x="1" y="361"/>
                    <a:pt x="121" y="723"/>
                  </a:cubicBezTo>
                  <a:lnTo>
                    <a:pt x="293" y="1243"/>
                  </a:lnTo>
                  <a:cubicBezTo>
                    <a:pt x="379" y="1502"/>
                    <a:pt x="546" y="1604"/>
                    <a:pt x="748" y="1604"/>
                  </a:cubicBezTo>
                  <a:cubicBezTo>
                    <a:pt x="828" y="1604"/>
                    <a:pt x="914" y="1588"/>
                    <a:pt x="1003" y="1559"/>
                  </a:cubicBezTo>
                  <a:cubicBezTo>
                    <a:pt x="1314" y="1457"/>
                    <a:pt x="1509" y="1243"/>
                    <a:pt x="1393" y="881"/>
                  </a:cubicBezTo>
                  <a:lnTo>
                    <a:pt x="1221" y="361"/>
                  </a:lnTo>
                  <a:cubicBezTo>
                    <a:pt x="1135" y="102"/>
                    <a:pt x="963" y="0"/>
                    <a:pt x="7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9"/>
            <p:cNvSpPr/>
            <p:nvPr/>
          </p:nvSpPr>
          <p:spPr>
            <a:xfrm>
              <a:off x="8062108" y="2018449"/>
              <a:ext cx="21671" cy="85685"/>
            </a:xfrm>
            <a:custGeom>
              <a:rect b="b" l="l" r="r" t="t"/>
              <a:pathLst>
                <a:path extrusionOk="0" h="3436" w="869">
                  <a:moveTo>
                    <a:pt x="637" y="1"/>
                  </a:moveTo>
                  <a:cubicBezTo>
                    <a:pt x="542" y="1"/>
                    <a:pt x="449" y="52"/>
                    <a:pt x="437" y="152"/>
                  </a:cubicBezTo>
                  <a:cubicBezTo>
                    <a:pt x="1" y="3387"/>
                    <a:pt x="1" y="3234"/>
                    <a:pt x="24" y="3294"/>
                  </a:cubicBezTo>
                  <a:cubicBezTo>
                    <a:pt x="53" y="3382"/>
                    <a:pt x="135" y="3435"/>
                    <a:pt x="223" y="3435"/>
                  </a:cubicBezTo>
                  <a:cubicBezTo>
                    <a:pt x="246" y="3435"/>
                    <a:pt x="270" y="3432"/>
                    <a:pt x="293" y="3424"/>
                  </a:cubicBezTo>
                  <a:cubicBezTo>
                    <a:pt x="363" y="3401"/>
                    <a:pt x="414" y="3345"/>
                    <a:pt x="428" y="3275"/>
                  </a:cubicBezTo>
                  <a:cubicBezTo>
                    <a:pt x="864" y="31"/>
                    <a:pt x="869" y="212"/>
                    <a:pt x="841" y="133"/>
                  </a:cubicBezTo>
                  <a:cubicBezTo>
                    <a:pt x="812" y="44"/>
                    <a:pt x="724" y="1"/>
                    <a:pt x="6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9"/>
            <p:cNvSpPr/>
            <p:nvPr/>
          </p:nvSpPr>
          <p:spPr>
            <a:xfrm>
              <a:off x="8079590" y="2048972"/>
              <a:ext cx="37656" cy="40025"/>
            </a:xfrm>
            <a:custGeom>
              <a:rect b="b" l="l" r="r" t="t"/>
              <a:pathLst>
                <a:path extrusionOk="0" h="1605" w="1510">
                  <a:moveTo>
                    <a:pt x="697" y="352"/>
                  </a:moveTo>
                  <a:cubicBezTo>
                    <a:pt x="770" y="352"/>
                    <a:pt x="824" y="393"/>
                    <a:pt x="855" y="483"/>
                  </a:cubicBezTo>
                  <a:lnTo>
                    <a:pt x="1027" y="1007"/>
                  </a:lnTo>
                  <a:cubicBezTo>
                    <a:pt x="1064" y="1128"/>
                    <a:pt x="1013" y="1202"/>
                    <a:pt x="901" y="1239"/>
                  </a:cubicBezTo>
                  <a:cubicBezTo>
                    <a:pt x="871" y="1249"/>
                    <a:pt x="844" y="1254"/>
                    <a:pt x="818" y="1254"/>
                  </a:cubicBezTo>
                  <a:cubicBezTo>
                    <a:pt x="745" y="1254"/>
                    <a:pt x="692" y="1213"/>
                    <a:pt x="665" y="1123"/>
                  </a:cubicBezTo>
                  <a:lnTo>
                    <a:pt x="493" y="603"/>
                  </a:lnTo>
                  <a:cubicBezTo>
                    <a:pt x="451" y="483"/>
                    <a:pt x="497" y="404"/>
                    <a:pt x="613" y="366"/>
                  </a:cubicBezTo>
                  <a:cubicBezTo>
                    <a:pt x="643" y="357"/>
                    <a:pt x="671" y="352"/>
                    <a:pt x="697" y="352"/>
                  </a:cubicBezTo>
                  <a:close/>
                  <a:moveTo>
                    <a:pt x="761" y="1"/>
                  </a:moveTo>
                  <a:cubicBezTo>
                    <a:pt x="680" y="1"/>
                    <a:pt x="594" y="17"/>
                    <a:pt x="507" y="46"/>
                  </a:cubicBezTo>
                  <a:cubicBezTo>
                    <a:pt x="200" y="148"/>
                    <a:pt x="1" y="357"/>
                    <a:pt x="117" y="719"/>
                  </a:cubicBezTo>
                  <a:lnTo>
                    <a:pt x="293" y="1244"/>
                  </a:lnTo>
                  <a:cubicBezTo>
                    <a:pt x="379" y="1503"/>
                    <a:pt x="546" y="1605"/>
                    <a:pt x="748" y="1605"/>
                  </a:cubicBezTo>
                  <a:cubicBezTo>
                    <a:pt x="829" y="1605"/>
                    <a:pt x="915" y="1589"/>
                    <a:pt x="1003" y="1559"/>
                  </a:cubicBezTo>
                  <a:cubicBezTo>
                    <a:pt x="1314" y="1457"/>
                    <a:pt x="1509" y="1244"/>
                    <a:pt x="1393" y="882"/>
                  </a:cubicBezTo>
                  <a:lnTo>
                    <a:pt x="1217" y="362"/>
                  </a:lnTo>
                  <a:cubicBezTo>
                    <a:pt x="1134" y="103"/>
                    <a:pt x="963" y="1"/>
                    <a:pt x="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49"/>
          <p:cNvGrpSpPr/>
          <p:nvPr/>
        </p:nvGrpSpPr>
        <p:grpSpPr>
          <a:xfrm>
            <a:off x="1749280" y="1388452"/>
            <a:ext cx="366282" cy="292542"/>
            <a:chOff x="6557055" y="1854036"/>
            <a:chExt cx="366282" cy="292542"/>
          </a:xfrm>
        </p:grpSpPr>
        <p:sp>
          <p:nvSpPr>
            <p:cNvPr id="1528" name="Google Shape;1528;p49"/>
            <p:cNvSpPr/>
            <p:nvPr/>
          </p:nvSpPr>
          <p:spPr>
            <a:xfrm>
              <a:off x="6557055" y="1854036"/>
              <a:ext cx="366282" cy="292542"/>
            </a:xfrm>
            <a:custGeom>
              <a:rect b="b" l="l" r="r" t="t"/>
              <a:pathLst>
                <a:path extrusionOk="0" h="11731" w="14688">
                  <a:moveTo>
                    <a:pt x="8584" y="1337"/>
                  </a:moveTo>
                  <a:cubicBezTo>
                    <a:pt x="8663" y="1383"/>
                    <a:pt x="8690" y="1402"/>
                    <a:pt x="8955" y="1560"/>
                  </a:cubicBezTo>
                  <a:cubicBezTo>
                    <a:pt x="9675" y="1987"/>
                    <a:pt x="10055" y="2813"/>
                    <a:pt x="9911" y="3639"/>
                  </a:cubicBezTo>
                  <a:cubicBezTo>
                    <a:pt x="9735" y="3672"/>
                    <a:pt x="9869" y="3639"/>
                    <a:pt x="7456" y="5236"/>
                  </a:cubicBezTo>
                  <a:cubicBezTo>
                    <a:pt x="7391" y="5278"/>
                    <a:pt x="7344" y="5347"/>
                    <a:pt x="7326" y="5426"/>
                  </a:cubicBezTo>
                  <a:lnTo>
                    <a:pt x="6792" y="7859"/>
                  </a:lnTo>
                  <a:lnTo>
                    <a:pt x="2902" y="7859"/>
                  </a:lnTo>
                  <a:cubicBezTo>
                    <a:pt x="2805" y="7859"/>
                    <a:pt x="2726" y="7780"/>
                    <a:pt x="2726" y="7687"/>
                  </a:cubicBezTo>
                  <a:lnTo>
                    <a:pt x="2726" y="1513"/>
                  </a:lnTo>
                  <a:cubicBezTo>
                    <a:pt x="2726" y="1416"/>
                    <a:pt x="2805" y="1337"/>
                    <a:pt x="2902" y="1337"/>
                  </a:cubicBezTo>
                  <a:close/>
                  <a:moveTo>
                    <a:pt x="11791" y="1337"/>
                  </a:moveTo>
                  <a:cubicBezTo>
                    <a:pt x="11889" y="1337"/>
                    <a:pt x="11968" y="1416"/>
                    <a:pt x="11968" y="1513"/>
                  </a:cubicBezTo>
                  <a:lnTo>
                    <a:pt x="11968" y="7687"/>
                  </a:lnTo>
                  <a:cubicBezTo>
                    <a:pt x="11968" y="7780"/>
                    <a:pt x="11889" y="7859"/>
                    <a:pt x="11791" y="7859"/>
                  </a:cubicBezTo>
                  <a:lnTo>
                    <a:pt x="11587" y="7859"/>
                  </a:lnTo>
                  <a:lnTo>
                    <a:pt x="11903" y="6424"/>
                  </a:lnTo>
                  <a:cubicBezTo>
                    <a:pt x="11917" y="6345"/>
                    <a:pt x="11903" y="6266"/>
                    <a:pt x="11861" y="6197"/>
                  </a:cubicBezTo>
                  <a:cubicBezTo>
                    <a:pt x="10375" y="3788"/>
                    <a:pt x="10440" y="3834"/>
                    <a:pt x="10329" y="3746"/>
                  </a:cubicBezTo>
                  <a:cubicBezTo>
                    <a:pt x="10505" y="2832"/>
                    <a:pt x="10148" y="1899"/>
                    <a:pt x="9405" y="1337"/>
                  </a:cubicBezTo>
                  <a:close/>
                  <a:moveTo>
                    <a:pt x="13792" y="9103"/>
                  </a:moveTo>
                  <a:cubicBezTo>
                    <a:pt x="14047" y="9103"/>
                    <a:pt x="14256" y="9311"/>
                    <a:pt x="14256" y="9567"/>
                  </a:cubicBezTo>
                  <a:cubicBezTo>
                    <a:pt x="14256" y="9822"/>
                    <a:pt x="14047" y="10031"/>
                    <a:pt x="13792" y="10031"/>
                  </a:cubicBezTo>
                  <a:lnTo>
                    <a:pt x="11113" y="10031"/>
                  </a:lnTo>
                  <a:lnTo>
                    <a:pt x="11318" y="9103"/>
                  </a:lnTo>
                  <a:close/>
                  <a:moveTo>
                    <a:pt x="9998" y="4063"/>
                  </a:moveTo>
                  <a:cubicBezTo>
                    <a:pt x="10005" y="4063"/>
                    <a:pt x="10013" y="4064"/>
                    <a:pt x="10023" y="4066"/>
                  </a:cubicBezTo>
                  <a:cubicBezTo>
                    <a:pt x="10102" y="4099"/>
                    <a:pt x="9921" y="3908"/>
                    <a:pt x="11466" y="6387"/>
                  </a:cubicBezTo>
                  <a:lnTo>
                    <a:pt x="10394" y="11293"/>
                  </a:lnTo>
                  <a:lnTo>
                    <a:pt x="6667" y="10477"/>
                  </a:lnTo>
                  <a:lnTo>
                    <a:pt x="7739" y="5570"/>
                  </a:lnTo>
                  <a:lnTo>
                    <a:pt x="9976" y="4066"/>
                  </a:lnTo>
                  <a:cubicBezTo>
                    <a:pt x="9983" y="4064"/>
                    <a:pt x="9990" y="4063"/>
                    <a:pt x="9998" y="4063"/>
                  </a:cubicBezTo>
                  <a:close/>
                  <a:moveTo>
                    <a:pt x="2029" y="0"/>
                  </a:moveTo>
                  <a:cubicBezTo>
                    <a:pt x="1653" y="0"/>
                    <a:pt x="1352" y="306"/>
                    <a:pt x="1352" y="682"/>
                  </a:cubicBezTo>
                  <a:lnTo>
                    <a:pt x="1352" y="3885"/>
                  </a:lnTo>
                  <a:cubicBezTo>
                    <a:pt x="1352" y="4029"/>
                    <a:pt x="1460" y="4101"/>
                    <a:pt x="1568" y="4101"/>
                  </a:cubicBezTo>
                  <a:cubicBezTo>
                    <a:pt x="1676" y="4101"/>
                    <a:pt x="1783" y="4029"/>
                    <a:pt x="1783" y="3885"/>
                  </a:cubicBezTo>
                  <a:lnTo>
                    <a:pt x="1783" y="682"/>
                  </a:lnTo>
                  <a:cubicBezTo>
                    <a:pt x="1783" y="548"/>
                    <a:pt x="1895" y="436"/>
                    <a:pt x="2029" y="436"/>
                  </a:cubicBezTo>
                  <a:lnTo>
                    <a:pt x="6880" y="436"/>
                  </a:lnTo>
                  <a:cubicBezTo>
                    <a:pt x="7265" y="641"/>
                    <a:pt x="7553" y="794"/>
                    <a:pt x="7767" y="905"/>
                  </a:cubicBezTo>
                  <a:lnTo>
                    <a:pt x="2902" y="905"/>
                  </a:lnTo>
                  <a:cubicBezTo>
                    <a:pt x="2563" y="905"/>
                    <a:pt x="2294" y="1174"/>
                    <a:pt x="2294" y="1513"/>
                  </a:cubicBezTo>
                  <a:lnTo>
                    <a:pt x="2294" y="7687"/>
                  </a:lnTo>
                  <a:cubicBezTo>
                    <a:pt x="2294" y="8021"/>
                    <a:pt x="2563" y="8290"/>
                    <a:pt x="2902" y="8290"/>
                  </a:cubicBezTo>
                  <a:lnTo>
                    <a:pt x="6699" y="8290"/>
                  </a:lnTo>
                  <a:lnTo>
                    <a:pt x="6616" y="8666"/>
                  </a:lnTo>
                  <a:lnTo>
                    <a:pt x="1783" y="8666"/>
                  </a:lnTo>
                  <a:lnTo>
                    <a:pt x="1783" y="4753"/>
                  </a:lnTo>
                  <a:cubicBezTo>
                    <a:pt x="1783" y="4607"/>
                    <a:pt x="1676" y="4534"/>
                    <a:pt x="1568" y="4534"/>
                  </a:cubicBezTo>
                  <a:cubicBezTo>
                    <a:pt x="1460" y="4534"/>
                    <a:pt x="1352" y="4607"/>
                    <a:pt x="1352" y="4753"/>
                  </a:cubicBezTo>
                  <a:lnTo>
                    <a:pt x="1352" y="8666"/>
                  </a:lnTo>
                  <a:lnTo>
                    <a:pt x="902" y="8666"/>
                  </a:lnTo>
                  <a:cubicBezTo>
                    <a:pt x="405" y="8666"/>
                    <a:pt x="1" y="9065"/>
                    <a:pt x="1" y="9562"/>
                  </a:cubicBezTo>
                  <a:cubicBezTo>
                    <a:pt x="1" y="10059"/>
                    <a:pt x="405" y="10463"/>
                    <a:pt x="902" y="10463"/>
                  </a:cubicBezTo>
                  <a:lnTo>
                    <a:pt x="1946" y="10463"/>
                  </a:lnTo>
                  <a:cubicBezTo>
                    <a:pt x="2234" y="10463"/>
                    <a:pt x="2234" y="10031"/>
                    <a:pt x="1946" y="10031"/>
                  </a:cubicBezTo>
                  <a:lnTo>
                    <a:pt x="902" y="10031"/>
                  </a:lnTo>
                  <a:cubicBezTo>
                    <a:pt x="646" y="10031"/>
                    <a:pt x="437" y="9822"/>
                    <a:pt x="437" y="9567"/>
                  </a:cubicBezTo>
                  <a:cubicBezTo>
                    <a:pt x="437" y="9307"/>
                    <a:pt x="646" y="9103"/>
                    <a:pt x="902" y="9103"/>
                  </a:cubicBezTo>
                  <a:lnTo>
                    <a:pt x="6523" y="9103"/>
                  </a:lnTo>
                  <a:lnTo>
                    <a:pt x="6318" y="10031"/>
                  </a:lnTo>
                  <a:lnTo>
                    <a:pt x="2814" y="10031"/>
                  </a:lnTo>
                  <a:cubicBezTo>
                    <a:pt x="2526" y="10031"/>
                    <a:pt x="2526" y="10463"/>
                    <a:pt x="2814" y="10463"/>
                  </a:cubicBezTo>
                  <a:lnTo>
                    <a:pt x="6221" y="10463"/>
                  </a:lnTo>
                  <a:cubicBezTo>
                    <a:pt x="6189" y="10658"/>
                    <a:pt x="6328" y="10848"/>
                    <a:pt x="6541" y="10894"/>
                  </a:cubicBezTo>
                  <a:lnTo>
                    <a:pt x="10324" y="11721"/>
                  </a:lnTo>
                  <a:cubicBezTo>
                    <a:pt x="10356" y="11728"/>
                    <a:pt x="10388" y="11731"/>
                    <a:pt x="10420" y="11731"/>
                  </a:cubicBezTo>
                  <a:cubicBezTo>
                    <a:pt x="10597" y="11731"/>
                    <a:pt x="10762" y="11625"/>
                    <a:pt x="10798" y="11451"/>
                  </a:cubicBezTo>
                  <a:lnTo>
                    <a:pt x="11016" y="10463"/>
                  </a:lnTo>
                  <a:lnTo>
                    <a:pt x="13787" y="10463"/>
                  </a:lnTo>
                  <a:cubicBezTo>
                    <a:pt x="14284" y="10463"/>
                    <a:pt x="14688" y="10059"/>
                    <a:pt x="14688" y="9562"/>
                  </a:cubicBezTo>
                  <a:cubicBezTo>
                    <a:pt x="14688" y="9065"/>
                    <a:pt x="14284" y="8666"/>
                    <a:pt x="13787" y="8666"/>
                  </a:cubicBezTo>
                  <a:lnTo>
                    <a:pt x="13342" y="8666"/>
                  </a:lnTo>
                  <a:lnTo>
                    <a:pt x="13342" y="1950"/>
                  </a:lnTo>
                  <a:cubicBezTo>
                    <a:pt x="13342" y="1803"/>
                    <a:pt x="13234" y="1730"/>
                    <a:pt x="13126" y="1730"/>
                  </a:cubicBezTo>
                  <a:cubicBezTo>
                    <a:pt x="13018" y="1730"/>
                    <a:pt x="12910" y="1803"/>
                    <a:pt x="12910" y="1950"/>
                  </a:cubicBezTo>
                  <a:lnTo>
                    <a:pt x="12910" y="8666"/>
                  </a:lnTo>
                  <a:lnTo>
                    <a:pt x="11411" y="8666"/>
                  </a:lnTo>
                  <a:lnTo>
                    <a:pt x="11494" y="8290"/>
                  </a:lnTo>
                  <a:lnTo>
                    <a:pt x="11791" y="8290"/>
                  </a:lnTo>
                  <a:cubicBezTo>
                    <a:pt x="12125" y="8290"/>
                    <a:pt x="12399" y="8021"/>
                    <a:pt x="12399" y="7682"/>
                  </a:cubicBezTo>
                  <a:lnTo>
                    <a:pt x="12399" y="1513"/>
                  </a:lnTo>
                  <a:cubicBezTo>
                    <a:pt x="12399" y="1174"/>
                    <a:pt x="12125" y="905"/>
                    <a:pt x="11791" y="905"/>
                  </a:cubicBezTo>
                  <a:lnTo>
                    <a:pt x="8700" y="905"/>
                  </a:lnTo>
                  <a:cubicBezTo>
                    <a:pt x="8579" y="836"/>
                    <a:pt x="8509" y="808"/>
                    <a:pt x="7809" y="436"/>
                  </a:cubicBezTo>
                  <a:lnTo>
                    <a:pt x="12664" y="436"/>
                  </a:lnTo>
                  <a:cubicBezTo>
                    <a:pt x="12798" y="436"/>
                    <a:pt x="12910" y="548"/>
                    <a:pt x="12910" y="682"/>
                  </a:cubicBezTo>
                  <a:lnTo>
                    <a:pt x="12910" y="1082"/>
                  </a:lnTo>
                  <a:cubicBezTo>
                    <a:pt x="12910" y="1225"/>
                    <a:pt x="13018" y="1297"/>
                    <a:pt x="13126" y="1297"/>
                  </a:cubicBezTo>
                  <a:cubicBezTo>
                    <a:pt x="13234" y="1297"/>
                    <a:pt x="13342" y="1225"/>
                    <a:pt x="13342" y="1082"/>
                  </a:cubicBezTo>
                  <a:lnTo>
                    <a:pt x="13342" y="682"/>
                  </a:lnTo>
                  <a:cubicBezTo>
                    <a:pt x="13342" y="306"/>
                    <a:pt x="13035" y="0"/>
                    <a:pt x="126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9"/>
            <p:cNvSpPr/>
            <p:nvPr/>
          </p:nvSpPr>
          <p:spPr>
            <a:xfrm>
              <a:off x="6749673" y="2014135"/>
              <a:ext cx="34987" cy="39900"/>
            </a:xfrm>
            <a:custGeom>
              <a:rect b="b" l="l" r="r" t="t"/>
              <a:pathLst>
                <a:path extrusionOk="0" h="1600" w="1403">
                  <a:moveTo>
                    <a:pt x="738" y="342"/>
                  </a:moveTo>
                  <a:cubicBezTo>
                    <a:pt x="755" y="342"/>
                    <a:pt x="774" y="344"/>
                    <a:pt x="795" y="348"/>
                  </a:cubicBezTo>
                  <a:cubicBezTo>
                    <a:pt x="915" y="376"/>
                    <a:pt x="971" y="445"/>
                    <a:pt x="948" y="571"/>
                  </a:cubicBezTo>
                  <a:lnTo>
                    <a:pt x="832" y="1109"/>
                  </a:lnTo>
                  <a:cubicBezTo>
                    <a:pt x="809" y="1211"/>
                    <a:pt x="749" y="1255"/>
                    <a:pt x="663" y="1255"/>
                  </a:cubicBezTo>
                  <a:cubicBezTo>
                    <a:pt x="643" y="1255"/>
                    <a:pt x="622" y="1253"/>
                    <a:pt x="600" y="1248"/>
                  </a:cubicBezTo>
                  <a:cubicBezTo>
                    <a:pt x="484" y="1220"/>
                    <a:pt x="428" y="1151"/>
                    <a:pt x="456" y="1025"/>
                  </a:cubicBezTo>
                  <a:lnTo>
                    <a:pt x="572" y="492"/>
                  </a:lnTo>
                  <a:cubicBezTo>
                    <a:pt x="595" y="388"/>
                    <a:pt x="653" y="342"/>
                    <a:pt x="738" y="342"/>
                  </a:cubicBezTo>
                  <a:close/>
                  <a:moveTo>
                    <a:pt x="678" y="0"/>
                  </a:moveTo>
                  <a:cubicBezTo>
                    <a:pt x="446" y="0"/>
                    <a:pt x="257" y="114"/>
                    <a:pt x="191" y="408"/>
                  </a:cubicBezTo>
                  <a:lnTo>
                    <a:pt x="75" y="942"/>
                  </a:lnTo>
                  <a:cubicBezTo>
                    <a:pt x="1" y="1290"/>
                    <a:pt x="177" y="1499"/>
                    <a:pt x="530" y="1578"/>
                  </a:cubicBezTo>
                  <a:cubicBezTo>
                    <a:pt x="598" y="1592"/>
                    <a:pt x="662" y="1600"/>
                    <a:pt x="722" y="1600"/>
                  </a:cubicBezTo>
                  <a:cubicBezTo>
                    <a:pt x="969" y="1600"/>
                    <a:pt x="1144" y="1473"/>
                    <a:pt x="1208" y="1193"/>
                  </a:cubicBezTo>
                  <a:lnTo>
                    <a:pt x="1324" y="654"/>
                  </a:lnTo>
                  <a:cubicBezTo>
                    <a:pt x="1403" y="283"/>
                    <a:pt x="1185" y="92"/>
                    <a:pt x="869" y="23"/>
                  </a:cubicBezTo>
                  <a:cubicBezTo>
                    <a:pt x="803" y="8"/>
                    <a:pt x="739" y="0"/>
                    <a:pt x="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9"/>
            <p:cNvSpPr/>
            <p:nvPr/>
          </p:nvSpPr>
          <p:spPr>
            <a:xfrm>
              <a:off x="6753862" y="2018848"/>
              <a:ext cx="62169" cy="70224"/>
            </a:xfrm>
            <a:custGeom>
              <a:rect b="b" l="l" r="r" t="t"/>
              <a:pathLst>
                <a:path extrusionOk="0" h="2816" w="2493">
                  <a:moveTo>
                    <a:pt x="2202" y="1"/>
                  </a:moveTo>
                  <a:cubicBezTo>
                    <a:pt x="2152" y="1"/>
                    <a:pt x="2104" y="20"/>
                    <a:pt x="2070" y="66"/>
                  </a:cubicBezTo>
                  <a:cubicBezTo>
                    <a:pt x="0" y="2689"/>
                    <a:pt x="125" y="2526"/>
                    <a:pt x="116" y="2563"/>
                  </a:cubicBezTo>
                  <a:cubicBezTo>
                    <a:pt x="98" y="2675"/>
                    <a:pt x="172" y="2786"/>
                    <a:pt x="283" y="2809"/>
                  </a:cubicBezTo>
                  <a:cubicBezTo>
                    <a:pt x="299" y="2813"/>
                    <a:pt x="315" y="2816"/>
                    <a:pt x="331" y="2816"/>
                  </a:cubicBezTo>
                  <a:cubicBezTo>
                    <a:pt x="385" y="2816"/>
                    <a:pt x="438" y="2792"/>
                    <a:pt x="474" y="2749"/>
                  </a:cubicBezTo>
                  <a:lnTo>
                    <a:pt x="956" y="2141"/>
                  </a:lnTo>
                  <a:cubicBezTo>
                    <a:pt x="2493" y="205"/>
                    <a:pt x="2414" y="321"/>
                    <a:pt x="2428" y="256"/>
                  </a:cubicBezTo>
                  <a:cubicBezTo>
                    <a:pt x="2457" y="118"/>
                    <a:pt x="2323" y="1"/>
                    <a:pt x="22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9"/>
            <p:cNvSpPr/>
            <p:nvPr/>
          </p:nvSpPr>
          <p:spPr>
            <a:xfrm>
              <a:off x="6787528" y="2053810"/>
              <a:ext cx="34065" cy="39950"/>
            </a:xfrm>
            <a:custGeom>
              <a:rect b="b" l="l" r="r" t="t"/>
              <a:pathLst>
                <a:path extrusionOk="0" h="1602" w="1366">
                  <a:moveTo>
                    <a:pt x="681" y="346"/>
                  </a:moveTo>
                  <a:cubicBezTo>
                    <a:pt x="699" y="346"/>
                    <a:pt x="720" y="348"/>
                    <a:pt x="744" y="354"/>
                  </a:cubicBezTo>
                  <a:cubicBezTo>
                    <a:pt x="860" y="377"/>
                    <a:pt x="920" y="451"/>
                    <a:pt x="892" y="576"/>
                  </a:cubicBezTo>
                  <a:lnTo>
                    <a:pt x="776" y="1110"/>
                  </a:lnTo>
                  <a:cubicBezTo>
                    <a:pt x="754" y="1211"/>
                    <a:pt x="695" y="1258"/>
                    <a:pt x="613" y="1258"/>
                  </a:cubicBezTo>
                  <a:cubicBezTo>
                    <a:pt x="593" y="1258"/>
                    <a:pt x="571" y="1255"/>
                    <a:pt x="549" y="1249"/>
                  </a:cubicBezTo>
                  <a:cubicBezTo>
                    <a:pt x="451" y="1231"/>
                    <a:pt x="400" y="1175"/>
                    <a:pt x="395" y="1087"/>
                  </a:cubicBezTo>
                  <a:cubicBezTo>
                    <a:pt x="395" y="1041"/>
                    <a:pt x="405" y="1031"/>
                    <a:pt x="488" y="655"/>
                  </a:cubicBezTo>
                  <a:cubicBezTo>
                    <a:pt x="518" y="579"/>
                    <a:pt x="494" y="346"/>
                    <a:pt x="681" y="346"/>
                  </a:cubicBezTo>
                  <a:close/>
                  <a:moveTo>
                    <a:pt x="620" y="1"/>
                  </a:moveTo>
                  <a:cubicBezTo>
                    <a:pt x="102" y="1"/>
                    <a:pt x="134" y="568"/>
                    <a:pt x="84" y="655"/>
                  </a:cubicBezTo>
                  <a:cubicBezTo>
                    <a:pt x="33" y="915"/>
                    <a:pt x="5" y="980"/>
                    <a:pt x="5" y="1087"/>
                  </a:cubicBezTo>
                  <a:cubicBezTo>
                    <a:pt x="1" y="1370"/>
                    <a:pt x="200" y="1519"/>
                    <a:pt x="474" y="1579"/>
                  </a:cubicBezTo>
                  <a:cubicBezTo>
                    <a:pt x="546" y="1594"/>
                    <a:pt x="611" y="1601"/>
                    <a:pt x="668" y="1601"/>
                  </a:cubicBezTo>
                  <a:cubicBezTo>
                    <a:pt x="1153" y="1601"/>
                    <a:pt x="1159" y="1116"/>
                    <a:pt x="1175" y="1087"/>
                  </a:cubicBezTo>
                  <a:cubicBezTo>
                    <a:pt x="1226" y="762"/>
                    <a:pt x="1366" y="511"/>
                    <a:pt x="1231" y="279"/>
                  </a:cubicBezTo>
                  <a:cubicBezTo>
                    <a:pt x="1152" y="145"/>
                    <a:pt x="999" y="66"/>
                    <a:pt x="818" y="24"/>
                  </a:cubicBezTo>
                  <a:cubicBezTo>
                    <a:pt x="744" y="8"/>
                    <a:pt x="679" y="1"/>
                    <a:pt x="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535" name="Shape 1535"/>
        <p:cNvGrpSpPr/>
        <p:nvPr/>
      </p:nvGrpSpPr>
      <p:grpSpPr>
        <a:xfrm>
          <a:off x="0" y="0"/>
          <a:ext cx="0" cy="0"/>
          <a:chOff x="0" y="0"/>
          <a:chExt cx="0" cy="0"/>
        </a:xfrm>
      </p:grpSpPr>
      <p:sp>
        <p:nvSpPr>
          <p:cNvPr id="1536" name="Google Shape;1536;p50"/>
          <p:cNvSpPr/>
          <p:nvPr/>
        </p:nvSpPr>
        <p:spPr>
          <a:xfrm>
            <a:off x="3711365" y="1686900"/>
            <a:ext cx="1721400" cy="2109000"/>
          </a:xfrm>
          <a:prstGeom prst="rect">
            <a:avLst/>
          </a:prstGeom>
          <a:noFill/>
          <a:ln cap="flat" cmpd="sng" w="381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0"/>
          <p:cNvSpPr/>
          <p:nvPr/>
        </p:nvSpPr>
        <p:spPr>
          <a:xfrm>
            <a:off x="6024816" y="1686900"/>
            <a:ext cx="1721400" cy="2109000"/>
          </a:xfrm>
          <a:prstGeom prst="rect">
            <a:avLst/>
          </a:prstGeom>
          <a:noFill/>
          <a:ln cap="flat" cmpd="sng" w="381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 name="Google Shape;1538;p50"/>
          <p:cNvGrpSpPr/>
          <p:nvPr/>
        </p:nvGrpSpPr>
        <p:grpSpPr>
          <a:xfrm>
            <a:off x="5919621" y="3259975"/>
            <a:ext cx="1931657" cy="921100"/>
            <a:chOff x="1284150" y="2964400"/>
            <a:chExt cx="1372500" cy="921100"/>
          </a:xfrm>
        </p:grpSpPr>
        <p:sp>
          <p:nvSpPr>
            <p:cNvPr id="1539" name="Google Shape;1539;p50"/>
            <p:cNvSpPr/>
            <p:nvPr/>
          </p:nvSpPr>
          <p:spPr>
            <a:xfrm>
              <a:off x="1284150" y="2964400"/>
              <a:ext cx="1372500" cy="662700"/>
            </a:xfrm>
            <a:prstGeom prst="rect">
              <a:avLst/>
            </a:prstGeom>
            <a:gradFill>
              <a:gsLst>
                <a:gs pos="0">
                  <a:srgbClr val="FFC002"/>
                </a:gs>
                <a:gs pos="100000">
                  <a:srgbClr val="E69138"/>
                </a:gs>
              </a:gsLst>
              <a:path path="circle">
                <a:fillToRect r="100%" t="100%"/>
              </a:path>
              <a:tileRect b="-100%" l="-100%"/>
            </a:gradFill>
            <a:ln>
              <a:noFill/>
            </a:ln>
            <a:effectLst>
              <a:outerShdw blurRad="57150" rotWithShape="0" algn="bl" dir="99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0"/>
            <p:cNvSpPr/>
            <p:nvPr/>
          </p:nvSpPr>
          <p:spPr>
            <a:xfrm rot="10800000">
              <a:off x="1801950" y="3593900"/>
              <a:ext cx="336900" cy="291600"/>
            </a:xfrm>
            <a:prstGeom prst="triangle">
              <a:avLst>
                <a:gd fmla="val 50000" name="adj"/>
              </a:avLst>
            </a:prstGeom>
            <a:gradFill>
              <a:gsLst>
                <a:gs pos="0">
                  <a:srgbClr val="FFC002"/>
                </a:gs>
                <a:gs pos="100000">
                  <a:srgbClr val="E69138"/>
                </a:gs>
              </a:gsLst>
              <a:path path="circle">
                <a:fillToRect b="50%" l="50%" r="50%" t="50%"/>
              </a:path>
              <a:tileRect/>
            </a:gradFill>
            <a:ln>
              <a:noFill/>
            </a:ln>
            <a:effectLst>
              <a:outerShdw blurRad="57150" rotWithShape="0" algn="bl" dir="99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 name="Google Shape;1541;p50"/>
          <p:cNvGrpSpPr/>
          <p:nvPr/>
        </p:nvGrpSpPr>
        <p:grpSpPr>
          <a:xfrm>
            <a:off x="3606145" y="3259975"/>
            <a:ext cx="1931657" cy="921100"/>
            <a:chOff x="1284150" y="2964400"/>
            <a:chExt cx="1372500" cy="921100"/>
          </a:xfrm>
        </p:grpSpPr>
        <p:sp>
          <p:nvSpPr>
            <p:cNvPr id="1542" name="Google Shape;1542;p50"/>
            <p:cNvSpPr/>
            <p:nvPr/>
          </p:nvSpPr>
          <p:spPr>
            <a:xfrm>
              <a:off x="1284150" y="2964400"/>
              <a:ext cx="1372500" cy="662700"/>
            </a:xfrm>
            <a:prstGeom prst="rect">
              <a:avLst/>
            </a:prstGeom>
            <a:gradFill>
              <a:gsLst>
                <a:gs pos="0">
                  <a:srgbClr val="FFC002"/>
                </a:gs>
                <a:gs pos="100000">
                  <a:srgbClr val="E69138"/>
                </a:gs>
              </a:gsLst>
              <a:path path="circle">
                <a:fillToRect r="100%" t="100%"/>
              </a:path>
              <a:tileRect b="-100%" l="-100%"/>
            </a:gradFill>
            <a:ln>
              <a:noFill/>
            </a:ln>
            <a:effectLst>
              <a:outerShdw blurRad="57150" rotWithShape="0" algn="bl" dir="99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0"/>
            <p:cNvSpPr/>
            <p:nvPr/>
          </p:nvSpPr>
          <p:spPr>
            <a:xfrm rot="10800000">
              <a:off x="1801950" y="3593900"/>
              <a:ext cx="336900" cy="291600"/>
            </a:xfrm>
            <a:prstGeom prst="triangle">
              <a:avLst>
                <a:gd fmla="val 50000" name="adj"/>
              </a:avLst>
            </a:prstGeom>
            <a:gradFill>
              <a:gsLst>
                <a:gs pos="0">
                  <a:srgbClr val="FFC002"/>
                </a:gs>
                <a:gs pos="100000">
                  <a:srgbClr val="E69138"/>
                </a:gs>
              </a:gsLst>
              <a:path path="circle">
                <a:fillToRect b="50%" l="50%" r="50%" t="50%"/>
              </a:path>
              <a:tileRect/>
            </a:gradFill>
            <a:ln>
              <a:noFill/>
            </a:ln>
            <a:effectLst>
              <a:outerShdw blurRad="57150" rotWithShape="0" algn="bl" dir="99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 name="Google Shape;1544;p50"/>
          <p:cNvSpPr/>
          <p:nvPr/>
        </p:nvSpPr>
        <p:spPr>
          <a:xfrm>
            <a:off x="1397856" y="1686900"/>
            <a:ext cx="1721400" cy="2109000"/>
          </a:xfrm>
          <a:prstGeom prst="rect">
            <a:avLst/>
          </a:prstGeom>
          <a:noFill/>
          <a:ln cap="flat" cmpd="sng" w="38100">
            <a:solidFill>
              <a:srgbClr val="FFFFFF"/>
            </a:solidFill>
            <a:prstDash val="solid"/>
            <a:round/>
            <a:headEnd len="sm" w="sm" type="none"/>
            <a:tailEnd len="sm" w="sm" type="none"/>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 name="Google Shape;1545;p50"/>
          <p:cNvGrpSpPr/>
          <p:nvPr/>
        </p:nvGrpSpPr>
        <p:grpSpPr>
          <a:xfrm>
            <a:off x="1292612" y="3259975"/>
            <a:ext cx="1931657" cy="921100"/>
            <a:chOff x="1284150" y="2964400"/>
            <a:chExt cx="1372500" cy="921100"/>
          </a:xfrm>
        </p:grpSpPr>
        <p:sp>
          <p:nvSpPr>
            <p:cNvPr id="1546" name="Google Shape;1546;p50"/>
            <p:cNvSpPr/>
            <p:nvPr/>
          </p:nvSpPr>
          <p:spPr>
            <a:xfrm>
              <a:off x="1284150" y="2964400"/>
              <a:ext cx="1372500" cy="662700"/>
            </a:xfrm>
            <a:prstGeom prst="rect">
              <a:avLst/>
            </a:prstGeom>
            <a:gradFill>
              <a:gsLst>
                <a:gs pos="0">
                  <a:srgbClr val="FFC002"/>
                </a:gs>
                <a:gs pos="100000">
                  <a:srgbClr val="E69138"/>
                </a:gs>
              </a:gsLst>
              <a:path path="circle">
                <a:fillToRect r="100%" t="100%"/>
              </a:path>
              <a:tileRect b="-100%" l="-100%"/>
            </a:gradFill>
            <a:ln>
              <a:noFill/>
            </a:ln>
            <a:effectLst>
              <a:outerShdw blurRad="57150" rotWithShape="0" algn="bl" dir="99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0"/>
            <p:cNvSpPr/>
            <p:nvPr/>
          </p:nvSpPr>
          <p:spPr>
            <a:xfrm rot="10800000">
              <a:off x="1801950" y="3593900"/>
              <a:ext cx="336900" cy="291600"/>
            </a:xfrm>
            <a:prstGeom prst="triangle">
              <a:avLst>
                <a:gd fmla="val 50000" name="adj"/>
              </a:avLst>
            </a:prstGeom>
            <a:gradFill>
              <a:gsLst>
                <a:gs pos="0">
                  <a:srgbClr val="FFC002"/>
                </a:gs>
                <a:gs pos="100000">
                  <a:srgbClr val="E69138"/>
                </a:gs>
              </a:gsLst>
              <a:path path="circle">
                <a:fillToRect b="50%" l="50%" r="50%" t="50%"/>
              </a:path>
              <a:tileRect/>
            </a:gradFill>
            <a:ln>
              <a:noFill/>
            </a:ln>
            <a:effectLst>
              <a:outerShdw blurRad="57150" rotWithShape="0" algn="bl" dir="99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 name="Google Shape;1548;p50"/>
          <p:cNvSpPr txBox="1"/>
          <p:nvPr/>
        </p:nvSpPr>
        <p:spPr>
          <a:xfrm>
            <a:off x="1675034" y="3429911"/>
            <a:ext cx="1167000" cy="2814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n">
                <a:solidFill>
                  <a:srgbClr val="FFFFFF"/>
                </a:solidFill>
                <a:latin typeface="Anton"/>
                <a:ea typeface="Anton"/>
                <a:cs typeface="Anton"/>
                <a:sym typeface="Anton"/>
              </a:rPr>
              <a:t>BASIC</a:t>
            </a:r>
            <a:endParaRPr>
              <a:solidFill>
                <a:srgbClr val="FFFFFF"/>
              </a:solidFill>
              <a:latin typeface="Anton"/>
              <a:ea typeface="Anton"/>
              <a:cs typeface="Anton"/>
              <a:sym typeface="Anton"/>
            </a:endParaRPr>
          </a:p>
        </p:txBody>
      </p:sp>
      <p:sp>
        <p:nvSpPr>
          <p:cNvPr id="1549" name="Google Shape;1549;p50"/>
          <p:cNvSpPr txBox="1"/>
          <p:nvPr/>
        </p:nvSpPr>
        <p:spPr>
          <a:xfrm>
            <a:off x="1528634" y="2037888"/>
            <a:ext cx="14598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You can explain your product or your service</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p:txBody>
      </p:sp>
      <p:sp>
        <p:nvSpPr>
          <p:cNvPr id="1550" name="Google Shape;1550;p50"/>
          <p:cNvSpPr txBox="1"/>
          <p:nvPr/>
        </p:nvSpPr>
        <p:spPr>
          <a:xfrm>
            <a:off x="3842100" y="2037888"/>
            <a:ext cx="14598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You can explain your product or your service</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p:txBody>
      </p:sp>
      <p:sp>
        <p:nvSpPr>
          <p:cNvPr id="1551" name="Google Shape;1551;p50"/>
          <p:cNvSpPr txBox="1"/>
          <p:nvPr/>
        </p:nvSpPr>
        <p:spPr>
          <a:xfrm>
            <a:off x="6155572" y="2037888"/>
            <a:ext cx="14598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You can explain your product or your service</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a:p>
            <a:pPr indent="0" lvl="0" marL="0" marR="0" rtl="0" algn="ctr">
              <a:lnSpc>
                <a:spcPct val="100000"/>
              </a:lnSpc>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p:txBody>
      </p:sp>
      <p:sp>
        <p:nvSpPr>
          <p:cNvPr id="1552" name="Google Shape;1552;p50"/>
          <p:cNvSpPr txBox="1"/>
          <p:nvPr/>
        </p:nvSpPr>
        <p:spPr>
          <a:xfrm>
            <a:off x="3988500" y="3429911"/>
            <a:ext cx="1167000" cy="2814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n">
                <a:solidFill>
                  <a:srgbClr val="FFFFFF"/>
                </a:solidFill>
                <a:latin typeface="Anton"/>
                <a:ea typeface="Anton"/>
                <a:cs typeface="Anton"/>
                <a:sym typeface="Anton"/>
              </a:rPr>
              <a:t>PRO</a:t>
            </a:r>
            <a:endParaRPr>
              <a:solidFill>
                <a:srgbClr val="FFFFFF"/>
              </a:solidFill>
              <a:latin typeface="Anton"/>
              <a:ea typeface="Anton"/>
              <a:cs typeface="Anton"/>
              <a:sym typeface="Anton"/>
            </a:endParaRPr>
          </a:p>
        </p:txBody>
      </p:sp>
      <p:sp>
        <p:nvSpPr>
          <p:cNvPr id="1553" name="Google Shape;1553;p50"/>
          <p:cNvSpPr txBox="1"/>
          <p:nvPr/>
        </p:nvSpPr>
        <p:spPr>
          <a:xfrm>
            <a:off x="6301972" y="3429911"/>
            <a:ext cx="1167000" cy="281400"/>
          </a:xfrm>
          <a:prstGeom prst="rect">
            <a:avLst/>
          </a:prstGeom>
          <a:noFill/>
          <a:ln>
            <a:noFill/>
          </a:ln>
        </p:spPr>
        <p:txBody>
          <a:bodyPr anchorCtr="0" anchor="t" bIns="0" lIns="0" spcFirstLastPara="1" rIns="0" wrap="square" tIns="67600">
            <a:noAutofit/>
          </a:bodyPr>
          <a:lstStyle/>
          <a:p>
            <a:pPr indent="0" lvl="0" marL="0" marR="0" rtl="0" algn="ctr">
              <a:lnSpc>
                <a:spcPct val="100000"/>
              </a:lnSpc>
              <a:spcBef>
                <a:spcPts val="0"/>
              </a:spcBef>
              <a:spcAft>
                <a:spcPts val="0"/>
              </a:spcAft>
              <a:buNone/>
            </a:pPr>
            <a:r>
              <a:rPr lang="en">
                <a:solidFill>
                  <a:srgbClr val="FFFFFF"/>
                </a:solidFill>
                <a:latin typeface="Anton"/>
                <a:ea typeface="Anton"/>
                <a:cs typeface="Anton"/>
                <a:sym typeface="Anton"/>
              </a:rPr>
              <a:t>PREMIUM</a:t>
            </a:r>
            <a:endParaRPr>
              <a:solidFill>
                <a:srgbClr val="FFFFFF"/>
              </a:solidFill>
              <a:latin typeface="Anton"/>
              <a:ea typeface="Anton"/>
              <a:cs typeface="Anton"/>
              <a:sym typeface="Anton"/>
            </a:endParaRPr>
          </a:p>
        </p:txBody>
      </p:sp>
      <p:sp>
        <p:nvSpPr>
          <p:cNvPr id="1554" name="Google Shape;1554;p50"/>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OUR SERVICES</a:t>
            </a:r>
            <a:endParaRPr/>
          </a:p>
        </p:txBody>
      </p:sp>
      <p:sp>
        <p:nvSpPr>
          <p:cNvPr id="1555" name="Google Shape;1555;p50"/>
          <p:cNvSpPr/>
          <p:nvPr/>
        </p:nvSpPr>
        <p:spPr>
          <a:xfrm rot="5400000">
            <a:off x="4175700" y="1328599"/>
            <a:ext cx="792600" cy="650400"/>
          </a:xfrm>
          <a:prstGeom prst="homePlate">
            <a:avLst>
              <a:gd fmla="val 24899" name="adj"/>
            </a:avLst>
          </a:prstGeom>
          <a:gradFill>
            <a:gsLst>
              <a:gs pos="0">
                <a:srgbClr val="DE4223"/>
              </a:gs>
              <a:gs pos="100000">
                <a:srgbClr val="B64040"/>
              </a:gs>
            </a:gsLst>
            <a:path path="circle">
              <a:fillToRect b="50%" l="50%" r="50%" t="50%"/>
            </a:path>
            <a:tileRect/>
          </a:gradFill>
          <a:ln>
            <a:noFill/>
          </a:ln>
          <a:effectLst>
            <a:outerShdw blurRad="57150" rotWithShape="0" algn="bl" dir="7320000" dist="19050">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0"/>
          <p:cNvSpPr/>
          <p:nvPr/>
        </p:nvSpPr>
        <p:spPr>
          <a:xfrm rot="5400000">
            <a:off x="1862234" y="1328587"/>
            <a:ext cx="792600" cy="650400"/>
          </a:xfrm>
          <a:prstGeom prst="homePlate">
            <a:avLst>
              <a:gd fmla="val 24899" name="adj"/>
            </a:avLst>
          </a:prstGeom>
          <a:gradFill>
            <a:gsLst>
              <a:gs pos="0">
                <a:srgbClr val="DE4223"/>
              </a:gs>
              <a:gs pos="100000">
                <a:srgbClr val="B64040"/>
              </a:gs>
            </a:gsLst>
            <a:path path="circle">
              <a:fillToRect b="50%" l="50%" r="50%" t="50%"/>
            </a:path>
            <a:tileRect/>
          </a:gradFill>
          <a:ln>
            <a:noFill/>
          </a:ln>
          <a:effectLst>
            <a:outerShdw blurRad="57150" rotWithShape="0" algn="bl" dir="7320000" dist="19050">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0"/>
          <p:cNvSpPr/>
          <p:nvPr/>
        </p:nvSpPr>
        <p:spPr>
          <a:xfrm rot="5400000">
            <a:off x="6489172" y="1328574"/>
            <a:ext cx="792600" cy="650400"/>
          </a:xfrm>
          <a:prstGeom prst="homePlate">
            <a:avLst>
              <a:gd fmla="val 24899" name="adj"/>
            </a:avLst>
          </a:prstGeom>
          <a:gradFill>
            <a:gsLst>
              <a:gs pos="0">
                <a:srgbClr val="DE4223"/>
              </a:gs>
              <a:gs pos="100000">
                <a:srgbClr val="B64040"/>
              </a:gs>
            </a:gsLst>
            <a:path path="circle">
              <a:fillToRect b="50%" l="50%" r="50%" t="50%"/>
            </a:path>
            <a:tileRect/>
          </a:gradFill>
          <a:ln>
            <a:noFill/>
          </a:ln>
          <a:effectLst>
            <a:outerShdw blurRad="57150" rotWithShape="0" algn="bl" dir="7320000" dist="19050">
              <a:srgbClr val="000000">
                <a:alpha val="43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 name="Google Shape;1558;p50"/>
          <p:cNvGrpSpPr/>
          <p:nvPr/>
        </p:nvGrpSpPr>
        <p:grpSpPr>
          <a:xfrm>
            <a:off x="6647466" y="1418052"/>
            <a:ext cx="476012" cy="471488"/>
            <a:chOff x="6548726" y="2927895"/>
            <a:chExt cx="369948" cy="366432"/>
          </a:xfrm>
        </p:grpSpPr>
        <p:sp>
          <p:nvSpPr>
            <p:cNvPr id="1559" name="Google Shape;1559;p50"/>
            <p:cNvSpPr/>
            <p:nvPr/>
          </p:nvSpPr>
          <p:spPr>
            <a:xfrm>
              <a:off x="6548726" y="2927895"/>
              <a:ext cx="369948" cy="366432"/>
            </a:xfrm>
            <a:custGeom>
              <a:rect b="b" l="l" r="r" t="t"/>
              <a:pathLst>
                <a:path extrusionOk="0" h="14694" w="14835">
                  <a:moveTo>
                    <a:pt x="7693" y="8693"/>
                  </a:moveTo>
                  <a:cubicBezTo>
                    <a:pt x="9271" y="8693"/>
                    <a:pt x="10889" y="9186"/>
                    <a:pt x="12278" y="10281"/>
                  </a:cubicBezTo>
                  <a:cubicBezTo>
                    <a:pt x="13309" y="11098"/>
                    <a:pt x="13889" y="12078"/>
                    <a:pt x="13889" y="12138"/>
                  </a:cubicBezTo>
                  <a:cubicBezTo>
                    <a:pt x="13889" y="12185"/>
                    <a:pt x="13880" y="12161"/>
                    <a:pt x="12719" y="13062"/>
                  </a:cubicBezTo>
                  <a:cubicBezTo>
                    <a:pt x="12680" y="13090"/>
                    <a:pt x="12630" y="13102"/>
                    <a:pt x="12582" y="13102"/>
                  </a:cubicBezTo>
                  <a:cubicBezTo>
                    <a:pt x="12504" y="13102"/>
                    <a:pt x="12430" y="13071"/>
                    <a:pt x="12413" y="13025"/>
                  </a:cubicBezTo>
                  <a:lnTo>
                    <a:pt x="12413" y="13029"/>
                  </a:lnTo>
                  <a:cubicBezTo>
                    <a:pt x="11926" y="11850"/>
                    <a:pt x="10839" y="11006"/>
                    <a:pt x="9623" y="10592"/>
                  </a:cubicBezTo>
                  <a:cubicBezTo>
                    <a:pt x="9596" y="10583"/>
                    <a:pt x="9569" y="10579"/>
                    <a:pt x="9545" y="10579"/>
                  </a:cubicBezTo>
                  <a:cubicBezTo>
                    <a:pt x="9325" y="10579"/>
                    <a:pt x="9238" y="10917"/>
                    <a:pt x="9484" y="11001"/>
                  </a:cubicBezTo>
                  <a:cubicBezTo>
                    <a:pt x="9735" y="11085"/>
                    <a:pt x="9976" y="11191"/>
                    <a:pt x="10208" y="11312"/>
                  </a:cubicBezTo>
                  <a:cubicBezTo>
                    <a:pt x="9412" y="11704"/>
                    <a:pt x="8548" y="11900"/>
                    <a:pt x="7682" y="11900"/>
                  </a:cubicBezTo>
                  <a:cubicBezTo>
                    <a:pt x="6817" y="11900"/>
                    <a:pt x="5952" y="11704"/>
                    <a:pt x="5153" y="11312"/>
                  </a:cubicBezTo>
                  <a:cubicBezTo>
                    <a:pt x="5930" y="10902"/>
                    <a:pt x="6815" y="10710"/>
                    <a:pt x="7680" y="10710"/>
                  </a:cubicBezTo>
                  <a:cubicBezTo>
                    <a:pt x="8019" y="10710"/>
                    <a:pt x="8355" y="10739"/>
                    <a:pt x="8681" y="10797"/>
                  </a:cubicBezTo>
                  <a:cubicBezTo>
                    <a:pt x="8696" y="10799"/>
                    <a:pt x="8710" y="10800"/>
                    <a:pt x="8723" y="10800"/>
                  </a:cubicBezTo>
                  <a:cubicBezTo>
                    <a:pt x="8971" y="10800"/>
                    <a:pt x="9024" y="10418"/>
                    <a:pt x="8755" y="10370"/>
                  </a:cubicBezTo>
                  <a:cubicBezTo>
                    <a:pt x="8412" y="10309"/>
                    <a:pt x="8061" y="10279"/>
                    <a:pt x="7709" y="10279"/>
                  </a:cubicBezTo>
                  <a:cubicBezTo>
                    <a:pt x="5723" y="10279"/>
                    <a:pt x="3703" y="11234"/>
                    <a:pt x="2958" y="13015"/>
                  </a:cubicBezTo>
                  <a:cubicBezTo>
                    <a:pt x="2940" y="13061"/>
                    <a:pt x="2866" y="13093"/>
                    <a:pt x="2789" y="13093"/>
                  </a:cubicBezTo>
                  <a:cubicBezTo>
                    <a:pt x="2742" y="13093"/>
                    <a:pt x="2693" y="13081"/>
                    <a:pt x="2656" y="13053"/>
                  </a:cubicBezTo>
                  <a:cubicBezTo>
                    <a:pt x="1468" y="12143"/>
                    <a:pt x="1454" y="12171"/>
                    <a:pt x="1491" y="12110"/>
                  </a:cubicBezTo>
                  <a:cubicBezTo>
                    <a:pt x="2688" y="9987"/>
                    <a:pt x="5137" y="8693"/>
                    <a:pt x="7693" y="8693"/>
                  </a:cubicBezTo>
                  <a:close/>
                  <a:moveTo>
                    <a:pt x="1509" y="12723"/>
                  </a:moveTo>
                  <a:lnTo>
                    <a:pt x="2312" y="13331"/>
                  </a:lnTo>
                  <a:lnTo>
                    <a:pt x="1876" y="14074"/>
                  </a:lnTo>
                  <a:cubicBezTo>
                    <a:pt x="1816" y="13749"/>
                    <a:pt x="1867" y="13586"/>
                    <a:pt x="1700" y="13461"/>
                  </a:cubicBezTo>
                  <a:cubicBezTo>
                    <a:pt x="1633" y="13412"/>
                    <a:pt x="1565" y="13396"/>
                    <a:pt x="1496" y="13396"/>
                  </a:cubicBezTo>
                  <a:cubicBezTo>
                    <a:pt x="1382" y="13396"/>
                    <a:pt x="1267" y="13439"/>
                    <a:pt x="1152" y="13447"/>
                  </a:cubicBezTo>
                  <a:lnTo>
                    <a:pt x="1509" y="12723"/>
                  </a:lnTo>
                  <a:close/>
                  <a:moveTo>
                    <a:pt x="13861" y="12732"/>
                  </a:moveTo>
                  <a:lnTo>
                    <a:pt x="14219" y="13452"/>
                  </a:lnTo>
                  <a:cubicBezTo>
                    <a:pt x="14100" y="13440"/>
                    <a:pt x="13985" y="13396"/>
                    <a:pt x="13872" y="13396"/>
                  </a:cubicBezTo>
                  <a:cubicBezTo>
                    <a:pt x="13804" y="13396"/>
                    <a:pt x="13737" y="13412"/>
                    <a:pt x="13671" y="13461"/>
                  </a:cubicBezTo>
                  <a:lnTo>
                    <a:pt x="13671" y="13466"/>
                  </a:lnTo>
                  <a:cubicBezTo>
                    <a:pt x="13504" y="13586"/>
                    <a:pt x="13555" y="13754"/>
                    <a:pt x="13495" y="14074"/>
                  </a:cubicBezTo>
                  <a:lnTo>
                    <a:pt x="13063" y="13345"/>
                  </a:lnTo>
                  <a:lnTo>
                    <a:pt x="13861" y="12732"/>
                  </a:lnTo>
                  <a:close/>
                  <a:moveTo>
                    <a:pt x="7685" y="1"/>
                  </a:moveTo>
                  <a:cubicBezTo>
                    <a:pt x="7578" y="1"/>
                    <a:pt x="7470" y="4"/>
                    <a:pt x="7363" y="9"/>
                  </a:cubicBezTo>
                  <a:cubicBezTo>
                    <a:pt x="7079" y="23"/>
                    <a:pt x="7097" y="441"/>
                    <a:pt x="7372" y="441"/>
                  </a:cubicBezTo>
                  <a:cubicBezTo>
                    <a:pt x="7377" y="441"/>
                    <a:pt x="7381" y="441"/>
                    <a:pt x="7386" y="441"/>
                  </a:cubicBezTo>
                  <a:cubicBezTo>
                    <a:pt x="7485" y="436"/>
                    <a:pt x="7584" y="433"/>
                    <a:pt x="7683" y="433"/>
                  </a:cubicBezTo>
                  <a:cubicBezTo>
                    <a:pt x="9808" y="433"/>
                    <a:pt x="11772" y="1615"/>
                    <a:pt x="12766" y="3514"/>
                  </a:cubicBezTo>
                  <a:cubicBezTo>
                    <a:pt x="13801" y="5500"/>
                    <a:pt x="13583" y="7914"/>
                    <a:pt x="12204" y="9683"/>
                  </a:cubicBezTo>
                  <a:cubicBezTo>
                    <a:pt x="12023" y="9553"/>
                    <a:pt x="11833" y="9432"/>
                    <a:pt x="11638" y="9321"/>
                  </a:cubicBezTo>
                  <a:cubicBezTo>
                    <a:pt x="10411" y="8604"/>
                    <a:pt x="9044" y="8250"/>
                    <a:pt x="7681" y="8250"/>
                  </a:cubicBezTo>
                  <a:cubicBezTo>
                    <a:pt x="6092" y="8250"/>
                    <a:pt x="4508" y="8731"/>
                    <a:pt x="3157" y="9683"/>
                  </a:cubicBezTo>
                  <a:cubicBezTo>
                    <a:pt x="549" y="6355"/>
                    <a:pt x="2391" y="1374"/>
                    <a:pt x="6555" y="543"/>
                  </a:cubicBezTo>
                  <a:cubicBezTo>
                    <a:pt x="6821" y="491"/>
                    <a:pt x="6764" y="116"/>
                    <a:pt x="6521" y="116"/>
                  </a:cubicBezTo>
                  <a:cubicBezTo>
                    <a:pt x="6506" y="116"/>
                    <a:pt x="6489" y="117"/>
                    <a:pt x="6471" y="121"/>
                  </a:cubicBezTo>
                  <a:cubicBezTo>
                    <a:pt x="2006" y="1012"/>
                    <a:pt x="1" y="6331"/>
                    <a:pt x="2809" y="9943"/>
                  </a:cubicBezTo>
                  <a:cubicBezTo>
                    <a:pt x="2122" y="10481"/>
                    <a:pt x="1547" y="11140"/>
                    <a:pt x="1110" y="11897"/>
                  </a:cubicBezTo>
                  <a:cubicBezTo>
                    <a:pt x="1008" y="12073"/>
                    <a:pt x="1031" y="12291"/>
                    <a:pt x="1161" y="12445"/>
                  </a:cubicBezTo>
                  <a:lnTo>
                    <a:pt x="665" y="13447"/>
                  </a:lnTo>
                  <a:cubicBezTo>
                    <a:pt x="532" y="13661"/>
                    <a:pt x="702" y="13917"/>
                    <a:pt x="951" y="13917"/>
                  </a:cubicBezTo>
                  <a:cubicBezTo>
                    <a:pt x="972" y="13917"/>
                    <a:pt x="995" y="13915"/>
                    <a:pt x="1017" y="13911"/>
                  </a:cubicBezTo>
                  <a:lnTo>
                    <a:pt x="1407" y="13846"/>
                  </a:lnTo>
                  <a:lnTo>
                    <a:pt x="1486" y="14422"/>
                  </a:lnTo>
                  <a:cubicBezTo>
                    <a:pt x="1508" y="14596"/>
                    <a:pt x="1665" y="14692"/>
                    <a:pt x="1821" y="14692"/>
                  </a:cubicBezTo>
                  <a:cubicBezTo>
                    <a:pt x="1931" y="14692"/>
                    <a:pt x="2039" y="14644"/>
                    <a:pt x="2099" y="14543"/>
                  </a:cubicBezTo>
                  <a:lnTo>
                    <a:pt x="2702" y="13517"/>
                  </a:lnTo>
                  <a:cubicBezTo>
                    <a:pt x="2731" y="13520"/>
                    <a:pt x="2759" y="13521"/>
                    <a:pt x="2786" y="13521"/>
                  </a:cubicBezTo>
                  <a:cubicBezTo>
                    <a:pt x="3069" y="13521"/>
                    <a:pt x="3276" y="13373"/>
                    <a:pt x="3357" y="13183"/>
                  </a:cubicBezTo>
                  <a:cubicBezTo>
                    <a:pt x="3621" y="12542"/>
                    <a:pt x="4100" y="11990"/>
                    <a:pt x="4717" y="11572"/>
                  </a:cubicBezTo>
                  <a:cubicBezTo>
                    <a:pt x="5638" y="12078"/>
                    <a:pt x="6658" y="12331"/>
                    <a:pt x="7679" y="12331"/>
                  </a:cubicBezTo>
                  <a:cubicBezTo>
                    <a:pt x="8700" y="12331"/>
                    <a:pt x="9721" y="12078"/>
                    <a:pt x="10644" y="11572"/>
                  </a:cubicBezTo>
                  <a:cubicBezTo>
                    <a:pt x="11271" y="11999"/>
                    <a:pt x="11749" y="12561"/>
                    <a:pt x="12009" y="13192"/>
                  </a:cubicBezTo>
                  <a:cubicBezTo>
                    <a:pt x="12097" y="13401"/>
                    <a:pt x="12320" y="13535"/>
                    <a:pt x="12580" y="13535"/>
                  </a:cubicBezTo>
                  <a:cubicBezTo>
                    <a:pt x="12608" y="13535"/>
                    <a:pt x="12640" y="13535"/>
                    <a:pt x="12668" y="13531"/>
                  </a:cubicBezTo>
                  <a:cubicBezTo>
                    <a:pt x="13295" y="14598"/>
                    <a:pt x="13262" y="14547"/>
                    <a:pt x="13286" y="14575"/>
                  </a:cubicBezTo>
                  <a:cubicBezTo>
                    <a:pt x="13355" y="14656"/>
                    <a:pt x="13452" y="14694"/>
                    <a:pt x="13548" y="14694"/>
                  </a:cubicBezTo>
                  <a:cubicBezTo>
                    <a:pt x="13704" y="14694"/>
                    <a:pt x="13857" y="14594"/>
                    <a:pt x="13880" y="14422"/>
                  </a:cubicBezTo>
                  <a:lnTo>
                    <a:pt x="13959" y="13846"/>
                  </a:lnTo>
                  <a:lnTo>
                    <a:pt x="14349" y="13916"/>
                  </a:lnTo>
                  <a:cubicBezTo>
                    <a:pt x="14369" y="13919"/>
                    <a:pt x="14390" y="13921"/>
                    <a:pt x="14410" y="13921"/>
                  </a:cubicBezTo>
                  <a:cubicBezTo>
                    <a:pt x="14661" y="13921"/>
                    <a:pt x="14835" y="13662"/>
                    <a:pt x="14701" y="13447"/>
                  </a:cubicBezTo>
                  <a:lnTo>
                    <a:pt x="14205" y="12449"/>
                  </a:lnTo>
                  <a:cubicBezTo>
                    <a:pt x="14279" y="12361"/>
                    <a:pt x="14316" y="12250"/>
                    <a:pt x="14321" y="12138"/>
                  </a:cubicBezTo>
                  <a:cubicBezTo>
                    <a:pt x="14321" y="12055"/>
                    <a:pt x="14298" y="11976"/>
                    <a:pt x="14256" y="11901"/>
                  </a:cubicBezTo>
                  <a:cubicBezTo>
                    <a:pt x="13819" y="11145"/>
                    <a:pt x="13239" y="10481"/>
                    <a:pt x="12552" y="9943"/>
                  </a:cubicBezTo>
                  <a:cubicBezTo>
                    <a:pt x="14033" y="8039"/>
                    <a:pt x="14265" y="5445"/>
                    <a:pt x="13146" y="3310"/>
                  </a:cubicBezTo>
                  <a:cubicBezTo>
                    <a:pt x="12082" y="1270"/>
                    <a:pt x="9971" y="1"/>
                    <a:pt x="7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0"/>
            <p:cNvSpPr/>
            <p:nvPr/>
          </p:nvSpPr>
          <p:spPr>
            <a:xfrm>
              <a:off x="6623639" y="2995949"/>
              <a:ext cx="87182" cy="130672"/>
            </a:xfrm>
            <a:custGeom>
              <a:rect b="b" l="l" r="r" t="t"/>
              <a:pathLst>
                <a:path extrusionOk="0" h="5240" w="3496">
                  <a:moveTo>
                    <a:pt x="2910" y="432"/>
                  </a:moveTo>
                  <a:cubicBezTo>
                    <a:pt x="2971" y="437"/>
                    <a:pt x="3022" y="460"/>
                    <a:pt x="3068" y="502"/>
                  </a:cubicBezTo>
                  <a:lnTo>
                    <a:pt x="3068" y="1226"/>
                  </a:lnTo>
                  <a:cubicBezTo>
                    <a:pt x="3068" y="1476"/>
                    <a:pt x="2632" y="2136"/>
                    <a:pt x="1277" y="4795"/>
                  </a:cubicBezTo>
                  <a:cubicBezTo>
                    <a:pt x="1258" y="4800"/>
                    <a:pt x="1244" y="4805"/>
                    <a:pt x="1225" y="4805"/>
                  </a:cubicBezTo>
                  <a:cubicBezTo>
                    <a:pt x="998" y="4805"/>
                    <a:pt x="868" y="4628"/>
                    <a:pt x="914" y="4559"/>
                  </a:cubicBezTo>
                  <a:cubicBezTo>
                    <a:pt x="914" y="4559"/>
                    <a:pt x="2651" y="1476"/>
                    <a:pt x="2651" y="1388"/>
                  </a:cubicBezTo>
                  <a:lnTo>
                    <a:pt x="2651" y="956"/>
                  </a:lnTo>
                  <a:cubicBezTo>
                    <a:pt x="2651" y="836"/>
                    <a:pt x="2548" y="743"/>
                    <a:pt x="2432" y="743"/>
                  </a:cubicBezTo>
                  <a:lnTo>
                    <a:pt x="1068" y="743"/>
                  </a:lnTo>
                  <a:cubicBezTo>
                    <a:pt x="947" y="743"/>
                    <a:pt x="849" y="840"/>
                    <a:pt x="849" y="961"/>
                  </a:cubicBezTo>
                  <a:lnTo>
                    <a:pt x="849" y="1476"/>
                  </a:lnTo>
                  <a:cubicBezTo>
                    <a:pt x="794" y="1523"/>
                    <a:pt x="727" y="1547"/>
                    <a:pt x="656" y="1547"/>
                  </a:cubicBezTo>
                  <a:cubicBezTo>
                    <a:pt x="649" y="1547"/>
                    <a:pt x="643" y="1546"/>
                    <a:pt x="636" y="1546"/>
                  </a:cubicBezTo>
                  <a:cubicBezTo>
                    <a:pt x="625" y="1547"/>
                    <a:pt x="614" y="1548"/>
                    <a:pt x="604" y="1548"/>
                  </a:cubicBezTo>
                  <a:cubicBezTo>
                    <a:pt x="542" y="1548"/>
                    <a:pt x="484" y="1525"/>
                    <a:pt x="436" y="1486"/>
                  </a:cubicBezTo>
                  <a:lnTo>
                    <a:pt x="436" y="497"/>
                  </a:lnTo>
                  <a:cubicBezTo>
                    <a:pt x="473" y="455"/>
                    <a:pt x="529" y="432"/>
                    <a:pt x="590" y="432"/>
                  </a:cubicBezTo>
                  <a:close/>
                  <a:moveTo>
                    <a:pt x="585" y="0"/>
                  </a:moveTo>
                  <a:cubicBezTo>
                    <a:pt x="279" y="0"/>
                    <a:pt x="0" y="232"/>
                    <a:pt x="0" y="483"/>
                  </a:cubicBezTo>
                  <a:lnTo>
                    <a:pt x="0" y="1490"/>
                  </a:lnTo>
                  <a:cubicBezTo>
                    <a:pt x="0" y="1769"/>
                    <a:pt x="269" y="1978"/>
                    <a:pt x="631" y="1978"/>
                  </a:cubicBezTo>
                  <a:cubicBezTo>
                    <a:pt x="993" y="1978"/>
                    <a:pt x="1281" y="1764"/>
                    <a:pt x="1281" y="1490"/>
                  </a:cubicBezTo>
                  <a:lnTo>
                    <a:pt x="1281" y="1175"/>
                  </a:lnTo>
                  <a:lnTo>
                    <a:pt x="2219" y="1175"/>
                  </a:lnTo>
                  <a:lnTo>
                    <a:pt x="2219" y="1332"/>
                  </a:lnTo>
                  <a:cubicBezTo>
                    <a:pt x="515" y="4452"/>
                    <a:pt x="469" y="4336"/>
                    <a:pt x="469" y="4596"/>
                  </a:cubicBezTo>
                  <a:cubicBezTo>
                    <a:pt x="469" y="4981"/>
                    <a:pt x="866" y="5240"/>
                    <a:pt x="1214" y="5240"/>
                  </a:cubicBezTo>
                  <a:cubicBezTo>
                    <a:pt x="1398" y="5240"/>
                    <a:pt x="1567" y="5168"/>
                    <a:pt x="1657" y="5004"/>
                  </a:cubicBezTo>
                  <a:cubicBezTo>
                    <a:pt x="1657" y="4999"/>
                    <a:pt x="3310" y="1829"/>
                    <a:pt x="3310" y="1825"/>
                  </a:cubicBezTo>
                  <a:cubicBezTo>
                    <a:pt x="3435" y="1574"/>
                    <a:pt x="3495" y="1379"/>
                    <a:pt x="3495" y="1230"/>
                  </a:cubicBezTo>
                  <a:lnTo>
                    <a:pt x="3495" y="483"/>
                  </a:lnTo>
                  <a:cubicBezTo>
                    <a:pt x="3495" y="214"/>
                    <a:pt x="3175" y="0"/>
                    <a:pt x="29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0"/>
            <p:cNvSpPr/>
            <p:nvPr/>
          </p:nvSpPr>
          <p:spPr>
            <a:xfrm>
              <a:off x="6711369" y="2995949"/>
              <a:ext cx="88004" cy="130822"/>
            </a:xfrm>
            <a:custGeom>
              <a:rect b="b" l="l" r="r" t="t"/>
              <a:pathLst>
                <a:path extrusionOk="0" h="5246" w="3529">
                  <a:moveTo>
                    <a:pt x="1778" y="0"/>
                  </a:moveTo>
                  <a:cubicBezTo>
                    <a:pt x="664" y="0"/>
                    <a:pt x="33" y="622"/>
                    <a:pt x="33" y="1708"/>
                  </a:cubicBezTo>
                  <a:cubicBezTo>
                    <a:pt x="42" y="3431"/>
                    <a:pt x="1" y="3635"/>
                    <a:pt x="75" y="3997"/>
                  </a:cubicBezTo>
                  <a:cubicBezTo>
                    <a:pt x="99" y="4118"/>
                    <a:pt x="190" y="4172"/>
                    <a:pt x="283" y="4172"/>
                  </a:cubicBezTo>
                  <a:cubicBezTo>
                    <a:pt x="408" y="4172"/>
                    <a:pt x="534" y="4075"/>
                    <a:pt x="502" y="3913"/>
                  </a:cubicBezTo>
                  <a:cubicBezTo>
                    <a:pt x="441" y="3612"/>
                    <a:pt x="474" y="3463"/>
                    <a:pt x="465" y="1708"/>
                  </a:cubicBezTo>
                  <a:cubicBezTo>
                    <a:pt x="465" y="859"/>
                    <a:pt x="906" y="432"/>
                    <a:pt x="1778" y="432"/>
                  </a:cubicBezTo>
                  <a:cubicBezTo>
                    <a:pt x="2646" y="432"/>
                    <a:pt x="3097" y="864"/>
                    <a:pt x="3097" y="1708"/>
                  </a:cubicBezTo>
                  <a:lnTo>
                    <a:pt x="3097" y="3533"/>
                  </a:lnTo>
                  <a:cubicBezTo>
                    <a:pt x="3097" y="4377"/>
                    <a:pt x="2651" y="4809"/>
                    <a:pt x="1778" y="4809"/>
                  </a:cubicBezTo>
                  <a:cubicBezTo>
                    <a:pt x="1375" y="4809"/>
                    <a:pt x="1059" y="4712"/>
                    <a:pt x="841" y="4531"/>
                  </a:cubicBezTo>
                  <a:cubicBezTo>
                    <a:pt x="800" y="4496"/>
                    <a:pt x="750" y="4479"/>
                    <a:pt x="701" y="4479"/>
                  </a:cubicBezTo>
                  <a:cubicBezTo>
                    <a:pt x="638" y="4479"/>
                    <a:pt x="576" y="4506"/>
                    <a:pt x="534" y="4559"/>
                  </a:cubicBezTo>
                  <a:cubicBezTo>
                    <a:pt x="455" y="4651"/>
                    <a:pt x="465" y="4786"/>
                    <a:pt x="558" y="4865"/>
                  </a:cubicBezTo>
                  <a:cubicBezTo>
                    <a:pt x="859" y="5116"/>
                    <a:pt x="1268" y="5246"/>
                    <a:pt x="1778" y="5246"/>
                  </a:cubicBezTo>
                  <a:cubicBezTo>
                    <a:pt x="2892" y="5246"/>
                    <a:pt x="3528" y="4619"/>
                    <a:pt x="3528" y="3533"/>
                  </a:cubicBezTo>
                  <a:lnTo>
                    <a:pt x="3528" y="1708"/>
                  </a:lnTo>
                  <a:cubicBezTo>
                    <a:pt x="3528" y="622"/>
                    <a:pt x="2892" y="0"/>
                    <a:pt x="17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0"/>
            <p:cNvSpPr/>
            <p:nvPr/>
          </p:nvSpPr>
          <p:spPr>
            <a:xfrm>
              <a:off x="6733239" y="3014453"/>
              <a:ext cx="44937" cy="93790"/>
            </a:xfrm>
            <a:custGeom>
              <a:rect b="b" l="l" r="r" t="t"/>
              <a:pathLst>
                <a:path extrusionOk="0" h="3761" w="1802">
                  <a:moveTo>
                    <a:pt x="901" y="433"/>
                  </a:moveTo>
                  <a:cubicBezTo>
                    <a:pt x="1120" y="433"/>
                    <a:pt x="1370" y="498"/>
                    <a:pt x="1370" y="971"/>
                  </a:cubicBezTo>
                  <a:lnTo>
                    <a:pt x="1370" y="2791"/>
                  </a:lnTo>
                  <a:cubicBezTo>
                    <a:pt x="1370" y="3264"/>
                    <a:pt x="1120" y="3324"/>
                    <a:pt x="901" y="3324"/>
                  </a:cubicBezTo>
                  <a:cubicBezTo>
                    <a:pt x="894" y="3325"/>
                    <a:pt x="887" y="3325"/>
                    <a:pt x="880" y="3325"/>
                  </a:cubicBezTo>
                  <a:cubicBezTo>
                    <a:pt x="647" y="3325"/>
                    <a:pt x="433" y="3246"/>
                    <a:pt x="433" y="2791"/>
                  </a:cubicBezTo>
                  <a:lnTo>
                    <a:pt x="437" y="2791"/>
                  </a:lnTo>
                  <a:lnTo>
                    <a:pt x="437" y="971"/>
                  </a:lnTo>
                  <a:cubicBezTo>
                    <a:pt x="437" y="498"/>
                    <a:pt x="655" y="433"/>
                    <a:pt x="901" y="433"/>
                  </a:cubicBezTo>
                  <a:close/>
                  <a:moveTo>
                    <a:pt x="897" y="1"/>
                  </a:moveTo>
                  <a:cubicBezTo>
                    <a:pt x="330" y="1"/>
                    <a:pt x="1" y="354"/>
                    <a:pt x="1" y="971"/>
                  </a:cubicBezTo>
                  <a:lnTo>
                    <a:pt x="1" y="2791"/>
                  </a:lnTo>
                  <a:cubicBezTo>
                    <a:pt x="1" y="3408"/>
                    <a:pt x="330" y="3761"/>
                    <a:pt x="897" y="3761"/>
                  </a:cubicBezTo>
                  <a:cubicBezTo>
                    <a:pt x="1468" y="3761"/>
                    <a:pt x="1802" y="3399"/>
                    <a:pt x="1802" y="2791"/>
                  </a:cubicBezTo>
                  <a:lnTo>
                    <a:pt x="1802" y="971"/>
                  </a:lnTo>
                  <a:cubicBezTo>
                    <a:pt x="1802" y="363"/>
                    <a:pt x="1463" y="1"/>
                    <a:pt x="8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0"/>
            <p:cNvSpPr/>
            <p:nvPr/>
          </p:nvSpPr>
          <p:spPr>
            <a:xfrm>
              <a:off x="6802590" y="3062033"/>
              <a:ext cx="28952" cy="39725"/>
            </a:xfrm>
            <a:custGeom>
              <a:rect b="b" l="l" r="r" t="t"/>
              <a:pathLst>
                <a:path extrusionOk="0" h="1593" w="1161">
                  <a:moveTo>
                    <a:pt x="581" y="335"/>
                  </a:moveTo>
                  <a:cubicBezTo>
                    <a:pt x="701" y="335"/>
                    <a:pt x="775" y="391"/>
                    <a:pt x="775" y="521"/>
                  </a:cubicBezTo>
                  <a:lnTo>
                    <a:pt x="775" y="1068"/>
                  </a:lnTo>
                  <a:cubicBezTo>
                    <a:pt x="775" y="1194"/>
                    <a:pt x="701" y="1254"/>
                    <a:pt x="581" y="1254"/>
                  </a:cubicBezTo>
                  <a:cubicBezTo>
                    <a:pt x="460" y="1254"/>
                    <a:pt x="390" y="1194"/>
                    <a:pt x="390" y="1068"/>
                  </a:cubicBezTo>
                  <a:lnTo>
                    <a:pt x="390" y="521"/>
                  </a:lnTo>
                  <a:cubicBezTo>
                    <a:pt x="390" y="391"/>
                    <a:pt x="460" y="335"/>
                    <a:pt x="581" y="335"/>
                  </a:cubicBezTo>
                  <a:close/>
                  <a:moveTo>
                    <a:pt x="581" y="1"/>
                  </a:moveTo>
                  <a:cubicBezTo>
                    <a:pt x="251" y="1"/>
                    <a:pt x="0" y="140"/>
                    <a:pt x="0" y="521"/>
                  </a:cubicBezTo>
                  <a:lnTo>
                    <a:pt x="0" y="1068"/>
                  </a:lnTo>
                  <a:cubicBezTo>
                    <a:pt x="0" y="1449"/>
                    <a:pt x="251" y="1593"/>
                    <a:pt x="581" y="1593"/>
                  </a:cubicBezTo>
                  <a:cubicBezTo>
                    <a:pt x="910" y="1593"/>
                    <a:pt x="1161" y="1454"/>
                    <a:pt x="1161" y="1068"/>
                  </a:cubicBezTo>
                  <a:lnTo>
                    <a:pt x="1161" y="521"/>
                  </a:lnTo>
                  <a:cubicBezTo>
                    <a:pt x="1161" y="135"/>
                    <a:pt x="905"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0"/>
            <p:cNvSpPr/>
            <p:nvPr/>
          </p:nvSpPr>
          <p:spPr>
            <a:xfrm>
              <a:off x="6816256" y="3057994"/>
              <a:ext cx="46558" cy="78852"/>
            </a:xfrm>
            <a:custGeom>
              <a:rect b="b" l="l" r="r" t="t"/>
              <a:pathLst>
                <a:path extrusionOk="0" h="3162" w="1867">
                  <a:moveTo>
                    <a:pt x="1578" y="0"/>
                  </a:moveTo>
                  <a:cubicBezTo>
                    <a:pt x="1513" y="0"/>
                    <a:pt x="1448" y="37"/>
                    <a:pt x="1420" y="98"/>
                  </a:cubicBezTo>
                  <a:lnTo>
                    <a:pt x="65" y="2883"/>
                  </a:lnTo>
                  <a:cubicBezTo>
                    <a:pt x="0" y="3008"/>
                    <a:pt x="111" y="3161"/>
                    <a:pt x="260" y="3161"/>
                  </a:cubicBezTo>
                  <a:cubicBezTo>
                    <a:pt x="264" y="3162"/>
                    <a:pt x="268" y="3162"/>
                    <a:pt x="272" y="3162"/>
                  </a:cubicBezTo>
                  <a:cubicBezTo>
                    <a:pt x="337" y="3162"/>
                    <a:pt x="401" y="3125"/>
                    <a:pt x="436" y="3064"/>
                  </a:cubicBezTo>
                  <a:cubicBezTo>
                    <a:pt x="1866" y="116"/>
                    <a:pt x="1810" y="288"/>
                    <a:pt x="1810" y="209"/>
                  </a:cubicBezTo>
                  <a:cubicBezTo>
                    <a:pt x="1801" y="88"/>
                    <a:pt x="1699" y="0"/>
                    <a:pt x="1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0"/>
            <p:cNvSpPr/>
            <p:nvPr/>
          </p:nvSpPr>
          <p:spPr>
            <a:xfrm>
              <a:off x="6846804" y="3092956"/>
              <a:ext cx="28952" cy="39725"/>
            </a:xfrm>
            <a:custGeom>
              <a:rect b="b" l="l" r="r" t="t"/>
              <a:pathLst>
                <a:path extrusionOk="0" h="1593" w="1161">
                  <a:moveTo>
                    <a:pt x="576" y="334"/>
                  </a:moveTo>
                  <a:cubicBezTo>
                    <a:pt x="697" y="334"/>
                    <a:pt x="771" y="395"/>
                    <a:pt x="771" y="520"/>
                  </a:cubicBezTo>
                  <a:lnTo>
                    <a:pt x="771" y="1072"/>
                  </a:lnTo>
                  <a:cubicBezTo>
                    <a:pt x="771" y="1198"/>
                    <a:pt x="697" y="1253"/>
                    <a:pt x="576" y="1253"/>
                  </a:cubicBezTo>
                  <a:cubicBezTo>
                    <a:pt x="460" y="1253"/>
                    <a:pt x="390" y="1198"/>
                    <a:pt x="390" y="1072"/>
                  </a:cubicBezTo>
                  <a:lnTo>
                    <a:pt x="390" y="520"/>
                  </a:lnTo>
                  <a:cubicBezTo>
                    <a:pt x="390" y="395"/>
                    <a:pt x="455" y="334"/>
                    <a:pt x="576" y="334"/>
                  </a:cubicBezTo>
                  <a:close/>
                  <a:moveTo>
                    <a:pt x="581" y="0"/>
                  </a:moveTo>
                  <a:cubicBezTo>
                    <a:pt x="251" y="0"/>
                    <a:pt x="0" y="139"/>
                    <a:pt x="0" y="520"/>
                  </a:cubicBezTo>
                  <a:lnTo>
                    <a:pt x="0" y="1072"/>
                  </a:lnTo>
                  <a:cubicBezTo>
                    <a:pt x="0" y="1453"/>
                    <a:pt x="251" y="1592"/>
                    <a:pt x="581" y="1592"/>
                  </a:cubicBezTo>
                  <a:cubicBezTo>
                    <a:pt x="910" y="1592"/>
                    <a:pt x="1161" y="1453"/>
                    <a:pt x="1161" y="1072"/>
                  </a:cubicBezTo>
                  <a:lnTo>
                    <a:pt x="1161" y="520"/>
                  </a:lnTo>
                  <a:cubicBezTo>
                    <a:pt x="1161" y="139"/>
                    <a:pt x="906" y="0"/>
                    <a:pt x="5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 name="Google Shape;1566;p50"/>
          <p:cNvGrpSpPr/>
          <p:nvPr/>
        </p:nvGrpSpPr>
        <p:grpSpPr>
          <a:xfrm>
            <a:off x="4341887" y="1418485"/>
            <a:ext cx="460225" cy="470621"/>
            <a:chOff x="4717940" y="2927895"/>
            <a:chExt cx="357679" cy="365758"/>
          </a:xfrm>
        </p:grpSpPr>
        <p:sp>
          <p:nvSpPr>
            <p:cNvPr id="1567" name="Google Shape;1567;p50"/>
            <p:cNvSpPr/>
            <p:nvPr/>
          </p:nvSpPr>
          <p:spPr>
            <a:xfrm>
              <a:off x="4717940" y="2927895"/>
              <a:ext cx="357679" cy="365758"/>
            </a:xfrm>
            <a:custGeom>
              <a:rect b="b" l="l" r="r" t="t"/>
              <a:pathLst>
                <a:path extrusionOk="0" h="14667" w="14343">
                  <a:moveTo>
                    <a:pt x="7215" y="8672"/>
                  </a:moveTo>
                  <a:cubicBezTo>
                    <a:pt x="8784" y="8672"/>
                    <a:pt x="10395" y="9162"/>
                    <a:pt x="11782" y="10258"/>
                  </a:cubicBezTo>
                  <a:cubicBezTo>
                    <a:pt x="12817" y="11075"/>
                    <a:pt x="13392" y="12050"/>
                    <a:pt x="13392" y="12115"/>
                  </a:cubicBezTo>
                  <a:cubicBezTo>
                    <a:pt x="13392" y="12161"/>
                    <a:pt x="13383" y="12138"/>
                    <a:pt x="12227" y="13039"/>
                  </a:cubicBezTo>
                  <a:cubicBezTo>
                    <a:pt x="12190" y="13067"/>
                    <a:pt x="12141" y="13079"/>
                    <a:pt x="12094" y="13079"/>
                  </a:cubicBezTo>
                  <a:cubicBezTo>
                    <a:pt x="12017" y="13079"/>
                    <a:pt x="11943" y="13047"/>
                    <a:pt x="11926" y="13002"/>
                  </a:cubicBezTo>
                  <a:cubicBezTo>
                    <a:pt x="11443" y="11832"/>
                    <a:pt x="10361" y="10987"/>
                    <a:pt x="9141" y="10569"/>
                  </a:cubicBezTo>
                  <a:cubicBezTo>
                    <a:pt x="9109" y="10557"/>
                    <a:pt x="9079" y="10551"/>
                    <a:pt x="9051" y="10551"/>
                  </a:cubicBezTo>
                  <a:cubicBezTo>
                    <a:pt x="8830" y="10551"/>
                    <a:pt x="8741" y="10904"/>
                    <a:pt x="8997" y="10978"/>
                  </a:cubicBezTo>
                  <a:cubicBezTo>
                    <a:pt x="9247" y="11061"/>
                    <a:pt x="9489" y="11168"/>
                    <a:pt x="9721" y="11289"/>
                  </a:cubicBezTo>
                  <a:cubicBezTo>
                    <a:pt x="8925" y="11681"/>
                    <a:pt x="8061" y="11877"/>
                    <a:pt x="7198" y="11877"/>
                  </a:cubicBezTo>
                  <a:cubicBezTo>
                    <a:pt x="6335" y="11877"/>
                    <a:pt x="5471" y="11681"/>
                    <a:pt x="4675" y="11289"/>
                  </a:cubicBezTo>
                  <a:cubicBezTo>
                    <a:pt x="5449" y="10879"/>
                    <a:pt x="6333" y="10686"/>
                    <a:pt x="7196" y="10686"/>
                  </a:cubicBezTo>
                  <a:cubicBezTo>
                    <a:pt x="7534" y="10686"/>
                    <a:pt x="7869" y="10716"/>
                    <a:pt x="8194" y="10774"/>
                  </a:cubicBezTo>
                  <a:cubicBezTo>
                    <a:pt x="8213" y="10778"/>
                    <a:pt x="8232" y="10780"/>
                    <a:pt x="8250" y="10780"/>
                  </a:cubicBezTo>
                  <a:cubicBezTo>
                    <a:pt x="8495" y="10780"/>
                    <a:pt x="8545" y="10385"/>
                    <a:pt x="8268" y="10346"/>
                  </a:cubicBezTo>
                  <a:cubicBezTo>
                    <a:pt x="7924" y="10286"/>
                    <a:pt x="7573" y="10256"/>
                    <a:pt x="7223" y="10256"/>
                  </a:cubicBezTo>
                  <a:cubicBezTo>
                    <a:pt x="5212" y="10256"/>
                    <a:pt x="3212" y="11236"/>
                    <a:pt x="2484" y="12988"/>
                  </a:cubicBezTo>
                  <a:cubicBezTo>
                    <a:pt x="2464" y="13034"/>
                    <a:pt x="2391" y="13065"/>
                    <a:pt x="2315" y="13065"/>
                  </a:cubicBezTo>
                  <a:cubicBezTo>
                    <a:pt x="2268" y="13065"/>
                    <a:pt x="2220" y="13053"/>
                    <a:pt x="2183" y="13025"/>
                  </a:cubicBezTo>
                  <a:cubicBezTo>
                    <a:pt x="999" y="12115"/>
                    <a:pt x="985" y="12143"/>
                    <a:pt x="1017" y="12087"/>
                  </a:cubicBezTo>
                  <a:cubicBezTo>
                    <a:pt x="2208" y="9975"/>
                    <a:pt x="4657" y="8672"/>
                    <a:pt x="7215" y="8672"/>
                  </a:cubicBezTo>
                  <a:close/>
                  <a:moveTo>
                    <a:pt x="1041" y="12700"/>
                  </a:moveTo>
                  <a:lnTo>
                    <a:pt x="1844" y="13308"/>
                  </a:lnTo>
                  <a:lnTo>
                    <a:pt x="1407" y="14046"/>
                  </a:lnTo>
                  <a:cubicBezTo>
                    <a:pt x="1342" y="13726"/>
                    <a:pt x="1398" y="13559"/>
                    <a:pt x="1231" y="13433"/>
                  </a:cubicBezTo>
                  <a:cubicBezTo>
                    <a:pt x="1166" y="13387"/>
                    <a:pt x="1098" y="13372"/>
                    <a:pt x="1028" y="13372"/>
                  </a:cubicBezTo>
                  <a:cubicBezTo>
                    <a:pt x="915" y="13372"/>
                    <a:pt x="798" y="13412"/>
                    <a:pt x="683" y="13424"/>
                  </a:cubicBezTo>
                  <a:lnTo>
                    <a:pt x="1041" y="12700"/>
                  </a:lnTo>
                  <a:close/>
                  <a:moveTo>
                    <a:pt x="13369" y="12704"/>
                  </a:moveTo>
                  <a:lnTo>
                    <a:pt x="13727" y="13424"/>
                  </a:lnTo>
                  <a:cubicBezTo>
                    <a:pt x="13605" y="13412"/>
                    <a:pt x="13491" y="13370"/>
                    <a:pt x="13380" y="13370"/>
                  </a:cubicBezTo>
                  <a:cubicBezTo>
                    <a:pt x="13312" y="13370"/>
                    <a:pt x="13246" y="13386"/>
                    <a:pt x="13179" y="13433"/>
                  </a:cubicBezTo>
                  <a:lnTo>
                    <a:pt x="13179" y="13438"/>
                  </a:lnTo>
                  <a:cubicBezTo>
                    <a:pt x="13012" y="13559"/>
                    <a:pt x="13063" y="13726"/>
                    <a:pt x="13003" y="14046"/>
                  </a:cubicBezTo>
                  <a:lnTo>
                    <a:pt x="12571" y="13317"/>
                  </a:lnTo>
                  <a:lnTo>
                    <a:pt x="13369" y="12704"/>
                  </a:lnTo>
                  <a:close/>
                  <a:moveTo>
                    <a:pt x="7207" y="1"/>
                  </a:moveTo>
                  <a:cubicBezTo>
                    <a:pt x="7100" y="1"/>
                    <a:pt x="6992" y="4"/>
                    <a:pt x="6885" y="9"/>
                  </a:cubicBezTo>
                  <a:cubicBezTo>
                    <a:pt x="6593" y="9"/>
                    <a:pt x="6605" y="443"/>
                    <a:pt x="6878" y="443"/>
                  </a:cubicBezTo>
                  <a:cubicBezTo>
                    <a:pt x="6888" y="443"/>
                    <a:pt x="6898" y="442"/>
                    <a:pt x="6908" y="441"/>
                  </a:cubicBezTo>
                  <a:cubicBezTo>
                    <a:pt x="7008" y="436"/>
                    <a:pt x="7107" y="433"/>
                    <a:pt x="7206" y="433"/>
                  </a:cubicBezTo>
                  <a:cubicBezTo>
                    <a:pt x="9330" y="433"/>
                    <a:pt x="11289" y="1611"/>
                    <a:pt x="12278" y="3509"/>
                  </a:cubicBezTo>
                  <a:cubicBezTo>
                    <a:pt x="13314" y="5491"/>
                    <a:pt x="13095" y="7900"/>
                    <a:pt x="11717" y="9669"/>
                  </a:cubicBezTo>
                  <a:cubicBezTo>
                    <a:pt x="10364" y="8715"/>
                    <a:pt x="8783" y="8238"/>
                    <a:pt x="7202" y="8238"/>
                  </a:cubicBezTo>
                  <a:cubicBezTo>
                    <a:pt x="5621" y="8238"/>
                    <a:pt x="4039" y="8715"/>
                    <a:pt x="2684" y="9669"/>
                  </a:cubicBezTo>
                  <a:cubicBezTo>
                    <a:pt x="84" y="6341"/>
                    <a:pt x="1923" y="1374"/>
                    <a:pt x="6082" y="543"/>
                  </a:cubicBezTo>
                  <a:cubicBezTo>
                    <a:pt x="6356" y="504"/>
                    <a:pt x="6302" y="112"/>
                    <a:pt x="6061" y="112"/>
                  </a:cubicBezTo>
                  <a:cubicBezTo>
                    <a:pt x="6041" y="112"/>
                    <a:pt x="6020" y="115"/>
                    <a:pt x="5998" y="121"/>
                  </a:cubicBezTo>
                  <a:cubicBezTo>
                    <a:pt x="2136" y="891"/>
                    <a:pt x="1" y="5055"/>
                    <a:pt x="1565" y="8624"/>
                  </a:cubicBezTo>
                  <a:cubicBezTo>
                    <a:pt x="1769" y="9089"/>
                    <a:pt x="2029" y="9525"/>
                    <a:pt x="2340" y="9924"/>
                  </a:cubicBezTo>
                  <a:cubicBezTo>
                    <a:pt x="1653" y="10458"/>
                    <a:pt x="1078" y="11122"/>
                    <a:pt x="641" y="11874"/>
                  </a:cubicBezTo>
                  <a:cubicBezTo>
                    <a:pt x="544" y="12050"/>
                    <a:pt x="563" y="12268"/>
                    <a:pt x="697" y="12421"/>
                  </a:cubicBezTo>
                  <a:lnTo>
                    <a:pt x="200" y="13424"/>
                  </a:lnTo>
                  <a:cubicBezTo>
                    <a:pt x="67" y="13639"/>
                    <a:pt x="240" y="13893"/>
                    <a:pt x="491" y="13893"/>
                  </a:cubicBezTo>
                  <a:cubicBezTo>
                    <a:pt x="511" y="13893"/>
                    <a:pt x="532" y="13892"/>
                    <a:pt x="553" y="13888"/>
                  </a:cubicBezTo>
                  <a:lnTo>
                    <a:pt x="939" y="13819"/>
                  </a:lnTo>
                  <a:lnTo>
                    <a:pt x="1017" y="14394"/>
                  </a:lnTo>
                  <a:cubicBezTo>
                    <a:pt x="1042" y="14571"/>
                    <a:pt x="1201" y="14667"/>
                    <a:pt x="1357" y="14667"/>
                  </a:cubicBezTo>
                  <a:cubicBezTo>
                    <a:pt x="1467" y="14667"/>
                    <a:pt x="1575" y="14619"/>
                    <a:pt x="1635" y="14519"/>
                  </a:cubicBezTo>
                  <a:lnTo>
                    <a:pt x="2234" y="13494"/>
                  </a:lnTo>
                  <a:cubicBezTo>
                    <a:pt x="2264" y="13498"/>
                    <a:pt x="2295" y="13500"/>
                    <a:pt x="2326" y="13500"/>
                  </a:cubicBezTo>
                  <a:cubicBezTo>
                    <a:pt x="2561" y="13500"/>
                    <a:pt x="2794" y="13377"/>
                    <a:pt x="2888" y="13159"/>
                  </a:cubicBezTo>
                  <a:cubicBezTo>
                    <a:pt x="3153" y="12519"/>
                    <a:pt x="3631" y="11971"/>
                    <a:pt x="4243" y="11553"/>
                  </a:cubicBezTo>
                  <a:cubicBezTo>
                    <a:pt x="5165" y="12059"/>
                    <a:pt x="6184" y="12312"/>
                    <a:pt x="7203" y="12312"/>
                  </a:cubicBezTo>
                  <a:cubicBezTo>
                    <a:pt x="8222" y="12312"/>
                    <a:pt x="9240" y="12059"/>
                    <a:pt x="10162" y="11553"/>
                  </a:cubicBezTo>
                  <a:cubicBezTo>
                    <a:pt x="10788" y="11980"/>
                    <a:pt x="11262" y="12537"/>
                    <a:pt x="11526" y="13169"/>
                  </a:cubicBezTo>
                  <a:cubicBezTo>
                    <a:pt x="11617" y="13390"/>
                    <a:pt x="11849" y="13514"/>
                    <a:pt x="12087" y="13514"/>
                  </a:cubicBezTo>
                  <a:cubicBezTo>
                    <a:pt x="12118" y="13514"/>
                    <a:pt x="12150" y="13512"/>
                    <a:pt x="12181" y="13508"/>
                  </a:cubicBezTo>
                  <a:cubicBezTo>
                    <a:pt x="12808" y="14570"/>
                    <a:pt x="12775" y="14519"/>
                    <a:pt x="12798" y="14547"/>
                  </a:cubicBezTo>
                  <a:cubicBezTo>
                    <a:pt x="12867" y="14629"/>
                    <a:pt x="12964" y="14666"/>
                    <a:pt x="13060" y="14666"/>
                  </a:cubicBezTo>
                  <a:cubicBezTo>
                    <a:pt x="13216" y="14666"/>
                    <a:pt x="13369" y="14567"/>
                    <a:pt x="13392" y="14394"/>
                  </a:cubicBezTo>
                  <a:lnTo>
                    <a:pt x="13471" y="13819"/>
                  </a:lnTo>
                  <a:lnTo>
                    <a:pt x="13857" y="13888"/>
                  </a:lnTo>
                  <a:cubicBezTo>
                    <a:pt x="13878" y="13892"/>
                    <a:pt x="13898" y="13893"/>
                    <a:pt x="13918" y="13893"/>
                  </a:cubicBezTo>
                  <a:cubicBezTo>
                    <a:pt x="14169" y="13893"/>
                    <a:pt x="14343" y="13635"/>
                    <a:pt x="14209" y="13424"/>
                  </a:cubicBezTo>
                  <a:lnTo>
                    <a:pt x="13713" y="12426"/>
                  </a:lnTo>
                  <a:cubicBezTo>
                    <a:pt x="13843" y="12273"/>
                    <a:pt x="13866" y="12055"/>
                    <a:pt x="13768" y="11883"/>
                  </a:cubicBezTo>
                  <a:cubicBezTo>
                    <a:pt x="13332" y="11126"/>
                    <a:pt x="12752" y="10463"/>
                    <a:pt x="12065" y="9924"/>
                  </a:cubicBezTo>
                  <a:cubicBezTo>
                    <a:pt x="13541" y="8026"/>
                    <a:pt x="13773" y="5435"/>
                    <a:pt x="12659" y="3305"/>
                  </a:cubicBezTo>
                  <a:cubicBezTo>
                    <a:pt x="11595" y="1265"/>
                    <a:pt x="9489" y="1"/>
                    <a:pt x="72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0"/>
            <p:cNvSpPr/>
            <p:nvPr/>
          </p:nvSpPr>
          <p:spPr>
            <a:xfrm>
              <a:off x="4777092" y="2995824"/>
              <a:ext cx="87082" cy="130598"/>
            </a:xfrm>
            <a:custGeom>
              <a:rect b="b" l="l" r="r" t="t"/>
              <a:pathLst>
                <a:path extrusionOk="0" h="5237" w="3492">
                  <a:moveTo>
                    <a:pt x="776" y="1"/>
                  </a:moveTo>
                  <a:cubicBezTo>
                    <a:pt x="697" y="1"/>
                    <a:pt x="433" y="33"/>
                    <a:pt x="400" y="465"/>
                  </a:cubicBezTo>
                  <a:lnTo>
                    <a:pt x="354" y="915"/>
                  </a:lnTo>
                  <a:cubicBezTo>
                    <a:pt x="331" y="1074"/>
                    <a:pt x="450" y="1160"/>
                    <a:pt x="568" y="1160"/>
                  </a:cubicBezTo>
                  <a:cubicBezTo>
                    <a:pt x="671" y="1160"/>
                    <a:pt x="775" y="1095"/>
                    <a:pt x="785" y="957"/>
                  </a:cubicBezTo>
                  <a:cubicBezTo>
                    <a:pt x="836" y="423"/>
                    <a:pt x="832" y="460"/>
                    <a:pt x="841" y="432"/>
                  </a:cubicBezTo>
                  <a:lnTo>
                    <a:pt x="2781" y="432"/>
                  </a:lnTo>
                  <a:cubicBezTo>
                    <a:pt x="2837" y="530"/>
                    <a:pt x="2837" y="646"/>
                    <a:pt x="2781" y="743"/>
                  </a:cubicBezTo>
                  <a:lnTo>
                    <a:pt x="1314" y="743"/>
                  </a:lnTo>
                  <a:cubicBezTo>
                    <a:pt x="1203" y="743"/>
                    <a:pt x="1110" y="832"/>
                    <a:pt x="1101" y="943"/>
                  </a:cubicBezTo>
                  <a:lnTo>
                    <a:pt x="1022" y="2020"/>
                  </a:lnTo>
                  <a:cubicBezTo>
                    <a:pt x="1013" y="2145"/>
                    <a:pt x="1110" y="2252"/>
                    <a:pt x="1240" y="2252"/>
                  </a:cubicBezTo>
                  <a:cubicBezTo>
                    <a:pt x="1259" y="2256"/>
                    <a:pt x="1287" y="2258"/>
                    <a:pt x="1323" y="2258"/>
                  </a:cubicBezTo>
                  <a:cubicBezTo>
                    <a:pt x="1408" y="2258"/>
                    <a:pt x="1537" y="2249"/>
                    <a:pt x="1687" y="2249"/>
                  </a:cubicBezTo>
                  <a:cubicBezTo>
                    <a:pt x="2233" y="2249"/>
                    <a:pt x="3055" y="2364"/>
                    <a:pt x="3055" y="3431"/>
                  </a:cubicBezTo>
                  <a:cubicBezTo>
                    <a:pt x="3032" y="3505"/>
                    <a:pt x="3255" y="4805"/>
                    <a:pt x="1755" y="4805"/>
                  </a:cubicBezTo>
                  <a:cubicBezTo>
                    <a:pt x="846" y="4805"/>
                    <a:pt x="433" y="4304"/>
                    <a:pt x="433" y="3839"/>
                  </a:cubicBezTo>
                  <a:cubicBezTo>
                    <a:pt x="433" y="3714"/>
                    <a:pt x="433" y="3672"/>
                    <a:pt x="637" y="3672"/>
                  </a:cubicBezTo>
                  <a:cubicBezTo>
                    <a:pt x="799" y="3672"/>
                    <a:pt x="836" y="3705"/>
                    <a:pt x="836" y="3705"/>
                  </a:cubicBezTo>
                  <a:cubicBezTo>
                    <a:pt x="836" y="3709"/>
                    <a:pt x="846" y="3719"/>
                    <a:pt x="846" y="3784"/>
                  </a:cubicBezTo>
                  <a:cubicBezTo>
                    <a:pt x="846" y="4206"/>
                    <a:pt x="1203" y="4494"/>
                    <a:pt x="1732" y="4494"/>
                  </a:cubicBezTo>
                  <a:cubicBezTo>
                    <a:pt x="2303" y="4494"/>
                    <a:pt x="2642" y="4141"/>
                    <a:pt x="2642" y="3556"/>
                  </a:cubicBezTo>
                  <a:lnTo>
                    <a:pt x="2642" y="3431"/>
                  </a:lnTo>
                  <a:cubicBezTo>
                    <a:pt x="2642" y="2837"/>
                    <a:pt x="2303" y="2484"/>
                    <a:pt x="1742" y="2484"/>
                  </a:cubicBezTo>
                  <a:lnTo>
                    <a:pt x="776" y="2484"/>
                  </a:lnTo>
                  <a:cubicBezTo>
                    <a:pt x="769" y="2485"/>
                    <a:pt x="763" y="2485"/>
                    <a:pt x="756" y="2485"/>
                  </a:cubicBezTo>
                  <a:cubicBezTo>
                    <a:pt x="726" y="2485"/>
                    <a:pt x="696" y="2477"/>
                    <a:pt x="669" y="2465"/>
                  </a:cubicBezTo>
                  <a:cubicBezTo>
                    <a:pt x="669" y="2456"/>
                    <a:pt x="646" y="2456"/>
                    <a:pt x="655" y="2298"/>
                  </a:cubicBezTo>
                  <a:cubicBezTo>
                    <a:pt x="669" y="2062"/>
                    <a:pt x="679" y="2062"/>
                    <a:pt x="697" y="1820"/>
                  </a:cubicBezTo>
                  <a:cubicBezTo>
                    <a:pt x="720" y="1661"/>
                    <a:pt x="600" y="1574"/>
                    <a:pt x="481" y="1574"/>
                  </a:cubicBezTo>
                  <a:cubicBezTo>
                    <a:pt x="379" y="1574"/>
                    <a:pt x="276" y="1639"/>
                    <a:pt x="265" y="1778"/>
                  </a:cubicBezTo>
                  <a:cubicBezTo>
                    <a:pt x="224" y="2275"/>
                    <a:pt x="80" y="2916"/>
                    <a:pt x="776" y="2916"/>
                  </a:cubicBezTo>
                  <a:lnTo>
                    <a:pt x="1742" y="2916"/>
                  </a:lnTo>
                  <a:cubicBezTo>
                    <a:pt x="2317" y="2916"/>
                    <a:pt x="2192" y="3468"/>
                    <a:pt x="2210" y="3552"/>
                  </a:cubicBezTo>
                  <a:cubicBezTo>
                    <a:pt x="2210" y="3909"/>
                    <a:pt x="2066" y="4062"/>
                    <a:pt x="1732" y="4062"/>
                  </a:cubicBezTo>
                  <a:cubicBezTo>
                    <a:pt x="1658" y="4062"/>
                    <a:pt x="1277" y="4048"/>
                    <a:pt x="1277" y="3779"/>
                  </a:cubicBezTo>
                  <a:cubicBezTo>
                    <a:pt x="1277" y="3533"/>
                    <a:pt x="1166" y="3241"/>
                    <a:pt x="641" y="3241"/>
                  </a:cubicBezTo>
                  <a:cubicBezTo>
                    <a:pt x="112" y="3241"/>
                    <a:pt x="1" y="3566"/>
                    <a:pt x="1" y="3839"/>
                  </a:cubicBezTo>
                  <a:cubicBezTo>
                    <a:pt x="1" y="4536"/>
                    <a:pt x="604" y="5237"/>
                    <a:pt x="1755" y="5237"/>
                  </a:cubicBezTo>
                  <a:cubicBezTo>
                    <a:pt x="2860" y="5237"/>
                    <a:pt x="3491" y="4624"/>
                    <a:pt x="3491" y="3552"/>
                  </a:cubicBezTo>
                  <a:lnTo>
                    <a:pt x="3491" y="3431"/>
                  </a:lnTo>
                  <a:cubicBezTo>
                    <a:pt x="3491" y="1924"/>
                    <a:pt x="2200" y="1819"/>
                    <a:pt x="1684" y="1819"/>
                  </a:cubicBezTo>
                  <a:cubicBezTo>
                    <a:pt x="1601" y="1819"/>
                    <a:pt x="1538" y="1822"/>
                    <a:pt x="1504" y="1822"/>
                  </a:cubicBezTo>
                  <a:cubicBezTo>
                    <a:pt x="1490" y="1822"/>
                    <a:pt x="1481" y="1821"/>
                    <a:pt x="1477" y="1820"/>
                  </a:cubicBezTo>
                  <a:lnTo>
                    <a:pt x="1523" y="1175"/>
                  </a:lnTo>
                  <a:lnTo>
                    <a:pt x="2786" y="1175"/>
                  </a:lnTo>
                  <a:cubicBezTo>
                    <a:pt x="3413" y="1175"/>
                    <a:pt x="3417" y="1"/>
                    <a:pt x="2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0"/>
            <p:cNvSpPr/>
            <p:nvPr/>
          </p:nvSpPr>
          <p:spPr>
            <a:xfrm>
              <a:off x="4890532" y="3014353"/>
              <a:ext cx="44838" cy="93541"/>
            </a:xfrm>
            <a:custGeom>
              <a:rect b="b" l="l" r="r" t="t"/>
              <a:pathLst>
                <a:path extrusionOk="0" h="3751" w="1798">
                  <a:moveTo>
                    <a:pt x="897" y="432"/>
                  </a:moveTo>
                  <a:cubicBezTo>
                    <a:pt x="1115" y="432"/>
                    <a:pt x="1366" y="488"/>
                    <a:pt x="1366" y="966"/>
                  </a:cubicBezTo>
                  <a:lnTo>
                    <a:pt x="1366" y="2785"/>
                  </a:lnTo>
                  <a:cubicBezTo>
                    <a:pt x="1366" y="3254"/>
                    <a:pt x="1115" y="3315"/>
                    <a:pt x="897" y="3315"/>
                  </a:cubicBezTo>
                  <a:cubicBezTo>
                    <a:pt x="655" y="3315"/>
                    <a:pt x="432" y="3254"/>
                    <a:pt x="432" y="2785"/>
                  </a:cubicBezTo>
                  <a:lnTo>
                    <a:pt x="432" y="966"/>
                  </a:lnTo>
                  <a:cubicBezTo>
                    <a:pt x="432" y="497"/>
                    <a:pt x="655" y="432"/>
                    <a:pt x="897" y="432"/>
                  </a:cubicBezTo>
                  <a:close/>
                  <a:moveTo>
                    <a:pt x="897" y="0"/>
                  </a:moveTo>
                  <a:cubicBezTo>
                    <a:pt x="330" y="0"/>
                    <a:pt x="1" y="348"/>
                    <a:pt x="1" y="966"/>
                  </a:cubicBezTo>
                  <a:lnTo>
                    <a:pt x="1" y="2785"/>
                  </a:lnTo>
                  <a:cubicBezTo>
                    <a:pt x="1" y="3398"/>
                    <a:pt x="330" y="3751"/>
                    <a:pt x="897" y="3751"/>
                  </a:cubicBezTo>
                  <a:cubicBezTo>
                    <a:pt x="1458" y="3751"/>
                    <a:pt x="1797" y="3389"/>
                    <a:pt x="1797" y="2785"/>
                  </a:cubicBezTo>
                  <a:lnTo>
                    <a:pt x="1797" y="966"/>
                  </a:lnTo>
                  <a:cubicBezTo>
                    <a:pt x="1797" y="358"/>
                    <a:pt x="1463" y="0"/>
                    <a:pt x="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0"/>
            <p:cNvSpPr/>
            <p:nvPr/>
          </p:nvSpPr>
          <p:spPr>
            <a:xfrm>
              <a:off x="4869485" y="2995700"/>
              <a:ext cx="86932" cy="130722"/>
            </a:xfrm>
            <a:custGeom>
              <a:rect b="b" l="l" r="r" t="t"/>
              <a:pathLst>
                <a:path extrusionOk="0" h="5242" w="3486">
                  <a:moveTo>
                    <a:pt x="1741" y="437"/>
                  </a:moveTo>
                  <a:cubicBezTo>
                    <a:pt x="2609" y="437"/>
                    <a:pt x="3054" y="864"/>
                    <a:pt x="3054" y="1714"/>
                  </a:cubicBezTo>
                  <a:lnTo>
                    <a:pt x="3054" y="3533"/>
                  </a:lnTo>
                  <a:cubicBezTo>
                    <a:pt x="3054" y="4378"/>
                    <a:pt x="2613" y="4810"/>
                    <a:pt x="1741" y="4810"/>
                  </a:cubicBezTo>
                  <a:cubicBezTo>
                    <a:pt x="868" y="4810"/>
                    <a:pt x="432" y="4378"/>
                    <a:pt x="432" y="3533"/>
                  </a:cubicBezTo>
                  <a:lnTo>
                    <a:pt x="432" y="1714"/>
                  </a:lnTo>
                  <a:cubicBezTo>
                    <a:pt x="432" y="864"/>
                    <a:pt x="873" y="437"/>
                    <a:pt x="1741" y="437"/>
                  </a:cubicBezTo>
                  <a:close/>
                  <a:moveTo>
                    <a:pt x="1741" y="1"/>
                  </a:moveTo>
                  <a:cubicBezTo>
                    <a:pt x="631" y="1"/>
                    <a:pt x="0" y="628"/>
                    <a:pt x="0" y="1714"/>
                  </a:cubicBezTo>
                  <a:lnTo>
                    <a:pt x="0" y="3533"/>
                  </a:lnTo>
                  <a:cubicBezTo>
                    <a:pt x="0" y="4620"/>
                    <a:pt x="631" y="5242"/>
                    <a:pt x="1741" y="5242"/>
                  </a:cubicBezTo>
                  <a:cubicBezTo>
                    <a:pt x="2845" y="5242"/>
                    <a:pt x="3486" y="4620"/>
                    <a:pt x="3486" y="3533"/>
                  </a:cubicBezTo>
                  <a:lnTo>
                    <a:pt x="3486" y="1714"/>
                  </a:lnTo>
                  <a:cubicBezTo>
                    <a:pt x="3486" y="628"/>
                    <a:pt x="2850" y="1"/>
                    <a:pt x="1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0"/>
            <p:cNvSpPr/>
            <p:nvPr/>
          </p:nvSpPr>
          <p:spPr>
            <a:xfrm>
              <a:off x="4959759" y="3061684"/>
              <a:ext cx="28977" cy="39725"/>
            </a:xfrm>
            <a:custGeom>
              <a:rect b="b" l="l" r="r" t="t"/>
              <a:pathLst>
                <a:path extrusionOk="0" h="1593" w="1162">
                  <a:moveTo>
                    <a:pt x="581" y="335"/>
                  </a:moveTo>
                  <a:cubicBezTo>
                    <a:pt x="697" y="335"/>
                    <a:pt x="771" y="395"/>
                    <a:pt x="771" y="521"/>
                  </a:cubicBezTo>
                  <a:lnTo>
                    <a:pt x="771" y="1068"/>
                  </a:lnTo>
                  <a:cubicBezTo>
                    <a:pt x="771" y="1198"/>
                    <a:pt x="697" y="1254"/>
                    <a:pt x="581" y="1254"/>
                  </a:cubicBezTo>
                  <a:cubicBezTo>
                    <a:pt x="460" y="1254"/>
                    <a:pt x="391" y="1198"/>
                    <a:pt x="391" y="1068"/>
                  </a:cubicBezTo>
                  <a:lnTo>
                    <a:pt x="391" y="521"/>
                  </a:lnTo>
                  <a:cubicBezTo>
                    <a:pt x="391" y="395"/>
                    <a:pt x="460" y="335"/>
                    <a:pt x="581" y="335"/>
                  </a:cubicBezTo>
                  <a:close/>
                  <a:moveTo>
                    <a:pt x="581" y="1"/>
                  </a:moveTo>
                  <a:cubicBezTo>
                    <a:pt x="251" y="1"/>
                    <a:pt x="1" y="140"/>
                    <a:pt x="1" y="525"/>
                  </a:cubicBezTo>
                  <a:lnTo>
                    <a:pt x="1" y="1073"/>
                  </a:lnTo>
                  <a:cubicBezTo>
                    <a:pt x="1" y="1454"/>
                    <a:pt x="251" y="1593"/>
                    <a:pt x="581" y="1593"/>
                  </a:cubicBezTo>
                  <a:cubicBezTo>
                    <a:pt x="910" y="1593"/>
                    <a:pt x="1161" y="1454"/>
                    <a:pt x="1161" y="1073"/>
                  </a:cubicBezTo>
                  <a:lnTo>
                    <a:pt x="1161" y="521"/>
                  </a:lnTo>
                  <a:cubicBezTo>
                    <a:pt x="1156" y="140"/>
                    <a:pt x="901"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0"/>
            <p:cNvSpPr/>
            <p:nvPr/>
          </p:nvSpPr>
          <p:spPr>
            <a:xfrm>
              <a:off x="4973424" y="3058243"/>
              <a:ext cx="46334" cy="78154"/>
            </a:xfrm>
            <a:custGeom>
              <a:rect b="b" l="l" r="r" t="t"/>
              <a:pathLst>
                <a:path extrusionOk="0" h="3134" w="1858">
                  <a:moveTo>
                    <a:pt x="1545" y="1"/>
                  </a:moveTo>
                  <a:cubicBezTo>
                    <a:pt x="1491" y="1"/>
                    <a:pt x="1443" y="23"/>
                    <a:pt x="1416" y="78"/>
                  </a:cubicBezTo>
                  <a:lnTo>
                    <a:pt x="61" y="2854"/>
                  </a:lnTo>
                  <a:cubicBezTo>
                    <a:pt x="0" y="2984"/>
                    <a:pt x="107" y="3133"/>
                    <a:pt x="260" y="3133"/>
                  </a:cubicBezTo>
                  <a:cubicBezTo>
                    <a:pt x="264" y="3133"/>
                    <a:pt x="268" y="3133"/>
                    <a:pt x="272" y="3133"/>
                  </a:cubicBezTo>
                  <a:cubicBezTo>
                    <a:pt x="337" y="3133"/>
                    <a:pt x="397" y="3097"/>
                    <a:pt x="432" y="3035"/>
                  </a:cubicBezTo>
                  <a:cubicBezTo>
                    <a:pt x="1857" y="97"/>
                    <a:pt x="1801" y="269"/>
                    <a:pt x="1801" y="185"/>
                  </a:cubicBezTo>
                  <a:cubicBezTo>
                    <a:pt x="1801" y="103"/>
                    <a:pt x="1660"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0"/>
            <p:cNvSpPr/>
            <p:nvPr/>
          </p:nvSpPr>
          <p:spPr>
            <a:xfrm>
              <a:off x="5003873" y="3092607"/>
              <a:ext cx="28952" cy="39725"/>
            </a:xfrm>
            <a:custGeom>
              <a:rect b="b" l="l" r="r" t="t"/>
              <a:pathLst>
                <a:path extrusionOk="0" h="1593" w="1161">
                  <a:moveTo>
                    <a:pt x="580" y="339"/>
                  </a:moveTo>
                  <a:cubicBezTo>
                    <a:pt x="696" y="339"/>
                    <a:pt x="771" y="395"/>
                    <a:pt x="771" y="525"/>
                  </a:cubicBezTo>
                  <a:lnTo>
                    <a:pt x="771" y="1068"/>
                  </a:lnTo>
                  <a:cubicBezTo>
                    <a:pt x="771" y="1198"/>
                    <a:pt x="696" y="1253"/>
                    <a:pt x="580" y="1253"/>
                  </a:cubicBezTo>
                  <a:cubicBezTo>
                    <a:pt x="460" y="1253"/>
                    <a:pt x="390" y="1198"/>
                    <a:pt x="390" y="1068"/>
                  </a:cubicBezTo>
                  <a:lnTo>
                    <a:pt x="390" y="525"/>
                  </a:lnTo>
                  <a:cubicBezTo>
                    <a:pt x="390" y="395"/>
                    <a:pt x="460" y="339"/>
                    <a:pt x="580" y="339"/>
                  </a:cubicBezTo>
                  <a:close/>
                  <a:moveTo>
                    <a:pt x="580" y="0"/>
                  </a:moveTo>
                  <a:cubicBezTo>
                    <a:pt x="255" y="0"/>
                    <a:pt x="0" y="139"/>
                    <a:pt x="0" y="525"/>
                  </a:cubicBezTo>
                  <a:lnTo>
                    <a:pt x="0" y="1068"/>
                  </a:lnTo>
                  <a:cubicBezTo>
                    <a:pt x="0" y="1453"/>
                    <a:pt x="251" y="1592"/>
                    <a:pt x="580" y="1592"/>
                  </a:cubicBezTo>
                  <a:cubicBezTo>
                    <a:pt x="910" y="1592"/>
                    <a:pt x="1161" y="1453"/>
                    <a:pt x="1161" y="1068"/>
                  </a:cubicBezTo>
                  <a:lnTo>
                    <a:pt x="1161" y="525"/>
                  </a:lnTo>
                  <a:cubicBezTo>
                    <a:pt x="1161" y="139"/>
                    <a:pt x="905"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 name="Google Shape;1574;p50"/>
          <p:cNvGrpSpPr/>
          <p:nvPr/>
        </p:nvGrpSpPr>
        <p:grpSpPr>
          <a:xfrm>
            <a:off x="2029224" y="1417602"/>
            <a:ext cx="458621" cy="471488"/>
            <a:chOff x="5333597" y="2927146"/>
            <a:chExt cx="356432" cy="366432"/>
          </a:xfrm>
        </p:grpSpPr>
        <p:sp>
          <p:nvSpPr>
            <p:cNvPr id="1575" name="Google Shape;1575;p50"/>
            <p:cNvSpPr/>
            <p:nvPr/>
          </p:nvSpPr>
          <p:spPr>
            <a:xfrm>
              <a:off x="5333597" y="2927146"/>
              <a:ext cx="356432" cy="366432"/>
            </a:xfrm>
            <a:custGeom>
              <a:rect b="b" l="l" r="r" t="t"/>
              <a:pathLst>
                <a:path extrusionOk="0" h="14694" w="14293">
                  <a:moveTo>
                    <a:pt x="7149" y="8689"/>
                  </a:moveTo>
                  <a:cubicBezTo>
                    <a:pt x="8772" y="8689"/>
                    <a:pt x="10396" y="9221"/>
                    <a:pt x="11742" y="10284"/>
                  </a:cubicBezTo>
                  <a:cubicBezTo>
                    <a:pt x="12772" y="11101"/>
                    <a:pt x="13353" y="12075"/>
                    <a:pt x="13353" y="12140"/>
                  </a:cubicBezTo>
                  <a:cubicBezTo>
                    <a:pt x="13348" y="12159"/>
                    <a:pt x="13334" y="12177"/>
                    <a:pt x="13315" y="12191"/>
                  </a:cubicBezTo>
                  <a:cubicBezTo>
                    <a:pt x="12122" y="13087"/>
                    <a:pt x="12187" y="13106"/>
                    <a:pt x="12044" y="13106"/>
                  </a:cubicBezTo>
                  <a:lnTo>
                    <a:pt x="12039" y="13106"/>
                  </a:lnTo>
                  <a:cubicBezTo>
                    <a:pt x="11965" y="13106"/>
                    <a:pt x="11890" y="13073"/>
                    <a:pt x="11872" y="13027"/>
                  </a:cubicBezTo>
                  <a:cubicBezTo>
                    <a:pt x="11384" y="11848"/>
                    <a:pt x="10298" y="11008"/>
                    <a:pt x="9087" y="10590"/>
                  </a:cubicBezTo>
                  <a:cubicBezTo>
                    <a:pt x="9059" y="10581"/>
                    <a:pt x="9033" y="10576"/>
                    <a:pt x="9009" y="10576"/>
                  </a:cubicBezTo>
                  <a:cubicBezTo>
                    <a:pt x="8789" y="10576"/>
                    <a:pt x="8701" y="10920"/>
                    <a:pt x="8947" y="11003"/>
                  </a:cubicBezTo>
                  <a:cubicBezTo>
                    <a:pt x="9198" y="11087"/>
                    <a:pt x="9444" y="11193"/>
                    <a:pt x="9676" y="11314"/>
                  </a:cubicBezTo>
                  <a:cubicBezTo>
                    <a:pt x="8878" y="11704"/>
                    <a:pt x="8012" y="11899"/>
                    <a:pt x="7146" y="11899"/>
                  </a:cubicBezTo>
                  <a:cubicBezTo>
                    <a:pt x="6281" y="11899"/>
                    <a:pt x="5415" y="11704"/>
                    <a:pt x="4617" y="11314"/>
                  </a:cubicBezTo>
                  <a:cubicBezTo>
                    <a:pt x="5396" y="10903"/>
                    <a:pt x="6284" y="10708"/>
                    <a:pt x="7153" y="10708"/>
                  </a:cubicBezTo>
                  <a:cubicBezTo>
                    <a:pt x="7489" y="10708"/>
                    <a:pt x="7822" y="10737"/>
                    <a:pt x="8144" y="10794"/>
                  </a:cubicBezTo>
                  <a:cubicBezTo>
                    <a:pt x="8160" y="10797"/>
                    <a:pt x="8176" y="10798"/>
                    <a:pt x="8190" y="10798"/>
                  </a:cubicBezTo>
                  <a:cubicBezTo>
                    <a:pt x="8435" y="10798"/>
                    <a:pt x="8486" y="10416"/>
                    <a:pt x="8219" y="10372"/>
                  </a:cubicBezTo>
                  <a:cubicBezTo>
                    <a:pt x="7874" y="10310"/>
                    <a:pt x="7522" y="10280"/>
                    <a:pt x="7169" y="10280"/>
                  </a:cubicBezTo>
                  <a:cubicBezTo>
                    <a:pt x="5179" y="10280"/>
                    <a:pt x="3163" y="11244"/>
                    <a:pt x="2426" y="13018"/>
                  </a:cubicBezTo>
                  <a:cubicBezTo>
                    <a:pt x="2409" y="13060"/>
                    <a:pt x="2336" y="13091"/>
                    <a:pt x="2259" y="13091"/>
                  </a:cubicBezTo>
                  <a:cubicBezTo>
                    <a:pt x="2211" y="13091"/>
                    <a:pt x="2162" y="13079"/>
                    <a:pt x="2124" y="13050"/>
                  </a:cubicBezTo>
                  <a:cubicBezTo>
                    <a:pt x="945" y="12150"/>
                    <a:pt x="922" y="12173"/>
                    <a:pt x="954" y="12112"/>
                  </a:cubicBezTo>
                  <a:cubicBezTo>
                    <a:pt x="1316" y="11472"/>
                    <a:pt x="1864" y="10836"/>
                    <a:pt x="2560" y="10284"/>
                  </a:cubicBezTo>
                  <a:cubicBezTo>
                    <a:pt x="3904" y="9221"/>
                    <a:pt x="5526" y="8689"/>
                    <a:pt x="7149" y="8689"/>
                  </a:cubicBezTo>
                  <a:close/>
                  <a:moveTo>
                    <a:pt x="977" y="12725"/>
                  </a:moveTo>
                  <a:lnTo>
                    <a:pt x="1776" y="13333"/>
                  </a:lnTo>
                  <a:lnTo>
                    <a:pt x="1344" y="14076"/>
                  </a:lnTo>
                  <a:cubicBezTo>
                    <a:pt x="1279" y="13751"/>
                    <a:pt x="1330" y="13589"/>
                    <a:pt x="1163" y="13463"/>
                  </a:cubicBezTo>
                  <a:cubicBezTo>
                    <a:pt x="1099" y="13417"/>
                    <a:pt x="1032" y="13402"/>
                    <a:pt x="962" y="13402"/>
                  </a:cubicBezTo>
                  <a:cubicBezTo>
                    <a:pt x="850" y="13402"/>
                    <a:pt x="733" y="13441"/>
                    <a:pt x="615" y="13449"/>
                  </a:cubicBezTo>
                  <a:lnTo>
                    <a:pt x="977" y="12725"/>
                  </a:lnTo>
                  <a:close/>
                  <a:moveTo>
                    <a:pt x="13320" y="12734"/>
                  </a:moveTo>
                  <a:lnTo>
                    <a:pt x="13677" y="13449"/>
                  </a:lnTo>
                  <a:lnTo>
                    <a:pt x="13404" y="13403"/>
                  </a:lnTo>
                  <a:cubicBezTo>
                    <a:pt x="13381" y="13398"/>
                    <a:pt x="13358" y="13396"/>
                    <a:pt x="13336" y="13396"/>
                  </a:cubicBezTo>
                  <a:cubicBezTo>
                    <a:pt x="13177" y="13396"/>
                    <a:pt x="13037" y="13509"/>
                    <a:pt x="13004" y="13667"/>
                  </a:cubicBezTo>
                  <a:lnTo>
                    <a:pt x="12953" y="14076"/>
                  </a:lnTo>
                  <a:lnTo>
                    <a:pt x="12522" y="13347"/>
                  </a:lnTo>
                  <a:lnTo>
                    <a:pt x="13320" y="12734"/>
                  </a:lnTo>
                  <a:close/>
                  <a:moveTo>
                    <a:pt x="7155" y="1"/>
                  </a:moveTo>
                  <a:cubicBezTo>
                    <a:pt x="3928" y="1"/>
                    <a:pt x="982" y="2592"/>
                    <a:pt x="982" y="6171"/>
                  </a:cubicBezTo>
                  <a:cubicBezTo>
                    <a:pt x="982" y="7540"/>
                    <a:pt x="1432" y="8868"/>
                    <a:pt x="2273" y="9945"/>
                  </a:cubicBezTo>
                  <a:cubicBezTo>
                    <a:pt x="1590" y="10483"/>
                    <a:pt x="1010" y="11142"/>
                    <a:pt x="574" y="11899"/>
                  </a:cubicBezTo>
                  <a:cubicBezTo>
                    <a:pt x="476" y="12075"/>
                    <a:pt x="499" y="12294"/>
                    <a:pt x="629" y="12447"/>
                  </a:cubicBezTo>
                  <a:lnTo>
                    <a:pt x="133" y="13449"/>
                  </a:lnTo>
                  <a:cubicBezTo>
                    <a:pt x="0" y="13663"/>
                    <a:pt x="166" y="13920"/>
                    <a:pt x="418" y="13920"/>
                  </a:cubicBezTo>
                  <a:cubicBezTo>
                    <a:pt x="440" y="13920"/>
                    <a:pt x="462" y="13918"/>
                    <a:pt x="485" y="13914"/>
                  </a:cubicBezTo>
                  <a:lnTo>
                    <a:pt x="871" y="13844"/>
                  </a:lnTo>
                  <a:lnTo>
                    <a:pt x="950" y="14424"/>
                  </a:lnTo>
                  <a:cubicBezTo>
                    <a:pt x="973" y="14594"/>
                    <a:pt x="1127" y="14694"/>
                    <a:pt x="1283" y="14694"/>
                  </a:cubicBezTo>
                  <a:cubicBezTo>
                    <a:pt x="1380" y="14694"/>
                    <a:pt x="1477" y="14656"/>
                    <a:pt x="1544" y="14573"/>
                  </a:cubicBezTo>
                  <a:cubicBezTo>
                    <a:pt x="1553" y="14563"/>
                    <a:pt x="1562" y="14554"/>
                    <a:pt x="1567" y="14545"/>
                  </a:cubicBezTo>
                  <a:lnTo>
                    <a:pt x="2170" y="13519"/>
                  </a:lnTo>
                  <a:cubicBezTo>
                    <a:pt x="2199" y="13522"/>
                    <a:pt x="2227" y="13523"/>
                    <a:pt x="2254" y="13523"/>
                  </a:cubicBezTo>
                  <a:cubicBezTo>
                    <a:pt x="2536" y="13523"/>
                    <a:pt x="2740" y="13375"/>
                    <a:pt x="2820" y="13185"/>
                  </a:cubicBezTo>
                  <a:cubicBezTo>
                    <a:pt x="3089" y="12544"/>
                    <a:pt x="3563" y="11992"/>
                    <a:pt x="4180" y="11579"/>
                  </a:cubicBezTo>
                  <a:cubicBezTo>
                    <a:pt x="5104" y="12082"/>
                    <a:pt x="6124" y="12334"/>
                    <a:pt x="7144" y="12334"/>
                  </a:cubicBezTo>
                  <a:cubicBezTo>
                    <a:pt x="8164" y="12334"/>
                    <a:pt x="9184" y="12082"/>
                    <a:pt x="10108" y="11579"/>
                  </a:cubicBezTo>
                  <a:cubicBezTo>
                    <a:pt x="10735" y="12001"/>
                    <a:pt x="11208" y="12558"/>
                    <a:pt x="11473" y="13189"/>
                  </a:cubicBezTo>
                  <a:cubicBezTo>
                    <a:pt x="11563" y="13411"/>
                    <a:pt x="11795" y="13535"/>
                    <a:pt x="12033" y="13535"/>
                  </a:cubicBezTo>
                  <a:cubicBezTo>
                    <a:pt x="12065" y="13535"/>
                    <a:pt x="12096" y="13533"/>
                    <a:pt x="12127" y="13528"/>
                  </a:cubicBezTo>
                  <a:cubicBezTo>
                    <a:pt x="12758" y="14596"/>
                    <a:pt x="12721" y="14545"/>
                    <a:pt x="12744" y="14573"/>
                  </a:cubicBezTo>
                  <a:cubicBezTo>
                    <a:pt x="12813" y="14656"/>
                    <a:pt x="12911" y="14694"/>
                    <a:pt x="13007" y="14694"/>
                  </a:cubicBezTo>
                  <a:cubicBezTo>
                    <a:pt x="13163" y="14694"/>
                    <a:pt x="13316" y="14594"/>
                    <a:pt x="13339" y="14424"/>
                  </a:cubicBezTo>
                  <a:lnTo>
                    <a:pt x="13418" y="13844"/>
                  </a:lnTo>
                  <a:lnTo>
                    <a:pt x="13807" y="13914"/>
                  </a:lnTo>
                  <a:cubicBezTo>
                    <a:pt x="13830" y="13918"/>
                    <a:pt x="13853" y="13920"/>
                    <a:pt x="13875" y="13920"/>
                  </a:cubicBezTo>
                  <a:cubicBezTo>
                    <a:pt x="14126" y="13920"/>
                    <a:pt x="14293" y="13663"/>
                    <a:pt x="14160" y="13449"/>
                  </a:cubicBezTo>
                  <a:lnTo>
                    <a:pt x="13664" y="12451"/>
                  </a:lnTo>
                  <a:cubicBezTo>
                    <a:pt x="13664" y="12447"/>
                    <a:pt x="13886" y="12201"/>
                    <a:pt x="13719" y="11904"/>
                  </a:cubicBezTo>
                  <a:cubicBezTo>
                    <a:pt x="13283" y="11152"/>
                    <a:pt x="12703" y="10488"/>
                    <a:pt x="12016" y="9949"/>
                  </a:cubicBezTo>
                  <a:cubicBezTo>
                    <a:pt x="14151" y="7192"/>
                    <a:pt x="13580" y="3219"/>
                    <a:pt x="10753" y="1176"/>
                  </a:cubicBezTo>
                  <a:cubicBezTo>
                    <a:pt x="10706" y="1134"/>
                    <a:pt x="10656" y="1117"/>
                    <a:pt x="10609" y="1117"/>
                  </a:cubicBezTo>
                  <a:cubicBezTo>
                    <a:pt x="10423" y="1117"/>
                    <a:pt x="10283" y="1395"/>
                    <a:pt x="10498" y="1525"/>
                  </a:cubicBezTo>
                  <a:cubicBezTo>
                    <a:pt x="13130" y="3423"/>
                    <a:pt x="13659" y="7127"/>
                    <a:pt x="11668" y="9685"/>
                  </a:cubicBezTo>
                  <a:cubicBezTo>
                    <a:pt x="10312" y="8731"/>
                    <a:pt x="8729" y="8254"/>
                    <a:pt x="7146" y="8254"/>
                  </a:cubicBezTo>
                  <a:cubicBezTo>
                    <a:pt x="5562" y="8254"/>
                    <a:pt x="3978" y="8731"/>
                    <a:pt x="2621" y="9685"/>
                  </a:cubicBezTo>
                  <a:cubicBezTo>
                    <a:pt x="1836" y="8682"/>
                    <a:pt x="1414" y="7443"/>
                    <a:pt x="1418" y="6171"/>
                  </a:cubicBezTo>
                  <a:cubicBezTo>
                    <a:pt x="1418" y="2843"/>
                    <a:pt x="4159" y="437"/>
                    <a:pt x="7158" y="437"/>
                  </a:cubicBezTo>
                  <a:cubicBezTo>
                    <a:pt x="8033" y="437"/>
                    <a:pt x="8930" y="642"/>
                    <a:pt x="9788" y="1088"/>
                  </a:cubicBezTo>
                  <a:cubicBezTo>
                    <a:pt x="9825" y="1107"/>
                    <a:pt x="9860" y="1115"/>
                    <a:pt x="9894" y="1115"/>
                  </a:cubicBezTo>
                  <a:cubicBezTo>
                    <a:pt x="10095" y="1115"/>
                    <a:pt x="10210" y="818"/>
                    <a:pt x="9987" y="703"/>
                  </a:cubicBezTo>
                  <a:cubicBezTo>
                    <a:pt x="9063" y="222"/>
                    <a:pt x="8097" y="1"/>
                    <a:pt x="7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0"/>
            <p:cNvSpPr/>
            <p:nvPr/>
          </p:nvSpPr>
          <p:spPr>
            <a:xfrm>
              <a:off x="5504843" y="3014004"/>
              <a:ext cx="44838" cy="93665"/>
            </a:xfrm>
            <a:custGeom>
              <a:rect b="b" l="l" r="r" t="t"/>
              <a:pathLst>
                <a:path extrusionOk="0" h="3756" w="1798">
                  <a:moveTo>
                    <a:pt x="892" y="432"/>
                  </a:moveTo>
                  <a:cubicBezTo>
                    <a:pt x="1115" y="432"/>
                    <a:pt x="1361" y="492"/>
                    <a:pt x="1361" y="966"/>
                  </a:cubicBezTo>
                  <a:lnTo>
                    <a:pt x="1361" y="2785"/>
                  </a:lnTo>
                  <a:cubicBezTo>
                    <a:pt x="1361" y="3259"/>
                    <a:pt x="1110" y="3324"/>
                    <a:pt x="892" y="3324"/>
                  </a:cubicBezTo>
                  <a:cubicBezTo>
                    <a:pt x="655" y="3324"/>
                    <a:pt x="428" y="3259"/>
                    <a:pt x="428" y="2785"/>
                  </a:cubicBezTo>
                  <a:lnTo>
                    <a:pt x="428" y="966"/>
                  </a:lnTo>
                  <a:cubicBezTo>
                    <a:pt x="428" y="497"/>
                    <a:pt x="651" y="432"/>
                    <a:pt x="892" y="432"/>
                  </a:cubicBezTo>
                  <a:close/>
                  <a:moveTo>
                    <a:pt x="892" y="0"/>
                  </a:moveTo>
                  <a:cubicBezTo>
                    <a:pt x="330" y="0"/>
                    <a:pt x="1" y="349"/>
                    <a:pt x="1" y="966"/>
                  </a:cubicBezTo>
                  <a:lnTo>
                    <a:pt x="1" y="2785"/>
                  </a:lnTo>
                  <a:cubicBezTo>
                    <a:pt x="1" y="3403"/>
                    <a:pt x="326" y="3756"/>
                    <a:pt x="892" y="3756"/>
                  </a:cubicBezTo>
                  <a:cubicBezTo>
                    <a:pt x="1463" y="3756"/>
                    <a:pt x="1797" y="3394"/>
                    <a:pt x="1797" y="2785"/>
                  </a:cubicBezTo>
                  <a:lnTo>
                    <a:pt x="1797" y="966"/>
                  </a:lnTo>
                  <a:cubicBezTo>
                    <a:pt x="1797" y="362"/>
                    <a:pt x="1458" y="0"/>
                    <a:pt x="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0"/>
            <p:cNvSpPr/>
            <p:nvPr/>
          </p:nvSpPr>
          <p:spPr>
            <a:xfrm>
              <a:off x="5483671" y="2995375"/>
              <a:ext cx="87182" cy="130822"/>
            </a:xfrm>
            <a:custGeom>
              <a:rect b="b" l="l" r="r" t="t"/>
              <a:pathLst>
                <a:path extrusionOk="0" h="5246" w="3496">
                  <a:moveTo>
                    <a:pt x="1741" y="436"/>
                  </a:moveTo>
                  <a:cubicBezTo>
                    <a:pt x="2614" y="436"/>
                    <a:pt x="3059" y="863"/>
                    <a:pt x="3059" y="1713"/>
                  </a:cubicBezTo>
                  <a:lnTo>
                    <a:pt x="3059" y="3532"/>
                  </a:lnTo>
                  <a:cubicBezTo>
                    <a:pt x="3059" y="4382"/>
                    <a:pt x="2618" y="4809"/>
                    <a:pt x="1741" y="4809"/>
                  </a:cubicBezTo>
                  <a:cubicBezTo>
                    <a:pt x="868" y="4809"/>
                    <a:pt x="432" y="4382"/>
                    <a:pt x="432" y="3532"/>
                  </a:cubicBezTo>
                  <a:lnTo>
                    <a:pt x="432" y="1713"/>
                  </a:lnTo>
                  <a:cubicBezTo>
                    <a:pt x="432" y="863"/>
                    <a:pt x="873" y="436"/>
                    <a:pt x="1741" y="436"/>
                  </a:cubicBezTo>
                  <a:close/>
                  <a:moveTo>
                    <a:pt x="1741" y="0"/>
                  </a:moveTo>
                  <a:cubicBezTo>
                    <a:pt x="632" y="0"/>
                    <a:pt x="0" y="622"/>
                    <a:pt x="0" y="1713"/>
                  </a:cubicBezTo>
                  <a:lnTo>
                    <a:pt x="0" y="3532"/>
                  </a:lnTo>
                  <a:cubicBezTo>
                    <a:pt x="0" y="4623"/>
                    <a:pt x="636" y="5245"/>
                    <a:pt x="1741" y="5245"/>
                  </a:cubicBezTo>
                  <a:cubicBezTo>
                    <a:pt x="2851" y="5245"/>
                    <a:pt x="3496" y="4623"/>
                    <a:pt x="3496" y="3532"/>
                  </a:cubicBezTo>
                  <a:lnTo>
                    <a:pt x="3496" y="1713"/>
                  </a:lnTo>
                  <a:cubicBezTo>
                    <a:pt x="3496" y="627"/>
                    <a:pt x="2855" y="0"/>
                    <a:pt x="17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0"/>
            <p:cNvSpPr/>
            <p:nvPr/>
          </p:nvSpPr>
          <p:spPr>
            <a:xfrm>
              <a:off x="5392923" y="2995425"/>
              <a:ext cx="84763" cy="129850"/>
            </a:xfrm>
            <a:custGeom>
              <a:rect b="b" l="l" r="r" t="t"/>
              <a:pathLst>
                <a:path extrusionOk="0" h="5207" w="3399">
                  <a:moveTo>
                    <a:pt x="1694" y="0"/>
                  </a:moveTo>
                  <a:cubicBezTo>
                    <a:pt x="1304" y="0"/>
                    <a:pt x="913" y="118"/>
                    <a:pt x="599" y="369"/>
                  </a:cubicBezTo>
                  <a:cubicBezTo>
                    <a:pt x="274" y="620"/>
                    <a:pt x="84" y="1010"/>
                    <a:pt x="88" y="1418"/>
                  </a:cubicBezTo>
                  <a:cubicBezTo>
                    <a:pt x="88" y="1846"/>
                    <a:pt x="307" y="2092"/>
                    <a:pt x="687" y="2092"/>
                  </a:cubicBezTo>
                  <a:cubicBezTo>
                    <a:pt x="1119" y="2092"/>
                    <a:pt x="1346" y="1818"/>
                    <a:pt x="1346" y="1562"/>
                  </a:cubicBezTo>
                  <a:cubicBezTo>
                    <a:pt x="1346" y="1474"/>
                    <a:pt x="1346" y="1205"/>
                    <a:pt x="1713" y="1205"/>
                  </a:cubicBezTo>
                  <a:cubicBezTo>
                    <a:pt x="2075" y="1205"/>
                    <a:pt x="2103" y="1507"/>
                    <a:pt x="2103" y="1567"/>
                  </a:cubicBezTo>
                  <a:cubicBezTo>
                    <a:pt x="2103" y="1716"/>
                    <a:pt x="2019" y="1869"/>
                    <a:pt x="1838" y="2050"/>
                  </a:cubicBezTo>
                  <a:cubicBezTo>
                    <a:pt x="1682" y="2207"/>
                    <a:pt x="1826" y="2423"/>
                    <a:pt x="1994" y="2423"/>
                  </a:cubicBezTo>
                  <a:cubicBezTo>
                    <a:pt x="2044" y="2423"/>
                    <a:pt x="2097" y="2404"/>
                    <a:pt x="2145" y="2356"/>
                  </a:cubicBezTo>
                  <a:cubicBezTo>
                    <a:pt x="2409" y="2092"/>
                    <a:pt x="2535" y="1836"/>
                    <a:pt x="2535" y="1567"/>
                  </a:cubicBezTo>
                  <a:cubicBezTo>
                    <a:pt x="2535" y="1044"/>
                    <a:pt x="2114" y="767"/>
                    <a:pt x="1701" y="767"/>
                  </a:cubicBezTo>
                  <a:cubicBezTo>
                    <a:pt x="1304" y="767"/>
                    <a:pt x="915" y="1023"/>
                    <a:pt x="915" y="1562"/>
                  </a:cubicBezTo>
                  <a:cubicBezTo>
                    <a:pt x="915" y="1590"/>
                    <a:pt x="845" y="1660"/>
                    <a:pt x="687" y="1660"/>
                  </a:cubicBezTo>
                  <a:cubicBezTo>
                    <a:pt x="594" y="1660"/>
                    <a:pt x="520" y="1660"/>
                    <a:pt x="520" y="1418"/>
                  </a:cubicBezTo>
                  <a:cubicBezTo>
                    <a:pt x="520" y="783"/>
                    <a:pt x="1133" y="434"/>
                    <a:pt x="1708" y="434"/>
                  </a:cubicBezTo>
                  <a:cubicBezTo>
                    <a:pt x="2326" y="434"/>
                    <a:pt x="2952" y="815"/>
                    <a:pt x="2952" y="1544"/>
                  </a:cubicBezTo>
                  <a:cubicBezTo>
                    <a:pt x="2952" y="2259"/>
                    <a:pt x="2303" y="2709"/>
                    <a:pt x="1732" y="3108"/>
                  </a:cubicBezTo>
                  <a:cubicBezTo>
                    <a:pt x="1277" y="3424"/>
                    <a:pt x="882" y="3698"/>
                    <a:pt x="882" y="4087"/>
                  </a:cubicBezTo>
                  <a:lnTo>
                    <a:pt x="882" y="4245"/>
                  </a:lnTo>
                  <a:cubicBezTo>
                    <a:pt x="882" y="4366"/>
                    <a:pt x="980" y="4463"/>
                    <a:pt x="1100" y="4463"/>
                  </a:cubicBezTo>
                  <a:lnTo>
                    <a:pt x="2906" y="4463"/>
                  </a:lnTo>
                  <a:cubicBezTo>
                    <a:pt x="2948" y="4501"/>
                    <a:pt x="2966" y="4556"/>
                    <a:pt x="2966" y="4612"/>
                  </a:cubicBezTo>
                  <a:cubicBezTo>
                    <a:pt x="2966" y="4672"/>
                    <a:pt x="2943" y="4728"/>
                    <a:pt x="2906" y="4774"/>
                  </a:cubicBezTo>
                  <a:lnTo>
                    <a:pt x="590" y="4774"/>
                  </a:lnTo>
                  <a:cubicBezTo>
                    <a:pt x="534" y="4770"/>
                    <a:pt x="478" y="4751"/>
                    <a:pt x="437" y="4714"/>
                  </a:cubicBezTo>
                  <a:lnTo>
                    <a:pt x="437" y="4087"/>
                  </a:lnTo>
                  <a:cubicBezTo>
                    <a:pt x="432" y="3656"/>
                    <a:pt x="947" y="3280"/>
                    <a:pt x="1444" y="2918"/>
                  </a:cubicBezTo>
                  <a:cubicBezTo>
                    <a:pt x="1652" y="2787"/>
                    <a:pt x="1514" y="2514"/>
                    <a:pt x="1329" y="2514"/>
                  </a:cubicBezTo>
                  <a:cubicBezTo>
                    <a:pt x="1284" y="2514"/>
                    <a:pt x="1235" y="2530"/>
                    <a:pt x="1189" y="2570"/>
                  </a:cubicBezTo>
                  <a:cubicBezTo>
                    <a:pt x="632" y="2978"/>
                    <a:pt x="0" y="3438"/>
                    <a:pt x="0" y="4087"/>
                  </a:cubicBezTo>
                  <a:lnTo>
                    <a:pt x="0" y="4719"/>
                  </a:lnTo>
                  <a:cubicBezTo>
                    <a:pt x="0" y="5034"/>
                    <a:pt x="348" y="5206"/>
                    <a:pt x="590" y="5206"/>
                  </a:cubicBezTo>
                  <a:lnTo>
                    <a:pt x="2911" y="5206"/>
                  </a:lnTo>
                  <a:cubicBezTo>
                    <a:pt x="3175" y="5206"/>
                    <a:pt x="3398" y="4932"/>
                    <a:pt x="3398" y="4607"/>
                  </a:cubicBezTo>
                  <a:cubicBezTo>
                    <a:pt x="3398" y="4287"/>
                    <a:pt x="3180" y="4027"/>
                    <a:pt x="2911" y="4027"/>
                  </a:cubicBezTo>
                  <a:lnTo>
                    <a:pt x="1328" y="4027"/>
                  </a:lnTo>
                  <a:cubicBezTo>
                    <a:pt x="1393" y="3869"/>
                    <a:pt x="1704" y="3656"/>
                    <a:pt x="1978" y="3465"/>
                  </a:cubicBezTo>
                  <a:cubicBezTo>
                    <a:pt x="2604" y="3029"/>
                    <a:pt x="3384" y="2491"/>
                    <a:pt x="3384" y="1544"/>
                  </a:cubicBezTo>
                  <a:cubicBezTo>
                    <a:pt x="3384" y="564"/>
                    <a:pt x="2544" y="0"/>
                    <a:pt x="16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0"/>
            <p:cNvSpPr/>
            <p:nvPr/>
          </p:nvSpPr>
          <p:spPr>
            <a:xfrm>
              <a:off x="5574069" y="3061335"/>
              <a:ext cx="28977" cy="39750"/>
            </a:xfrm>
            <a:custGeom>
              <a:rect b="b" l="l" r="r" t="t"/>
              <a:pathLst>
                <a:path extrusionOk="0" h="1594" w="1162">
                  <a:moveTo>
                    <a:pt x="581" y="340"/>
                  </a:moveTo>
                  <a:cubicBezTo>
                    <a:pt x="702" y="340"/>
                    <a:pt x="771" y="395"/>
                    <a:pt x="771" y="525"/>
                  </a:cubicBezTo>
                  <a:lnTo>
                    <a:pt x="771" y="1073"/>
                  </a:lnTo>
                  <a:cubicBezTo>
                    <a:pt x="771" y="1198"/>
                    <a:pt x="702" y="1259"/>
                    <a:pt x="581" y="1259"/>
                  </a:cubicBezTo>
                  <a:cubicBezTo>
                    <a:pt x="460" y="1259"/>
                    <a:pt x="391" y="1198"/>
                    <a:pt x="391" y="1073"/>
                  </a:cubicBezTo>
                  <a:lnTo>
                    <a:pt x="391" y="525"/>
                  </a:lnTo>
                  <a:cubicBezTo>
                    <a:pt x="391" y="395"/>
                    <a:pt x="460" y="340"/>
                    <a:pt x="581" y="340"/>
                  </a:cubicBezTo>
                  <a:close/>
                  <a:moveTo>
                    <a:pt x="581" y="1"/>
                  </a:moveTo>
                  <a:cubicBezTo>
                    <a:pt x="251" y="1"/>
                    <a:pt x="1" y="140"/>
                    <a:pt x="1" y="525"/>
                  </a:cubicBezTo>
                  <a:lnTo>
                    <a:pt x="1" y="1073"/>
                  </a:lnTo>
                  <a:cubicBezTo>
                    <a:pt x="1" y="1454"/>
                    <a:pt x="251" y="1593"/>
                    <a:pt x="581" y="1593"/>
                  </a:cubicBezTo>
                  <a:cubicBezTo>
                    <a:pt x="911" y="1593"/>
                    <a:pt x="1161" y="1458"/>
                    <a:pt x="1161" y="1073"/>
                  </a:cubicBezTo>
                  <a:lnTo>
                    <a:pt x="1161" y="525"/>
                  </a:lnTo>
                  <a:cubicBezTo>
                    <a:pt x="1161" y="140"/>
                    <a:pt x="906"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0"/>
            <p:cNvSpPr/>
            <p:nvPr/>
          </p:nvSpPr>
          <p:spPr>
            <a:xfrm>
              <a:off x="5587610" y="3057420"/>
              <a:ext cx="45187" cy="78728"/>
            </a:xfrm>
            <a:custGeom>
              <a:rect b="b" l="l" r="r" t="t"/>
              <a:pathLst>
                <a:path extrusionOk="0" h="3157" w="1812">
                  <a:moveTo>
                    <a:pt x="1584" y="0"/>
                  </a:moveTo>
                  <a:cubicBezTo>
                    <a:pt x="1514" y="0"/>
                    <a:pt x="1454" y="37"/>
                    <a:pt x="1421" y="98"/>
                  </a:cubicBezTo>
                  <a:cubicBezTo>
                    <a:pt x="1" y="3031"/>
                    <a:pt x="47" y="2892"/>
                    <a:pt x="47" y="2952"/>
                  </a:cubicBezTo>
                  <a:cubicBezTo>
                    <a:pt x="52" y="3068"/>
                    <a:pt x="149" y="3156"/>
                    <a:pt x="265" y="3156"/>
                  </a:cubicBezTo>
                  <a:cubicBezTo>
                    <a:pt x="269" y="3157"/>
                    <a:pt x="273" y="3157"/>
                    <a:pt x="277" y="3157"/>
                  </a:cubicBezTo>
                  <a:cubicBezTo>
                    <a:pt x="343" y="3157"/>
                    <a:pt x="406" y="3120"/>
                    <a:pt x="437" y="3059"/>
                  </a:cubicBezTo>
                  <a:lnTo>
                    <a:pt x="1797" y="279"/>
                  </a:lnTo>
                  <a:cubicBezTo>
                    <a:pt x="1806" y="255"/>
                    <a:pt x="1811" y="232"/>
                    <a:pt x="1811" y="209"/>
                  </a:cubicBezTo>
                  <a:cubicBezTo>
                    <a:pt x="1802" y="88"/>
                    <a:pt x="1704" y="0"/>
                    <a:pt x="1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0"/>
            <p:cNvSpPr/>
            <p:nvPr/>
          </p:nvSpPr>
          <p:spPr>
            <a:xfrm>
              <a:off x="5618283" y="3092357"/>
              <a:ext cx="28977" cy="39750"/>
            </a:xfrm>
            <a:custGeom>
              <a:rect b="b" l="l" r="r" t="t"/>
              <a:pathLst>
                <a:path extrusionOk="0" h="1594" w="1162">
                  <a:moveTo>
                    <a:pt x="581" y="335"/>
                  </a:moveTo>
                  <a:cubicBezTo>
                    <a:pt x="697" y="335"/>
                    <a:pt x="771" y="395"/>
                    <a:pt x="771" y="521"/>
                  </a:cubicBezTo>
                  <a:lnTo>
                    <a:pt x="771" y="1069"/>
                  </a:lnTo>
                  <a:cubicBezTo>
                    <a:pt x="771" y="1198"/>
                    <a:pt x="697" y="1254"/>
                    <a:pt x="581" y="1254"/>
                  </a:cubicBezTo>
                  <a:cubicBezTo>
                    <a:pt x="460" y="1254"/>
                    <a:pt x="391" y="1198"/>
                    <a:pt x="391" y="1069"/>
                  </a:cubicBezTo>
                  <a:lnTo>
                    <a:pt x="391" y="521"/>
                  </a:lnTo>
                  <a:cubicBezTo>
                    <a:pt x="391" y="395"/>
                    <a:pt x="460" y="335"/>
                    <a:pt x="581" y="335"/>
                  </a:cubicBezTo>
                  <a:close/>
                  <a:moveTo>
                    <a:pt x="581" y="1"/>
                  </a:moveTo>
                  <a:cubicBezTo>
                    <a:pt x="256" y="1"/>
                    <a:pt x="1" y="140"/>
                    <a:pt x="1" y="521"/>
                  </a:cubicBezTo>
                  <a:lnTo>
                    <a:pt x="1" y="1069"/>
                  </a:lnTo>
                  <a:cubicBezTo>
                    <a:pt x="1" y="1449"/>
                    <a:pt x="252" y="1593"/>
                    <a:pt x="581" y="1593"/>
                  </a:cubicBezTo>
                  <a:cubicBezTo>
                    <a:pt x="911" y="1593"/>
                    <a:pt x="1161" y="1454"/>
                    <a:pt x="1161" y="1069"/>
                  </a:cubicBezTo>
                  <a:lnTo>
                    <a:pt x="1161" y="521"/>
                  </a:lnTo>
                  <a:cubicBezTo>
                    <a:pt x="1161" y="140"/>
                    <a:pt x="906"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50"/>
          <p:cNvGrpSpPr/>
          <p:nvPr/>
        </p:nvGrpSpPr>
        <p:grpSpPr>
          <a:xfrm>
            <a:off x="1436375" y="4372325"/>
            <a:ext cx="6271250" cy="120300"/>
            <a:chOff x="1436375" y="4372325"/>
            <a:chExt cx="6271250" cy="120300"/>
          </a:xfrm>
        </p:grpSpPr>
        <p:sp>
          <p:nvSpPr>
            <p:cNvPr id="1583" name="Google Shape;1583;p50"/>
            <p:cNvSpPr/>
            <p:nvPr/>
          </p:nvSpPr>
          <p:spPr>
            <a:xfrm>
              <a:off x="2198375" y="4372325"/>
              <a:ext cx="120300" cy="1203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0"/>
            <p:cNvSpPr/>
            <p:nvPr/>
          </p:nvSpPr>
          <p:spPr>
            <a:xfrm>
              <a:off x="4511850" y="4372325"/>
              <a:ext cx="120300" cy="1203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0"/>
            <p:cNvSpPr/>
            <p:nvPr/>
          </p:nvSpPr>
          <p:spPr>
            <a:xfrm>
              <a:off x="6825325" y="4372325"/>
              <a:ext cx="120300" cy="1203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6" name="Google Shape;1586;p50"/>
            <p:cNvCxnSpPr>
              <a:stCxn id="1583" idx="2"/>
            </p:cNvCxnSpPr>
            <p:nvPr/>
          </p:nvCxnSpPr>
          <p:spPr>
            <a:xfrm rot="10800000">
              <a:off x="1436375" y="4432475"/>
              <a:ext cx="762000" cy="0"/>
            </a:xfrm>
            <a:prstGeom prst="straightConnector1">
              <a:avLst/>
            </a:prstGeom>
            <a:noFill/>
            <a:ln cap="flat" cmpd="sng" w="19050">
              <a:solidFill>
                <a:srgbClr val="FFFFFF"/>
              </a:solidFill>
              <a:prstDash val="solid"/>
              <a:round/>
              <a:headEnd len="med" w="med" type="none"/>
              <a:tailEnd len="med" w="med" type="none"/>
            </a:ln>
          </p:spPr>
        </p:cxnSp>
        <p:cxnSp>
          <p:nvCxnSpPr>
            <p:cNvPr id="1587" name="Google Shape;1587;p50"/>
            <p:cNvCxnSpPr>
              <a:endCxn id="1584" idx="2"/>
            </p:cNvCxnSpPr>
            <p:nvPr/>
          </p:nvCxnSpPr>
          <p:spPr>
            <a:xfrm>
              <a:off x="2318550" y="4432475"/>
              <a:ext cx="2193300" cy="0"/>
            </a:xfrm>
            <a:prstGeom prst="straightConnector1">
              <a:avLst/>
            </a:prstGeom>
            <a:noFill/>
            <a:ln cap="flat" cmpd="sng" w="19050">
              <a:solidFill>
                <a:srgbClr val="FFFFFF"/>
              </a:solidFill>
              <a:prstDash val="solid"/>
              <a:round/>
              <a:headEnd len="med" w="med" type="none"/>
              <a:tailEnd len="med" w="med" type="none"/>
            </a:ln>
          </p:spPr>
        </p:cxnSp>
        <p:cxnSp>
          <p:nvCxnSpPr>
            <p:cNvPr id="1588" name="Google Shape;1588;p50"/>
            <p:cNvCxnSpPr>
              <a:stCxn id="1584" idx="6"/>
              <a:endCxn id="1585" idx="2"/>
            </p:cNvCxnSpPr>
            <p:nvPr/>
          </p:nvCxnSpPr>
          <p:spPr>
            <a:xfrm>
              <a:off x="4632150" y="4432475"/>
              <a:ext cx="2193300" cy="0"/>
            </a:xfrm>
            <a:prstGeom prst="straightConnector1">
              <a:avLst/>
            </a:prstGeom>
            <a:noFill/>
            <a:ln cap="flat" cmpd="sng" w="19050">
              <a:solidFill>
                <a:srgbClr val="FFFFFF"/>
              </a:solidFill>
              <a:prstDash val="solid"/>
              <a:round/>
              <a:headEnd len="med" w="med" type="none"/>
              <a:tailEnd len="med" w="med" type="none"/>
            </a:ln>
          </p:spPr>
        </p:cxnSp>
        <p:cxnSp>
          <p:nvCxnSpPr>
            <p:cNvPr id="1589" name="Google Shape;1589;p50"/>
            <p:cNvCxnSpPr/>
            <p:nvPr/>
          </p:nvCxnSpPr>
          <p:spPr>
            <a:xfrm rot="10800000">
              <a:off x="6945625" y="4432475"/>
              <a:ext cx="762000" cy="0"/>
            </a:xfrm>
            <a:prstGeom prst="straightConnector1">
              <a:avLst/>
            </a:prstGeom>
            <a:noFill/>
            <a:ln cap="flat" cmpd="sng" w="19050">
              <a:solidFill>
                <a:srgbClr val="FFFFFF"/>
              </a:solidFill>
              <a:prstDash val="solid"/>
              <a:round/>
              <a:headEnd len="med" w="med" type="none"/>
              <a:tailEnd len="med" w="med" type="none"/>
            </a:ln>
          </p:spPr>
        </p:cxnSp>
      </p:grpSp>
      <p:grpSp>
        <p:nvGrpSpPr>
          <p:cNvPr id="1590" name="Google Shape;1590;p50"/>
          <p:cNvGrpSpPr/>
          <p:nvPr/>
        </p:nvGrpSpPr>
        <p:grpSpPr>
          <a:xfrm>
            <a:off x="3778454" y="4836441"/>
            <a:ext cx="1587098" cy="38299"/>
            <a:chOff x="834898" y="4444541"/>
            <a:chExt cx="1587098" cy="38299"/>
          </a:xfrm>
        </p:grpSpPr>
        <p:sp>
          <p:nvSpPr>
            <p:cNvPr id="1591" name="Google Shape;1591;p50"/>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0"/>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0"/>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0"/>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0"/>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0"/>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0"/>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0"/>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0"/>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0"/>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604" name="Shape 1604"/>
        <p:cNvGrpSpPr/>
        <p:nvPr/>
      </p:nvGrpSpPr>
      <p:grpSpPr>
        <a:xfrm>
          <a:off x="0" y="0"/>
          <a:ext cx="0" cy="0"/>
          <a:chOff x="0" y="0"/>
          <a:chExt cx="0" cy="0"/>
        </a:xfrm>
      </p:grpSpPr>
      <p:grpSp>
        <p:nvGrpSpPr>
          <p:cNvPr id="1605" name="Google Shape;1605;p51"/>
          <p:cNvGrpSpPr/>
          <p:nvPr/>
        </p:nvGrpSpPr>
        <p:grpSpPr>
          <a:xfrm>
            <a:off x="2902835" y="1419647"/>
            <a:ext cx="4021458" cy="3062913"/>
            <a:chOff x="3578510" y="1419647"/>
            <a:chExt cx="4021458" cy="3062913"/>
          </a:xfrm>
        </p:grpSpPr>
        <p:sp>
          <p:nvSpPr>
            <p:cNvPr id="1606" name="Google Shape;1606;p51"/>
            <p:cNvSpPr/>
            <p:nvPr/>
          </p:nvSpPr>
          <p:spPr>
            <a:xfrm>
              <a:off x="3716658" y="1548119"/>
              <a:ext cx="3748533" cy="2285776"/>
            </a:xfrm>
            <a:prstGeom prst="rect">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3578510" y="1419647"/>
              <a:ext cx="4021458" cy="2544218"/>
            </a:xfrm>
            <a:prstGeom prst="roundRect">
              <a:avLst>
                <a:gd fmla="val 3857"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8" name="Google Shape;1608;p51"/>
            <p:cNvGrpSpPr/>
            <p:nvPr/>
          </p:nvGrpSpPr>
          <p:grpSpPr>
            <a:xfrm>
              <a:off x="3605853" y="1447364"/>
              <a:ext cx="3966900" cy="3035196"/>
              <a:chOff x="3605853" y="1447364"/>
              <a:chExt cx="3966900" cy="3035196"/>
            </a:xfrm>
          </p:grpSpPr>
          <p:sp>
            <p:nvSpPr>
              <p:cNvPr id="1609" name="Google Shape;1609;p51"/>
              <p:cNvSpPr/>
              <p:nvPr/>
            </p:nvSpPr>
            <p:spPr>
              <a:xfrm>
                <a:off x="3605853" y="1447364"/>
                <a:ext cx="3966900" cy="2488800"/>
              </a:xfrm>
              <a:prstGeom prst="roundRect">
                <a:avLst>
                  <a:gd fmla="val 3282" name="adj"/>
                </a:avLst>
              </a:pr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1"/>
              <p:cNvSpPr/>
              <p:nvPr/>
            </p:nvSpPr>
            <p:spPr>
              <a:xfrm>
                <a:off x="4900908" y="3963886"/>
                <a:ext cx="1373343" cy="518674"/>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F3F3F3"/>
                </a:solidFill>
                <a:prstDash val="solid"/>
                <a:round/>
                <a:headEnd len="med" w="med" type="none"/>
                <a:tailEnd len="med" w="med" type="none"/>
              </a:ln>
            </p:spPr>
          </p:sp>
        </p:grpSp>
        <p:cxnSp>
          <p:nvCxnSpPr>
            <p:cNvPr id="1611" name="Google Shape;1611;p51"/>
            <p:cNvCxnSpPr/>
            <p:nvPr/>
          </p:nvCxnSpPr>
          <p:spPr>
            <a:xfrm>
              <a:off x="4915750" y="4433452"/>
              <a:ext cx="1353441" cy="0"/>
            </a:xfrm>
            <a:prstGeom prst="straightConnector1">
              <a:avLst/>
            </a:prstGeom>
            <a:noFill/>
            <a:ln cap="flat" cmpd="sng" w="19050">
              <a:solidFill>
                <a:srgbClr val="F3F3F3"/>
              </a:solidFill>
              <a:prstDash val="solid"/>
              <a:round/>
              <a:headEnd len="med" w="med" type="none"/>
              <a:tailEnd len="med" w="med" type="none"/>
            </a:ln>
          </p:spPr>
        </p:cxnSp>
      </p:grpSp>
      <p:pic>
        <p:nvPicPr>
          <p:cNvPr id="1612" name="Google Shape;1612;p51"/>
          <p:cNvPicPr preferRelativeResize="0"/>
          <p:nvPr/>
        </p:nvPicPr>
        <p:blipFill rotWithShape="1">
          <a:blip r:embed="rId3">
            <a:alphaModFix/>
          </a:blip>
          <a:srcRect b="0" l="3557" r="3557" t="0"/>
          <a:stretch/>
        </p:blipFill>
        <p:spPr>
          <a:xfrm>
            <a:off x="3045774" y="1556700"/>
            <a:ext cx="3735576" cy="2262100"/>
          </a:xfrm>
          <a:prstGeom prst="rect">
            <a:avLst/>
          </a:prstGeom>
          <a:noFill/>
          <a:ln>
            <a:noFill/>
          </a:ln>
        </p:spPr>
      </p:pic>
      <p:sp>
        <p:nvSpPr>
          <p:cNvPr id="1613" name="Google Shape;1613;p51"/>
          <p:cNvSpPr/>
          <p:nvPr/>
        </p:nvSpPr>
        <p:spPr>
          <a:xfrm>
            <a:off x="1086000" y="1617175"/>
            <a:ext cx="2023500" cy="1046700"/>
          </a:xfrm>
          <a:prstGeom prst="homePlate">
            <a:avLst>
              <a:gd fmla="val 53405" name="adj"/>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txBox="1"/>
          <p:nvPr>
            <p:ph idx="1" type="subTitle"/>
          </p:nvPr>
        </p:nvSpPr>
        <p:spPr>
          <a:xfrm>
            <a:off x="902400" y="2884164"/>
            <a:ext cx="1572600" cy="8406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sp>
        <p:nvSpPr>
          <p:cNvPr id="1615" name="Google Shape;1615;p51"/>
          <p:cNvSpPr txBox="1"/>
          <p:nvPr>
            <p:ph type="title"/>
          </p:nvPr>
        </p:nvSpPr>
        <p:spPr>
          <a:xfrm>
            <a:off x="902401" y="1838000"/>
            <a:ext cx="1572600" cy="7056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DESKTOP SOFTWARE</a:t>
            </a:r>
            <a:endParaRPr/>
          </a:p>
        </p:txBody>
      </p:sp>
      <p:grpSp>
        <p:nvGrpSpPr>
          <p:cNvPr id="1616" name="Google Shape;1616;p51"/>
          <p:cNvGrpSpPr/>
          <p:nvPr/>
        </p:nvGrpSpPr>
        <p:grpSpPr>
          <a:xfrm>
            <a:off x="527304" y="4444241"/>
            <a:ext cx="1587098" cy="38299"/>
            <a:chOff x="834898" y="4444541"/>
            <a:chExt cx="1587098" cy="38299"/>
          </a:xfrm>
        </p:grpSpPr>
        <p:sp>
          <p:nvSpPr>
            <p:cNvPr id="1617" name="Google Shape;1617;p51"/>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1"/>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1"/>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630" name="Shape 1630"/>
        <p:cNvGrpSpPr/>
        <p:nvPr/>
      </p:nvGrpSpPr>
      <p:grpSpPr>
        <a:xfrm>
          <a:off x="0" y="0"/>
          <a:ext cx="0" cy="0"/>
          <a:chOff x="0" y="0"/>
          <a:chExt cx="0" cy="0"/>
        </a:xfrm>
      </p:grpSpPr>
      <p:grpSp>
        <p:nvGrpSpPr>
          <p:cNvPr id="1631" name="Google Shape;1631;p52"/>
          <p:cNvGrpSpPr/>
          <p:nvPr/>
        </p:nvGrpSpPr>
        <p:grpSpPr>
          <a:xfrm flipH="1">
            <a:off x="3872133" y="1007593"/>
            <a:ext cx="2388309" cy="3283958"/>
            <a:chOff x="1835466" y="929768"/>
            <a:chExt cx="2388309" cy="3283958"/>
          </a:xfrm>
        </p:grpSpPr>
        <p:sp>
          <p:nvSpPr>
            <p:cNvPr id="1632" name="Google Shape;1632;p52"/>
            <p:cNvSpPr/>
            <p:nvPr/>
          </p:nvSpPr>
          <p:spPr>
            <a:xfrm>
              <a:off x="1835466" y="929768"/>
              <a:ext cx="2388309" cy="3283958"/>
            </a:xfrm>
            <a:prstGeom prst="roundRect">
              <a:avLst>
                <a:gd fmla="val 4846"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633" name="Google Shape;1633;p52"/>
            <p:cNvSpPr/>
            <p:nvPr/>
          </p:nvSpPr>
          <p:spPr>
            <a:xfrm>
              <a:off x="2010540" y="1124747"/>
              <a:ext cx="2038200" cy="29091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2"/>
            <p:cNvSpPr/>
            <p:nvPr/>
          </p:nvSpPr>
          <p:spPr>
            <a:xfrm>
              <a:off x="2947422" y="4067543"/>
              <a:ext cx="164398" cy="97411"/>
            </a:xfrm>
            <a:prstGeom prst="roundRect">
              <a:avLst>
                <a:gd fmla="val 50000"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35" name="Google Shape;1635;p52"/>
          <p:cNvPicPr preferRelativeResize="0"/>
          <p:nvPr/>
        </p:nvPicPr>
        <p:blipFill rotWithShape="1">
          <a:blip r:embed="rId3">
            <a:alphaModFix/>
          </a:blip>
          <a:srcRect b="0" l="30313" r="30309" t="0"/>
          <a:stretch/>
        </p:blipFill>
        <p:spPr>
          <a:xfrm>
            <a:off x="4054537" y="1205831"/>
            <a:ext cx="2023500" cy="2890550"/>
          </a:xfrm>
          <a:prstGeom prst="rect">
            <a:avLst/>
          </a:prstGeom>
          <a:noFill/>
          <a:ln>
            <a:noFill/>
          </a:ln>
        </p:spPr>
      </p:pic>
      <p:sp>
        <p:nvSpPr>
          <p:cNvPr id="1636" name="Google Shape;1636;p52"/>
          <p:cNvSpPr/>
          <p:nvPr/>
        </p:nvSpPr>
        <p:spPr>
          <a:xfrm rot="10800000">
            <a:off x="6111288" y="1610850"/>
            <a:ext cx="2023500" cy="1046700"/>
          </a:xfrm>
          <a:prstGeom prst="homePlate">
            <a:avLst>
              <a:gd fmla="val 53405" name="adj"/>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2"/>
          <p:cNvSpPr txBox="1"/>
          <p:nvPr>
            <p:ph idx="1" type="subTitle"/>
          </p:nvPr>
        </p:nvSpPr>
        <p:spPr>
          <a:xfrm>
            <a:off x="6748238" y="2884162"/>
            <a:ext cx="1572600" cy="7461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You can replace the image on the scr</a:t>
            </a:r>
            <a:r>
              <a:rPr lang="en"/>
              <a:t>e</a:t>
            </a:r>
            <a:r>
              <a:rPr lang="en"/>
              <a:t>en with your own work. Just delete this one, add yours and send it to the back</a:t>
            </a:r>
            <a:endParaRPr/>
          </a:p>
        </p:txBody>
      </p:sp>
      <p:sp>
        <p:nvSpPr>
          <p:cNvPr id="1638" name="Google Shape;1638;p52"/>
          <p:cNvSpPr/>
          <p:nvPr/>
        </p:nvSpPr>
        <p:spPr>
          <a:xfrm flipH="1" rot="10800000">
            <a:off x="2814266" y="4169920"/>
            <a:ext cx="54600" cy="546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2"/>
          <p:cNvSpPr txBox="1"/>
          <p:nvPr>
            <p:ph type="title"/>
          </p:nvPr>
        </p:nvSpPr>
        <p:spPr>
          <a:xfrm>
            <a:off x="6748238" y="1838000"/>
            <a:ext cx="1137300" cy="7056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TABLET APP</a:t>
            </a:r>
            <a:endParaRPr/>
          </a:p>
        </p:txBody>
      </p:sp>
      <p:grpSp>
        <p:nvGrpSpPr>
          <p:cNvPr id="1640" name="Google Shape;1640;p52"/>
          <p:cNvGrpSpPr/>
          <p:nvPr/>
        </p:nvGrpSpPr>
        <p:grpSpPr>
          <a:xfrm>
            <a:off x="1141154" y="4490716"/>
            <a:ext cx="1587098" cy="38299"/>
            <a:chOff x="834898" y="4444541"/>
            <a:chExt cx="1587098" cy="38299"/>
          </a:xfrm>
        </p:grpSpPr>
        <p:sp>
          <p:nvSpPr>
            <p:cNvPr id="1641" name="Google Shape;1641;p52"/>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2"/>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2"/>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2"/>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2"/>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2"/>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2"/>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2"/>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2"/>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2"/>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654" name="Shape 1654"/>
        <p:cNvGrpSpPr/>
        <p:nvPr/>
      </p:nvGrpSpPr>
      <p:grpSpPr>
        <a:xfrm>
          <a:off x="0" y="0"/>
          <a:ext cx="0" cy="0"/>
          <a:chOff x="0" y="0"/>
          <a:chExt cx="0" cy="0"/>
        </a:xfrm>
      </p:grpSpPr>
      <p:sp>
        <p:nvSpPr>
          <p:cNvPr id="1655" name="Google Shape;1655;p53"/>
          <p:cNvSpPr/>
          <p:nvPr/>
        </p:nvSpPr>
        <p:spPr>
          <a:xfrm>
            <a:off x="2902800" y="950900"/>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1656" name="Google Shape;1656;p53"/>
          <p:cNvPicPr preferRelativeResize="0"/>
          <p:nvPr/>
        </p:nvPicPr>
        <p:blipFill rotWithShape="1">
          <a:blip r:embed="rId3">
            <a:alphaModFix/>
          </a:blip>
          <a:srcRect b="0" l="34210" r="34207" t="0"/>
          <a:stretch/>
        </p:blipFill>
        <p:spPr>
          <a:xfrm>
            <a:off x="2959812" y="1214675"/>
            <a:ext cx="1518576" cy="2704675"/>
          </a:xfrm>
          <a:prstGeom prst="rect">
            <a:avLst/>
          </a:prstGeom>
          <a:noFill/>
          <a:ln>
            <a:noFill/>
          </a:ln>
        </p:spPr>
      </p:pic>
      <p:sp>
        <p:nvSpPr>
          <p:cNvPr id="1657" name="Google Shape;1657;p53"/>
          <p:cNvSpPr/>
          <p:nvPr/>
        </p:nvSpPr>
        <p:spPr>
          <a:xfrm>
            <a:off x="1085988" y="1617175"/>
            <a:ext cx="2023500" cy="1046700"/>
          </a:xfrm>
          <a:prstGeom prst="homePlate">
            <a:avLst>
              <a:gd fmla="val 53405" name="adj"/>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3"/>
          <p:cNvSpPr txBox="1"/>
          <p:nvPr>
            <p:ph idx="1" type="subTitle"/>
          </p:nvPr>
        </p:nvSpPr>
        <p:spPr>
          <a:xfrm>
            <a:off x="902388" y="2884164"/>
            <a:ext cx="1572600" cy="8406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You can replace the image on the screen with your own work. Just delete this one, add yours and send it to the back</a:t>
            </a:r>
            <a:endParaRPr/>
          </a:p>
        </p:txBody>
      </p:sp>
      <p:sp>
        <p:nvSpPr>
          <p:cNvPr id="1659" name="Google Shape;1659;p53"/>
          <p:cNvSpPr txBox="1"/>
          <p:nvPr>
            <p:ph type="title"/>
          </p:nvPr>
        </p:nvSpPr>
        <p:spPr>
          <a:xfrm>
            <a:off x="1390213" y="1838000"/>
            <a:ext cx="1084800" cy="7056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MOBILE WEB</a:t>
            </a:r>
            <a:endParaRPr/>
          </a:p>
        </p:txBody>
      </p:sp>
      <p:grpSp>
        <p:nvGrpSpPr>
          <p:cNvPr id="1660" name="Google Shape;1660;p53"/>
          <p:cNvGrpSpPr/>
          <p:nvPr/>
        </p:nvGrpSpPr>
        <p:grpSpPr>
          <a:xfrm rot="5400000">
            <a:off x="6510454" y="3855716"/>
            <a:ext cx="1587098" cy="38299"/>
            <a:chOff x="834898" y="4444541"/>
            <a:chExt cx="1587098" cy="38299"/>
          </a:xfrm>
        </p:grpSpPr>
        <p:sp>
          <p:nvSpPr>
            <p:cNvPr id="1661" name="Google Shape;1661;p53"/>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3"/>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3"/>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3"/>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3"/>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3"/>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3"/>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3"/>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3"/>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3"/>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53"/>
          <p:cNvGrpSpPr/>
          <p:nvPr/>
        </p:nvGrpSpPr>
        <p:grpSpPr>
          <a:xfrm>
            <a:off x="1467848" y="1541887"/>
            <a:ext cx="433199" cy="89400"/>
            <a:chOff x="1466426" y="1540126"/>
            <a:chExt cx="433199" cy="89400"/>
          </a:xfrm>
        </p:grpSpPr>
        <p:sp>
          <p:nvSpPr>
            <p:cNvPr id="1672" name="Google Shape;1672;p53"/>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3"/>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677" name="Shape 1677"/>
        <p:cNvGrpSpPr/>
        <p:nvPr/>
      </p:nvGrpSpPr>
      <p:grpSpPr>
        <a:xfrm>
          <a:off x="0" y="0"/>
          <a:ext cx="0" cy="0"/>
          <a:chOff x="0" y="0"/>
          <a:chExt cx="0" cy="0"/>
        </a:xfrm>
      </p:grpSpPr>
      <p:sp>
        <p:nvSpPr>
          <p:cNvPr id="1678" name="Google Shape;1678;p54"/>
          <p:cNvSpPr/>
          <p:nvPr/>
        </p:nvSpPr>
        <p:spPr>
          <a:xfrm rot="10800000">
            <a:off x="1566350" y="2151950"/>
            <a:ext cx="2825600" cy="2083300"/>
          </a:xfrm>
          <a:prstGeom prst="flowChartManualInput">
            <a:avLst/>
          </a:prstGeom>
          <a:gradFill>
            <a:gsLst>
              <a:gs pos="0">
                <a:srgbClr val="DE4223"/>
              </a:gs>
              <a:gs pos="100000">
                <a:srgbClr val="B64040"/>
              </a:gs>
            </a:gsLst>
            <a:path path="circle">
              <a:fillToRect b="50%" l="50%" r="50%" t="50%"/>
            </a:path>
            <a:tileRect/>
          </a:gradFill>
          <a:ln>
            <a:noFill/>
          </a:ln>
          <a:effectLst>
            <a:outerShdw blurRad="57150" rotWithShape="0" algn="bl" dir="45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4"/>
          <p:cNvSpPr/>
          <p:nvPr/>
        </p:nvSpPr>
        <p:spPr>
          <a:xfrm rot="10800000">
            <a:off x="4752075" y="2151950"/>
            <a:ext cx="2825600" cy="2083300"/>
          </a:xfrm>
          <a:prstGeom prst="flowChartManualInput">
            <a:avLst/>
          </a:prstGeom>
          <a:gradFill>
            <a:gsLst>
              <a:gs pos="0">
                <a:srgbClr val="DE4223"/>
              </a:gs>
              <a:gs pos="100000">
                <a:srgbClr val="B64040"/>
              </a:gs>
            </a:gsLst>
            <a:path path="circle">
              <a:fillToRect b="50%" l="50%" r="50%" t="50%"/>
            </a:path>
            <a:tileRect/>
          </a:gradFill>
          <a:ln>
            <a:noFill/>
          </a:ln>
          <a:effectLst>
            <a:outerShdw blurRad="57150" rotWithShape="0" algn="bl" dir="45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4"/>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OUR TEAM</a:t>
            </a:r>
            <a:endParaRPr/>
          </a:p>
        </p:txBody>
      </p:sp>
      <p:sp>
        <p:nvSpPr>
          <p:cNvPr id="1681" name="Google Shape;1681;p54"/>
          <p:cNvSpPr txBox="1"/>
          <p:nvPr/>
        </p:nvSpPr>
        <p:spPr>
          <a:xfrm>
            <a:off x="5323224" y="2936175"/>
            <a:ext cx="1683300" cy="453300"/>
          </a:xfrm>
          <a:prstGeom prst="rect">
            <a:avLst/>
          </a:prstGeom>
          <a:noFill/>
          <a:ln>
            <a:noFill/>
          </a:ln>
        </p:spPr>
        <p:txBody>
          <a:bodyPr anchorCtr="0" anchor="t" bIns="0" lIns="0" spcFirstLastPara="1" rIns="0" wrap="square" tIns="6350">
            <a:noAutofit/>
          </a:bodyPr>
          <a:lstStyle/>
          <a:p>
            <a:pPr indent="0" lvl="0" marL="0" rtl="0" algn="ctr">
              <a:spcBef>
                <a:spcPts val="0"/>
              </a:spcBef>
              <a:spcAft>
                <a:spcPts val="0"/>
              </a:spcAft>
              <a:buClr>
                <a:schemeClr val="dk1"/>
              </a:buClr>
              <a:buSzPts val="600"/>
              <a:buFont typeface="Arial"/>
              <a:buNone/>
            </a:pPr>
            <a:r>
              <a:rPr lang="en" sz="1200">
                <a:solidFill>
                  <a:srgbClr val="FFFFFF"/>
                </a:solidFill>
                <a:latin typeface="Abel"/>
                <a:ea typeface="Abel"/>
                <a:cs typeface="Abel"/>
                <a:sym typeface="Abel"/>
              </a:rPr>
              <a:t>Here you could talk a bit about this person and provide a short bio</a:t>
            </a:r>
            <a:endParaRPr sz="1200">
              <a:solidFill>
                <a:srgbClr val="FFFFFF"/>
              </a:solidFill>
              <a:latin typeface="Abel"/>
              <a:ea typeface="Abel"/>
              <a:cs typeface="Abel"/>
              <a:sym typeface="Abel"/>
            </a:endParaRPr>
          </a:p>
        </p:txBody>
      </p:sp>
      <p:sp>
        <p:nvSpPr>
          <p:cNvPr id="1682" name="Google Shape;1682;p54"/>
          <p:cNvSpPr txBox="1"/>
          <p:nvPr/>
        </p:nvSpPr>
        <p:spPr>
          <a:xfrm>
            <a:off x="2137499" y="2936175"/>
            <a:ext cx="1683300" cy="453300"/>
          </a:xfrm>
          <a:prstGeom prst="rect">
            <a:avLst/>
          </a:prstGeom>
          <a:noFill/>
          <a:ln>
            <a:noFill/>
          </a:ln>
        </p:spPr>
        <p:txBody>
          <a:bodyPr anchorCtr="0" anchor="t" bIns="0" lIns="0" spcFirstLastPara="1" rIns="0" wrap="square" tIns="6350">
            <a:noAutofit/>
          </a:bodyPr>
          <a:lstStyle/>
          <a:p>
            <a:pPr indent="0" lvl="0" marL="0" rtl="0" algn="ctr">
              <a:spcBef>
                <a:spcPts val="0"/>
              </a:spcBef>
              <a:spcAft>
                <a:spcPts val="0"/>
              </a:spcAft>
              <a:buClr>
                <a:schemeClr val="dk1"/>
              </a:buClr>
              <a:buSzPts val="600"/>
              <a:buFont typeface="Arial"/>
              <a:buNone/>
            </a:pPr>
            <a:r>
              <a:rPr lang="en" sz="1200">
                <a:solidFill>
                  <a:srgbClr val="FFFFFF"/>
                </a:solidFill>
                <a:latin typeface="Abel"/>
                <a:ea typeface="Abel"/>
                <a:cs typeface="Abel"/>
                <a:sym typeface="Abel"/>
              </a:rPr>
              <a:t>Here you could talk a bit about this person and provide a short bio</a:t>
            </a:r>
            <a:endParaRPr sz="1200">
              <a:solidFill>
                <a:srgbClr val="FFFFFF"/>
              </a:solidFill>
              <a:latin typeface="Abel"/>
              <a:ea typeface="Abel"/>
              <a:cs typeface="Abel"/>
              <a:sym typeface="Abel"/>
            </a:endParaRPr>
          </a:p>
        </p:txBody>
      </p:sp>
      <p:sp>
        <p:nvSpPr>
          <p:cNvPr id="1683" name="Google Shape;1683;p54"/>
          <p:cNvSpPr/>
          <p:nvPr/>
        </p:nvSpPr>
        <p:spPr>
          <a:xfrm>
            <a:off x="1781400" y="1485675"/>
            <a:ext cx="2395500" cy="945425"/>
          </a:xfrm>
          <a:prstGeom prst="flowChartManualInput">
            <a:avLst/>
          </a:prstGeom>
          <a:gradFill>
            <a:gsLst>
              <a:gs pos="0">
                <a:srgbClr val="FFC002"/>
              </a:gs>
              <a:gs pos="100000">
                <a:srgbClr val="E69138"/>
              </a:gs>
            </a:gsLst>
            <a:path path="circle">
              <a:fillToRect b="50%" l="50%" r="50%" t="50%"/>
            </a:path>
            <a:tileRect/>
          </a:gradFill>
          <a:ln>
            <a:noFill/>
          </a:ln>
          <a:effectLst>
            <a:outerShdw blurRad="57150" rotWithShape="0" algn="bl" dir="45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4"/>
          <p:cNvSpPr/>
          <p:nvPr/>
        </p:nvSpPr>
        <p:spPr>
          <a:xfrm>
            <a:off x="4967125" y="1485675"/>
            <a:ext cx="2395500" cy="945425"/>
          </a:xfrm>
          <a:prstGeom prst="flowChartManualInput">
            <a:avLst/>
          </a:prstGeom>
          <a:gradFill>
            <a:gsLst>
              <a:gs pos="0">
                <a:srgbClr val="FFC002"/>
              </a:gs>
              <a:gs pos="100000">
                <a:srgbClr val="E69138"/>
              </a:gs>
            </a:gsLst>
            <a:path path="circle">
              <a:fillToRect b="50%" l="50%" r="50%" t="50%"/>
            </a:path>
            <a:tileRect/>
          </a:gradFill>
          <a:ln>
            <a:noFill/>
          </a:ln>
          <a:effectLst>
            <a:outerShdw blurRad="57150" rotWithShape="0" algn="bl" dir="45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4"/>
          <p:cNvSpPr txBox="1"/>
          <p:nvPr/>
        </p:nvSpPr>
        <p:spPr>
          <a:xfrm>
            <a:off x="5323224" y="1786125"/>
            <a:ext cx="1683300" cy="453300"/>
          </a:xfrm>
          <a:prstGeom prst="rect">
            <a:avLst/>
          </a:prstGeom>
          <a:noFill/>
          <a:ln>
            <a:noFill/>
          </a:ln>
        </p:spPr>
        <p:txBody>
          <a:bodyPr anchorCtr="0" anchor="ctr" bIns="0" lIns="0" spcFirstLastPara="1" rIns="0" wrap="square" tIns="6350">
            <a:noAutofit/>
          </a:bodyPr>
          <a:lstStyle/>
          <a:p>
            <a:pPr indent="0" lvl="0" marL="0" rtl="0" algn="ctr">
              <a:spcBef>
                <a:spcPts val="0"/>
              </a:spcBef>
              <a:spcAft>
                <a:spcPts val="0"/>
              </a:spcAft>
              <a:buClr>
                <a:schemeClr val="dk1"/>
              </a:buClr>
              <a:buSzPts val="600"/>
              <a:buFont typeface="Arial"/>
              <a:buNone/>
            </a:pPr>
            <a:r>
              <a:rPr lang="en" sz="1800">
                <a:solidFill>
                  <a:srgbClr val="FFFFFF"/>
                </a:solidFill>
                <a:latin typeface="Anton"/>
                <a:ea typeface="Anton"/>
                <a:cs typeface="Anton"/>
                <a:sym typeface="Anton"/>
              </a:rPr>
              <a:t>JENNA DOE</a:t>
            </a:r>
            <a:endParaRPr sz="1800">
              <a:solidFill>
                <a:srgbClr val="FFFFFF"/>
              </a:solidFill>
              <a:latin typeface="Anton"/>
              <a:ea typeface="Anton"/>
              <a:cs typeface="Anton"/>
              <a:sym typeface="Anton"/>
            </a:endParaRPr>
          </a:p>
        </p:txBody>
      </p:sp>
      <p:sp>
        <p:nvSpPr>
          <p:cNvPr id="1686" name="Google Shape;1686;p54"/>
          <p:cNvSpPr txBox="1"/>
          <p:nvPr/>
        </p:nvSpPr>
        <p:spPr>
          <a:xfrm>
            <a:off x="2137499" y="1786125"/>
            <a:ext cx="1683300" cy="453300"/>
          </a:xfrm>
          <a:prstGeom prst="rect">
            <a:avLst/>
          </a:prstGeom>
          <a:noFill/>
          <a:ln>
            <a:noFill/>
          </a:ln>
        </p:spPr>
        <p:txBody>
          <a:bodyPr anchorCtr="0" anchor="ctr" bIns="0" lIns="0" spcFirstLastPara="1" rIns="0" wrap="square" tIns="6350">
            <a:noAutofit/>
          </a:bodyPr>
          <a:lstStyle/>
          <a:p>
            <a:pPr indent="0" lvl="0" marL="0" rtl="0" algn="ctr">
              <a:spcBef>
                <a:spcPts val="0"/>
              </a:spcBef>
              <a:spcAft>
                <a:spcPts val="0"/>
              </a:spcAft>
              <a:buNone/>
            </a:pPr>
            <a:r>
              <a:rPr lang="en" sz="1800">
                <a:solidFill>
                  <a:srgbClr val="FFFFFF"/>
                </a:solidFill>
                <a:latin typeface="Anton"/>
                <a:ea typeface="Anton"/>
                <a:cs typeface="Anton"/>
                <a:sym typeface="Anton"/>
              </a:rPr>
              <a:t>JOHN DOE</a:t>
            </a:r>
            <a:endParaRPr sz="1800">
              <a:solidFill>
                <a:srgbClr val="FFFFFF"/>
              </a:solidFill>
              <a:latin typeface="Anton"/>
              <a:ea typeface="Anton"/>
              <a:cs typeface="Anton"/>
              <a:sym typeface="Anton"/>
            </a:endParaRPr>
          </a:p>
        </p:txBody>
      </p:sp>
      <p:grpSp>
        <p:nvGrpSpPr>
          <p:cNvPr id="1687" name="Google Shape;1687;p54"/>
          <p:cNvGrpSpPr/>
          <p:nvPr/>
        </p:nvGrpSpPr>
        <p:grpSpPr>
          <a:xfrm>
            <a:off x="1190529" y="3820441"/>
            <a:ext cx="1587098" cy="38299"/>
            <a:chOff x="834898" y="4444541"/>
            <a:chExt cx="1587098" cy="38299"/>
          </a:xfrm>
        </p:grpSpPr>
        <p:sp>
          <p:nvSpPr>
            <p:cNvPr id="1688" name="Google Shape;1688;p54"/>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4"/>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4"/>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4"/>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4"/>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4"/>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4"/>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4"/>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4"/>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4"/>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701" name="Shape 1701"/>
        <p:cNvGrpSpPr/>
        <p:nvPr/>
      </p:nvGrpSpPr>
      <p:grpSpPr>
        <a:xfrm>
          <a:off x="0" y="0"/>
          <a:ext cx="0" cy="0"/>
          <a:chOff x="0" y="0"/>
          <a:chExt cx="0" cy="0"/>
        </a:xfrm>
      </p:grpSpPr>
      <p:grpSp>
        <p:nvGrpSpPr>
          <p:cNvPr id="1702" name="Google Shape;1702;p55"/>
          <p:cNvGrpSpPr/>
          <p:nvPr/>
        </p:nvGrpSpPr>
        <p:grpSpPr>
          <a:xfrm>
            <a:off x="5555772" y="672641"/>
            <a:ext cx="1227793" cy="1227969"/>
            <a:chOff x="4810900" y="3749900"/>
            <a:chExt cx="699000" cy="699100"/>
          </a:xfrm>
        </p:grpSpPr>
        <p:sp>
          <p:nvSpPr>
            <p:cNvPr id="1703" name="Google Shape;1703;p55"/>
            <p:cNvSpPr/>
            <p:nvPr/>
          </p:nvSpPr>
          <p:spPr>
            <a:xfrm>
              <a:off x="4867025" y="3760375"/>
              <a:ext cx="208125" cy="148925"/>
            </a:xfrm>
            <a:custGeom>
              <a:rect b="b" l="l" r="r" t="t"/>
              <a:pathLst>
                <a:path extrusionOk="0" h="5957" w="8325">
                  <a:moveTo>
                    <a:pt x="8325" y="0"/>
                  </a:moveTo>
                  <a:lnTo>
                    <a:pt x="8325" y="0"/>
                  </a:lnTo>
                  <a:cubicBezTo>
                    <a:pt x="8215" y="27"/>
                    <a:pt x="8107" y="57"/>
                    <a:pt x="8002" y="83"/>
                  </a:cubicBezTo>
                  <a:cubicBezTo>
                    <a:pt x="7886" y="116"/>
                    <a:pt x="7774" y="149"/>
                    <a:pt x="7659" y="185"/>
                  </a:cubicBezTo>
                  <a:lnTo>
                    <a:pt x="392" y="5386"/>
                  </a:lnTo>
                  <a:cubicBezTo>
                    <a:pt x="323" y="5481"/>
                    <a:pt x="254" y="5580"/>
                    <a:pt x="188" y="5679"/>
                  </a:cubicBezTo>
                  <a:cubicBezTo>
                    <a:pt x="122" y="5768"/>
                    <a:pt x="63" y="5864"/>
                    <a:pt x="0" y="5956"/>
                  </a:cubicBezTo>
                  <a:lnTo>
                    <a:pt x="8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4830850" y="3749900"/>
              <a:ext cx="325125" cy="232700"/>
            </a:xfrm>
            <a:custGeom>
              <a:rect b="b" l="l" r="r" t="t"/>
              <a:pathLst>
                <a:path extrusionOk="0" h="9308" w="13005">
                  <a:moveTo>
                    <a:pt x="13004" y="1"/>
                  </a:moveTo>
                  <a:cubicBezTo>
                    <a:pt x="12935" y="1"/>
                    <a:pt x="12866" y="4"/>
                    <a:pt x="12794" y="4"/>
                  </a:cubicBezTo>
                  <a:cubicBezTo>
                    <a:pt x="12724" y="8"/>
                    <a:pt x="12652" y="11"/>
                    <a:pt x="12583" y="11"/>
                  </a:cubicBezTo>
                  <a:lnTo>
                    <a:pt x="148" y="8909"/>
                  </a:lnTo>
                  <a:cubicBezTo>
                    <a:pt x="122" y="8975"/>
                    <a:pt x="96" y="9044"/>
                    <a:pt x="73" y="9110"/>
                  </a:cubicBezTo>
                  <a:cubicBezTo>
                    <a:pt x="46" y="9176"/>
                    <a:pt x="23" y="9242"/>
                    <a:pt x="1" y="9308"/>
                  </a:cubicBezTo>
                  <a:lnTo>
                    <a:pt x="130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4815675" y="3753050"/>
              <a:ext cx="400350" cy="287725"/>
            </a:xfrm>
            <a:custGeom>
              <a:rect b="b" l="l" r="r" t="t"/>
              <a:pathLst>
                <a:path extrusionOk="0" h="11509" w="16014">
                  <a:moveTo>
                    <a:pt x="15678" y="1"/>
                  </a:moveTo>
                  <a:lnTo>
                    <a:pt x="63" y="11176"/>
                  </a:lnTo>
                  <a:cubicBezTo>
                    <a:pt x="51" y="11232"/>
                    <a:pt x="40" y="11287"/>
                    <a:pt x="31" y="11343"/>
                  </a:cubicBezTo>
                  <a:cubicBezTo>
                    <a:pt x="21" y="11400"/>
                    <a:pt x="11" y="11453"/>
                    <a:pt x="1" y="11509"/>
                  </a:cubicBezTo>
                  <a:lnTo>
                    <a:pt x="16014" y="50"/>
                  </a:lnTo>
                  <a:cubicBezTo>
                    <a:pt x="15961" y="40"/>
                    <a:pt x="15905" y="33"/>
                    <a:pt x="15849" y="24"/>
                  </a:cubicBezTo>
                  <a:cubicBezTo>
                    <a:pt x="15793" y="17"/>
                    <a:pt x="15734" y="7"/>
                    <a:pt x="15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5"/>
            <p:cNvSpPr/>
            <p:nvPr/>
          </p:nvSpPr>
          <p:spPr>
            <a:xfrm>
              <a:off x="4810900" y="3763925"/>
              <a:ext cx="454975" cy="327675"/>
            </a:xfrm>
            <a:custGeom>
              <a:rect b="b" l="l" r="r" t="t"/>
              <a:pathLst>
                <a:path extrusionOk="0" h="13107" w="18199">
                  <a:moveTo>
                    <a:pt x="17912" y="1"/>
                  </a:moveTo>
                  <a:lnTo>
                    <a:pt x="11" y="12810"/>
                  </a:lnTo>
                  <a:cubicBezTo>
                    <a:pt x="8" y="12860"/>
                    <a:pt x="8" y="12909"/>
                    <a:pt x="4" y="12958"/>
                  </a:cubicBezTo>
                  <a:cubicBezTo>
                    <a:pt x="4" y="13008"/>
                    <a:pt x="0" y="13057"/>
                    <a:pt x="0" y="13106"/>
                  </a:cubicBezTo>
                  <a:lnTo>
                    <a:pt x="18199" y="86"/>
                  </a:lnTo>
                  <a:cubicBezTo>
                    <a:pt x="18149" y="73"/>
                    <a:pt x="18103" y="56"/>
                    <a:pt x="18057" y="43"/>
                  </a:cubicBezTo>
                  <a:cubicBezTo>
                    <a:pt x="18007" y="27"/>
                    <a:pt x="17962" y="13"/>
                    <a:pt x="17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5"/>
            <p:cNvSpPr/>
            <p:nvPr/>
          </p:nvSpPr>
          <p:spPr>
            <a:xfrm>
              <a:off x="4812225" y="3779975"/>
              <a:ext cx="496500" cy="357700"/>
            </a:xfrm>
            <a:custGeom>
              <a:rect b="b" l="l" r="r" t="t"/>
              <a:pathLst>
                <a:path extrusionOk="0" h="14308" w="19860">
                  <a:moveTo>
                    <a:pt x="19609" y="1"/>
                  </a:moveTo>
                  <a:lnTo>
                    <a:pt x="0" y="14034"/>
                  </a:lnTo>
                  <a:cubicBezTo>
                    <a:pt x="4" y="14079"/>
                    <a:pt x="7" y="14125"/>
                    <a:pt x="11" y="14169"/>
                  </a:cubicBezTo>
                  <a:cubicBezTo>
                    <a:pt x="17" y="14215"/>
                    <a:pt x="20" y="14261"/>
                    <a:pt x="27" y="14307"/>
                  </a:cubicBezTo>
                  <a:lnTo>
                    <a:pt x="19859" y="113"/>
                  </a:lnTo>
                  <a:cubicBezTo>
                    <a:pt x="19816" y="93"/>
                    <a:pt x="19777" y="77"/>
                    <a:pt x="19734" y="57"/>
                  </a:cubicBezTo>
                  <a:cubicBezTo>
                    <a:pt x="19695" y="37"/>
                    <a:pt x="19652" y="21"/>
                    <a:pt x="19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4818650" y="3800025"/>
              <a:ext cx="527625" cy="379825"/>
            </a:xfrm>
            <a:custGeom>
              <a:rect b="b" l="l" r="r" t="t"/>
              <a:pathLst>
                <a:path extrusionOk="0" h="15193" w="21105">
                  <a:moveTo>
                    <a:pt x="20884" y="0"/>
                  </a:moveTo>
                  <a:lnTo>
                    <a:pt x="1" y="14942"/>
                  </a:lnTo>
                  <a:cubicBezTo>
                    <a:pt x="11" y="14984"/>
                    <a:pt x="20" y="15024"/>
                    <a:pt x="31" y="15067"/>
                  </a:cubicBezTo>
                  <a:cubicBezTo>
                    <a:pt x="40" y="15110"/>
                    <a:pt x="46" y="15150"/>
                    <a:pt x="57" y="15192"/>
                  </a:cubicBezTo>
                  <a:lnTo>
                    <a:pt x="21105" y="131"/>
                  </a:lnTo>
                  <a:cubicBezTo>
                    <a:pt x="21069" y="112"/>
                    <a:pt x="21033" y="89"/>
                    <a:pt x="20996" y="66"/>
                  </a:cubicBezTo>
                  <a:cubicBezTo>
                    <a:pt x="20957" y="43"/>
                    <a:pt x="20920" y="20"/>
                    <a:pt x="20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4829675" y="3823150"/>
              <a:ext cx="549725" cy="395750"/>
            </a:xfrm>
            <a:custGeom>
              <a:rect b="b" l="l" r="r" t="t"/>
              <a:pathLst>
                <a:path extrusionOk="0" h="15830" w="21989">
                  <a:moveTo>
                    <a:pt x="21798" y="1"/>
                  </a:moveTo>
                  <a:lnTo>
                    <a:pt x="1" y="15598"/>
                  </a:lnTo>
                  <a:cubicBezTo>
                    <a:pt x="14" y="15635"/>
                    <a:pt x="28" y="15674"/>
                    <a:pt x="40" y="15714"/>
                  </a:cubicBezTo>
                  <a:cubicBezTo>
                    <a:pt x="54" y="15753"/>
                    <a:pt x="70" y="15790"/>
                    <a:pt x="84" y="15829"/>
                  </a:cubicBezTo>
                  <a:lnTo>
                    <a:pt x="21989" y="156"/>
                  </a:lnTo>
                  <a:cubicBezTo>
                    <a:pt x="21956" y="129"/>
                    <a:pt x="21926" y="103"/>
                    <a:pt x="21894" y="76"/>
                  </a:cubicBezTo>
                  <a:cubicBezTo>
                    <a:pt x="21860" y="54"/>
                    <a:pt x="21827" y="27"/>
                    <a:pt x="21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4844700" y="3849200"/>
              <a:ext cx="564050" cy="405950"/>
            </a:xfrm>
            <a:custGeom>
              <a:rect b="b" l="l" r="r" t="t"/>
              <a:pathLst>
                <a:path extrusionOk="0" h="16238" w="22562">
                  <a:moveTo>
                    <a:pt x="22390" y="0"/>
                  </a:moveTo>
                  <a:lnTo>
                    <a:pt x="0" y="16023"/>
                  </a:lnTo>
                  <a:cubicBezTo>
                    <a:pt x="17" y="16059"/>
                    <a:pt x="33" y="16096"/>
                    <a:pt x="52" y="16132"/>
                  </a:cubicBezTo>
                  <a:cubicBezTo>
                    <a:pt x="69" y="16168"/>
                    <a:pt x="86" y="16201"/>
                    <a:pt x="105" y="16237"/>
                  </a:cubicBezTo>
                  <a:lnTo>
                    <a:pt x="22561" y="169"/>
                  </a:lnTo>
                  <a:cubicBezTo>
                    <a:pt x="22531" y="142"/>
                    <a:pt x="22505" y="113"/>
                    <a:pt x="22475" y="86"/>
                  </a:cubicBezTo>
                  <a:lnTo>
                    <a:pt x="223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4863300" y="3877775"/>
              <a:ext cx="571150" cy="411050"/>
            </a:xfrm>
            <a:custGeom>
              <a:rect b="b" l="l" r="r" t="t"/>
              <a:pathLst>
                <a:path extrusionOk="0" h="16442" w="22846">
                  <a:moveTo>
                    <a:pt x="22697" y="1"/>
                  </a:moveTo>
                  <a:lnTo>
                    <a:pt x="0" y="16241"/>
                  </a:lnTo>
                  <a:cubicBezTo>
                    <a:pt x="20" y="16274"/>
                    <a:pt x="44" y="16311"/>
                    <a:pt x="64" y="16343"/>
                  </a:cubicBezTo>
                  <a:cubicBezTo>
                    <a:pt x="87" y="16376"/>
                    <a:pt x="106" y="16409"/>
                    <a:pt x="129" y="16442"/>
                  </a:cubicBezTo>
                  <a:lnTo>
                    <a:pt x="22846" y="185"/>
                  </a:lnTo>
                  <a:cubicBezTo>
                    <a:pt x="22823" y="156"/>
                    <a:pt x="22796" y="126"/>
                    <a:pt x="22773" y="93"/>
                  </a:cubicBezTo>
                  <a:cubicBezTo>
                    <a:pt x="22747" y="63"/>
                    <a:pt x="22720" y="34"/>
                    <a:pt x="22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4885475" y="3908925"/>
              <a:ext cx="571225" cy="411050"/>
            </a:xfrm>
            <a:custGeom>
              <a:rect b="b" l="l" r="r" t="t"/>
              <a:pathLst>
                <a:path extrusionOk="0" h="16442" w="22849">
                  <a:moveTo>
                    <a:pt x="22719" y="1"/>
                  </a:moveTo>
                  <a:lnTo>
                    <a:pt x="0" y="16257"/>
                  </a:lnTo>
                  <a:cubicBezTo>
                    <a:pt x="23" y="16291"/>
                    <a:pt x="50" y="16320"/>
                    <a:pt x="73" y="16350"/>
                  </a:cubicBezTo>
                  <a:cubicBezTo>
                    <a:pt x="99" y="16382"/>
                    <a:pt x="122" y="16412"/>
                    <a:pt x="149" y="16442"/>
                  </a:cubicBezTo>
                  <a:lnTo>
                    <a:pt x="22848" y="198"/>
                  </a:lnTo>
                  <a:cubicBezTo>
                    <a:pt x="22829" y="165"/>
                    <a:pt x="22806" y="133"/>
                    <a:pt x="22786" y="99"/>
                  </a:cubicBezTo>
                  <a:cubicBezTo>
                    <a:pt x="22762" y="66"/>
                    <a:pt x="22742" y="34"/>
                    <a:pt x="22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4911000" y="3942475"/>
              <a:ext cx="564475" cy="406275"/>
            </a:xfrm>
            <a:custGeom>
              <a:rect b="b" l="l" r="r" t="t"/>
              <a:pathLst>
                <a:path extrusionOk="0" h="16251" w="22579">
                  <a:moveTo>
                    <a:pt x="22473" y="0"/>
                  </a:moveTo>
                  <a:lnTo>
                    <a:pt x="1" y="16079"/>
                  </a:lnTo>
                  <a:cubicBezTo>
                    <a:pt x="30" y="16108"/>
                    <a:pt x="57" y="16138"/>
                    <a:pt x="86" y="16164"/>
                  </a:cubicBezTo>
                  <a:cubicBezTo>
                    <a:pt x="113" y="16194"/>
                    <a:pt x="143" y="16220"/>
                    <a:pt x="173" y="16250"/>
                  </a:cubicBezTo>
                  <a:lnTo>
                    <a:pt x="22579" y="218"/>
                  </a:lnTo>
                  <a:cubicBezTo>
                    <a:pt x="22562" y="181"/>
                    <a:pt x="22542" y="145"/>
                    <a:pt x="22526" y="108"/>
                  </a:cubicBezTo>
                  <a:cubicBezTo>
                    <a:pt x="22509" y="72"/>
                    <a:pt x="22489" y="36"/>
                    <a:pt x="22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4940175" y="3978625"/>
              <a:ext cx="550375" cy="396225"/>
            </a:xfrm>
            <a:custGeom>
              <a:rect b="b" l="l" r="r" t="t"/>
              <a:pathLst>
                <a:path extrusionOk="0" h="15849" w="22015">
                  <a:moveTo>
                    <a:pt x="21932" y="1"/>
                  </a:moveTo>
                  <a:lnTo>
                    <a:pt x="1" y="15694"/>
                  </a:lnTo>
                  <a:cubicBezTo>
                    <a:pt x="34" y="15720"/>
                    <a:pt x="66" y="15746"/>
                    <a:pt x="96" y="15773"/>
                  </a:cubicBezTo>
                  <a:cubicBezTo>
                    <a:pt x="129" y="15796"/>
                    <a:pt x="162" y="15822"/>
                    <a:pt x="195" y="15848"/>
                  </a:cubicBezTo>
                  <a:lnTo>
                    <a:pt x="22014" y="235"/>
                  </a:lnTo>
                  <a:cubicBezTo>
                    <a:pt x="22002" y="195"/>
                    <a:pt x="21988" y="156"/>
                    <a:pt x="21975" y="116"/>
                  </a:cubicBezTo>
                  <a:cubicBezTo>
                    <a:pt x="21962" y="80"/>
                    <a:pt x="21949" y="40"/>
                    <a:pt x="21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4973225" y="4017600"/>
              <a:ext cx="528525" cy="380575"/>
            </a:xfrm>
            <a:custGeom>
              <a:rect b="b" l="l" r="r" t="t"/>
              <a:pathLst>
                <a:path extrusionOk="0" h="15223" w="21141">
                  <a:moveTo>
                    <a:pt x="21085" y="1"/>
                  </a:moveTo>
                  <a:lnTo>
                    <a:pt x="0" y="15087"/>
                  </a:lnTo>
                  <a:cubicBezTo>
                    <a:pt x="37" y="15110"/>
                    <a:pt x="72" y="15133"/>
                    <a:pt x="109" y="15153"/>
                  </a:cubicBezTo>
                  <a:cubicBezTo>
                    <a:pt x="145" y="15176"/>
                    <a:pt x="181" y="15199"/>
                    <a:pt x="218" y="15223"/>
                  </a:cubicBezTo>
                  <a:lnTo>
                    <a:pt x="21141" y="250"/>
                  </a:lnTo>
                  <a:cubicBezTo>
                    <a:pt x="21131" y="208"/>
                    <a:pt x="21121" y="165"/>
                    <a:pt x="21111" y="126"/>
                  </a:cubicBezTo>
                  <a:cubicBezTo>
                    <a:pt x="21104" y="83"/>
                    <a:pt x="21095" y="43"/>
                    <a:pt x="21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5"/>
            <p:cNvSpPr/>
            <p:nvPr/>
          </p:nvSpPr>
          <p:spPr>
            <a:xfrm>
              <a:off x="5010600" y="4059700"/>
              <a:ext cx="497825" cy="358575"/>
            </a:xfrm>
            <a:custGeom>
              <a:rect b="b" l="l" r="r" t="t"/>
              <a:pathLst>
                <a:path extrusionOk="0" h="14343" w="19913">
                  <a:moveTo>
                    <a:pt x="19883" y="0"/>
                  </a:moveTo>
                  <a:lnTo>
                    <a:pt x="1" y="14227"/>
                  </a:lnTo>
                  <a:cubicBezTo>
                    <a:pt x="40" y="14247"/>
                    <a:pt x="84" y="14266"/>
                    <a:pt x="123" y="14286"/>
                  </a:cubicBezTo>
                  <a:cubicBezTo>
                    <a:pt x="166" y="14306"/>
                    <a:pt x="206" y="14323"/>
                    <a:pt x="248" y="14342"/>
                  </a:cubicBezTo>
                  <a:lnTo>
                    <a:pt x="19912" y="271"/>
                  </a:lnTo>
                  <a:cubicBezTo>
                    <a:pt x="19909" y="224"/>
                    <a:pt x="19903" y="182"/>
                    <a:pt x="19900" y="136"/>
                  </a:cubicBezTo>
                  <a:cubicBezTo>
                    <a:pt x="19893" y="89"/>
                    <a:pt x="19889" y="46"/>
                    <a:pt x="19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5053225" y="4105500"/>
              <a:ext cx="456675" cy="329000"/>
            </a:xfrm>
            <a:custGeom>
              <a:rect b="b" l="l" r="r" t="t"/>
              <a:pathLst>
                <a:path extrusionOk="0" h="13160" w="18267">
                  <a:moveTo>
                    <a:pt x="18267" y="1"/>
                  </a:moveTo>
                  <a:lnTo>
                    <a:pt x="0" y="13071"/>
                  </a:lnTo>
                  <a:cubicBezTo>
                    <a:pt x="46" y="13087"/>
                    <a:pt x="95" y="13104"/>
                    <a:pt x="142" y="13117"/>
                  </a:cubicBezTo>
                  <a:cubicBezTo>
                    <a:pt x="188" y="13130"/>
                    <a:pt x="238" y="13146"/>
                    <a:pt x="283" y="13160"/>
                  </a:cubicBezTo>
                  <a:lnTo>
                    <a:pt x="18257" y="298"/>
                  </a:lnTo>
                  <a:cubicBezTo>
                    <a:pt x="18260" y="248"/>
                    <a:pt x="18260" y="199"/>
                    <a:pt x="18264" y="149"/>
                  </a:cubicBezTo>
                  <a:cubicBezTo>
                    <a:pt x="18264" y="100"/>
                    <a:pt x="18267" y="50"/>
                    <a:pt x="18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5102725" y="4156175"/>
              <a:ext cx="402650" cy="289450"/>
            </a:xfrm>
            <a:custGeom>
              <a:rect b="b" l="l" r="r" t="t"/>
              <a:pathLst>
                <a:path extrusionOk="0" h="11578" w="16106">
                  <a:moveTo>
                    <a:pt x="16106" y="0"/>
                  </a:moveTo>
                  <a:lnTo>
                    <a:pt x="1" y="11525"/>
                  </a:lnTo>
                  <a:cubicBezTo>
                    <a:pt x="57" y="11534"/>
                    <a:pt x="109" y="11542"/>
                    <a:pt x="165" y="11551"/>
                  </a:cubicBezTo>
                  <a:cubicBezTo>
                    <a:pt x="221" y="11561"/>
                    <a:pt x="278" y="11568"/>
                    <a:pt x="334" y="11578"/>
                  </a:cubicBezTo>
                  <a:lnTo>
                    <a:pt x="16046" y="333"/>
                  </a:lnTo>
                  <a:cubicBezTo>
                    <a:pt x="16057" y="277"/>
                    <a:pt x="16066" y="221"/>
                    <a:pt x="16076" y="165"/>
                  </a:cubicBezTo>
                  <a:cubicBezTo>
                    <a:pt x="16086" y="110"/>
                    <a:pt x="16096" y="57"/>
                    <a:pt x="16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5162375" y="4214000"/>
              <a:ext cx="328350" cy="235000"/>
            </a:xfrm>
            <a:custGeom>
              <a:rect b="b" l="l" r="r" t="t"/>
              <a:pathLst>
                <a:path extrusionOk="0" h="9400" w="13134">
                  <a:moveTo>
                    <a:pt x="13133" y="1"/>
                  </a:moveTo>
                  <a:lnTo>
                    <a:pt x="0" y="9399"/>
                  </a:lnTo>
                  <a:lnTo>
                    <a:pt x="205" y="9399"/>
                  </a:lnTo>
                  <a:cubicBezTo>
                    <a:pt x="277" y="9396"/>
                    <a:pt x="347" y="9396"/>
                    <a:pt x="419" y="9393"/>
                  </a:cubicBezTo>
                  <a:lnTo>
                    <a:pt x="12991" y="396"/>
                  </a:lnTo>
                  <a:cubicBezTo>
                    <a:pt x="13018" y="331"/>
                    <a:pt x="13041" y="264"/>
                    <a:pt x="13064" y="199"/>
                  </a:cubicBezTo>
                  <a:cubicBezTo>
                    <a:pt x="13087" y="133"/>
                    <a:pt x="13110" y="66"/>
                    <a:pt x="13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5"/>
            <p:cNvSpPr/>
            <p:nvPr/>
          </p:nvSpPr>
          <p:spPr>
            <a:xfrm>
              <a:off x="5241950" y="4286425"/>
              <a:ext cx="213825" cy="153025"/>
            </a:xfrm>
            <a:custGeom>
              <a:rect b="b" l="l" r="r" t="t"/>
              <a:pathLst>
                <a:path extrusionOk="0" h="6121" w="8553">
                  <a:moveTo>
                    <a:pt x="8553" y="1"/>
                  </a:moveTo>
                  <a:lnTo>
                    <a:pt x="1" y="6120"/>
                  </a:lnTo>
                  <a:cubicBezTo>
                    <a:pt x="107" y="6097"/>
                    <a:pt x="209" y="6071"/>
                    <a:pt x="314" y="6041"/>
                  </a:cubicBezTo>
                  <a:cubicBezTo>
                    <a:pt x="426" y="6012"/>
                    <a:pt x="535" y="5982"/>
                    <a:pt x="647" y="5949"/>
                  </a:cubicBezTo>
                  <a:lnTo>
                    <a:pt x="8180" y="558"/>
                  </a:lnTo>
                  <a:cubicBezTo>
                    <a:pt x="8246" y="465"/>
                    <a:pt x="8312" y="370"/>
                    <a:pt x="8375" y="274"/>
                  </a:cubicBezTo>
                  <a:cubicBezTo>
                    <a:pt x="8434" y="185"/>
                    <a:pt x="8494" y="93"/>
                    <a:pt x="8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 name="Google Shape;1721;p55"/>
          <p:cNvSpPr/>
          <p:nvPr/>
        </p:nvSpPr>
        <p:spPr>
          <a:xfrm>
            <a:off x="1617150" y="2913390"/>
            <a:ext cx="2610336" cy="1259221"/>
          </a:xfrm>
          <a:custGeom>
            <a:rect b="b" l="l" r="r" t="t"/>
            <a:pathLst>
              <a:path extrusionOk="0" h="32517" w="67407">
                <a:moveTo>
                  <a:pt x="51014" y="1"/>
                </a:moveTo>
                <a:cubicBezTo>
                  <a:pt x="49989" y="1"/>
                  <a:pt x="48966" y="101"/>
                  <a:pt x="47965" y="307"/>
                </a:cubicBezTo>
                <a:cubicBezTo>
                  <a:pt x="44368" y="1047"/>
                  <a:pt x="41609" y="2901"/>
                  <a:pt x="38734" y="5113"/>
                </a:cubicBezTo>
                <a:cubicBezTo>
                  <a:pt x="35907" y="7292"/>
                  <a:pt x="32974" y="8947"/>
                  <a:pt x="29392" y="9456"/>
                </a:cubicBezTo>
                <a:cubicBezTo>
                  <a:pt x="28753" y="9547"/>
                  <a:pt x="28129" y="9587"/>
                  <a:pt x="27516" y="9587"/>
                </a:cubicBezTo>
                <a:cubicBezTo>
                  <a:pt x="24985" y="9587"/>
                  <a:pt x="22630" y="8908"/>
                  <a:pt x="20078" y="8323"/>
                </a:cubicBezTo>
                <a:cubicBezTo>
                  <a:pt x="18199" y="7891"/>
                  <a:pt x="16505" y="7695"/>
                  <a:pt x="14986" y="7695"/>
                </a:cubicBezTo>
                <a:cubicBezTo>
                  <a:pt x="0" y="7695"/>
                  <a:pt x="2133" y="26842"/>
                  <a:pt x="12745" y="27739"/>
                </a:cubicBezTo>
                <a:cubicBezTo>
                  <a:pt x="12921" y="27754"/>
                  <a:pt x="13096" y="27761"/>
                  <a:pt x="13270" y="27761"/>
                </a:cubicBezTo>
                <a:cubicBezTo>
                  <a:pt x="16272" y="27761"/>
                  <a:pt x="18896" y="25646"/>
                  <a:pt x="21719" y="24689"/>
                </a:cubicBezTo>
                <a:cubicBezTo>
                  <a:pt x="23363" y="24134"/>
                  <a:pt x="25095" y="23872"/>
                  <a:pt x="26828" y="23872"/>
                </a:cubicBezTo>
                <a:cubicBezTo>
                  <a:pt x="28069" y="23872"/>
                  <a:pt x="29312" y="24006"/>
                  <a:pt x="30525" y="24263"/>
                </a:cubicBezTo>
                <a:cubicBezTo>
                  <a:pt x="34063" y="25014"/>
                  <a:pt x="36812" y="27154"/>
                  <a:pt x="39741" y="29138"/>
                </a:cubicBezTo>
                <a:cubicBezTo>
                  <a:pt x="42418" y="30954"/>
                  <a:pt x="45168" y="32241"/>
                  <a:pt x="48450" y="32473"/>
                </a:cubicBezTo>
                <a:cubicBezTo>
                  <a:pt x="48852" y="32502"/>
                  <a:pt x="49255" y="32516"/>
                  <a:pt x="49658" y="32516"/>
                </a:cubicBezTo>
                <a:cubicBezTo>
                  <a:pt x="55454" y="32516"/>
                  <a:pt x="61213" y="29581"/>
                  <a:pt x="64192" y="24524"/>
                </a:cubicBezTo>
                <a:cubicBezTo>
                  <a:pt x="67391" y="19104"/>
                  <a:pt x="67407" y="12108"/>
                  <a:pt x="63989" y="6784"/>
                </a:cubicBezTo>
                <a:cubicBezTo>
                  <a:pt x="61218" y="2463"/>
                  <a:pt x="56088" y="1"/>
                  <a:pt x="51014" y="1"/>
                </a:cubicBezTo>
                <a:close/>
              </a:path>
            </a:pathLst>
          </a:custGeom>
          <a:gradFill>
            <a:gsLst>
              <a:gs pos="0">
                <a:srgbClr val="FFC002"/>
              </a:gs>
              <a:gs pos="100000">
                <a:srgbClr val="E69138"/>
              </a:gs>
            </a:gsLst>
            <a:path path="circle">
              <a:fillToRect b="50%" l="50%" r="50%" t="50%"/>
            </a:path>
            <a:tileRect/>
          </a:gradFill>
          <a:ln>
            <a:noFill/>
          </a:ln>
          <a:effectLst>
            <a:outerShdw blurRad="85725" rotWithShape="0" algn="bl" dir="5400000" dist="19050">
              <a:srgbClr val="000000">
                <a:alpha val="4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2" name="Google Shape;1722;p55"/>
          <p:cNvGrpSpPr/>
          <p:nvPr/>
        </p:nvGrpSpPr>
        <p:grpSpPr>
          <a:xfrm>
            <a:off x="391379" y="4444541"/>
            <a:ext cx="1587098" cy="344234"/>
            <a:chOff x="834898" y="4444541"/>
            <a:chExt cx="1587098" cy="344234"/>
          </a:xfrm>
        </p:grpSpPr>
        <p:sp>
          <p:nvSpPr>
            <p:cNvPr id="1723" name="Google Shape;1723;p55"/>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5"/>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5"/>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834898" y="4597508"/>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1006996" y="4597508"/>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1179093" y="4597508"/>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1351190" y="4597508"/>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1523288" y="4597508"/>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1695346" y="4597508"/>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1867444" y="4597508"/>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5"/>
            <p:cNvSpPr/>
            <p:nvPr/>
          </p:nvSpPr>
          <p:spPr>
            <a:xfrm>
              <a:off x="2039541" y="4597508"/>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2211638" y="4597508"/>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2383736" y="4597508"/>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834898" y="4750475"/>
              <a:ext cx="38299" cy="38299"/>
            </a:xfrm>
            <a:custGeom>
              <a:rect b="b" l="l" r="r" t="t"/>
              <a:pathLst>
                <a:path extrusionOk="0" h="989" w="989">
                  <a:moveTo>
                    <a:pt x="495" y="1"/>
                  </a:moveTo>
                  <a:cubicBezTo>
                    <a:pt x="223" y="1"/>
                    <a:pt x="1" y="218"/>
                    <a:pt x="1" y="495"/>
                  </a:cubicBezTo>
                  <a:cubicBezTo>
                    <a:pt x="1" y="765"/>
                    <a:pt x="223" y="989"/>
                    <a:pt x="495" y="989"/>
                  </a:cubicBezTo>
                  <a:cubicBezTo>
                    <a:pt x="770" y="989"/>
                    <a:pt x="988" y="765"/>
                    <a:pt x="988" y="495"/>
                  </a:cubicBezTo>
                  <a:cubicBezTo>
                    <a:pt x="988" y="218"/>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1006996" y="4750475"/>
              <a:ext cx="38299" cy="38299"/>
            </a:xfrm>
            <a:custGeom>
              <a:rect b="b" l="l" r="r" t="t"/>
              <a:pathLst>
                <a:path extrusionOk="0" h="989" w="989">
                  <a:moveTo>
                    <a:pt x="494" y="1"/>
                  </a:moveTo>
                  <a:cubicBezTo>
                    <a:pt x="223" y="1"/>
                    <a:pt x="1" y="218"/>
                    <a:pt x="1" y="495"/>
                  </a:cubicBezTo>
                  <a:cubicBezTo>
                    <a:pt x="1" y="765"/>
                    <a:pt x="223" y="989"/>
                    <a:pt x="494" y="989"/>
                  </a:cubicBezTo>
                  <a:cubicBezTo>
                    <a:pt x="770" y="989"/>
                    <a:pt x="988" y="765"/>
                    <a:pt x="988" y="495"/>
                  </a:cubicBezTo>
                  <a:cubicBezTo>
                    <a:pt x="988" y="218"/>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1179093" y="4750475"/>
              <a:ext cx="38260" cy="38299"/>
            </a:xfrm>
            <a:custGeom>
              <a:rect b="b" l="l" r="r" t="t"/>
              <a:pathLst>
                <a:path extrusionOk="0" h="989" w="988">
                  <a:moveTo>
                    <a:pt x="494" y="1"/>
                  </a:moveTo>
                  <a:cubicBezTo>
                    <a:pt x="222" y="1"/>
                    <a:pt x="0" y="218"/>
                    <a:pt x="0" y="495"/>
                  </a:cubicBezTo>
                  <a:cubicBezTo>
                    <a:pt x="0" y="765"/>
                    <a:pt x="222" y="989"/>
                    <a:pt x="494" y="989"/>
                  </a:cubicBezTo>
                  <a:cubicBezTo>
                    <a:pt x="770" y="989"/>
                    <a:pt x="988" y="765"/>
                    <a:pt x="988" y="495"/>
                  </a:cubicBezTo>
                  <a:cubicBezTo>
                    <a:pt x="988" y="218"/>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1351190" y="4750475"/>
              <a:ext cx="38260" cy="38299"/>
            </a:xfrm>
            <a:custGeom>
              <a:rect b="b" l="l" r="r" t="t"/>
              <a:pathLst>
                <a:path extrusionOk="0" h="989" w="988">
                  <a:moveTo>
                    <a:pt x="494" y="1"/>
                  </a:moveTo>
                  <a:cubicBezTo>
                    <a:pt x="222" y="1"/>
                    <a:pt x="0" y="218"/>
                    <a:pt x="0" y="495"/>
                  </a:cubicBezTo>
                  <a:cubicBezTo>
                    <a:pt x="0" y="765"/>
                    <a:pt x="222" y="989"/>
                    <a:pt x="494" y="989"/>
                  </a:cubicBezTo>
                  <a:cubicBezTo>
                    <a:pt x="769" y="989"/>
                    <a:pt x="988" y="765"/>
                    <a:pt x="988" y="495"/>
                  </a:cubicBezTo>
                  <a:cubicBezTo>
                    <a:pt x="988" y="218"/>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1523288" y="4750475"/>
              <a:ext cx="38260" cy="38299"/>
            </a:xfrm>
            <a:custGeom>
              <a:rect b="b" l="l" r="r" t="t"/>
              <a:pathLst>
                <a:path extrusionOk="0" h="989" w="988">
                  <a:moveTo>
                    <a:pt x="494" y="1"/>
                  </a:moveTo>
                  <a:cubicBezTo>
                    <a:pt x="222" y="1"/>
                    <a:pt x="0" y="218"/>
                    <a:pt x="0" y="495"/>
                  </a:cubicBezTo>
                  <a:cubicBezTo>
                    <a:pt x="0" y="765"/>
                    <a:pt x="222"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1695346" y="4750475"/>
              <a:ext cx="38299" cy="38299"/>
            </a:xfrm>
            <a:custGeom>
              <a:rect b="b" l="l" r="r" t="t"/>
              <a:pathLst>
                <a:path extrusionOk="0" h="989" w="989">
                  <a:moveTo>
                    <a:pt x="495" y="1"/>
                  </a:moveTo>
                  <a:cubicBezTo>
                    <a:pt x="223" y="1"/>
                    <a:pt x="1" y="218"/>
                    <a:pt x="1" y="495"/>
                  </a:cubicBezTo>
                  <a:cubicBezTo>
                    <a:pt x="1" y="765"/>
                    <a:pt x="223" y="989"/>
                    <a:pt x="495" y="989"/>
                  </a:cubicBezTo>
                  <a:cubicBezTo>
                    <a:pt x="765" y="989"/>
                    <a:pt x="988" y="765"/>
                    <a:pt x="988" y="495"/>
                  </a:cubicBezTo>
                  <a:cubicBezTo>
                    <a:pt x="988" y="218"/>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1867444" y="4750475"/>
              <a:ext cx="38299" cy="38299"/>
            </a:xfrm>
            <a:custGeom>
              <a:rect b="b" l="l" r="r" t="t"/>
              <a:pathLst>
                <a:path extrusionOk="0" h="989" w="989">
                  <a:moveTo>
                    <a:pt x="494" y="1"/>
                  </a:moveTo>
                  <a:cubicBezTo>
                    <a:pt x="223" y="1"/>
                    <a:pt x="1" y="218"/>
                    <a:pt x="1" y="495"/>
                  </a:cubicBezTo>
                  <a:cubicBezTo>
                    <a:pt x="1" y="765"/>
                    <a:pt x="223"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2039541" y="4750475"/>
              <a:ext cx="38299" cy="38299"/>
            </a:xfrm>
            <a:custGeom>
              <a:rect b="b" l="l" r="r" t="t"/>
              <a:pathLst>
                <a:path extrusionOk="0" h="989" w="989">
                  <a:moveTo>
                    <a:pt x="494" y="1"/>
                  </a:moveTo>
                  <a:cubicBezTo>
                    <a:pt x="222" y="1"/>
                    <a:pt x="1" y="218"/>
                    <a:pt x="1" y="495"/>
                  </a:cubicBezTo>
                  <a:cubicBezTo>
                    <a:pt x="1" y="765"/>
                    <a:pt x="222"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2211638" y="4750475"/>
              <a:ext cx="38260" cy="38299"/>
            </a:xfrm>
            <a:custGeom>
              <a:rect b="b" l="l" r="r" t="t"/>
              <a:pathLst>
                <a:path extrusionOk="0" h="989" w="988">
                  <a:moveTo>
                    <a:pt x="494" y="1"/>
                  </a:moveTo>
                  <a:cubicBezTo>
                    <a:pt x="222" y="1"/>
                    <a:pt x="0" y="218"/>
                    <a:pt x="0" y="495"/>
                  </a:cubicBezTo>
                  <a:cubicBezTo>
                    <a:pt x="0" y="765"/>
                    <a:pt x="222"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2383736" y="4750475"/>
              <a:ext cx="38260" cy="38299"/>
            </a:xfrm>
            <a:custGeom>
              <a:rect b="b" l="l" r="r" t="t"/>
              <a:pathLst>
                <a:path extrusionOk="0" h="989" w="988">
                  <a:moveTo>
                    <a:pt x="494" y="1"/>
                  </a:moveTo>
                  <a:cubicBezTo>
                    <a:pt x="217" y="1"/>
                    <a:pt x="0" y="218"/>
                    <a:pt x="0" y="495"/>
                  </a:cubicBezTo>
                  <a:cubicBezTo>
                    <a:pt x="0" y="765"/>
                    <a:pt x="217" y="989"/>
                    <a:pt x="494" y="989"/>
                  </a:cubicBezTo>
                  <a:cubicBezTo>
                    <a:pt x="765" y="989"/>
                    <a:pt x="988" y="765"/>
                    <a:pt x="988" y="495"/>
                  </a:cubicBezTo>
                  <a:cubicBezTo>
                    <a:pt x="988" y="218"/>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 name="Google Shape;1753;p55"/>
          <p:cNvGrpSpPr/>
          <p:nvPr/>
        </p:nvGrpSpPr>
        <p:grpSpPr>
          <a:xfrm rot="9831382">
            <a:off x="4199610" y="471878"/>
            <a:ext cx="432906" cy="441359"/>
            <a:chOff x="4810900" y="3749900"/>
            <a:chExt cx="699000" cy="699100"/>
          </a:xfrm>
        </p:grpSpPr>
        <p:sp>
          <p:nvSpPr>
            <p:cNvPr id="1754" name="Google Shape;1754;p55"/>
            <p:cNvSpPr/>
            <p:nvPr/>
          </p:nvSpPr>
          <p:spPr>
            <a:xfrm>
              <a:off x="4867025" y="3760375"/>
              <a:ext cx="208125" cy="148925"/>
            </a:xfrm>
            <a:custGeom>
              <a:rect b="b" l="l" r="r" t="t"/>
              <a:pathLst>
                <a:path extrusionOk="0" h="5957" w="8325">
                  <a:moveTo>
                    <a:pt x="8325" y="0"/>
                  </a:moveTo>
                  <a:lnTo>
                    <a:pt x="8325" y="0"/>
                  </a:lnTo>
                  <a:cubicBezTo>
                    <a:pt x="8215" y="27"/>
                    <a:pt x="8107" y="57"/>
                    <a:pt x="8002" y="83"/>
                  </a:cubicBezTo>
                  <a:cubicBezTo>
                    <a:pt x="7886" y="116"/>
                    <a:pt x="7774" y="149"/>
                    <a:pt x="7659" y="185"/>
                  </a:cubicBezTo>
                  <a:lnTo>
                    <a:pt x="392" y="5386"/>
                  </a:lnTo>
                  <a:cubicBezTo>
                    <a:pt x="323" y="5481"/>
                    <a:pt x="254" y="5580"/>
                    <a:pt x="188" y="5679"/>
                  </a:cubicBezTo>
                  <a:cubicBezTo>
                    <a:pt x="122" y="5768"/>
                    <a:pt x="63" y="5864"/>
                    <a:pt x="0" y="5956"/>
                  </a:cubicBezTo>
                  <a:lnTo>
                    <a:pt x="8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4830850" y="3749900"/>
              <a:ext cx="325125" cy="232700"/>
            </a:xfrm>
            <a:custGeom>
              <a:rect b="b" l="l" r="r" t="t"/>
              <a:pathLst>
                <a:path extrusionOk="0" h="9308" w="13005">
                  <a:moveTo>
                    <a:pt x="13004" y="1"/>
                  </a:moveTo>
                  <a:cubicBezTo>
                    <a:pt x="12935" y="1"/>
                    <a:pt x="12866" y="4"/>
                    <a:pt x="12794" y="4"/>
                  </a:cubicBezTo>
                  <a:cubicBezTo>
                    <a:pt x="12724" y="8"/>
                    <a:pt x="12652" y="11"/>
                    <a:pt x="12583" y="11"/>
                  </a:cubicBezTo>
                  <a:lnTo>
                    <a:pt x="148" y="8909"/>
                  </a:lnTo>
                  <a:cubicBezTo>
                    <a:pt x="122" y="8975"/>
                    <a:pt x="96" y="9044"/>
                    <a:pt x="73" y="9110"/>
                  </a:cubicBezTo>
                  <a:cubicBezTo>
                    <a:pt x="46" y="9176"/>
                    <a:pt x="23" y="9242"/>
                    <a:pt x="1" y="9308"/>
                  </a:cubicBezTo>
                  <a:lnTo>
                    <a:pt x="130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4815675" y="3753050"/>
              <a:ext cx="400350" cy="287725"/>
            </a:xfrm>
            <a:custGeom>
              <a:rect b="b" l="l" r="r" t="t"/>
              <a:pathLst>
                <a:path extrusionOk="0" h="11509" w="16014">
                  <a:moveTo>
                    <a:pt x="15678" y="1"/>
                  </a:moveTo>
                  <a:lnTo>
                    <a:pt x="63" y="11176"/>
                  </a:lnTo>
                  <a:cubicBezTo>
                    <a:pt x="51" y="11232"/>
                    <a:pt x="40" y="11287"/>
                    <a:pt x="31" y="11343"/>
                  </a:cubicBezTo>
                  <a:cubicBezTo>
                    <a:pt x="21" y="11400"/>
                    <a:pt x="11" y="11453"/>
                    <a:pt x="1" y="11509"/>
                  </a:cubicBezTo>
                  <a:lnTo>
                    <a:pt x="16014" y="50"/>
                  </a:lnTo>
                  <a:cubicBezTo>
                    <a:pt x="15961" y="40"/>
                    <a:pt x="15905" y="33"/>
                    <a:pt x="15849" y="24"/>
                  </a:cubicBezTo>
                  <a:cubicBezTo>
                    <a:pt x="15793" y="17"/>
                    <a:pt x="15734" y="7"/>
                    <a:pt x="15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4810900" y="3763925"/>
              <a:ext cx="454975" cy="327675"/>
            </a:xfrm>
            <a:custGeom>
              <a:rect b="b" l="l" r="r" t="t"/>
              <a:pathLst>
                <a:path extrusionOk="0" h="13107" w="18199">
                  <a:moveTo>
                    <a:pt x="17912" y="1"/>
                  </a:moveTo>
                  <a:lnTo>
                    <a:pt x="11" y="12810"/>
                  </a:lnTo>
                  <a:cubicBezTo>
                    <a:pt x="8" y="12860"/>
                    <a:pt x="8" y="12909"/>
                    <a:pt x="4" y="12958"/>
                  </a:cubicBezTo>
                  <a:cubicBezTo>
                    <a:pt x="4" y="13008"/>
                    <a:pt x="0" y="13057"/>
                    <a:pt x="0" y="13106"/>
                  </a:cubicBezTo>
                  <a:lnTo>
                    <a:pt x="18199" y="86"/>
                  </a:lnTo>
                  <a:cubicBezTo>
                    <a:pt x="18149" y="73"/>
                    <a:pt x="18103" y="56"/>
                    <a:pt x="18057" y="43"/>
                  </a:cubicBezTo>
                  <a:cubicBezTo>
                    <a:pt x="18007" y="27"/>
                    <a:pt x="17962" y="13"/>
                    <a:pt x="17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4812225" y="3779975"/>
              <a:ext cx="496500" cy="357700"/>
            </a:xfrm>
            <a:custGeom>
              <a:rect b="b" l="l" r="r" t="t"/>
              <a:pathLst>
                <a:path extrusionOk="0" h="14308" w="19860">
                  <a:moveTo>
                    <a:pt x="19609" y="1"/>
                  </a:moveTo>
                  <a:lnTo>
                    <a:pt x="0" y="14034"/>
                  </a:lnTo>
                  <a:cubicBezTo>
                    <a:pt x="4" y="14079"/>
                    <a:pt x="7" y="14125"/>
                    <a:pt x="11" y="14169"/>
                  </a:cubicBezTo>
                  <a:cubicBezTo>
                    <a:pt x="17" y="14215"/>
                    <a:pt x="20" y="14261"/>
                    <a:pt x="27" y="14307"/>
                  </a:cubicBezTo>
                  <a:lnTo>
                    <a:pt x="19859" y="113"/>
                  </a:lnTo>
                  <a:cubicBezTo>
                    <a:pt x="19816" y="93"/>
                    <a:pt x="19777" y="77"/>
                    <a:pt x="19734" y="57"/>
                  </a:cubicBezTo>
                  <a:cubicBezTo>
                    <a:pt x="19695" y="37"/>
                    <a:pt x="19652" y="21"/>
                    <a:pt x="19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4818650" y="3800025"/>
              <a:ext cx="527625" cy="379825"/>
            </a:xfrm>
            <a:custGeom>
              <a:rect b="b" l="l" r="r" t="t"/>
              <a:pathLst>
                <a:path extrusionOk="0" h="15193" w="21105">
                  <a:moveTo>
                    <a:pt x="20884" y="0"/>
                  </a:moveTo>
                  <a:lnTo>
                    <a:pt x="1" y="14942"/>
                  </a:lnTo>
                  <a:cubicBezTo>
                    <a:pt x="11" y="14984"/>
                    <a:pt x="20" y="15024"/>
                    <a:pt x="31" y="15067"/>
                  </a:cubicBezTo>
                  <a:cubicBezTo>
                    <a:pt x="40" y="15110"/>
                    <a:pt x="46" y="15150"/>
                    <a:pt x="57" y="15192"/>
                  </a:cubicBezTo>
                  <a:lnTo>
                    <a:pt x="21105" y="131"/>
                  </a:lnTo>
                  <a:cubicBezTo>
                    <a:pt x="21069" y="112"/>
                    <a:pt x="21033" y="89"/>
                    <a:pt x="20996" y="66"/>
                  </a:cubicBezTo>
                  <a:cubicBezTo>
                    <a:pt x="20957" y="43"/>
                    <a:pt x="20920" y="20"/>
                    <a:pt x="20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4829675" y="3823150"/>
              <a:ext cx="549725" cy="395750"/>
            </a:xfrm>
            <a:custGeom>
              <a:rect b="b" l="l" r="r" t="t"/>
              <a:pathLst>
                <a:path extrusionOk="0" h="15830" w="21989">
                  <a:moveTo>
                    <a:pt x="21798" y="1"/>
                  </a:moveTo>
                  <a:lnTo>
                    <a:pt x="1" y="15598"/>
                  </a:lnTo>
                  <a:cubicBezTo>
                    <a:pt x="14" y="15635"/>
                    <a:pt x="28" y="15674"/>
                    <a:pt x="40" y="15714"/>
                  </a:cubicBezTo>
                  <a:cubicBezTo>
                    <a:pt x="54" y="15753"/>
                    <a:pt x="70" y="15790"/>
                    <a:pt x="84" y="15829"/>
                  </a:cubicBezTo>
                  <a:lnTo>
                    <a:pt x="21989" y="156"/>
                  </a:lnTo>
                  <a:cubicBezTo>
                    <a:pt x="21956" y="129"/>
                    <a:pt x="21926" y="103"/>
                    <a:pt x="21894" y="76"/>
                  </a:cubicBezTo>
                  <a:cubicBezTo>
                    <a:pt x="21860" y="54"/>
                    <a:pt x="21827" y="27"/>
                    <a:pt x="21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4844700" y="3849200"/>
              <a:ext cx="564050" cy="405950"/>
            </a:xfrm>
            <a:custGeom>
              <a:rect b="b" l="l" r="r" t="t"/>
              <a:pathLst>
                <a:path extrusionOk="0" h="16238" w="22562">
                  <a:moveTo>
                    <a:pt x="22390" y="0"/>
                  </a:moveTo>
                  <a:lnTo>
                    <a:pt x="0" y="16023"/>
                  </a:lnTo>
                  <a:cubicBezTo>
                    <a:pt x="17" y="16059"/>
                    <a:pt x="33" y="16096"/>
                    <a:pt x="52" y="16132"/>
                  </a:cubicBezTo>
                  <a:cubicBezTo>
                    <a:pt x="69" y="16168"/>
                    <a:pt x="86" y="16201"/>
                    <a:pt x="105" y="16237"/>
                  </a:cubicBezTo>
                  <a:lnTo>
                    <a:pt x="22561" y="169"/>
                  </a:lnTo>
                  <a:cubicBezTo>
                    <a:pt x="22531" y="142"/>
                    <a:pt x="22505" y="113"/>
                    <a:pt x="22475" y="86"/>
                  </a:cubicBezTo>
                  <a:lnTo>
                    <a:pt x="223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4863300" y="3877775"/>
              <a:ext cx="571150" cy="411050"/>
            </a:xfrm>
            <a:custGeom>
              <a:rect b="b" l="l" r="r" t="t"/>
              <a:pathLst>
                <a:path extrusionOk="0" h="16442" w="22846">
                  <a:moveTo>
                    <a:pt x="22697" y="1"/>
                  </a:moveTo>
                  <a:lnTo>
                    <a:pt x="0" y="16241"/>
                  </a:lnTo>
                  <a:cubicBezTo>
                    <a:pt x="20" y="16274"/>
                    <a:pt x="44" y="16311"/>
                    <a:pt x="64" y="16343"/>
                  </a:cubicBezTo>
                  <a:cubicBezTo>
                    <a:pt x="87" y="16376"/>
                    <a:pt x="106" y="16409"/>
                    <a:pt x="129" y="16442"/>
                  </a:cubicBezTo>
                  <a:lnTo>
                    <a:pt x="22846" y="185"/>
                  </a:lnTo>
                  <a:cubicBezTo>
                    <a:pt x="22823" y="156"/>
                    <a:pt x="22796" y="126"/>
                    <a:pt x="22773" y="93"/>
                  </a:cubicBezTo>
                  <a:cubicBezTo>
                    <a:pt x="22747" y="63"/>
                    <a:pt x="22720" y="34"/>
                    <a:pt x="22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4885475" y="3908925"/>
              <a:ext cx="571225" cy="411050"/>
            </a:xfrm>
            <a:custGeom>
              <a:rect b="b" l="l" r="r" t="t"/>
              <a:pathLst>
                <a:path extrusionOk="0" h="16442" w="22849">
                  <a:moveTo>
                    <a:pt x="22719" y="1"/>
                  </a:moveTo>
                  <a:lnTo>
                    <a:pt x="0" y="16257"/>
                  </a:lnTo>
                  <a:cubicBezTo>
                    <a:pt x="23" y="16291"/>
                    <a:pt x="50" y="16320"/>
                    <a:pt x="73" y="16350"/>
                  </a:cubicBezTo>
                  <a:cubicBezTo>
                    <a:pt x="99" y="16382"/>
                    <a:pt x="122" y="16412"/>
                    <a:pt x="149" y="16442"/>
                  </a:cubicBezTo>
                  <a:lnTo>
                    <a:pt x="22848" y="198"/>
                  </a:lnTo>
                  <a:cubicBezTo>
                    <a:pt x="22829" y="165"/>
                    <a:pt x="22806" y="133"/>
                    <a:pt x="22786" y="99"/>
                  </a:cubicBezTo>
                  <a:cubicBezTo>
                    <a:pt x="22762" y="66"/>
                    <a:pt x="22742" y="34"/>
                    <a:pt x="22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4911000" y="3942475"/>
              <a:ext cx="564475" cy="406275"/>
            </a:xfrm>
            <a:custGeom>
              <a:rect b="b" l="l" r="r" t="t"/>
              <a:pathLst>
                <a:path extrusionOk="0" h="16251" w="22579">
                  <a:moveTo>
                    <a:pt x="22473" y="0"/>
                  </a:moveTo>
                  <a:lnTo>
                    <a:pt x="1" y="16079"/>
                  </a:lnTo>
                  <a:cubicBezTo>
                    <a:pt x="30" y="16108"/>
                    <a:pt x="57" y="16138"/>
                    <a:pt x="86" y="16164"/>
                  </a:cubicBezTo>
                  <a:cubicBezTo>
                    <a:pt x="113" y="16194"/>
                    <a:pt x="143" y="16220"/>
                    <a:pt x="173" y="16250"/>
                  </a:cubicBezTo>
                  <a:lnTo>
                    <a:pt x="22579" y="218"/>
                  </a:lnTo>
                  <a:cubicBezTo>
                    <a:pt x="22562" y="181"/>
                    <a:pt x="22542" y="145"/>
                    <a:pt x="22526" y="108"/>
                  </a:cubicBezTo>
                  <a:cubicBezTo>
                    <a:pt x="22509" y="72"/>
                    <a:pt x="22489" y="36"/>
                    <a:pt x="22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4940175" y="3978625"/>
              <a:ext cx="550375" cy="396225"/>
            </a:xfrm>
            <a:custGeom>
              <a:rect b="b" l="l" r="r" t="t"/>
              <a:pathLst>
                <a:path extrusionOk="0" h="15849" w="22015">
                  <a:moveTo>
                    <a:pt x="21932" y="1"/>
                  </a:moveTo>
                  <a:lnTo>
                    <a:pt x="1" y="15694"/>
                  </a:lnTo>
                  <a:cubicBezTo>
                    <a:pt x="34" y="15720"/>
                    <a:pt x="66" y="15746"/>
                    <a:pt x="96" y="15773"/>
                  </a:cubicBezTo>
                  <a:cubicBezTo>
                    <a:pt x="129" y="15796"/>
                    <a:pt x="162" y="15822"/>
                    <a:pt x="195" y="15848"/>
                  </a:cubicBezTo>
                  <a:lnTo>
                    <a:pt x="22014" y="235"/>
                  </a:lnTo>
                  <a:cubicBezTo>
                    <a:pt x="22002" y="195"/>
                    <a:pt x="21988" y="156"/>
                    <a:pt x="21975" y="116"/>
                  </a:cubicBezTo>
                  <a:cubicBezTo>
                    <a:pt x="21962" y="80"/>
                    <a:pt x="21949" y="40"/>
                    <a:pt x="21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4973225" y="4017600"/>
              <a:ext cx="528525" cy="380575"/>
            </a:xfrm>
            <a:custGeom>
              <a:rect b="b" l="l" r="r" t="t"/>
              <a:pathLst>
                <a:path extrusionOk="0" h="15223" w="21141">
                  <a:moveTo>
                    <a:pt x="21085" y="1"/>
                  </a:moveTo>
                  <a:lnTo>
                    <a:pt x="0" y="15087"/>
                  </a:lnTo>
                  <a:cubicBezTo>
                    <a:pt x="37" y="15110"/>
                    <a:pt x="72" y="15133"/>
                    <a:pt x="109" y="15153"/>
                  </a:cubicBezTo>
                  <a:cubicBezTo>
                    <a:pt x="145" y="15176"/>
                    <a:pt x="181" y="15199"/>
                    <a:pt x="218" y="15223"/>
                  </a:cubicBezTo>
                  <a:lnTo>
                    <a:pt x="21141" y="250"/>
                  </a:lnTo>
                  <a:cubicBezTo>
                    <a:pt x="21131" y="208"/>
                    <a:pt x="21121" y="165"/>
                    <a:pt x="21111" y="126"/>
                  </a:cubicBezTo>
                  <a:cubicBezTo>
                    <a:pt x="21104" y="83"/>
                    <a:pt x="21095" y="43"/>
                    <a:pt x="21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5010600" y="4059700"/>
              <a:ext cx="497825" cy="358575"/>
            </a:xfrm>
            <a:custGeom>
              <a:rect b="b" l="l" r="r" t="t"/>
              <a:pathLst>
                <a:path extrusionOk="0" h="14343" w="19913">
                  <a:moveTo>
                    <a:pt x="19883" y="0"/>
                  </a:moveTo>
                  <a:lnTo>
                    <a:pt x="1" y="14227"/>
                  </a:lnTo>
                  <a:cubicBezTo>
                    <a:pt x="40" y="14247"/>
                    <a:pt x="84" y="14266"/>
                    <a:pt x="123" y="14286"/>
                  </a:cubicBezTo>
                  <a:cubicBezTo>
                    <a:pt x="166" y="14306"/>
                    <a:pt x="206" y="14323"/>
                    <a:pt x="248" y="14342"/>
                  </a:cubicBezTo>
                  <a:lnTo>
                    <a:pt x="19912" y="271"/>
                  </a:lnTo>
                  <a:cubicBezTo>
                    <a:pt x="19909" y="224"/>
                    <a:pt x="19903" y="182"/>
                    <a:pt x="19900" y="136"/>
                  </a:cubicBezTo>
                  <a:cubicBezTo>
                    <a:pt x="19893" y="89"/>
                    <a:pt x="19889" y="46"/>
                    <a:pt x="19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5053225" y="4105500"/>
              <a:ext cx="456675" cy="329000"/>
            </a:xfrm>
            <a:custGeom>
              <a:rect b="b" l="l" r="r" t="t"/>
              <a:pathLst>
                <a:path extrusionOk="0" h="13160" w="18267">
                  <a:moveTo>
                    <a:pt x="18267" y="1"/>
                  </a:moveTo>
                  <a:lnTo>
                    <a:pt x="0" y="13071"/>
                  </a:lnTo>
                  <a:cubicBezTo>
                    <a:pt x="46" y="13087"/>
                    <a:pt x="95" y="13104"/>
                    <a:pt x="142" y="13117"/>
                  </a:cubicBezTo>
                  <a:cubicBezTo>
                    <a:pt x="188" y="13130"/>
                    <a:pt x="238" y="13146"/>
                    <a:pt x="283" y="13160"/>
                  </a:cubicBezTo>
                  <a:lnTo>
                    <a:pt x="18257" y="298"/>
                  </a:lnTo>
                  <a:cubicBezTo>
                    <a:pt x="18260" y="248"/>
                    <a:pt x="18260" y="199"/>
                    <a:pt x="18264" y="149"/>
                  </a:cubicBezTo>
                  <a:cubicBezTo>
                    <a:pt x="18264" y="100"/>
                    <a:pt x="18267" y="50"/>
                    <a:pt x="18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5102725" y="4156175"/>
              <a:ext cx="402650" cy="289450"/>
            </a:xfrm>
            <a:custGeom>
              <a:rect b="b" l="l" r="r" t="t"/>
              <a:pathLst>
                <a:path extrusionOk="0" h="11578" w="16106">
                  <a:moveTo>
                    <a:pt x="16106" y="0"/>
                  </a:moveTo>
                  <a:lnTo>
                    <a:pt x="1" y="11525"/>
                  </a:lnTo>
                  <a:cubicBezTo>
                    <a:pt x="57" y="11534"/>
                    <a:pt x="109" y="11542"/>
                    <a:pt x="165" y="11551"/>
                  </a:cubicBezTo>
                  <a:cubicBezTo>
                    <a:pt x="221" y="11561"/>
                    <a:pt x="278" y="11568"/>
                    <a:pt x="334" y="11578"/>
                  </a:cubicBezTo>
                  <a:lnTo>
                    <a:pt x="16046" y="333"/>
                  </a:lnTo>
                  <a:cubicBezTo>
                    <a:pt x="16057" y="277"/>
                    <a:pt x="16066" y="221"/>
                    <a:pt x="16076" y="165"/>
                  </a:cubicBezTo>
                  <a:cubicBezTo>
                    <a:pt x="16086" y="110"/>
                    <a:pt x="16096" y="57"/>
                    <a:pt x="16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5162375" y="4214000"/>
              <a:ext cx="328350" cy="235000"/>
            </a:xfrm>
            <a:custGeom>
              <a:rect b="b" l="l" r="r" t="t"/>
              <a:pathLst>
                <a:path extrusionOk="0" h="9400" w="13134">
                  <a:moveTo>
                    <a:pt x="13133" y="1"/>
                  </a:moveTo>
                  <a:lnTo>
                    <a:pt x="0" y="9399"/>
                  </a:lnTo>
                  <a:lnTo>
                    <a:pt x="205" y="9399"/>
                  </a:lnTo>
                  <a:cubicBezTo>
                    <a:pt x="277" y="9396"/>
                    <a:pt x="347" y="9396"/>
                    <a:pt x="419" y="9393"/>
                  </a:cubicBezTo>
                  <a:lnTo>
                    <a:pt x="12991" y="396"/>
                  </a:lnTo>
                  <a:cubicBezTo>
                    <a:pt x="13018" y="331"/>
                    <a:pt x="13041" y="264"/>
                    <a:pt x="13064" y="199"/>
                  </a:cubicBezTo>
                  <a:cubicBezTo>
                    <a:pt x="13087" y="133"/>
                    <a:pt x="13110" y="66"/>
                    <a:pt x="13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5241950" y="4286425"/>
              <a:ext cx="213825" cy="153025"/>
            </a:xfrm>
            <a:custGeom>
              <a:rect b="b" l="l" r="r" t="t"/>
              <a:pathLst>
                <a:path extrusionOk="0" h="6121" w="8553">
                  <a:moveTo>
                    <a:pt x="8553" y="1"/>
                  </a:moveTo>
                  <a:lnTo>
                    <a:pt x="1" y="6120"/>
                  </a:lnTo>
                  <a:cubicBezTo>
                    <a:pt x="107" y="6097"/>
                    <a:pt x="209" y="6071"/>
                    <a:pt x="314" y="6041"/>
                  </a:cubicBezTo>
                  <a:cubicBezTo>
                    <a:pt x="426" y="6012"/>
                    <a:pt x="535" y="5982"/>
                    <a:pt x="647" y="5949"/>
                  </a:cubicBezTo>
                  <a:lnTo>
                    <a:pt x="8180" y="558"/>
                  </a:lnTo>
                  <a:cubicBezTo>
                    <a:pt x="8246" y="465"/>
                    <a:pt x="8312" y="370"/>
                    <a:pt x="8375" y="274"/>
                  </a:cubicBezTo>
                  <a:cubicBezTo>
                    <a:pt x="8434" y="185"/>
                    <a:pt x="8494" y="93"/>
                    <a:pt x="8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5"/>
          <p:cNvGrpSpPr/>
          <p:nvPr/>
        </p:nvGrpSpPr>
        <p:grpSpPr>
          <a:xfrm>
            <a:off x="2528261" y="3853806"/>
            <a:ext cx="600470" cy="123922"/>
            <a:chOff x="2584706" y="3853806"/>
            <a:chExt cx="600470" cy="123922"/>
          </a:xfrm>
        </p:grpSpPr>
        <p:sp>
          <p:nvSpPr>
            <p:cNvPr id="1773" name="Google Shape;1773;p55"/>
            <p:cNvSpPr/>
            <p:nvPr/>
          </p:nvSpPr>
          <p:spPr>
            <a:xfrm>
              <a:off x="2584706" y="3853806"/>
              <a:ext cx="600470" cy="30206"/>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2584706" y="3947329"/>
              <a:ext cx="600470" cy="30399"/>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5" name="Google Shape;1775;p55"/>
          <p:cNvSpPr/>
          <p:nvPr/>
        </p:nvSpPr>
        <p:spPr>
          <a:xfrm>
            <a:off x="2298622" y="726406"/>
            <a:ext cx="4454459" cy="2757840"/>
          </a:xfrm>
          <a:custGeom>
            <a:rect b="b" l="l" r="r" t="t"/>
            <a:pathLst>
              <a:path extrusionOk="0" h="71216" w="115028">
                <a:moveTo>
                  <a:pt x="60590" y="0"/>
                </a:moveTo>
                <a:cubicBezTo>
                  <a:pt x="31853" y="0"/>
                  <a:pt x="16324" y="23751"/>
                  <a:pt x="16324" y="23751"/>
                </a:cubicBezTo>
                <a:cubicBezTo>
                  <a:pt x="16324" y="23751"/>
                  <a:pt x="1" y="48071"/>
                  <a:pt x="18846" y="66616"/>
                </a:cubicBezTo>
                <a:cubicBezTo>
                  <a:pt x="22010" y="69729"/>
                  <a:pt x="26998" y="71215"/>
                  <a:pt x="32805" y="71215"/>
                </a:cubicBezTo>
                <a:cubicBezTo>
                  <a:pt x="41206" y="71215"/>
                  <a:pt x="51321" y="68104"/>
                  <a:pt x="60114" y="62303"/>
                </a:cubicBezTo>
                <a:cubicBezTo>
                  <a:pt x="62430" y="60775"/>
                  <a:pt x="64815" y="60163"/>
                  <a:pt x="67237" y="60163"/>
                </a:cubicBezTo>
                <a:cubicBezTo>
                  <a:pt x="76937" y="60163"/>
                  <a:pt x="87211" y="69972"/>
                  <a:pt x="95871" y="69972"/>
                </a:cubicBezTo>
                <a:cubicBezTo>
                  <a:pt x="99158" y="69972"/>
                  <a:pt x="102213" y="68559"/>
                  <a:pt x="104915" y="64660"/>
                </a:cubicBezTo>
                <a:cubicBezTo>
                  <a:pt x="115028" y="50070"/>
                  <a:pt x="102021" y="3948"/>
                  <a:pt x="66019" y="279"/>
                </a:cubicBezTo>
                <a:cubicBezTo>
                  <a:pt x="64160" y="89"/>
                  <a:pt x="62350" y="0"/>
                  <a:pt x="60590" y="0"/>
                </a:cubicBezTo>
                <a:close/>
              </a:path>
            </a:pathLst>
          </a:custGeom>
          <a:gradFill>
            <a:gsLst>
              <a:gs pos="0">
                <a:srgbClr val="FFC002"/>
              </a:gs>
              <a:gs pos="100000">
                <a:srgbClr val="E69138"/>
              </a:gs>
            </a:gsLst>
            <a:path path="circle">
              <a:fillToRect b="50%" l="50%" r="50%" t="50%"/>
            </a:path>
            <a:tileRect/>
          </a:gradFill>
          <a:ln>
            <a:noFill/>
          </a:ln>
          <a:effectLst>
            <a:outerShdw blurRad="85725" rotWithShape="0" algn="bl" dir="5400000" dist="19050">
              <a:srgbClr val="000000">
                <a:alpha val="46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flipH="1" rot="10800000">
            <a:off x="2330700" y="2653051"/>
            <a:ext cx="4369700" cy="1400800"/>
          </a:xfrm>
          <a:prstGeom prst="flowChartManualInput">
            <a:avLst/>
          </a:prstGeom>
          <a:solidFill>
            <a:srgbClr val="202020"/>
          </a:soli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7" name="Google Shape;1777;p55"/>
          <p:cNvGrpSpPr/>
          <p:nvPr/>
        </p:nvGrpSpPr>
        <p:grpSpPr>
          <a:xfrm>
            <a:off x="7166604" y="285591"/>
            <a:ext cx="1587098" cy="38299"/>
            <a:chOff x="834898" y="4444541"/>
            <a:chExt cx="1587098" cy="38299"/>
          </a:xfrm>
        </p:grpSpPr>
        <p:sp>
          <p:nvSpPr>
            <p:cNvPr id="1778" name="Google Shape;1778;p55"/>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8" name="Google Shape;1788;p55"/>
          <p:cNvSpPr txBox="1"/>
          <p:nvPr>
            <p:ph type="title"/>
          </p:nvPr>
        </p:nvSpPr>
        <p:spPr>
          <a:xfrm>
            <a:off x="1834300" y="1629523"/>
            <a:ext cx="5362500" cy="9516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THANKS!</a:t>
            </a:r>
            <a:endParaRPr/>
          </a:p>
        </p:txBody>
      </p:sp>
      <p:grpSp>
        <p:nvGrpSpPr>
          <p:cNvPr id="1789" name="Google Shape;1789;p55"/>
          <p:cNvGrpSpPr/>
          <p:nvPr/>
        </p:nvGrpSpPr>
        <p:grpSpPr>
          <a:xfrm>
            <a:off x="1129125" y="2465503"/>
            <a:ext cx="452722" cy="447909"/>
            <a:chOff x="3732525" y="3850525"/>
            <a:chExt cx="420550" cy="476550"/>
          </a:xfrm>
        </p:grpSpPr>
        <p:sp>
          <p:nvSpPr>
            <p:cNvPr id="1790" name="Google Shape;1790;p55"/>
            <p:cNvSpPr/>
            <p:nvPr/>
          </p:nvSpPr>
          <p:spPr>
            <a:xfrm>
              <a:off x="3847550" y="3965375"/>
              <a:ext cx="18225" cy="16575"/>
            </a:xfrm>
            <a:custGeom>
              <a:rect b="b" l="l" r="r" t="t"/>
              <a:pathLst>
                <a:path extrusionOk="0" h="663" w="729">
                  <a:moveTo>
                    <a:pt x="364" y="0"/>
                  </a:moveTo>
                  <a:cubicBezTo>
                    <a:pt x="283" y="0"/>
                    <a:pt x="201" y="34"/>
                    <a:pt x="135" y="102"/>
                  </a:cubicBezTo>
                  <a:cubicBezTo>
                    <a:pt x="1" y="234"/>
                    <a:pt x="1" y="429"/>
                    <a:pt x="132" y="564"/>
                  </a:cubicBezTo>
                  <a:cubicBezTo>
                    <a:pt x="200" y="629"/>
                    <a:pt x="282" y="662"/>
                    <a:pt x="364" y="662"/>
                  </a:cubicBezTo>
                  <a:cubicBezTo>
                    <a:pt x="446" y="662"/>
                    <a:pt x="528" y="629"/>
                    <a:pt x="594" y="564"/>
                  </a:cubicBezTo>
                  <a:cubicBezTo>
                    <a:pt x="728" y="429"/>
                    <a:pt x="728" y="237"/>
                    <a:pt x="594" y="102"/>
                  </a:cubicBezTo>
                  <a:cubicBezTo>
                    <a:pt x="528" y="34"/>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3904975" y="3907950"/>
              <a:ext cx="18325" cy="16525"/>
            </a:xfrm>
            <a:custGeom>
              <a:rect b="b" l="l" r="r" t="t"/>
              <a:pathLst>
                <a:path extrusionOk="0" h="661" w="733">
                  <a:moveTo>
                    <a:pt x="364" y="0"/>
                  </a:moveTo>
                  <a:cubicBezTo>
                    <a:pt x="285" y="0"/>
                    <a:pt x="206" y="32"/>
                    <a:pt x="142" y="96"/>
                  </a:cubicBezTo>
                  <a:cubicBezTo>
                    <a:pt x="4" y="227"/>
                    <a:pt x="1" y="422"/>
                    <a:pt x="129" y="557"/>
                  </a:cubicBezTo>
                  <a:cubicBezTo>
                    <a:pt x="196" y="626"/>
                    <a:pt x="281" y="661"/>
                    <a:pt x="365" y="661"/>
                  </a:cubicBezTo>
                  <a:cubicBezTo>
                    <a:pt x="445" y="661"/>
                    <a:pt x="525" y="630"/>
                    <a:pt x="591" y="567"/>
                  </a:cubicBezTo>
                  <a:cubicBezTo>
                    <a:pt x="725" y="435"/>
                    <a:pt x="732" y="240"/>
                    <a:pt x="600" y="105"/>
                  </a:cubicBezTo>
                  <a:cubicBezTo>
                    <a:pt x="532" y="36"/>
                    <a:pt x="448"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3962400" y="3850525"/>
              <a:ext cx="18300" cy="16525"/>
            </a:xfrm>
            <a:custGeom>
              <a:rect b="b" l="l" r="r" t="t"/>
              <a:pathLst>
                <a:path extrusionOk="0" h="661" w="732">
                  <a:moveTo>
                    <a:pt x="367" y="0"/>
                  </a:moveTo>
                  <a:cubicBezTo>
                    <a:pt x="287" y="0"/>
                    <a:pt x="206" y="33"/>
                    <a:pt x="139" y="99"/>
                  </a:cubicBezTo>
                  <a:cubicBezTo>
                    <a:pt x="4" y="230"/>
                    <a:pt x="0" y="425"/>
                    <a:pt x="132" y="557"/>
                  </a:cubicBezTo>
                  <a:cubicBezTo>
                    <a:pt x="199" y="626"/>
                    <a:pt x="283" y="660"/>
                    <a:pt x="367" y="660"/>
                  </a:cubicBezTo>
                  <a:cubicBezTo>
                    <a:pt x="448" y="660"/>
                    <a:pt x="529" y="628"/>
                    <a:pt x="594" y="563"/>
                  </a:cubicBezTo>
                  <a:cubicBezTo>
                    <a:pt x="729" y="432"/>
                    <a:pt x="732" y="237"/>
                    <a:pt x="597" y="102"/>
                  </a:cubicBezTo>
                  <a:cubicBezTo>
                    <a:pt x="530" y="34"/>
                    <a:pt x="449"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3732625" y="3965400"/>
              <a:ext cx="18300" cy="16575"/>
            </a:xfrm>
            <a:custGeom>
              <a:rect b="b" l="l" r="r" t="t"/>
              <a:pathLst>
                <a:path extrusionOk="0" h="663" w="732">
                  <a:moveTo>
                    <a:pt x="366" y="1"/>
                  </a:moveTo>
                  <a:cubicBezTo>
                    <a:pt x="285" y="1"/>
                    <a:pt x="205" y="33"/>
                    <a:pt x="138" y="98"/>
                  </a:cubicBezTo>
                  <a:cubicBezTo>
                    <a:pt x="3" y="230"/>
                    <a:pt x="0" y="420"/>
                    <a:pt x="132" y="556"/>
                  </a:cubicBezTo>
                  <a:cubicBezTo>
                    <a:pt x="199" y="627"/>
                    <a:pt x="283" y="662"/>
                    <a:pt x="367" y="662"/>
                  </a:cubicBezTo>
                  <a:cubicBezTo>
                    <a:pt x="447" y="662"/>
                    <a:pt x="527" y="630"/>
                    <a:pt x="593" y="566"/>
                  </a:cubicBezTo>
                  <a:cubicBezTo>
                    <a:pt x="728" y="434"/>
                    <a:pt x="732" y="239"/>
                    <a:pt x="600" y="104"/>
                  </a:cubicBezTo>
                  <a:cubicBezTo>
                    <a:pt x="533" y="36"/>
                    <a:pt x="449"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3790125" y="3907950"/>
              <a:ext cx="18225" cy="16550"/>
            </a:xfrm>
            <a:custGeom>
              <a:rect b="b" l="l" r="r" t="t"/>
              <a:pathLst>
                <a:path extrusionOk="0" h="662" w="729">
                  <a:moveTo>
                    <a:pt x="365" y="0"/>
                  </a:moveTo>
                  <a:cubicBezTo>
                    <a:pt x="284" y="0"/>
                    <a:pt x="202" y="33"/>
                    <a:pt x="135" y="99"/>
                  </a:cubicBezTo>
                  <a:cubicBezTo>
                    <a:pt x="0" y="231"/>
                    <a:pt x="0" y="425"/>
                    <a:pt x="132" y="560"/>
                  </a:cubicBezTo>
                  <a:cubicBezTo>
                    <a:pt x="199" y="628"/>
                    <a:pt x="281" y="662"/>
                    <a:pt x="363" y="662"/>
                  </a:cubicBezTo>
                  <a:cubicBezTo>
                    <a:pt x="445" y="662"/>
                    <a:pt x="526" y="629"/>
                    <a:pt x="593" y="563"/>
                  </a:cubicBezTo>
                  <a:cubicBezTo>
                    <a:pt x="725" y="432"/>
                    <a:pt x="728" y="237"/>
                    <a:pt x="597" y="102"/>
                  </a:cubicBezTo>
                  <a:cubicBezTo>
                    <a:pt x="529" y="34"/>
                    <a:pt x="447"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3847550" y="3850525"/>
              <a:ext cx="18225" cy="16550"/>
            </a:xfrm>
            <a:custGeom>
              <a:rect b="b" l="l" r="r" t="t"/>
              <a:pathLst>
                <a:path extrusionOk="0" h="662" w="729">
                  <a:moveTo>
                    <a:pt x="364" y="0"/>
                  </a:moveTo>
                  <a:cubicBezTo>
                    <a:pt x="282" y="0"/>
                    <a:pt x="200" y="34"/>
                    <a:pt x="132" y="102"/>
                  </a:cubicBezTo>
                  <a:cubicBezTo>
                    <a:pt x="1" y="234"/>
                    <a:pt x="1" y="428"/>
                    <a:pt x="135" y="560"/>
                  </a:cubicBezTo>
                  <a:cubicBezTo>
                    <a:pt x="201" y="628"/>
                    <a:pt x="283" y="662"/>
                    <a:pt x="365" y="662"/>
                  </a:cubicBezTo>
                  <a:cubicBezTo>
                    <a:pt x="447" y="662"/>
                    <a:pt x="529" y="628"/>
                    <a:pt x="597" y="560"/>
                  </a:cubicBezTo>
                  <a:cubicBezTo>
                    <a:pt x="728" y="425"/>
                    <a:pt x="728" y="234"/>
                    <a:pt x="594" y="99"/>
                  </a:cubicBezTo>
                  <a:cubicBezTo>
                    <a:pt x="527" y="33"/>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3732625" y="4022850"/>
              <a:ext cx="18300" cy="16550"/>
            </a:xfrm>
            <a:custGeom>
              <a:rect b="b" l="l" r="r" t="t"/>
              <a:pathLst>
                <a:path extrusionOk="0" h="662" w="732">
                  <a:moveTo>
                    <a:pt x="364" y="0"/>
                  </a:moveTo>
                  <a:cubicBezTo>
                    <a:pt x="285" y="0"/>
                    <a:pt x="205" y="32"/>
                    <a:pt x="138" y="97"/>
                  </a:cubicBezTo>
                  <a:cubicBezTo>
                    <a:pt x="3" y="232"/>
                    <a:pt x="0" y="426"/>
                    <a:pt x="132" y="559"/>
                  </a:cubicBezTo>
                  <a:cubicBezTo>
                    <a:pt x="201" y="627"/>
                    <a:pt x="285" y="662"/>
                    <a:pt x="369" y="662"/>
                  </a:cubicBezTo>
                  <a:cubicBezTo>
                    <a:pt x="449" y="662"/>
                    <a:pt x="528" y="630"/>
                    <a:pt x="593" y="565"/>
                  </a:cubicBezTo>
                  <a:cubicBezTo>
                    <a:pt x="728" y="430"/>
                    <a:pt x="732" y="238"/>
                    <a:pt x="596" y="104"/>
                  </a:cubicBezTo>
                  <a:cubicBezTo>
                    <a:pt x="529" y="35"/>
                    <a:pt x="447"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3790025" y="3965400"/>
              <a:ext cx="18400" cy="16550"/>
            </a:xfrm>
            <a:custGeom>
              <a:rect b="b" l="l" r="r" t="t"/>
              <a:pathLst>
                <a:path extrusionOk="0" h="662" w="736">
                  <a:moveTo>
                    <a:pt x="366" y="1"/>
                  </a:moveTo>
                  <a:cubicBezTo>
                    <a:pt x="289" y="1"/>
                    <a:pt x="212" y="31"/>
                    <a:pt x="146" y="91"/>
                  </a:cubicBezTo>
                  <a:cubicBezTo>
                    <a:pt x="8" y="220"/>
                    <a:pt x="1" y="417"/>
                    <a:pt x="127" y="553"/>
                  </a:cubicBezTo>
                  <a:cubicBezTo>
                    <a:pt x="196" y="625"/>
                    <a:pt x="282" y="661"/>
                    <a:pt x="368" y="661"/>
                  </a:cubicBezTo>
                  <a:cubicBezTo>
                    <a:pt x="446" y="661"/>
                    <a:pt x="523" y="632"/>
                    <a:pt x="588" y="572"/>
                  </a:cubicBezTo>
                  <a:cubicBezTo>
                    <a:pt x="726" y="440"/>
                    <a:pt x="736" y="246"/>
                    <a:pt x="607" y="111"/>
                  </a:cubicBezTo>
                  <a:cubicBezTo>
                    <a:pt x="538" y="38"/>
                    <a:pt x="452"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3847550" y="3907950"/>
              <a:ext cx="18225" cy="16550"/>
            </a:xfrm>
            <a:custGeom>
              <a:rect b="b" l="l" r="r" t="t"/>
              <a:pathLst>
                <a:path extrusionOk="0" h="662" w="729">
                  <a:moveTo>
                    <a:pt x="363" y="0"/>
                  </a:moveTo>
                  <a:cubicBezTo>
                    <a:pt x="282" y="0"/>
                    <a:pt x="201" y="33"/>
                    <a:pt x="135" y="99"/>
                  </a:cubicBezTo>
                  <a:cubicBezTo>
                    <a:pt x="1" y="234"/>
                    <a:pt x="1" y="429"/>
                    <a:pt x="132" y="560"/>
                  </a:cubicBezTo>
                  <a:cubicBezTo>
                    <a:pt x="200" y="628"/>
                    <a:pt x="283" y="662"/>
                    <a:pt x="366" y="662"/>
                  </a:cubicBezTo>
                  <a:cubicBezTo>
                    <a:pt x="447" y="662"/>
                    <a:pt x="528" y="629"/>
                    <a:pt x="594" y="563"/>
                  </a:cubicBezTo>
                  <a:cubicBezTo>
                    <a:pt x="728" y="429"/>
                    <a:pt x="728" y="237"/>
                    <a:pt x="594" y="102"/>
                  </a:cubicBezTo>
                  <a:cubicBezTo>
                    <a:pt x="527" y="34"/>
                    <a:pt x="445" y="0"/>
                    <a:pt x="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3904975" y="3850525"/>
              <a:ext cx="18225" cy="16525"/>
            </a:xfrm>
            <a:custGeom>
              <a:rect b="b" l="l" r="r" t="t"/>
              <a:pathLst>
                <a:path extrusionOk="0" h="661" w="729">
                  <a:moveTo>
                    <a:pt x="366" y="0"/>
                  </a:moveTo>
                  <a:cubicBezTo>
                    <a:pt x="285" y="0"/>
                    <a:pt x="204" y="33"/>
                    <a:pt x="139" y="99"/>
                  </a:cubicBezTo>
                  <a:cubicBezTo>
                    <a:pt x="4" y="230"/>
                    <a:pt x="1" y="425"/>
                    <a:pt x="132" y="560"/>
                  </a:cubicBezTo>
                  <a:cubicBezTo>
                    <a:pt x="199" y="627"/>
                    <a:pt x="282" y="661"/>
                    <a:pt x="366" y="661"/>
                  </a:cubicBezTo>
                  <a:cubicBezTo>
                    <a:pt x="447" y="661"/>
                    <a:pt x="528" y="629"/>
                    <a:pt x="594" y="563"/>
                  </a:cubicBezTo>
                  <a:cubicBezTo>
                    <a:pt x="729" y="432"/>
                    <a:pt x="729" y="237"/>
                    <a:pt x="597" y="102"/>
                  </a:cubicBezTo>
                  <a:cubicBezTo>
                    <a:pt x="530" y="34"/>
                    <a:pt x="448"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3732525" y="4080300"/>
              <a:ext cx="18400" cy="16525"/>
            </a:xfrm>
            <a:custGeom>
              <a:rect b="b" l="l" r="r" t="t"/>
              <a:pathLst>
                <a:path extrusionOk="0" h="661" w="736">
                  <a:moveTo>
                    <a:pt x="369" y="0"/>
                  </a:moveTo>
                  <a:cubicBezTo>
                    <a:pt x="291" y="0"/>
                    <a:pt x="213" y="30"/>
                    <a:pt x="149" y="89"/>
                  </a:cubicBezTo>
                  <a:cubicBezTo>
                    <a:pt x="10" y="221"/>
                    <a:pt x="1" y="416"/>
                    <a:pt x="129" y="550"/>
                  </a:cubicBezTo>
                  <a:cubicBezTo>
                    <a:pt x="197" y="623"/>
                    <a:pt x="284" y="661"/>
                    <a:pt x="371" y="661"/>
                  </a:cubicBezTo>
                  <a:cubicBezTo>
                    <a:pt x="449" y="661"/>
                    <a:pt x="527" y="631"/>
                    <a:pt x="591" y="570"/>
                  </a:cubicBezTo>
                  <a:cubicBezTo>
                    <a:pt x="729" y="442"/>
                    <a:pt x="736" y="247"/>
                    <a:pt x="611" y="109"/>
                  </a:cubicBezTo>
                  <a:cubicBezTo>
                    <a:pt x="541" y="36"/>
                    <a:pt x="455"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3790025" y="4022850"/>
              <a:ext cx="18325" cy="16550"/>
            </a:xfrm>
            <a:custGeom>
              <a:rect b="b" l="l" r="r" t="t"/>
              <a:pathLst>
                <a:path extrusionOk="0" h="662" w="733">
                  <a:moveTo>
                    <a:pt x="367" y="0"/>
                  </a:moveTo>
                  <a:cubicBezTo>
                    <a:pt x="286" y="0"/>
                    <a:pt x="206" y="32"/>
                    <a:pt x="139" y="97"/>
                  </a:cubicBezTo>
                  <a:cubicBezTo>
                    <a:pt x="4" y="229"/>
                    <a:pt x="1" y="423"/>
                    <a:pt x="133" y="559"/>
                  </a:cubicBezTo>
                  <a:cubicBezTo>
                    <a:pt x="200" y="627"/>
                    <a:pt x="285" y="662"/>
                    <a:pt x="369" y="662"/>
                  </a:cubicBezTo>
                  <a:cubicBezTo>
                    <a:pt x="449" y="662"/>
                    <a:pt x="530" y="630"/>
                    <a:pt x="594" y="565"/>
                  </a:cubicBezTo>
                  <a:cubicBezTo>
                    <a:pt x="729" y="433"/>
                    <a:pt x="732" y="238"/>
                    <a:pt x="601" y="104"/>
                  </a:cubicBezTo>
                  <a:cubicBezTo>
                    <a:pt x="534" y="35"/>
                    <a:pt x="45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3962400" y="4137725"/>
              <a:ext cx="18225" cy="16575"/>
            </a:xfrm>
            <a:custGeom>
              <a:rect b="b" l="l" r="r" t="t"/>
              <a:pathLst>
                <a:path extrusionOk="0" h="663" w="729">
                  <a:moveTo>
                    <a:pt x="363" y="1"/>
                  </a:moveTo>
                  <a:cubicBezTo>
                    <a:pt x="282" y="1"/>
                    <a:pt x="201" y="34"/>
                    <a:pt x="136" y="99"/>
                  </a:cubicBezTo>
                  <a:cubicBezTo>
                    <a:pt x="0" y="235"/>
                    <a:pt x="0" y="425"/>
                    <a:pt x="136" y="560"/>
                  </a:cubicBezTo>
                  <a:cubicBezTo>
                    <a:pt x="202" y="628"/>
                    <a:pt x="284" y="662"/>
                    <a:pt x="366" y="662"/>
                  </a:cubicBezTo>
                  <a:cubicBezTo>
                    <a:pt x="447" y="662"/>
                    <a:pt x="528" y="629"/>
                    <a:pt x="594" y="564"/>
                  </a:cubicBezTo>
                  <a:cubicBezTo>
                    <a:pt x="729" y="428"/>
                    <a:pt x="729" y="235"/>
                    <a:pt x="597" y="102"/>
                  </a:cubicBezTo>
                  <a:cubicBezTo>
                    <a:pt x="529" y="34"/>
                    <a:pt x="446"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3962400" y="4080300"/>
              <a:ext cx="18300" cy="16575"/>
            </a:xfrm>
            <a:custGeom>
              <a:rect b="b" l="l" r="r" t="t"/>
              <a:pathLst>
                <a:path extrusionOk="0" h="663" w="732">
                  <a:moveTo>
                    <a:pt x="364" y="1"/>
                  </a:moveTo>
                  <a:cubicBezTo>
                    <a:pt x="284" y="1"/>
                    <a:pt x="204" y="32"/>
                    <a:pt x="139" y="95"/>
                  </a:cubicBezTo>
                  <a:cubicBezTo>
                    <a:pt x="4" y="228"/>
                    <a:pt x="0" y="422"/>
                    <a:pt x="128" y="554"/>
                  </a:cubicBezTo>
                  <a:cubicBezTo>
                    <a:pt x="197" y="626"/>
                    <a:pt x="282" y="662"/>
                    <a:pt x="367" y="662"/>
                  </a:cubicBezTo>
                  <a:cubicBezTo>
                    <a:pt x="446" y="662"/>
                    <a:pt x="525" y="631"/>
                    <a:pt x="590" y="567"/>
                  </a:cubicBezTo>
                  <a:cubicBezTo>
                    <a:pt x="726" y="436"/>
                    <a:pt x="732" y="241"/>
                    <a:pt x="600" y="106"/>
                  </a:cubicBezTo>
                  <a:cubicBezTo>
                    <a:pt x="534" y="36"/>
                    <a:pt x="449"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3904975" y="4137725"/>
              <a:ext cx="18225" cy="16575"/>
            </a:xfrm>
            <a:custGeom>
              <a:rect b="b" l="l" r="r" t="t"/>
              <a:pathLst>
                <a:path extrusionOk="0" h="663" w="729">
                  <a:moveTo>
                    <a:pt x="363" y="1"/>
                  </a:moveTo>
                  <a:cubicBezTo>
                    <a:pt x="282" y="1"/>
                    <a:pt x="201" y="34"/>
                    <a:pt x="136" y="99"/>
                  </a:cubicBezTo>
                  <a:cubicBezTo>
                    <a:pt x="1" y="235"/>
                    <a:pt x="1" y="425"/>
                    <a:pt x="132" y="560"/>
                  </a:cubicBezTo>
                  <a:cubicBezTo>
                    <a:pt x="200" y="628"/>
                    <a:pt x="282" y="662"/>
                    <a:pt x="364" y="662"/>
                  </a:cubicBezTo>
                  <a:cubicBezTo>
                    <a:pt x="445" y="662"/>
                    <a:pt x="526" y="629"/>
                    <a:pt x="594" y="564"/>
                  </a:cubicBezTo>
                  <a:cubicBezTo>
                    <a:pt x="729" y="428"/>
                    <a:pt x="729" y="235"/>
                    <a:pt x="597" y="102"/>
                  </a:cubicBezTo>
                  <a:cubicBezTo>
                    <a:pt x="529" y="34"/>
                    <a:pt x="446"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3962400" y="4022875"/>
              <a:ext cx="18225" cy="16575"/>
            </a:xfrm>
            <a:custGeom>
              <a:rect b="b" l="l" r="r" t="t"/>
              <a:pathLst>
                <a:path extrusionOk="0" h="663" w="729">
                  <a:moveTo>
                    <a:pt x="364" y="0"/>
                  </a:moveTo>
                  <a:cubicBezTo>
                    <a:pt x="282" y="0"/>
                    <a:pt x="200" y="33"/>
                    <a:pt x="132" y="99"/>
                  </a:cubicBezTo>
                  <a:cubicBezTo>
                    <a:pt x="0" y="234"/>
                    <a:pt x="0" y="429"/>
                    <a:pt x="136" y="561"/>
                  </a:cubicBezTo>
                  <a:cubicBezTo>
                    <a:pt x="203" y="628"/>
                    <a:pt x="285" y="662"/>
                    <a:pt x="366" y="662"/>
                  </a:cubicBezTo>
                  <a:cubicBezTo>
                    <a:pt x="448" y="662"/>
                    <a:pt x="529" y="628"/>
                    <a:pt x="597" y="561"/>
                  </a:cubicBezTo>
                  <a:cubicBezTo>
                    <a:pt x="729" y="425"/>
                    <a:pt x="729" y="231"/>
                    <a:pt x="594" y="99"/>
                  </a:cubicBezTo>
                  <a:cubicBezTo>
                    <a:pt x="527" y="33"/>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3904800" y="4080325"/>
              <a:ext cx="18575" cy="16525"/>
            </a:xfrm>
            <a:custGeom>
              <a:rect b="b" l="l" r="r" t="t"/>
              <a:pathLst>
                <a:path extrusionOk="0" h="661" w="743">
                  <a:moveTo>
                    <a:pt x="368" y="1"/>
                  </a:moveTo>
                  <a:cubicBezTo>
                    <a:pt x="293" y="1"/>
                    <a:pt x="218" y="28"/>
                    <a:pt x="155" y="85"/>
                  </a:cubicBezTo>
                  <a:cubicBezTo>
                    <a:pt x="14" y="210"/>
                    <a:pt x="0" y="408"/>
                    <a:pt x="126" y="543"/>
                  </a:cubicBezTo>
                  <a:cubicBezTo>
                    <a:pt x="196" y="620"/>
                    <a:pt x="285" y="660"/>
                    <a:pt x="374" y="660"/>
                  </a:cubicBezTo>
                  <a:cubicBezTo>
                    <a:pt x="448" y="660"/>
                    <a:pt x="521" y="633"/>
                    <a:pt x="584" y="576"/>
                  </a:cubicBezTo>
                  <a:cubicBezTo>
                    <a:pt x="726" y="450"/>
                    <a:pt x="742" y="253"/>
                    <a:pt x="617" y="118"/>
                  </a:cubicBezTo>
                  <a:cubicBezTo>
                    <a:pt x="549" y="41"/>
                    <a:pt x="459"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3847450" y="4137750"/>
              <a:ext cx="18325" cy="16550"/>
            </a:xfrm>
            <a:custGeom>
              <a:rect b="b" l="l" r="r" t="t"/>
              <a:pathLst>
                <a:path extrusionOk="0" h="662" w="733">
                  <a:moveTo>
                    <a:pt x="365" y="1"/>
                  </a:moveTo>
                  <a:cubicBezTo>
                    <a:pt x="285" y="1"/>
                    <a:pt x="205" y="32"/>
                    <a:pt x="139" y="95"/>
                  </a:cubicBezTo>
                  <a:cubicBezTo>
                    <a:pt x="5" y="230"/>
                    <a:pt x="1" y="421"/>
                    <a:pt x="133" y="556"/>
                  </a:cubicBezTo>
                  <a:cubicBezTo>
                    <a:pt x="202" y="626"/>
                    <a:pt x="287" y="661"/>
                    <a:pt x="371" y="661"/>
                  </a:cubicBezTo>
                  <a:cubicBezTo>
                    <a:pt x="450" y="661"/>
                    <a:pt x="529" y="630"/>
                    <a:pt x="594" y="566"/>
                  </a:cubicBezTo>
                  <a:cubicBezTo>
                    <a:pt x="729" y="434"/>
                    <a:pt x="732" y="240"/>
                    <a:pt x="601" y="105"/>
                  </a:cubicBezTo>
                  <a:cubicBezTo>
                    <a:pt x="533" y="35"/>
                    <a:pt x="449"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3962400" y="3965400"/>
              <a:ext cx="18300" cy="16575"/>
            </a:xfrm>
            <a:custGeom>
              <a:rect b="b" l="l" r="r" t="t"/>
              <a:pathLst>
                <a:path extrusionOk="0" h="663" w="732">
                  <a:moveTo>
                    <a:pt x="363" y="1"/>
                  </a:moveTo>
                  <a:cubicBezTo>
                    <a:pt x="279" y="1"/>
                    <a:pt x="196" y="36"/>
                    <a:pt x="128" y="104"/>
                  </a:cubicBezTo>
                  <a:cubicBezTo>
                    <a:pt x="0" y="239"/>
                    <a:pt x="4" y="434"/>
                    <a:pt x="139" y="566"/>
                  </a:cubicBezTo>
                  <a:cubicBezTo>
                    <a:pt x="205" y="630"/>
                    <a:pt x="286" y="662"/>
                    <a:pt x="366" y="662"/>
                  </a:cubicBezTo>
                  <a:cubicBezTo>
                    <a:pt x="450" y="662"/>
                    <a:pt x="533" y="628"/>
                    <a:pt x="600" y="559"/>
                  </a:cubicBezTo>
                  <a:cubicBezTo>
                    <a:pt x="732" y="424"/>
                    <a:pt x="729" y="230"/>
                    <a:pt x="590" y="98"/>
                  </a:cubicBezTo>
                  <a:cubicBezTo>
                    <a:pt x="524" y="33"/>
                    <a:pt x="443"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3904975" y="4022850"/>
              <a:ext cx="18225" cy="16550"/>
            </a:xfrm>
            <a:custGeom>
              <a:rect b="b" l="l" r="r" t="t"/>
              <a:pathLst>
                <a:path extrusionOk="0" h="662" w="729">
                  <a:moveTo>
                    <a:pt x="361" y="1"/>
                  </a:moveTo>
                  <a:cubicBezTo>
                    <a:pt x="282" y="1"/>
                    <a:pt x="203" y="33"/>
                    <a:pt x="139" y="97"/>
                  </a:cubicBezTo>
                  <a:cubicBezTo>
                    <a:pt x="4" y="229"/>
                    <a:pt x="1" y="423"/>
                    <a:pt x="132" y="559"/>
                  </a:cubicBezTo>
                  <a:cubicBezTo>
                    <a:pt x="199" y="627"/>
                    <a:pt x="282" y="662"/>
                    <a:pt x="365" y="662"/>
                  </a:cubicBezTo>
                  <a:cubicBezTo>
                    <a:pt x="444" y="662"/>
                    <a:pt x="524" y="630"/>
                    <a:pt x="591" y="565"/>
                  </a:cubicBezTo>
                  <a:cubicBezTo>
                    <a:pt x="725" y="433"/>
                    <a:pt x="729" y="238"/>
                    <a:pt x="597" y="107"/>
                  </a:cubicBezTo>
                  <a:cubicBezTo>
                    <a:pt x="529" y="36"/>
                    <a:pt x="445"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3847550" y="4080300"/>
              <a:ext cx="18225" cy="16550"/>
            </a:xfrm>
            <a:custGeom>
              <a:rect b="b" l="l" r="r" t="t"/>
              <a:pathLst>
                <a:path extrusionOk="0" h="662" w="729">
                  <a:moveTo>
                    <a:pt x="363" y="1"/>
                  </a:moveTo>
                  <a:cubicBezTo>
                    <a:pt x="282" y="1"/>
                    <a:pt x="201" y="34"/>
                    <a:pt x="135" y="99"/>
                  </a:cubicBezTo>
                  <a:cubicBezTo>
                    <a:pt x="1" y="231"/>
                    <a:pt x="1" y="425"/>
                    <a:pt x="132" y="557"/>
                  </a:cubicBezTo>
                  <a:cubicBezTo>
                    <a:pt x="199" y="627"/>
                    <a:pt x="282" y="662"/>
                    <a:pt x="364" y="662"/>
                  </a:cubicBezTo>
                  <a:cubicBezTo>
                    <a:pt x="445" y="662"/>
                    <a:pt x="525" y="629"/>
                    <a:pt x="590" y="564"/>
                  </a:cubicBezTo>
                  <a:cubicBezTo>
                    <a:pt x="725" y="432"/>
                    <a:pt x="728" y="238"/>
                    <a:pt x="597" y="103"/>
                  </a:cubicBezTo>
                  <a:cubicBezTo>
                    <a:pt x="529" y="35"/>
                    <a:pt x="446"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3790025" y="4137750"/>
              <a:ext cx="18250" cy="16550"/>
            </a:xfrm>
            <a:custGeom>
              <a:rect b="b" l="l" r="r" t="t"/>
              <a:pathLst>
                <a:path extrusionOk="0" h="662" w="730">
                  <a:moveTo>
                    <a:pt x="366" y="0"/>
                  </a:moveTo>
                  <a:cubicBezTo>
                    <a:pt x="284" y="0"/>
                    <a:pt x="202" y="34"/>
                    <a:pt x="136" y="101"/>
                  </a:cubicBezTo>
                  <a:cubicBezTo>
                    <a:pt x="1" y="237"/>
                    <a:pt x="4" y="427"/>
                    <a:pt x="136" y="563"/>
                  </a:cubicBezTo>
                  <a:cubicBezTo>
                    <a:pt x="203" y="628"/>
                    <a:pt x="285" y="661"/>
                    <a:pt x="367" y="661"/>
                  </a:cubicBezTo>
                  <a:cubicBezTo>
                    <a:pt x="449" y="661"/>
                    <a:pt x="531" y="627"/>
                    <a:pt x="597" y="559"/>
                  </a:cubicBezTo>
                  <a:cubicBezTo>
                    <a:pt x="729" y="427"/>
                    <a:pt x="729" y="234"/>
                    <a:pt x="597" y="101"/>
                  </a:cubicBezTo>
                  <a:cubicBezTo>
                    <a:pt x="530" y="34"/>
                    <a:pt x="448"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3962400" y="3907975"/>
              <a:ext cx="18225" cy="16525"/>
            </a:xfrm>
            <a:custGeom>
              <a:rect b="b" l="l" r="r" t="t"/>
              <a:pathLst>
                <a:path extrusionOk="0" h="661" w="729">
                  <a:moveTo>
                    <a:pt x="364" y="0"/>
                  </a:moveTo>
                  <a:cubicBezTo>
                    <a:pt x="284" y="0"/>
                    <a:pt x="202" y="33"/>
                    <a:pt x="136" y="98"/>
                  </a:cubicBezTo>
                  <a:cubicBezTo>
                    <a:pt x="4" y="230"/>
                    <a:pt x="0" y="424"/>
                    <a:pt x="132" y="559"/>
                  </a:cubicBezTo>
                  <a:cubicBezTo>
                    <a:pt x="200" y="627"/>
                    <a:pt x="282" y="661"/>
                    <a:pt x="364" y="661"/>
                  </a:cubicBezTo>
                  <a:cubicBezTo>
                    <a:pt x="445" y="661"/>
                    <a:pt x="526" y="628"/>
                    <a:pt x="594" y="562"/>
                  </a:cubicBezTo>
                  <a:cubicBezTo>
                    <a:pt x="729" y="431"/>
                    <a:pt x="729" y="236"/>
                    <a:pt x="597" y="101"/>
                  </a:cubicBezTo>
                  <a:cubicBezTo>
                    <a:pt x="530" y="34"/>
                    <a:pt x="447"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3904975" y="3965400"/>
              <a:ext cx="18225" cy="16575"/>
            </a:xfrm>
            <a:custGeom>
              <a:rect b="b" l="l" r="r" t="t"/>
              <a:pathLst>
                <a:path extrusionOk="0" h="663" w="729">
                  <a:moveTo>
                    <a:pt x="362" y="1"/>
                  </a:moveTo>
                  <a:cubicBezTo>
                    <a:pt x="282" y="1"/>
                    <a:pt x="202" y="33"/>
                    <a:pt x="136" y="98"/>
                  </a:cubicBezTo>
                  <a:cubicBezTo>
                    <a:pt x="1" y="233"/>
                    <a:pt x="1" y="424"/>
                    <a:pt x="132" y="559"/>
                  </a:cubicBezTo>
                  <a:cubicBezTo>
                    <a:pt x="199" y="628"/>
                    <a:pt x="283" y="662"/>
                    <a:pt x="366" y="662"/>
                  </a:cubicBezTo>
                  <a:cubicBezTo>
                    <a:pt x="447" y="662"/>
                    <a:pt x="527" y="630"/>
                    <a:pt x="594" y="566"/>
                  </a:cubicBezTo>
                  <a:cubicBezTo>
                    <a:pt x="725" y="431"/>
                    <a:pt x="729" y="236"/>
                    <a:pt x="597" y="104"/>
                  </a:cubicBezTo>
                  <a:cubicBezTo>
                    <a:pt x="530" y="36"/>
                    <a:pt x="446"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3847450" y="4022875"/>
              <a:ext cx="18425" cy="16525"/>
            </a:xfrm>
            <a:custGeom>
              <a:rect b="b" l="l" r="r" t="t"/>
              <a:pathLst>
                <a:path extrusionOk="0" h="661" w="737">
                  <a:moveTo>
                    <a:pt x="367" y="0"/>
                  </a:moveTo>
                  <a:cubicBezTo>
                    <a:pt x="289" y="0"/>
                    <a:pt x="211" y="30"/>
                    <a:pt x="146" y="89"/>
                  </a:cubicBezTo>
                  <a:cubicBezTo>
                    <a:pt x="8" y="221"/>
                    <a:pt x="1" y="415"/>
                    <a:pt x="130" y="550"/>
                  </a:cubicBezTo>
                  <a:cubicBezTo>
                    <a:pt x="197" y="623"/>
                    <a:pt x="283" y="661"/>
                    <a:pt x="370" y="661"/>
                  </a:cubicBezTo>
                  <a:cubicBezTo>
                    <a:pt x="447" y="661"/>
                    <a:pt x="524" y="631"/>
                    <a:pt x="588" y="570"/>
                  </a:cubicBezTo>
                  <a:cubicBezTo>
                    <a:pt x="726" y="439"/>
                    <a:pt x="736" y="244"/>
                    <a:pt x="607" y="109"/>
                  </a:cubicBezTo>
                  <a:cubicBezTo>
                    <a:pt x="540" y="36"/>
                    <a:pt x="454"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3790125" y="4080300"/>
              <a:ext cx="18150" cy="16575"/>
            </a:xfrm>
            <a:custGeom>
              <a:rect b="b" l="l" r="r" t="t"/>
              <a:pathLst>
                <a:path extrusionOk="0" h="663" w="726">
                  <a:moveTo>
                    <a:pt x="363" y="1"/>
                  </a:moveTo>
                  <a:cubicBezTo>
                    <a:pt x="281" y="1"/>
                    <a:pt x="199" y="34"/>
                    <a:pt x="132" y="99"/>
                  </a:cubicBezTo>
                  <a:cubicBezTo>
                    <a:pt x="0" y="234"/>
                    <a:pt x="0" y="425"/>
                    <a:pt x="132" y="561"/>
                  </a:cubicBezTo>
                  <a:cubicBezTo>
                    <a:pt x="200" y="629"/>
                    <a:pt x="282" y="662"/>
                    <a:pt x="364" y="662"/>
                  </a:cubicBezTo>
                  <a:cubicBezTo>
                    <a:pt x="445" y="662"/>
                    <a:pt x="526" y="629"/>
                    <a:pt x="593" y="564"/>
                  </a:cubicBezTo>
                  <a:cubicBezTo>
                    <a:pt x="725" y="428"/>
                    <a:pt x="725" y="234"/>
                    <a:pt x="593" y="103"/>
                  </a:cubicBezTo>
                  <a:cubicBezTo>
                    <a:pt x="527" y="35"/>
                    <a:pt x="445"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3732625" y="4137750"/>
              <a:ext cx="18225" cy="16550"/>
            </a:xfrm>
            <a:custGeom>
              <a:rect b="b" l="l" r="r" t="t"/>
              <a:pathLst>
                <a:path extrusionOk="0" h="662" w="729">
                  <a:moveTo>
                    <a:pt x="364" y="1"/>
                  </a:moveTo>
                  <a:cubicBezTo>
                    <a:pt x="283" y="1"/>
                    <a:pt x="202" y="33"/>
                    <a:pt x="135" y="98"/>
                  </a:cubicBezTo>
                  <a:cubicBezTo>
                    <a:pt x="3" y="230"/>
                    <a:pt x="0" y="424"/>
                    <a:pt x="132" y="559"/>
                  </a:cubicBezTo>
                  <a:cubicBezTo>
                    <a:pt x="200" y="627"/>
                    <a:pt x="282" y="661"/>
                    <a:pt x="364" y="661"/>
                  </a:cubicBezTo>
                  <a:cubicBezTo>
                    <a:pt x="445" y="661"/>
                    <a:pt x="526" y="628"/>
                    <a:pt x="593" y="563"/>
                  </a:cubicBezTo>
                  <a:cubicBezTo>
                    <a:pt x="728" y="431"/>
                    <a:pt x="728" y="237"/>
                    <a:pt x="596" y="101"/>
                  </a:cubicBezTo>
                  <a:cubicBezTo>
                    <a:pt x="530" y="35"/>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4134850" y="3965375"/>
              <a:ext cx="18125" cy="16575"/>
            </a:xfrm>
            <a:custGeom>
              <a:rect b="b" l="l" r="r" t="t"/>
              <a:pathLst>
                <a:path extrusionOk="0" h="663" w="725">
                  <a:moveTo>
                    <a:pt x="362" y="0"/>
                  </a:moveTo>
                  <a:cubicBezTo>
                    <a:pt x="281" y="0"/>
                    <a:pt x="199" y="34"/>
                    <a:pt x="131" y="102"/>
                  </a:cubicBezTo>
                  <a:cubicBezTo>
                    <a:pt x="0" y="234"/>
                    <a:pt x="0" y="429"/>
                    <a:pt x="131" y="564"/>
                  </a:cubicBezTo>
                  <a:cubicBezTo>
                    <a:pt x="197" y="629"/>
                    <a:pt x="280" y="662"/>
                    <a:pt x="362" y="662"/>
                  </a:cubicBezTo>
                  <a:cubicBezTo>
                    <a:pt x="445" y="662"/>
                    <a:pt x="527" y="629"/>
                    <a:pt x="593" y="564"/>
                  </a:cubicBezTo>
                  <a:cubicBezTo>
                    <a:pt x="724" y="429"/>
                    <a:pt x="724" y="237"/>
                    <a:pt x="593" y="102"/>
                  </a:cubicBezTo>
                  <a:cubicBezTo>
                    <a:pt x="526" y="34"/>
                    <a:pt x="444"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4019900" y="3850525"/>
              <a:ext cx="18225" cy="16525"/>
            </a:xfrm>
            <a:custGeom>
              <a:rect b="b" l="l" r="r" t="t"/>
              <a:pathLst>
                <a:path extrusionOk="0" h="661" w="729">
                  <a:moveTo>
                    <a:pt x="365" y="0"/>
                  </a:moveTo>
                  <a:cubicBezTo>
                    <a:pt x="284" y="0"/>
                    <a:pt x="203" y="33"/>
                    <a:pt x="136" y="99"/>
                  </a:cubicBezTo>
                  <a:cubicBezTo>
                    <a:pt x="0" y="230"/>
                    <a:pt x="0" y="428"/>
                    <a:pt x="132" y="560"/>
                  </a:cubicBezTo>
                  <a:cubicBezTo>
                    <a:pt x="201" y="627"/>
                    <a:pt x="284" y="661"/>
                    <a:pt x="367" y="661"/>
                  </a:cubicBezTo>
                  <a:cubicBezTo>
                    <a:pt x="448" y="661"/>
                    <a:pt x="529" y="629"/>
                    <a:pt x="594" y="563"/>
                  </a:cubicBezTo>
                  <a:cubicBezTo>
                    <a:pt x="729" y="428"/>
                    <a:pt x="729" y="237"/>
                    <a:pt x="597" y="102"/>
                  </a:cubicBezTo>
                  <a:cubicBezTo>
                    <a:pt x="529" y="34"/>
                    <a:pt x="447"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4019750" y="3907975"/>
              <a:ext cx="18550" cy="16525"/>
            </a:xfrm>
            <a:custGeom>
              <a:rect b="b" l="l" r="r" t="t"/>
              <a:pathLst>
                <a:path extrusionOk="0" h="661" w="742">
                  <a:moveTo>
                    <a:pt x="367" y="0"/>
                  </a:moveTo>
                  <a:cubicBezTo>
                    <a:pt x="293" y="0"/>
                    <a:pt x="220" y="28"/>
                    <a:pt x="158" y="84"/>
                  </a:cubicBezTo>
                  <a:cubicBezTo>
                    <a:pt x="17" y="210"/>
                    <a:pt x="0" y="408"/>
                    <a:pt x="125" y="542"/>
                  </a:cubicBezTo>
                  <a:cubicBezTo>
                    <a:pt x="194" y="620"/>
                    <a:pt x="284" y="660"/>
                    <a:pt x="373" y="660"/>
                  </a:cubicBezTo>
                  <a:cubicBezTo>
                    <a:pt x="448" y="660"/>
                    <a:pt x="522" y="632"/>
                    <a:pt x="583" y="576"/>
                  </a:cubicBezTo>
                  <a:cubicBezTo>
                    <a:pt x="725" y="451"/>
                    <a:pt x="741" y="253"/>
                    <a:pt x="616" y="118"/>
                  </a:cubicBezTo>
                  <a:cubicBezTo>
                    <a:pt x="546" y="40"/>
                    <a:pt x="456"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4019900" y="3965400"/>
              <a:ext cx="18225" cy="16575"/>
            </a:xfrm>
            <a:custGeom>
              <a:rect b="b" l="l" r="r" t="t"/>
              <a:pathLst>
                <a:path extrusionOk="0" h="663" w="729">
                  <a:moveTo>
                    <a:pt x="365" y="1"/>
                  </a:moveTo>
                  <a:cubicBezTo>
                    <a:pt x="285" y="1"/>
                    <a:pt x="205" y="33"/>
                    <a:pt x="139" y="98"/>
                  </a:cubicBezTo>
                  <a:cubicBezTo>
                    <a:pt x="4" y="230"/>
                    <a:pt x="0" y="420"/>
                    <a:pt x="129" y="556"/>
                  </a:cubicBezTo>
                  <a:cubicBezTo>
                    <a:pt x="199" y="627"/>
                    <a:pt x="283" y="662"/>
                    <a:pt x="367" y="662"/>
                  </a:cubicBezTo>
                  <a:cubicBezTo>
                    <a:pt x="447" y="662"/>
                    <a:pt x="526" y="630"/>
                    <a:pt x="590" y="566"/>
                  </a:cubicBezTo>
                  <a:cubicBezTo>
                    <a:pt x="726" y="434"/>
                    <a:pt x="729" y="239"/>
                    <a:pt x="597" y="104"/>
                  </a:cubicBezTo>
                  <a:cubicBezTo>
                    <a:pt x="530" y="36"/>
                    <a:pt x="447"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4077325" y="3907950"/>
              <a:ext cx="18225" cy="16550"/>
            </a:xfrm>
            <a:custGeom>
              <a:rect b="b" l="l" r="r" t="t"/>
              <a:pathLst>
                <a:path extrusionOk="0" h="662" w="729">
                  <a:moveTo>
                    <a:pt x="367" y="0"/>
                  </a:moveTo>
                  <a:cubicBezTo>
                    <a:pt x="285" y="0"/>
                    <a:pt x="204" y="33"/>
                    <a:pt x="139" y="99"/>
                  </a:cubicBezTo>
                  <a:cubicBezTo>
                    <a:pt x="4" y="231"/>
                    <a:pt x="0" y="425"/>
                    <a:pt x="132" y="560"/>
                  </a:cubicBezTo>
                  <a:cubicBezTo>
                    <a:pt x="200" y="628"/>
                    <a:pt x="283" y="662"/>
                    <a:pt x="366" y="662"/>
                  </a:cubicBezTo>
                  <a:cubicBezTo>
                    <a:pt x="447" y="662"/>
                    <a:pt x="528" y="629"/>
                    <a:pt x="593" y="563"/>
                  </a:cubicBezTo>
                  <a:cubicBezTo>
                    <a:pt x="729" y="432"/>
                    <a:pt x="729" y="237"/>
                    <a:pt x="597" y="102"/>
                  </a:cubicBezTo>
                  <a:cubicBezTo>
                    <a:pt x="531" y="34"/>
                    <a:pt x="449"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4019900" y="4022850"/>
              <a:ext cx="18225" cy="16550"/>
            </a:xfrm>
            <a:custGeom>
              <a:rect b="b" l="l" r="r" t="t"/>
              <a:pathLst>
                <a:path extrusionOk="0" h="662" w="729">
                  <a:moveTo>
                    <a:pt x="362" y="0"/>
                  </a:moveTo>
                  <a:cubicBezTo>
                    <a:pt x="282" y="0"/>
                    <a:pt x="202" y="32"/>
                    <a:pt x="136" y="97"/>
                  </a:cubicBezTo>
                  <a:cubicBezTo>
                    <a:pt x="4" y="232"/>
                    <a:pt x="0" y="426"/>
                    <a:pt x="132" y="559"/>
                  </a:cubicBezTo>
                  <a:cubicBezTo>
                    <a:pt x="200" y="627"/>
                    <a:pt x="283" y="662"/>
                    <a:pt x="367" y="662"/>
                  </a:cubicBezTo>
                  <a:cubicBezTo>
                    <a:pt x="447" y="662"/>
                    <a:pt x="527" y="630"/>
                    <a:pt x="594" y="565"/>
                  </a:cubicBezTo>
                  <a:cubicBezTo>
                    <a:pt x="729" y="430"/>
                    <a:pt x="729" y="238"/>
                    <a:pt x="597" y="104"/>
                  </a:cubicBezTo>
                  <a:cubicBezTo>
                    <a:pt x="528" y="35"/>
                    <a:pt x="445"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4077250" y="3965400"/>
              <a:ext cx="18375" cy="16550"/>
            </a:xfrm>
            <a:custGeom>
              <a:rect b="b" l="l" r="r" t="t"/>
              <a:pathLst>
                <a:path extrusionOk="0" h="662" w="735">
                  <a:moveTo>
                    <a:pt x="366" y="1"/>
                  </a:moveTo>
                  <a:cubicBezTo>
                    <a:pt x="289" y="1"/>
                    <a:pt x="213" y="31"/>
                    <a:pt x="149" y="91"/>
                  </a:cubicBezTo>
                  <a:cubicBezTo>
                    <a:pt x="10" y="220"/>
                    <a:pt x="0" y="417"/>
                    <a:pt x="129" y="553"/>
                  </a:cubicBezTo>
                  <a:cubicBezTo>
                    <a:pt x="196" y="625"/>
                    <a:pt x="283" y="661"/>
                    <a:pt x="369" y="661"/>
                  </a:cubicBezTo>
                  <a:cubicBezTo>
                    <a:pt x="447" y="661"/>
                    <a:pt x="526" y="632"/>
                    <a:pt x="590" y="572"/>
                  </a:cubicBezTo>
                  <a:cubicBezTo>
                    <a:pt x="728" y="440"/>
                    <a:pt x="735" y="246"/>
                    <a:pt x="607" y="111"/>
                  </a:cubicBezTo>
                  <a:cubicBezTo>
                    <a:pt x="539" y="38"/>
                    <a:pt x="452"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4019825" y="4080300"/>
              <a:ext cx="18375" cy="16525"/>
            </a:xfrm>
            <a:custGeom>
              <a:rect b="b" l="l" r="r" t="t"/>
              <a:pathLst>
                <a:path extrusionOk="0" h="661" w="735">
                  <a:moveTo>
                    <a:pt x="367" y="0"/>
                  </a:moveTo>
                  <a:cubicBezTo>
                    <a:pt x="290" y="0"/>
                    <a:pt x="213" y="30"/>
                    <a:pt x="149" y="89"/>
                  </a:cubicBezTo>
                  <a:cubicBezTo>
                    <a:pt x="7" y="221"/>
                    <a:pt x="0" y="416"/>
                    <a:pt x="129" y="550"/>
                  </a:cubicBezTo>
                  <a:cubicBezTo>
                    <a:pt x="197" y="623"/>
                    <a:pt x="284" y="661"/>
                    <a:pt x="371" y="661"/>
                  </a:cubicBezTo>
                  <a:cubicBezTo>
                    <a:pt x="449" y="661"/>
                    <a:pt x="526" y="631"/>
                    <a:pt x="590" y="570"/>
                  </a:cubicBezTo>
                  <a:cubicBezTo>
                    <a:pt x="729" y="442"/>
                    <a:pt x="735" y="247"/>
                    <a:pt x="607" y="109"/>
                  </a:cubicBezTo>
                  <a:cubicBezTo>
                    <a:pt x="538" y="36"/>
                    <a:pt x="452"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4077325" y="4022850"/>
              <a:ext cx="18225" cy="16550"/>
            </a:xfrm>
            <a:custGeom>
              <a:rect b="b" l="l" r="r" t="t"/>
              <a:pathLst>
                <a:path extrusionOk="0" h="662" w="729">
                  <a:moveTo>
                    <a:pt x="365" y="0"/>
                  </a:moveTo>
                  <a:cubicBezTo>
                    <a:pt x="285" y="0"/>
                    <a:pt x="205" y="32"/>
                    <a:pt x="139" y="97"/>
                  </a:cubicBezTo>
                  <a:cubicBezTo>
                    <a:pt x="4" y="229"/>
                    <a:pt x="0" y="423"/>
                    <a:pt x="132" y="559"/>
                  </a:cubicBezTo>
                  <a:cubicBezTo>
                    <a:pt x="200" y="627"/>
                    <a:pt x="283" y="662"/>
                    <a:pt x="367" y="662"/>
                  </a:cubicBezTo>
                  <a:cubicBezTo>
                    <a:pt x="447" y="662"/>
                    <a:pt x="527" y="630"/>
                    <a:pt x="593" y="565"/>
                  </a:cubicBezTo>
                  <a:cubicBezTo>
                    <a:pt x="729" y="433"/>
                    <a:pt x="729" y="238"/>
                    <a:pt x="601" y="104"/>
                  </a:cubicBezTo>
                  <a:cubicBezTo>
                    <a:pt x="532" y="35"/>
                    <a:pt x="448"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4134750" y="4137750"/>
              <a:ext cx="18325" cy="16550"/>
            </a:xfrm>
            <a:custGeom>
              <a:rect b="b" l="l" r="r" t="t"/>
              <a:pathLst>
                <a:path extrusionOk="0" h="662" w="733">
                  <a:moveTo>
                    <a:pt x="364" y="1"/>
                  </a:moveTo>
                  <a:cubicBezTo>
                    <a:pt x="283" y="1"/>
                    <a:pt x="203" y="32"/>
                    <a:pt x="139" y="95"/>
                  </a:cubicBezTo>
                  <a:cubicBezTo>
                    <a:pt x="4" y="230"/>
                    <a:pt x="1" y="421"/>
                    <a:pt x="132" y="556"/>
                  </a:cubicBezTo>
                  <a:cubicBezTo>
                    <a:pt x="200" y="626"/>
                    <a:pt x="285" y="661"/>
                    <a:pt x="369" y="661"/>
                  </a:cubicBezTo>
                  <a:cubicBezTo>
                    <a:pt x="448" y="661"/>
                    <a:pt x="526" y="630"/>
                    <a:pt x="590" y="566"/>
                  </a:cubicBezTo>
                  <a:cubicBezTo>
                    <a:pt x="728" y="434"/>
                    <a:pt x="732" y="240"/>
                    <a:pt x="600" y="105"/>
                  </a:cubicBezTo>
                  <a:cubicBezTo>
                    <a:pt x="533" y="35"/>
                    <a:pt x="448"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4134750" y="4080300"/>
              <a:ext cx="18225" cy="16550"/>
            </a:xfrm>
            <a:custGeom>
              <a:rect b="b" l="l" r="r" t="t"/>
              <a:pathLst>
                <a:path extrusionOk="0" h="662" w="729">
                  <a:moveTo>
                    <a:pt x="366" y="1"/>
                  </a:moveTo>
                  <a:cubicBezTo>
                    <a:pt x="284" y="1"/>
                    <a:pt x="203" y="34"/>
                    <a:pt x="135" y="99"/>
                  </a:cubicBezTo>
                  <a:cubicBezTo>
                    <a:pt x="4" y="231"/>
                    <a:pt x="1" y="425"/>
                    <a:pt x="132" y="557"/>
                  </a:cubicBezTo>
                  <a:cubicBezTo>
                    <a:pt x="201" y="627"/>
                    <a:pt x="283" y="662"/>
                    <a:pt x="366" y="662"/>
                  </a:cubicBezTo>
                  <a:cubicBezTo>
                    <a:pt x="447" y="662"/>
                    <a:pt x="527" y="629"/>
                    <a:pt x="594" y="564"/>
                  </a:cubicBezTo>
                  <a:cubicBezTo>
                    <a:pt x="728" y="432"/>
                    <a:pt x="728" y="238"/>
                    <a:pt x="597" y="103"/>
                  </a:cubicBezTo>
                  <a:cubicBezTo>
                    <a:pt x="531" y="35"/>
                    <a:pt x="449" y="1"/>
                    <a:pt x="3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4077325" y="4137750"/>
              <a:ext cx="18225" cy="16550"/>
            </a:xfrm>
            <a:custGeom>
              <a:rect b="b" l="l" r="r" t="t"/>
              <a:pathLst>
                <a:path extrusionOk="0" h="662" w="729">
                  <a:moveTo>
                    <a:pt x="364" y="0"/>
                  </a:moveTo>
                  <a:cubicBezTo>
                    <a:pt x="282" y="0"/>
                    <a:pt x="200" y="34"/>
                    <a:pt x="132" y="101"/>
                  </a:cubicBezTo>
                  <a:cubicBezTo>
                    <a:pt x="0" y="237"/>
                    <a:pt x="0" y="427"/>
                    <a:pt x="135" y="563"/>
                  </a:cubicBezTo>
                  <a:cubicBezTo>
                    <a:pt x="203" y="628"/>
                    <a:pt x="284" y="661"/>
                    <a:pt x="365" y="661"/>
                  </a:cubicBezTo>
                  <a:cubicBezTo>
                    <a:pt x="447" y="661"/>
                    <a:pt x="529" y="627"/>
                    <a:pt x="597" y="559"/>
                  </a:cubicBezTo>
                  <a:cubicBezTo>
                    <a:pt x="729" y="427"/>
                    <a:pt x="729" y="234"/>
                    <a:pt x="593" y="101"/>
                  </a:cubicBezTo>
                  <a:cubicBezTo>
                    <a:pt x="528" y="34"/>
                    <a:pt x="446"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4134650" y="4022875"/>
              <a:ext cx="18425" cy="16525"/>
            </a:xfrm>
            <a:custGeom>
              <a:rect b="b" l="l" r="r" t="t"/>
              <a:pathLst>
                <a:path extrusionOk="0" h="661" w="737">
                  <a:moveTo>
                    <a:pt x="369" y="0"/>
                  </a:moveTo>
                  <a:cubicBezTo>
                    <a:pt x="292" y="0"/>
                    <a:pt x="214" y="30"/>
                    <a:pt x="150" y="89"/>
                  </a:cubicBezTo>
                  <a:cubicBezTo>
                    <a:pt x="11" y="221"/>
                    <a:pt x="1" y="415"/>
                    <a:pt x="130" y="550"/>
                  </a:cubicBezTo>
                  <a:cubicBezTo>
                    <a:pt x="200" y="623"/>
                    <a:pt x="286" y="661"/>
                    <a:pt x="372" y="661"/>
                  </a:cubicBezTo>
                  <a:cubicBezTo>
                    <a:pt x="449" y="661"/>
                    <a:pt x="526" y="631"/>
                    <a:pt x="591" y="570"/>
                  </a:cubicBezTo>
                  <a:cubicBezTo>
                    <a:pt x="729" y="439"/>
                    <a:pt x="736" y="244"/>
                    <a:pt x="611" y="109"/>
                  </a:cubicBezTo>
                  <a:cubicBezTo>
                    <a:pt x="542" y="36"/>
                    <a:pt x="455"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5"/>
            <p:cNvSpPr/>
            <p:nvPr/>
          </p:nvSpPr>
          <p:spPr>
            <a:xfrm>
              <a:off x="4077325" y="4080300"/>
              <a:ext cx="18225" cy="16575"/>
            </a:xfrm>
            <a:custGeom>
              <a:rect b="b" l="l" r="r" t="t"/>
              <a:pathLst>
                <a:path extrusionOk="0" h="663" w="729">
                  <a:moveTo>
                    <a:pt x="364" y="1"/>
                  </a:moveTo>
                  <a:cubicBezTo>
                    <a:pt x="282" y="1"/>
                    <a:pt x="201" y="34"/>
                    <a:pt x="135" y="99"/>
                  </a:cubicBezTo>
                  <a:cubicBezTo>
                    <a:pt x="0" y="234"/>
                    <a:pt x="0" y="425"/>
                    <a:pt x="135" y="561"/>
                  </a:cubicBezTo>
                  <a:cubicBezTo>
                    <a:pt x="202" y="629"/>
                    <a:pt x="284" y="662"/>
                    <a:pt x="366" y="662"/>
                  </a:cubicBezTo>
                  <a:cubicBezTo>
                    <a:pt x="447" y="662"/>
                    <a:pt x="528" y="629"/>
                    <a:pt x="593" y="564"/>
                  </a:cubicBezTo>
                  <a:cubicBezTo>
                    <a:pt x="729" y="428"/>
                    <a:pt x="729" y="234"/>
                    <a:pt x="597" y="103"/>
                  </a:cubicBezTo>
                  <a:cubicBezTo>
                    <a:pt x="529" y="35"/>
                    <a:pt x="446"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5"/>
            <p:cNvSpPr/>
            <p:nvPr/>
          </p:nvSpPr>
          <p:spPr>
            <a:xfrm>
              <a:off x="4019900" y="4137750"/>
              <a:ext cx="18225" cy="16550"/>
            </a:xfrm>
            <a:custGeom>
              <a:rect b="b" l="l" r="r" t="t"/>
              <a:pathLst>
                <a:path extrusionOk="0" h="662" w="729">
                  <a:moveTo>
                    <a:pt x="363" y="1"/>
                  </a:moveTo>
                  <a:cubicBezTo>
                    <a:pt x="282" y="1"/>
                    <a:pt x="201" y="33"/>
                    <a:pt x="136" y="98"/>
                  </a:cubicBezTo>
                  <a:cubicBezTo>
                    <a:pt x="0" y="230"/>
                    <a:pt x="0" y="424"/>
                    <a:pt x="132" y="559"/>
                  </a:cubicBezTo>
                  <a:cubicBezTo>
                    <a:pt x="199" y="627"/>
                    <a:pt x="281" y="661"/>
                    <a:pt x="363" y="661"/>
                  </a:cubicBezTo>
                  <a:cubicBezTo>
                    <a:pt x="444" y="661"/>
                    <a:pt x="525" y="628"/>
                    <a:pt x="590" y="563"/>
                  </a:cubicBezTo>
                  <a:cubicBezTo>
                    <a:pt x="726" y="431"/>
                    <a:pt x="729" y="237"/>
                    <a:pt x="597" y="101"/>
                  </a:cubicBezTo>
                  <a:cubicBezTo>
                    <a:pt x="530" y="35"/>
                    <a:pt x="447"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3847550" y="4253075"/>
              <a:ext cx="18225" cy="16525"/>
            </a:xfrm>
            <a:custGeom>
              <a:rect b="b" l="l" r="r" t="t"/>
              <a:pathLst>
                <a:path extrusionOk="0" h="661" w="729">
                  <a:moveTo>
                    <a:pt x="363" y="0"/>
                  </a:moveTo>
                  <a:cubicBezTo>
                    <a:pt x="282" y="0"/>
                    <a:pt x="201" y="33"/>
                    <a:pt x="135" y="99"/>
                  </a:cubicBezTo>
                  <a:cubicBezTo>
                    <a:pt x="1" y="234"/>
                    <a:pt x="1" y="429"/>
                    <a:pt x="132" y="560"/>
                  </a:cubicBezTo>
                  <a:cubicBezTo>
                    <a:pt x="200" y="626"/>
                    <a:pt x="283" y="660"/>
                    <a:pt x="366" y="660"/>
                  </a:cubicBezTo>
                  <a:cubicBezTo>
                    <a:pt x="447" y="660"/>
                    <a:pt x="528" y="627"/>
                    <a:pt x="594" y="560"/>
                  </a:cubicBezTo>
                  <a:cubicBezTo>
                    <a:pt x="728" y="429"/>
                    <a:pt x="728" y="234"/>
                    <a:pt x="594" y="102"/>
                  </a:cubicBezTo>
                  <a:cubicBezTo>
                    <a:pt x="527" y="34"/>
                    <a:pt x="445" y="0"/>
                    <a:pt x="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3904975" y="4195600"/>
              <a:ext cx="18325" cy="16550"/>
            </a:xfrm>
            <a:custGeom>
              <a:rect b="b" l="l" r="r" t="t"/>
              <a:pathLst>
                <a:path extrusionOk="0" h="662" w="733">
                  <a:moveTo>
                    <a:pt x="364" y="1"/>
                  </a:moveTo>
                  <a:cubicBezTo>
                    <a:pt x="285" y="1"/>
                    <a:pt x="206" y="32"/>
                    <a:pt x="142" y="95"/>
                  </a:cubicBezTo>
                  <a:cubicBezTo>
                    <a:pt x="4" y="226"/>
                    <a:pt x="1" y="420"/>
                    <a:pt x="129" y="556"/>
                  </a:cubicBezTo>
                  <a:cubicBezTo>
                    <a:pt x="197" y="626"/>
                    <a:pt x="282" y="661"/>
                    <a:pt x="368" y="661"/>
                  </a:cubicBezTo>
                  <a:cubicBezTo>
                    <a:pt x="447" y="661"/>
                    <a:pt x="525" y="631"/>
                    <a:pt x="591" y="569"/>
                  </a:cubicBezTo>
                  <a:cubicBezTo>
                    <a:pt x="725" y="437"/>
                    <a:pt x="732" y="242"/>
                    <a:pt x="600" y="107"/>
                  </a:cubicBezTo>
                  <a:cubicBezTo>
                    <a:pt x="532" y="36"/>
                    <a:pt x="448"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3732525" y="4195625"/>
              <a:ext cx="18475" cy="16525"/>
            </a:xfrm>
            <a:custGeom>
              <a:rect b="b" l="l" r="r" t="t"/>
              <a:pathLst>
                <a:path extrusionOk="0" h="661" w="739">
                  <a:moveTo>
                    <a:pt x="369" y="0"/>
                  </a:moveTo>
                  <a:cubicBezTo>
                    <a:pt x="294" y="0"/>
                    <a:pt x="219" y="28"/>
                    <a:pt x="156" y="83"/>
                  </a:cubicBezTo>
                  <a:cubicBezTo>
                    <a:pt x="14" y="212"/>
                    <a:pt x="1" y="406"/>
                    <a:pt x="123" y="544"/>
                  </a:cubicBezTo>
                  <a:cubicBezTo>
                    <a:pt x="193" y="622"/>
                    <a:pt x="282" y="661"/>
                    <a:pt x="371" y="661"/>
                  </a:cubicBezTo>
                  <a:cubicBezTo>
                    <a:pt x="446" y="661"/>
                    <a:pt x="521" y="633"/>
                    <a:pt x="584" y="578"/>
                  </a:cubicBezTo>
                  <a:cubicBezTo>
                    <a:pt x="726" y="450"/>
                    <a:pt x="739" y="255"/>
                    <a:pt x="617" y="117"/>
                  </a:cubicBezTo>
                  <a:cubicBezTo>
                    <a:pt x="547" y="39"/>
                    <a:pt x="458" y="0"/>
                    <a:pt x="3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3790125" y="4195600"/>
              <a:ext cx="18225" cy="16575"/>
            </a:xfrm>
            <a:custGeom>
              <a:rect b="b" l="l" r="r" t="t"/>
              <a:pathLst>
                <a:path extrusionOk="0" h="663" w="729">
                  <a:moveTo>
                    <a:pt x="362" y="1"/>
                  </a:moveTo>
                  <a:cubicBezTo>
                    <a:pt x="282" y="1"/>
                    <a:pt x="202" y="33"/>
                    <a:pt x="135" y="98"/>
                  </a:cubicBezTo>
                  <a:cubicBezTo>
                    <a:pt x="0" y="233"/>
                    <a:pt x="0" y="424"/>
                    <a:pt x="132" y="559"/>
                  </a:cubicBezTo>
                  <a:cubicBezTo>
                    <a:pt x="199" y="628"/>
                    <a:pt x="283" y="662"/>
                    <a:pt x="366" y="662"/>
                  </a:cubicBezTo>
                  <a:cubicBezTo>
                    <a:pt x="447" y="662"/>
                    <a:pt x="527" y="630"/>
                    <a:pt x="593" y="565"/>
                  </a:cubicBezTo>
                  <a:cubicBezTo>
                    <a:pt x="725" y="431"/>
                    <a:pt x="728" y="239"/>
                    <a:pt x="597" y="104"/>
                  </a:cubicBezTo>
                  <a:cubicBezTo>
                    <a:pt x="528" y="35"/>
                    <a:pt x="445"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3790025" y="4253050"/>
              <a:ext cx="18400" cy="16550"/>
            </a:xfrm>
            <a:custGeom>
              <a:rect b="b" l="l" r="r" t="t"/>
              <a:pathLst>
                <a:path extrusionOk="0" h="662" w="736">
                  <a:moveTo>
                    <a:pt x="367" y="1"/>
                  </a:moveTo>
                  <a:cubicBezTo>
                    <a:pt x="290" y="1"/>
                    <a:pt x="212" y="31"/>
                    <a:pt x="146" y="90"/>
                  </a:cubicBezTo>
                  <a:cubicBezTo>
                    <a:pt x="8" y="222"/>
                    <a:pt x="1" y="416"/>
                    <a:pt x="127" y="551"/>
                  </a:cubicBezTo>
                  <a:cubicBezTo>
                    <a:pt x="196" y="624"/>
                    <a:pt x="283" y="662"/>
                    <a:pt x="369" y="662"/>
                  </a:cubicBezTo>
                  <a:cubicBezTo>
                    <a:pt x="447" y="662"/>
                    <a:pt x="524" y="632"/>
                    <a:pt x="588" y="571"/>
                  </a:cubicBezTo>
                  <a:cubicBezTo>
                    <a:pt x="726" y="442"/>
                    <a:pt x="736" y="245"/>
                    <a:pt x="607" y="110"/>
                  </a:cubicBezTo>
                  <a:cubicBezTo>
                    <a:pt x="538" y="37"/>
                    <a:pt x="453" y="1"/>
                    <a:pt x="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3847550" y="4195600"/>
              <a:ext cx="18225" cy="16550"/>
            </a:xfrm>
            <a:custGeom>
              <a:rect b="b" l="l" r="r" t="t"/>
              <a:pathLst>
                <a:path extrusionOk="0" h="662" w="729">
                  <a:moveTo>
                    <a:pt x="363" y="1"/>
                  </a:moveTo>
                  <a:cubicBezTo>
                    <a:pt x="282" y="1"/>
                    <a:pt x="201" y="34"/>
                    <a:pt x="135" y="101"/>
                  </a:cubicBezTo>
                  <a:cubicBezTo>
                    <a:pt x="1" y="233"/>
                    <a:pt x="1" y="427"/>
                    <a:pt x="132" y="562"/>
                  </a:cubicBezTo>
                  <a:cubicBezTo>
                    <a:pt x="200" y="628"/>
                    <a:pt x="282" y="661"/>
                    <a:pt x="364" y="661"/>
                  </a:cubicBezTo>
                  <a:cubicBezTo>
                    <a:pt x="446" y="661"/>
                    <a:pt x="528" y="628"/>
                    <a:pt x="594" y="562"/>
                  </a:cubicBezTo>
                  <a:cubicBezTo>
                    <a:pt x="728" y="431"/>
                    <a:pt x="728" y="236"/>
                    <a:pt x="594" y="101"/>
                  </a:cubicBezTo>
                  <a:cubicBezTo>
                    <a:pt x="527" y="34"/>
                    <a:pt x="445" y="1"/>
                    <a:pt x="3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3962400" y="4310500"/>
              <a:ext cx="18225" cy="16550"/>
            </a:xfrm>
            <a:custGeom>
              <a:rect b="b" l="l" r="r" t="t"/>
              <a:pathLst>
                <a:path extrusionOk="0" h="662" w="729">
                  <a:moveTo>
                    <a:pt x="365" y="1"/>
                  </a:moveTo>
                  <a:cubicBezTo>
                    <a:pt x="283" y="1"/>
                    <a:pt x="200" y="34"/>
                    <a:pt x="132" y="102"/>
                  </a:cubicBezTo>
                  <a:cubicBezTo>
                    <a:pt x="0" y="237"/>
                    <a:pt x="0" y="428"/>
                    <a:pt x="136" y="564"/>
                  </a:cubicBezTo>
                  <a:cubicBezTo>
                    <a:pt x="203" y="629"/>
                    <a:pt x="284" y="662"/>
                    <a:pt x="365" y="662"/>
                  </a:cubicBezTo>
                  <a:cubicBezTo>
                    <a:pt x="447" y="662"/>
                    <a:pt x="529" y="628"/>
                    <a:pt x="597" y="561"/>
                  </a:cubicBezTo>
                  <a:cubicBezTo>
                    <a:pt x="729" y="428"/>
                    <a:pt x="729" y="234"/>
                    <a:pt x="594" y="99"/>
                  </a:cubicBezTo>
                  <a:cubicBezTo>
                    <a:pt x="528" y="33"/>
                    <a:pt x="447"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3962400" y="4253100"/>
              <a:ext cx="18300" cy="16500"/>
            </a:xfrm>
            <a:custGeom>
              <a:rect b="b" l="l" r="r" t="t"/>
              <a:pathLst>
                <a:path extrusionOk="0" h="660" w="732">
                  <a:moveTo>
                    <a:pt x="365" y="1"/>
                  </a:moveTo>
                  <a:cubicBezTo>
                    <a:pt x="280" y="1"/>
                    <a:pt x="196" y="35"/>
                    <a:pt x="128" y="104"/>
                  </a:cubicBezTo>
                  <a:cubicBezTo>
                    <a:pt x="0" y="239"/>
                    <a:pt x="4" y="431"/>
                    <a:pt x="139" y="563"/>
                  </a:cubicBezTo>
                  <a:cubicBezTo>
                    <a:pt x="205" y="627"/>
                    <a:pt x="286" y="659"/>
                    <a:pt x="366" y="659"/>
                  </a:cubicBezTo>
                  <a:cubicBezTo>
                    <a:pt x="450" y="659"/>
                    <a:pt x="533" y="625"/>
                    <a:pt x="600" y="556"/>
                  </a:cubicBezTo>
                  <a:cubicBezTo>
                    <a:pt x="732" y="420"/>
                    <a:pt x="729" y="227"/>
                    <a:pt x="590" y="95"/>
                  </a:cubicBezTo>
                  <a:cubicBezTo>
                    <a:pt x="524" y="32"/>
                    <a:pt x="444"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3904975" y="4310525"/>
              <a:ext cx="18225" cy="16550"/>
            </a:xfrm>
            <a:custGeom>
              <a:rect b="b" l="l" r="r" t="t"/>
              <a:pathLst>
                <a:path extrusionOk="0" h="662" w="729">
                  <a:moveTo>
                    <a:pt x="361" y="1"/>
                  </a:moveTo>
                  <a:cubicBezTo>
                    <a:pt x="282" y="1"/>
                    <a:pt x="203" y="32"/>
                    <a:pt x="139" y="94"/>
                  </a:cubicBezTo>
                  <a:cubicBezTo>
                    <a:pt x="4" y="227"/>
                    <a:pt x="1" y="421"/>
                    <a:pt x="132" y="556"/>
                  </a:cubicBezTo>
                  <a:cubicBezTo>
                    <a:pt x="200" y="625"/>
                    <a:pt x="284" y="661"/>
                    <a:pt x="368" y="661"/>
                  </a:cubicBezTo>
                  <a:cubicBezTo>
                    <a:pt x="447" y="661"/>
                    <a:pt x="525" y="630"/>
                    <a:pt x="591" y="566"/>
                  </a:cubicBezTo>
                  <a:cubicBezTo>
                    <a:pt x="725" y="434"/>
                    <a:pt x="729" y="239"/>
                    <a:pt x="597" y="105"/>
                  </a:cubicBezTo>
                  <a:cubicBezTo>
                    <a:pt x="529" y="35"/>
                    <a:pt x="445"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3962400" y="4195625"/>
              <a:ext cx="18225" cy="16550"/>
            </a:xfrm>
            <a:custGeom>
              <a:rect b="b" l="l" r="r" t="t"/>
              <a:pathLst>
                <a:path extrusionOk="0" h="662" w="729">
                  <a:moveTo>
                    <a:pt x="364" y="1"/>
                  </a:moveTo>
                  <a:cubicBezTo>
                    <a:pt x="284" y="1"/>
                    <a:pt x="202" y="33"/>
                    <a:pt x="136" y="97"/>
                  </a:cubicBezTo>
                  <a:cubicBezTo>
                    <a:pt x="4" y="232"/>
                    <a:pt x="0" y="423"/>
                    <a:pt x="132" y="558"/>
                  </a:cubicBezTo>
                  <a:cubicBezTo>
                    <a:pt x="201" y="627"/>
                    <a:pt x="284" y="661"/>
                    <a:pt x="367" y="661"/>
                  </a:cubicBezTo>
                  <a:cubicBezTo>
                    <a:pt x="447" y="661"/>
                    <a:pt x="527" y="629"/>
                    <a:pt x="594" y="564"/>
                  </a:cubicBezTo>
                  <a:cubicBezTo>
                    <a:pt x="729" y="430"/>
                    <a:pt x="729" y="235"/>
                    <a:pt x="597" y="103"/>
                  </a:cubicBezTo>
                  <a:cubicBezTo>
                    <a:pt x="530" y="35"/>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3904975" y="4253075"/>
              <a:ext cx="18225" cy="16525"/>
            </a:xfrm>
            <a:custGeom>
              <a:rect b="b" l="l" r="r" t="t"/>
              <a:pathLst>
                <a:path extrusionOk="0" h="661" w="729">
                  <a:moveTo>
                    <a:pt x="366" y="0"/>
                  </a:moveTo>
                  <a:cubicBezTo>
                    <a:pt x="284" y="0"/>
                    <a:pt x="203" y="33"/>
                    <a:pt x="136" y="99"/>
                  </a:cubicBezTo>
                  <a:cubicBezTo>
                    <a:pt x="1" y="231"/>
                    <a:pt x="1" y="425"/>
                    <a:pt x="132" y="557"/>
                  </a:cubicBezTo>
                  <a:cubicBezTo>
                    <a:pt x="199" y="626"/>
                    <a:pt x="283" y="660"/>
                    <a:pt x="366" y="660"/>
                  </a:cubicBezTo>
                  <a:cubicBezTo>
                    <a:pt x="447" y="660"/>
                    <a:pt x="527" y="628"/>
                    <a:pt x="594" y="564"/>
                  </a:cubicBezTo>
                  <a:cubicBezTo>
                    <a:pt x="725" y="432"/>
                    <a:pt x="729" y="237"/>
                    <a:pt x="597" y="102"/>
                  </a:cubicBezTo>
                  <a:cubicBezTo>
                    <a:pt x="530" y="34"/>
                    <a:pt x="448"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3847450" y="4310525"/>
              <a:ext cx="18425" cy="16525"/>
            </a:xfrm>
            <a:custGeom>
              <a:rect b="b" l="l" r="r" t="t"/>
              <a:pathLst>
                <a:path extrusionOk="0" h="661" w="737">
                  <a:moveTo>
                    <a:pt x="367" y="0"/>
                  </a:moveTo>
                  <a:cubicBezTo>
                    <a:pt x="289" y="0"/>
                    <a:pt x="210" y="30"/>
                    <a:pt x="146" y="91"/>
                  </a:cubicBezTo>
                  <a:cubicBezTo>
                    <a:pt x="8" y="219"/>
                    <a:pt x="1" y="414"/>
                    <a:pt x="130" y="549"/>
                  </a:cubicBezTo>
                  <a:cubicBezTo>
                    <a:pt x="197" y="624"/>
                    <a:pt x="282" y="661"/>
                    <a:pt x="368" y="661"/>
                  </a:cubicBezTo>
                  <a:cubicBezTo>
                    <a:pt x="446" y="661"/>
                    <a:pt x="523" y="630"/>
                    <a:pt x="588" y="569"/>
                  </a:cubicBezTo>
                  <a:cubicBezTo>
                    <a:pt x="726" y="441"/>
                    <a:pt x="736" y="246"/>
                    <a:pt x="607" y="108"/>
                  </a:cubicBezTo>
                  <a:cubicBezTo>
                    <a:pt x="540" y="37"/>
                    <a:pt x="453"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4019750" y="4195625"/>
              <a:ext cx="18550" cy="16525"/>
            </a:xfrm>
            <a:custGeom>
              <a:rect b="b" l="l" r="r" t="t"/>
              <a:pathLst>
                <a:path extrusionOk="0" h="661" w="742">
                  <a:moveTo>
                    <a:pt x="368" y="0"/>
                  </a:moveTo>
                  <a:cubicBezTo>
                    <a:pt x="294" y="0"/>
                    <a:pt x="220" y="28"/>
                    <a:pt x="158" y="83"/>
                  </a:cubicBezTo>
                  <a:cubicBezTo>
                    <a:pt x="17" y="212"/>
                    <a:pt x="0" y="406"/>
                    <a:pt x="125" y="544"/>
                  </a:cubicBezTo>
                  <a:cubicBezTo>
                    <a:pt x="193" y="622"/>
                    <a:pt x="283" y="661"/>
                    <a:pt x="372" y="661"/>
                  </a:cubicBezTo>
                  <a:cubicBezTo>
                    <a:pt x="447" y="661"/>
                    <a:pt x="522" y="633"/>
                    <a:pt x="583" y="578"/>
                  </a:cubicBezTo>
                  <a:cubicBezTo>
                    <a:pt x="725" y="450"/>
                    <a:pt x="741" y="255"/>
                    <a:pt x="616" y="117"/>
                  </a:cubicBezTo>
                  <a:cubicBezTo>
                    <a:pt x="546" y="39"/>
                    <a:pt x="457"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4019900" y="4253025"/>
              <a:ext cx="18225" cy="16575"/>
            </a:xfrm>
            <a:custGeom>
              <a:rect b="b" l="l" r="r" t="t"/>
              <a:pathLst>
                <a:path extrusionOk="0" h="663" w="729">
                  <a:moveTo>
                    <a:pt x="364" y="1"/>
                  </a:moveTo>
                  <a:cubicBezTo>
                    <a:pt x="284" y="1"/>
                    <a:pt x="205" y="33"/>
                    <a:pt x="139" y="98"/>
                  </a:cubicBezTo>
                  <a:cubicBezTo>
                    <a:pt x="4" y="230"/>
                    <a:pt x="0" y="423"/>
                    <a:pt x="129" y="559"/>
                  </a:cubicBezTo>
                  <a:cubicBezTo>
                    <a:pt x="198" y="628"/>
                    <a:pt x="282" y="662"/>
                    <a:pt x="366" y="662"/>
                  </a:cubicBezTo>
                  <a:cubicBezTo>
                    <a:pt x="446" y="662"/>
                    <a:pt x="526" y="630"/>
                    <a:pt x="590" y="566"/>
                  </a:cubicBezTo>
                  <a:cubicBezTo>
                    <a:pt x="726" y="434"/>
                    <a:pt x="729" y="239"/>
                    <a:pt x="597" y="107"/>
                  </a:cubicBezTo>
                  <a:cubicBezTo>
                    <a:pt x="530" y="36"/>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4077325" y="4195600"/>
              <a:ext cx="18225" cy="16575"/>
            </a:xfrm>
            <a:custGeom>
              <a:rect b="b" l="l" r="r" t="t"/>
              <a:pathLst>
                <a:path extrusionOk="0" h="663" w="729">
                  <a:moveTo>
                    <a:pt x="364" y="1"/>
                  </a:moveTo>
                  <a:cubicBezTo>
                    <a:pt x="283" y="1"/>
                    <a:pt x="203" y="33"/>
                    <a:pt x="139" y="98"/>
                  </a:cubicBezTo>
                  <a:cubicBezTo>
                    <a:pt x="4" y="233"/>
                    <a:pt x="0" y="424"/>
                    <a:pt x="132" y="559"/>
                  </a:cubicBezTo>
                  <a:cubicBezTo>
                    <a:pt x="201" y="628"/>
                    <a:pt x="285" y="662"/>
                    <a:pt x="369" y="662"/>
                  </a:cubicBezTo>
                  <a:cubicBezTo>
                    <a:pt x="449" y="662"/>
                    <a:pt x="529" y="630"/>
                    <a:pt x="593" y="565"/>
                  </a:cubicBezTo>
                  <a:cubicBezTo>
                    <a:pt x="729" y="431"/>
                    <a:pt x="729" y="239"/>
                    <a:pt x="597" y="104"/>
                  </a:cubicBezTo>
                  <a:cubicBezTo>
                    <a:pt x="530" y="35"/>
                    <a:pt x="447"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4019900" y="4310500"/>
              <a:ext cx="18225" cy="16525"/>
            </a:xfrm>
            <a:custGeom>
              <a:rect b="b" l="l" r="r" t="t"/>
              <a:pathLst>
                <a:path extrusionOk="0" h="661" w="729">
                  <a:moveTo>
                    <a:pt x="365" y="1"/>
                  </a:moveTo>
                  <a:cubicBezTo>
                    <a:pt x="284" y="1"/>
                    <a:pt x="203" y="33"/>
                    <a:pt x="136" y="99"/>
                  </a:cubicBezTo>
                  <a:cubicBezTo>
                    <a:pt x="4" y="231"/>
                    <a:pt x="0" y="425"/>
                    <a:pt x="132" y="561"/>
                  </a:cubicBezTo>
                  <a:cubicBezTo>
                    <a:pt x="199" y="627"/>
                    <a:pt x="282" y="661"/>
                    <a:pt x="365" y="661"/>
                  </a:cubicBezTo>
                  <a:cubicBezTo>
                    <a:pt x="446" y="661"/>
                    <a:pt x="527" y="629"/>
                    <a:pt x="594" y="564"/>
                  </a:cubicBezTo>
                  <a:cubicBezTo>
                    <a:pt x="729" y="432"/>
                    <a:pt x="729" y="237"/>
                    <a:pt x="597" y="102"/>
                  </a:cubicBezTo>
                  <a:cubicBezTo>
                    <a:pt x="529" y="34"/>
                    <a:pt x="447"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4077250" y="4253050"/>
              <a:ext cx="18375" cy="16550"/>
            </a:xfrm>
            <a:custGeom>
              <a:rect b="b" l="l" r="r" t="t"/>
              <a:pathLst>
                <a:path extrusionOk="0" h="662" w="735">
                  <a:moveTo>
                    <a:pt x="368" y="1"/>
                  </a:moveTo>
                  <a:cubicBezTo>
                    <a:pt x="290" y="1"/>
                    <a:pt x="213" y="31"/>
                    <a:pt x="149" y="90"/>
                  </a:cubicBezTo>
                  <a:cubicBezTo>
                    <a:pt x="10" y="222"/>
                    <a:pt x="0" y="416"/>
                    <a:pt x="129" y="551"/>
                  </a:cubicBezTo>
                  <a:cubicBezTo>
                    <a:pt x="197" y="624"/>
                    <a:pt x="283" y="662"/>
                    <a:pt x="370" y="662"/>
                  </a:cubicBezTo>
                  <a:cubicBezTo>
                    <a:pt x="448" y="662"/>
                    <a:pt x="526" y="632"/>
                    <a:pt x="590" y="571"/>
                  </a:cubicBezTo>
                  <a:cubicBezTo>
                    <a:pt x="728" y="442"/>
                    <a:pt x="735" y="245"/>
                    <a:pt x="607" y="110"/>
                  </a:cubicBezTo>
                  <a:cubicBezTo>
                    <a:pt x="539" y="37"/>
                    <a:pt x="453"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4134850" y="4195600"/>
              <a:ext cx="18125" cy="16550"/>
            </a:xfrm>
            <a:custGeom>
              <a:rect b="b" l="l" r="r" t="t"/>
              <a:pathLst>
                <a:path extrusionOk="0" h="662" w="725">
                  <a:moveTo>
                    <a:pt x="361" y="1"/>
                  </a:moveTo>
                  <a:cubicBezTo>
                    <a:pt x="280" y="1"/>
                    <a:pt x="199" y="34"/>
                    <a:pt x="131" y="101"/>
                  </a:cubicBezTo>
                  <a:cubicBezTo>
                    <a:pt x="0" y="233"/>
                    <a:pt x="0" y="427"/>
                    <a:pt x="131" y="562"/>
                  </a:cubicBezTo>
                  <a:cubicBezTo>
                    <a:pt x="197" y="628"/>
                    <a:pt x="279" y="661"/>
                    <a:pt x="361" y="661"/>
                  </a:cubicBezTo>
                  <a:cubicBezTo>
                    <a:pt x="443" y="661"/>
                    <a:pt x="526" y="628"/>
                    <a:pt x="593" y="562"/>
                  </a:cubicBezTo>
                  <a:cubicBezTo>
                    <a:pt x="724" y="431"/>
                    <a:pt x="724" y="236"/>
                    <a:pt x="593" y="101"/>
                  </a:cubicBezTo>
                  <a:cubicBezTo>
                    <a:pt x="525" y="34"/>
                    <a:pt x="443"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0" name="Google Shape;1850;p55"/>
          <p:cNvSpPr txBox="1"/>
          <p:nvPr>
            <p:ph idx="1" type="subTitle"/>
          </p:nvPr>
        </p:nvSpPr>
        <p:spPr>
          <a:xfrm flipH="1">
            <a:off x="2927950" y="2823775"/>
            <a:ext cx="3288000" cy="854700"/>
          </a:xfrm>
          <a:prstGeom prst="rect">
            <a:avLst/>
          </a:prstGeom>
        </p:spPr>
        <p:txBody>
          <a:bodyPr anchorCtr="0" anchor="t" bIns="0" lIns="0" spcFirstLastPara="1" rIns="0" wrap="square" tIns="0">
            <a:noAutofit/>
          </a:bodyPr>
          <a:lstStyle/>
          <a:p>
            <a:pPr indent="0" lvl="0" marL="0" rtl="0" algn="ctr">
              <a:spcBef>
                <a:spcPts val="0"/>
              </a:spcBef>
              <a:spcAft>
                <a:spcPts val="0"/>
              </a:spcAft>
              <a:buClr>
                <a:schemeClr val="dk1"/>
              </a:buClr>
              <a:buSzPts val="1100"/>
              <a:buFont typeface="Arial"/>
              <a:buNone/>
            </a:pPr>
            <a:r>
              <a:rPr lang="en">
                <a:solidFill>
                  <a:srgbClr val="FFFFFF"/>
                </a:solidFill>
              </a:rPr>
              <a:t>Does anyone have any questions?</a:t>
            </a:r>
            <a:endParaRPr>
              <a:solidFill>
                <a:srgbClr val="FFFFFF"/>
              </a:solidFill>
            </a:endParaRPr>
          </a:p>
          <a:p>
            <a:pPr indent="0" lvl="0" marL="0" rtl="0" algn="ctr">
              <a:spcBef>
                <a:spcPts val="0"/>
              </a:spcBef>
              <a:spcAft>
                <a:spcPts val="0"/>
              </a:spcAft>
              <a:buClr>
                <a:schemeClr val="dk1"/>
              </a:buClr>
              <a:buSzPts val="1100"/>
              <a:buFont typeface="Arial"/>
              <a:buNone/>
            </a:pPr>
            <a:r>
              <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youremail@freepik.com </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+91  620 421 838 </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yourcompany.com</a:t>
            </a:r>
            <a:endParaRPr>
              <a:solidFill>
                <a:srgbClr val="FFFFFF"/>
              </a:solidFill>
            </a:endParaRPr>
          </a:p>
          <a:p>
            <a:pPr indent="0" lvl="0" marL="0" rtl="0" algn="ctr">
              <a:spcBef>
                <a:spcPts val="0"/>
              </a:spcBef>
              <a:spcAft>
                <a:spcPts val="0"/>
              </a:spcAft>
              <a:buClr>
                <a:schemeClr val="dk1"/>
              </a:buClr>
              <a:buSzPts val="1100"/>
              <a:buFont typeface="Arial"/>
              <a:buNone/>
            </a:pPr>
            <a:r>
              <a:t/>
            </a:r>
            <a:endParaRPr>
              <a:solidFill>
                <a:srgbClr val="FFFFFF"/>
              </a:solidFill>
            </a:endParaRPr>
          </a:p>
          <a:p>
            <a:pPr indent="0" lvl="0" marL="0" rtl="0" algn="ctr">
              <a:spcBef>
                <a:spcPts val="0"/>
              </a:spcBef>
              <a:spcAft>
                <a:spcPts val="0"/>
              </a:spcAft>
              <a:buNone/>
            </a:pPr>
            <a:r>
              <a:t/>
            </a:r>
            <a:endParaRPr>
              <a:solidFill>
                <a:srgbClr val="FFFFFF"/>
              </a:solidFill>
            </a:endParaRPr>
          </a:p>
        </p:txBody>
      </p:sp>
      <p:sp>
        <p:nvSpPr>
          <p:cNvPr id="1851" name="Google Shape;1851;p55"/>
          <p:cNvSpPr/>
          <p:nvPr/>
        </p:nvSpPr>
        <p:spPr>
          <a:xfrm>
            <a:off x="6273642" y="3622878"/>
            <a:ext cx="288170" cy="28848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2" name="Google Shape;1852;p55"/>
          <p:cNvGrpSpPr/>
          <p:nvPr/>
        </p:nvGrpSpPr>
        <p:grpSpPr>
          <a:xfrm>
            <a:off x="6273606" y="3209207"/>
            <a:ext cx="288507" cy="288188"/>
            <a:chOff x="3303268" y="3817349"/>
            <a:chExt cx="346056" cy="345674"/>
          </a:xfrm>
        </p:grpSpPr>
        <p:sp>
          <p:nvSpPr>
            <p:cNvPr id="1853" name="Google Shape;1853;p5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 name="Google Shape;1857;p55"/>
          <p:cNvGrpSpPr/>
          <p:nvPr/>
        </p:nvGrpSpPr>
        <p:grpSpPr>
          <a:xfrm>
            <a:off x="6273654" y="2795531"/>
            <a:ext cx="288480" cy="288188"/>
            <a:chOff x="4201447" y="3817349"/>
            <a:chExt cx="346024" cy="345674"/>
          </a:xfrm>
        </p:grpSpPr>
        <p:sp>
          <p:nvSpPr>
            <p:cNvPr id="1858" name="Google Shape;1858;p5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1863" name="Shape 1863"/>
        <p:cNvGrpSpPr/>
        <p:nvPr/>
      </p:nvGrpSpPr>
      <p:grpSpPr>
        <a:xfrm>
          <a:off x="0" y="0"/>
          <a:ext cx="0" cy="0"/>
          <a:chOff x="0" y="0"/>
          <a:chExt cx="0" cy="0"/>
        </a:xfrm>
      </p:grpSpPr>
      <p:sp>
        <p:nvSpPr>
          <p:cNvPr id="1864" name="Google Shape;1864;p56"/>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solidFill>
                  <a:srgbClr val="FFFFFF"/>
                </a:solidFill>
              </a:rPr>
              <a:t>BLACK FRIDAY ICONS</a:t>
            </a:r>
            <a:endParaRPr>
              <a:solidFill>
                <a:srgbClr val="FFFFFF"/>
              </a:solidFill>
            </a:endParaRPr>
          </a:p>
        </p:txBody>
      </p:sp>
      <p:grpSp>
        <p:nvGrpSpPr>
          <p:cNvPr id="1865" name="Google Shape;1865;p56"/>
          <p:cNvGrpSpPr/>
          <p:nvPr/>
        </p:nvGrpSpPr>
        <p:grpSpPr>
          <a:xfrm>
            <a:off x="4187793" y="4120156"/>
            <a:ext cx="216133" cy="366382"/>
            <a:chOff x="4187793" y="4120156"/>
            <a:chExt cx="216133" cy="366382"/>
          </a:xfrm>
        </p:grpSpPr>
        <p:sp>
          <p:nvSpPr>
            <p:cNvPr id="1866" name="Google Shape;1866;p56"/>
            <p:cNvSpPr/>
            <p:nvPr/>
          </p:nvSpPr>
          <p:spPr>
            <a:xfrm>
              <a:off x="4207095" y="4340754"/>
              <a:ext cx="144039" cy="145785"/>
            </a:xfrm>
            <a:custGeom>
              <a:rect b="b" l="l" r="r" t="t"/>
              <a:pathLst>
                <a:path extrusionOk="0" h="5846" w="5776">
                  <a:moveTo>
                    <a:pt x="293" y="1"/>
                  </a:moveTo>
                  <a:cubicBezTo>
                    <a:pt x="145" y="1"/>
                    <a:pt x="1" y="155"/>
                    <a:pt x="99" y="327"/>
                  </a:cubicBezTo>
                  <a:lnTo>
                    <a:pt x="3149" y="5609"/>
                  </a:lnTo>
                  <a:cubicBezTo>
                    <a:pt x="3239" y="5767"/>
                    <a:pt x="3398" y="5846"/>
                    <a:pt x="3558" y="5846"/>
                  </a:cubicBezTo>
                  <a:cubicBezTo>
                    <a:pt x="3717" y="5846"/>
                    <a:pt x="3877" y="5767"/>
                    <a:pt x="3970" y="5609"/>
                  </a:cubicBezTo>
                  <a:lnTo>
                    <a:pt x="5716" y="2578"/>
                  </a:lnTo>
                  <a:cubicBezTo>
                    <a:pt x="5776" y="2476"/>
                    <a:pt x="5739" y="2341"/>
                    <a:pt x="5637" y="2285"/>
                  </a:cubicBezTo>
                  <a:cubicBezTo>
                    <a:pt x="5602" y="2265"/>
                    <a:pt x="5564" y="2255"/>
                    <a:pt x="5527" y="2255"/>
                  </a:cubicBezTo>
                  <a:cubicBezTo>
                    <a:pt x="5452" y="2255"/>
                    <a:pt x="5380" y="2293"/>
                    <a:pt x="5340" y="2364"/>
                  </a:cubicBezTo>
                  <a:lnTo>
                    <a:pt x="3594" y="5391"/>
                  </a:lnTo>
                  <a:cubicBezTo>
                    <a:pt x="3585" y="5405"/>
                    <a:pt x="3571" y="5412"/>
                    <a:pt x="3558" y="5412"/>
                  </a:cubicBezTo>
                  <a:cubicBezTo>
                    <a:pt x="3544" y="5412"/>
                    <a:pt x="3532" y="5405"/>
                    <a:pt x="3525" y="5391"/>
                  </a:cubicBezTo>
                  <a:lnTo>
                    <a:pt x="475" y="113"/>
                  </a:lnTo>
                  <a:cubicBezTo>
                    <a:pt x="430" y="34"/>
                    <a:pt x="361" y="1"/>
                    <a:pt x="2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4267668" y="4120156"/>
              <a:ext cx="136258" cy="268901"/>
            </a:xfrm>
            <a:custGeom>
              <a:rect b="b" l="l" r="r" t="t"/>
              <a:pathLst>
                <a:path extrusionOk="0" h="10783" w="5464">
                  <a:moveTo>
                    <a:pt x="288" y="0"/>
                  </a:moveTo>
                  <a:cubicBezTo>
                    <a:pt x="0" y="0"/>
                    <a:pt x="0" y="437"/>
                    <a:pt x="288" y="437"/>
                  </a:cubicBezTo>
                  <a:lnTo>
                    <a:pt x="3268" y="437"/>
                  </a:lnTo>
                  <a:cubicBezTo>
                    <a:pt x="3287" y="437"/>
                    <a:pt x="3305" y="451"/>
                    <a:pt x="3305" y="474"/>
                  </a:cubicBezTo>
                  <a:lnTo>
                    <a:pt x="3305" y="7228"/>
                  </a:lnTo>
                  <a:cubicBezTo>
                    <a:pt x="3305" y="7488"/>
                    <a:pt x="3514" y="7701"/>
                    <a:pt x="3779" y="7701"/>
                  </a:cubicBezTo>
                  <a:lnTo>
                    <a:pt x="4874" y="7701"/>
                  </a:lnTo>
                  <a:cubicBezTo>
                    <a:pt x="4876" y="7701"/>
                    <a:pt x="4877" y="7701"/>
                    <a:pt x="4879" y="7701"/>
                  </a:cubicBezTo>
                  <a:cubicBezTo>
                    <a:pt x="4904" y="7701"/>
                    <a:pt x="4920" y="7735"/>
                    <a:pt x="4907" y="7757"/>
                  </a:cubicBezTo>
                  <a:lnTo>
                    <a:pt x="3347" y="10454"/>
                  </a:lnTo>
                  <a:cubicBezTo>
                    <a:pt x="3245" y="10626"/>
                    <a:pt x="3390" y="10783"/>
                    <a:pt x="3540" y="10783"/>
                  </a:cubicBezTo>
                  <a:cubicBezTo>
                    <a:pt x="3608" y="10783"/>
                    <a:pt x="3676" y="10750"/>
                    <a:pt x="3723" y="10672"/>
                  </a:cubicBezTo>
                  <a:lnTo>
                    <a:pt x="5283" y="7970"/>
                  </a:lnTo>
                  <a:cubicBezTo>
                    <a:pt x="5464" y="7655"/>
                    <a:pt x="5236" y="7260"/>
                    <a:pt x="4874" y="7260"/>
                  </a:cubicBezTo>
                  <a:lnTo>
                    <a:pt x="4874" y="7265"/>
                  </a:lnTo>
                  <a:lnTo>
                    <a:pt x="3779" y="7265"/>
                  </a:lnTo>
                  <a:cubicBezTo>
                    <a:pt x="3755" y="7265"/>
                    <a:pt x="3737" y="7246"/>
                    <a:pt x="3737" y="7223"/>
                  </a:cubicBezTo>
                  <a:lnTo>
                    <a:pt x="3737" y="474"/>
                  </a:lnTo>
                  <a:cubicBezTo>
                    <a:pt x="3737" y="214"/>
                    <a:pt x="3528" y="0"/>
                    <a:pt x="3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4187793" y="4120156"/>
              <a:ext cx="72718" cy="212767"/>
            </a:xfrm>
            <a:custGeom>
              <a:rect b="b" l="l" r="r" t="t"/>
              <a:pathLst>
                <a:path extrusionOk="0" h="8532" w="2916">
                  <a:moveTo>
                    <a:pt x="2196" y="0"/>
                  </a:moveTo>
                  <a:cubicBezTo>
                    <a:pt x="1936" y="0"/>
                    <a:pt x="1722" y="209"/>
                    <a:pt x="1722" y="474"/>
                  </a:cubicBezTo>
                  <a:lnTo>
                    <a:pt x="1722" y="7228"/>
                  </a:lnTo>
                  <a:cubicBezTo>
                    <a:pt x="1722" y="7246"/>
                    <a:pt x="1704" y="7265"/>
                    <a:pt x="1681" y="7265"/>
                  </a:cubicBezTo>
                  <a:lnTo>
                    <a:pt x="590" y="7265"/>
                  </a:lnTo>
                  <a:cubicBezTo>
                    <a:pt x="223" y="7265"/>
                    <a:pt x="0" y="7659"/>
                    <a:pt x="181" y="7975"/>
                  </a:cubicBezTo>
                  <a:lnTo>
                    <a:pt x="441" y="8421"/>
                  </a:lnTo>
                  <a:cubicBezTo>
                    <a:pt x="486" y="8499"/>
                    <a:pt x="554" y="8532"/>
                    <a:pt x="622" y="8532"/>
                  </a:cubicBezTo>
                  <a:cubicBezTo>
                    <a:pt x="770" y="8532"/>
                    <a:pt x="916" y="8375"/>
                    <a:pt x="817" y="8202"/>
                  </a:cubicBezTo>
                  <a:lnTo>
                    <a:pt x="562" y="7757"/>
                  </a:lnTo>
                  <a:cubicBezTo>
                    <a:pt x="543" y="7729"/>
                    <a:pt x="562" y="7696"/>
                    <a:pt x="595" y="7696"/>
                  </a:cubicBezTo>
                  <a:lnTo>
                    <a:pt x="1690" y="7696"/>
                  </a:lnTo>
                  <a:cubicBezTo>
                    <a:pt x="1950" y="7696"/>
                    <a:pt x="2159" y="7488"/>
                    <a:pt x="2159" y="7223"/>
                  </a:cubicBezTo>
                  <a:lnTo>
                    <a:pt x="2159" y="474"/>
                  </a:lnTo>
                  <a:cubicBezTo>
                    <a:pt x="2159" y="451"/>
                    <a:pt x="2177" y="437"/>
                    <a:pt x="2196" y="437"/>
                  </a:cubicBezTo>
                  <a:lnTo>
                    <a:pt x="2628" y="437"/>
                  </a:lnTo>
                  <a:cubicBezTo>
                    <a:pt x="2915" y="437"/>
                    <a:pt x="2915" y="0"/>
                    <a:pt x="26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4268591" y="4253273"/>
              <a:ext cx="65187" cy="118104"/>
            </a:xfrm>
            <a:custGeom>
              <a:rect b="b" l="l" r="r" t="t"/>
              <a:pathLst>
                <a:path extrusionOk="0" h="4736" w="2614">
                  <a:moveTo>
                    <a:pt x="2347" y="0"/>
                  </a:moveTo>
                  <a:cubicBezTo>
                    <a:pt x="2277" y="0"/>
                    <a:pt x="2213" y="41"/>
                    <a:pt x="2187" y="107"/>
                  </a:cubicBezTo>
                  <a:lnTo>
                    <a:pt x="28" y="4429"/>
                  </a:lnTo>
                  <a:cubicBezTo>
                    <a:pt x="10" y="4457"/>
                    <a:pt x="0" y="4489"/>
                    <a:pt x="5" y="4517"/>
                  </a:cubicBezTo>
                  <a:cubicBezTo>
                    <a:pt x="10" y="4639"/>
                    <a:pt x="107" y="4735"/>
                    <a:pt x="229" y="4735"/>
                  </a:cubicBezTo>
                  <a:cubicBezTo>
                    <a:pt x="231" y="4735"/>
                    <a:pt x="234" y="4735"/>
                    <a:pt x="237" y="4735"/>
                  </a:cubicBezTo>
                  <a:cubicBezTo>
                    <a:pt x="241" y="4735"/>
                    <a:pt x="244" y="4735"/>
                    <a:pt x="248" y="4735"/>
                  </a:cubicBezTo>
                  <a:cubicBezTo>
                    <a:pt x="323" y="4735"/>
                    <a:pt x="397" y="4690"/>
                    <a:pt x="437" y="4624"/>
                  </a:cubicBezTo>
                  <a:lnTo>
                    <a:pt x="2595" y="316"/>
                  </a:lnTo>
                  <a:cubicBezTo>
                    <a:pt x="2604" y="288"/>
                    <a:pt x="2614" y="256"/>
                    <a:pt x="2614" y="223"/>
                  </a:cubicBezTo>
                  <a:cubicBezTo>
                    <a:pt x="2609" y="89"/>
                    <a:pt x="2479" y="0"/>
                    <a:pt x="2358" y="0"/>
                  </a:cubicBezTo>
                  <a:cubicBezTo>
                    <a:pt x="2355" y="0"/>
                    <a:pt x="2351" y="0"/>
                    <a:pt x="2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4248441" y="4258934"/>
              <a:ext cx="39725" cy="57905"/>
            </a:xfrm>
            <a:custGeom>
              <a:rect b="b" l="l" r="r" t="t"/>
              <a:pathLst>
                <a:path extrusionOk="0" h="2322" w="1593">
                  <a:moveTo>
                    <a:pt x="799" y="377"/>
                  </a:moveTo>
                  <a:cubicBezTo>
                    <a:pt x="1027" y="377"/>
                    <a:pt x="1166" y="484"/>
                    <a:pt x="1166" y="725"/>
                  </a:cubicBezTo>
                  <a:lnTo>
                    <a:pt x="1166" y="1598"/>
                  </a:lnTo>
                  <a:cubicBezTo>
                    <a:pt x="1166" y="1839"/>
                    <a:pt x="1027" y="1946"/>
                    <a:pt x="799" y="1946"/>
                  </a:cubicBezTo>
                  <a:cubicBezTo>
                    <a:pt x="567" y="1946"/>
                    <a:pt x="432" y="1839"/>
                    <a:pt x="432" y="1598"/>
                  </a:cubicBezTo>
                  <a:lnTo>
                    <a:pt x="432" y="725"/>
                  </a:lnTo>
                  <a:cubicBezTo>
                    <a:pt x="432" y="484"/>
                    <a:pt x="567" y="377"/>
                    <a:pt x="799" y="377"/>
                  </a:cubicBezTo>
                  <a:close/>
                  <a:moveTo>
                    <a:pt x="799" y="1"/>
                  </a:moveTo>
                  <a:cubicBezTo>
                    <a:pt x="344" y="1"/>
                    <a:pt x="1" y="196"/>
                    <a:pt x="1" y="725"/>
                  </a:cubicBezTo>
                  <a:lnTo>
                    <a:pt x="1" y="1598"/>
                  </a:lnTo>
                  <a:cubicBezTo>
                    <a:pt x="1" y="2127"/>
                    <a:pt x="344" y="2322"/>
                    <a:pt x="799" y="2322"/>
                  </a:cubicBezTo>
                  <a:cubicBezTo>
                    <a:pt x="1249" y="2322"/>
                    <a:pt x="1593" y="2127"/>
                    <a:pt x="1593" y="1598"/>
                  </a:cubicBezTo>
                  <a:lnTo>
                    <a:pt x="1593" y="725"/>
                  </a:lnTo>
                  <a:cubicBezTo>
                    <a:pt x="1593" y="196"/>
                    <a:pt x="1245" y="1"/>
                    <a:pt x="7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4313379" y="4308834"/>
              <a:ext cx="39626" cy="57905"/>
            </a:xfrm>
            <a:custGeom>
              <a:rect b="b" l="l" r="r" t="t"/>
              <a:pathLst>
                <a:path extrusionOk="0" h="2322" w="1589">
                  <a:moveTo>
                    <a:pt x="794" y="376"/>
                  </a:moveTo>
                  <a:cubicBezTo>
                    <a:pt x="1022" y="376"/>
                    <a:pt x="1161" y="483"/>
                    <a:pt x="1166" y="725"/>
                  </a:cubicBezTo>
                  <a:lnTo>
                    <a:pt x="1166" y="1597"/>
                  </a:lnTo>
                  <a:cubicBezTo>
                    <a:pt x="1166" y="1839"/>
                    <a:pt x="1022" y="1945"/>
                    <a:pt x="794" y="1945"/>
                  </a:cubicBezTo>
                  <a:cubicBezTo>
                    <a:pt x="562" y="1945"/>
                    <a:pt x="428" y="1839"/>
                    <a:pt x="428" y="1597"/>
                  </a:cubicBezTo>
                  <a:lnTo>
                    <a:pt x="428" y="725"/>
                  </a:lnTo>
                  <a:cubicBezTo>
                    <a:pt x="428" y="483"/>
                    <a:pt x="562" y="376"/>
                    <a:pt x="794" y="376"/>
                  </a:cubicBezTo>
                  <a:close/>
                  <a:moveTo>
                    <a:pt x="794" y="0"/>
                  </a:moveTo>
                  <a:cubicBezTo>
                    <a:pt x="349" y="0"/>
                    <a:pt x="1" y="195"/>
                    <a:pt x="1" y="725"/>
                  </a:cubicBezTo>
                  <a:lnTo>
                    <a:pt x="1" y="1597"/>
                  </a:lnTo>
                  <a:cubicBezTo>
                    <a:pt x="1" y="2126"/>
                    <a:pt x="340" y="2321"/>
                    <a:pt x="794" y="2321"/>
                  </a:cubicBezTo>
                  <a:cubicBezTo>
                    <a:pt x="1245" y="2321"/>
                    <a:pt x="1588" y="2126"/>
                    <a:pt x="1588" y="1597"/>
                  </a:cubicBezTo>
                  <a:lnTo>
                    <a:pt x="1588" y="725"/>
                  </a:lnTo>
                  <a:cubicBezTo>
                    <a:pt x="1588" y="195"/>
                    <a:pt x="1240" y="0"/>
                    <a:pt x="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 name="Google Shape;1872;p56"/>
          <p:cNvGrpSpPr/>
          <p:nvPr/>
        </p:nvGrpSpPr>
        <p:grpSpPr>
          <a:xfrm>
            <a:off x="6558003" y="2389619"/>
            <a:ext cx="366257" cy="321370"/>
            <a:chOff x="6558003" y="2389619"/>
            <a:chExt cx="366257" cy="321370"/>
          </a:xfrm>
        </p:grpSpPr>
        <p:sp>
          <p:nvSpPr>
            <p:cNvPr id="1873" name="Google Shape;1873;p56"/>
            <p:cNvSpPr/>
            <p:nvPr/>
          </p:nvSpPr>
          <p:spPr>
            <a:xfrm>
              <a:off x="6595160" y="2642360"/>
              <a:ext cx="65187" cy="51596"/>
            </a:xfrm>
            <a:custGeom>
              <a:rect b="b" l="l" r="r" t="t"/>
              <a:pathLst>
                <a:path extrusionOk="0" h="2069" w="2614">
                  <a:moveTo>
                    <a:pt x="1348" y="436"/>
                  </a:moveTo>
                  <a:cubicBezTo>
                    <a:pt x="1472" y="436"/>
                    <a:pt x="1597" y="475"/>
                    <a:pt x="1708" y="560"/>
                  </a:cubicBezTo>
                  <a:cubicBezTo>
                    <a:pt x="2043" y="816"/>
                    <a:pt x="2015" y="1326"/>
                    <a:pt x="1657" y="1544"/>
                  </a:cubicBezTo>
                  <a:cubicBezTo>
                    <a:pt x="1558" y="1606"/>
                    <a:pt x="1451" y="1633"/>
                    <a:pt x="1347" y="1633"/>
                  </a:cubicBezTo>
                  <a:cubicBezTo>
                    <a:pt x="1025" y="1633"/>
                    <a:pt x="730" y="1367"/>
                    <a:pt x="747" y="1006"/>
                  </a:cubicBezTo>
                  <a:cubicBezTo>
                    <a:pt x="767" y="664"/>
                    <a:pt x="1050" y="436"/>
                    <a:pt x="1348" y="436"/>
                  </a:cubicBezTo>
                  <a:close/>
                  <a:moveTo>
                    <a:pt x="1345" y="0"/>
                  </a:moveTo>
                  <a:cubicBezTo>
                    <a:pt x="1040" y="0"/>
                    <a:pt x="734" y="133"/>
                    <a:pt x="525" y="407"/>
                  </a:cubicBezTo>
                  <a:cubicBezTo>
                    <a:pt x="0" y="1094"/>
                    <a:pt x="501" y="2069"/>
                    <a:pt x="1346" y="2069"/>
                  </a:cubicBezTo>
                  <a:cubicBezTo>
                    <a:pt x="2112" y="2069"/>
                    <a:pt x="2613" y="1266"/>
                    <a:pt x="2275" y="574"/>
                  </a:cubicBezTo>
                  <a:cubicBezTo>
                    <a:pt x="2086" y="197"/>
                    <a:pt x="1717" y="0"/>
                    <a:pt x="1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6680795" y="2642335"/>
              <a:ext cx="66832" cy="51646"/>
            </a:xfrm>
            <a:custGeom>
              <a:rect b="b" l="l" r="r" t="t"/>
              <a:pathLst>
                <a:path extrusionOk="0" h="2071" w="2680">
                  <a:moveTo>
                    <a:pt x="1356" y="443"/>
                  </a:moveTo>
                  <a:cubicBezTo>
                    <a:pt x="1602" y="443"/>
                    <a:pt x="1849" y="586"/>
                    <a:pt x="1932" y="872"/>
                  </a:cubicBezTo>
                  <a:cubicBezTo>
                    <a:pt x="1997" y="1109"/>
                    <a:pt x="1914" y="1360"/>
                    <a:pt x="1719" y="1513"/>
                  </a:cubicBezTo>
                  <a:cubicBezTo>
                    <a:pt x="1607" y="1598"/>
                    <a:pt x="1483" y="1636"/>
                    <a:pt x="1362" y="1636"/>
                  </a:cubicBezTo>
                  <a:cubicBezTo>
                    <a:pt x="997" y="1636"/>
                    <a:pt x="662" y="1291"/>
                    <a:pt x="781" y="872"/>
                  </a:cubicBezTo>
                  <a:lnTo>
                    <a:pt x="781" y="872"/>
                  </a:lnTo>
                  <a:lnTo>
                    <a:pt x="781" y="877"/>
                  </a:lnTo>
                  <a:cubicBezTo>
                    <a:pt x="860" y="588"/>
                    <a:pt x="1108" y="443"/>
                    <a:pt x="1356" y="443"/>
                  </a:cubicBezTo>
                  <a:close/>
                  <a:moveTo>
                    <a:pt x="1346" y="0"/>
                  </a:moveTo>
                  <a:cubicBezTo>
                    <a:pt x="538" y="0"/>
                    <a:pt x="0" y="963"/>
                    <a:pt x="535" y="1661"/>
                  </a:cubicBezTo>
                  <a:cubicBezTo>
                    <a:pt x="737" y="1930"/>
                    <a:pt x="1046" y="2070"/>
                    <a:pt x="1359" y="2070"/>
                  </a:cubicBezTo>
                  <a:cubicBezTo>
                    <a:pt x="1577" y="2070"/>
                    <a:pt x="1796" y="2002"/>
                    <a:pt x="1983" y="1861"/>
                  </a:cubicBezTo>
                  <a:cubicBezTo>
                    <a:pt x="2679" y="1327"/>
                    <a:pt x="2433" y="236"/>
                    <a:pt x="1603" y="32"/>
                  </a:cubicBezTo>
                  <a:cubicBezTo>
                    <a:pt x="1515" y="10"/>
                    <a:pt x="1429" y="0"/>
                    <a:pt x="1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6571295" y="2389619"/>
              <a:ext cx="352965" cy="321370"/>
            </a:xfrm>
            <a:custGeom>
              <a:rect b="b" l="l" r="r" t="t"/>
              <a:pathLst>
                <a:path extrusionOk="0" h="12887" w="14154">
                  <a:moveTo>
                    <a:pt x="6091" y="1426"/>
                  </a:moveTo>
                  <a:cubicBezTo>
                    <a:pt x="6806" y="1426"/>
                    <a:pt x="7168" y="1751"/>
                    <a:pt x="7168" y="2396"/>
                  </a:cubicBezTo>
                  <a:lnTo>
                    <a:pt x="7168" y="3705"/>
                  </a:lnTo>
                  <a:cubicBezTo>
                    <a:pt x="7168" y="4350"/>
                    <a:pt x="6806" y="4680"/>
                    <a:pt x="6091" y="4680"/>
                  </a:cubicBezTo>
                  <a:cubicBezTo>
                    <a:pt x="5376" y="4680"/>
                    <a:pt x="5014" y="4350"/>
                    <a:pt x="5014" y="3709"/>
                  </a:cubicBezTo>
                  <a:lnTo>
                    <a:pt x="5014" y="2396"/>
                  </a:lnTo>
                  <a:cubicBezTo>
                    <a:pt x="5014" y="1755"/>
                    <a:pt x="5376" y="1426"/>
                    <a:pt x="6091" y="1426"/>
                  </a:cubicBezTo>
                  <a:close/>
                  <a:moveTo>
                    <a:pt x="4763" y="9270"/>
                  </a:moveTo>
                  <a:lnTo>
                    <a:pt x="5051" y="9646"/>
                  </a:lnTo>
                  <a:cubicBezTo>
                    <a:pt x="4838" y="9748"/>
                    <a:pt x="4643" y="9892"/>
                    <a:pt x="4485" y="10073"/>
                  </a:cubicBezTo>
                  <a:lnTo>
                    <a:pt x="4322" y="9850"/>
                  </a:lnTo>
                  <a:lnTo>
                    <a:pt x="4763" y="9270"/>
                  </a:lnTo>
                  <a:close/>
                  <a:moveTo>
                    <a:pt x="6477" y="5185"/>
                  </a:moveTo>
                  <a:cubicBezTo>
                    <a:pt x="6572" y="5185"/>
                    <a:pt x="6663" y="5271"/>
                    <a:pt x="6616" y="5385"/>
                  </a:cubicBezTo>
                  <a:cubicBezTo>
                    <a:pt x="5887" y="7079"/>
                    <a:pt x="6411" y="6364"/>
                    <a:pt x="4698" y="8639"/>
                  </a:cubicBezTo>
                  <a:lnTo>
                    <a:pt x="3589" y="10096"/>
                  </a:lnTo>
                  <a:cubicBezTo>
                    <a:pt x="3427" y="9906"/>
                    <a:pt x="3227" y="9753"/>
                    <a:pt x="3000" y="9651"/>
                  </a:cubicBezTo>
                  <a:lnTo>
                    <a:pt x="6356" y="5246"/>
                  </a:lnTo>
                  <a:cubicBezTo>
                    <a:pt x="6388" y="5203"/>
                    <a:pt x="6433" y="5185"/>
                    <a:pt x="6477" y="5185"/>
                  </a:cubicBezTo>
                  <a:close/>
                  <a:moveTo>
                    <a:pt x="5730" y="9935"/>
                  </a:moveTo>
                  <a:cubicBezTo>
                    <a:pt x="5789" y="9935"/>
                    <a:pt x="5849" y="9939"/>
                    <a:pt x="5910" y="9948"/>
                  </a:cubicBezTo>
                  <a:cubicBezTo>
                    <a:pt x="6509" y="10027"/>
                    <a:pt x="6959" y="10524"/>
                    <a:pt x="6982" y="11122"/>
                  </a:cubicBezTo>
                  <a:cubicBezTo>
                    <a:pt x="7009" y="11903"/>
                    <a:pt x="6377" y="12406"/>
                    <a:pt x="5731" y="12406"/>
                  </a:cubicBezTo>
                  <a:cubicBezTo>
                    <a:pt x="5378" y="12406"/>
                    <a:pt x="5021" y="12257"/>
                    <a:pt x="4763" y="11921"/>
                  </a:cubicBezTo>
                  <a:cubicBezTo>
                    <a:pt x="4137" y="11093"/>
                    <a:pt x="4750" y="9935"/>
                    <a:pt x="5730" y="9935"/>
                  </a:cubicBezTo>
                  <a:close/>
                  <a:moveTo>
                    <a:pt x="2294" y="9935"/>
                  </a:moveTo>
                  <a:cubicBezTo>
                    <a:pt x="2842" y="9935"/>
                    <a:pt x="3383" y="10295"/>
                    <a:pt x="3515" y="10913"/>
                  </a:cubicBezTo>
                  <a:cubicBezTo>
                    <a:pt x="3691" y="11755"/>
                    <a:pt x="3016" y="12406"/>
                    <a:pt x="2292" y="12406"/>
                  </a:cubicBezTo>
                  <a:cubicBezTo>
                    <a:pt x="2042" y="12406"/>
                    <a:pt x="1785" y="12328"/>
                    <a:pt x="1556" y="12153"/>
                  </a:cubicBezTo>
                  <a:cubicBezTo>
                    <a:pt x="1013" y="11740"/>
                    <a:pt x="906" y="10964"/>
                    <a:pt x="1324" y="10421"/>
                  </a:cubicBezTo>
                  <a:cubicBezTo>
                    <a:pt x="1577" y="10088"/>
                    <a:pt x="1937" y="9935"/>
                    <a:pt x="2294" y="9935"/>
                  </a:cubicBezTo>
                  <a:close/>
                  <a:moveTo>
                    <a:pt x="7251" y="11893"/>
                  </a:moveTo>
                  <a:lnTo>
                    <a:pt x="7502" y="12139"/>
                  </a:lnTo>
                  <a:cubicBezTo>
                    <a:pt x="7643" y="12270"/>
                    <a:pt x="7521" y="12457"/>
                    <a:pt x="7379" y="12457"/>
                  </a:cubicBezTo>
                  <a:cubicBezTo>
                    <a:pt x="7334" y="12457"/>
                    <a:pt x="7288" y="12438"/>
                    <a:pt x="7247" y="12394"/>
                  </a:cubicBezTo>
                  <a:lnTo>
                    <a:pt x="7056" y="12204"/>
                  </a:lnTo>
                  <a:cubicBezTo>
                    <a:pt x="7135" y="12106"/>
                    <a:pt x="7200" y="12004"/>
                    <a:pt x="7251" y="11893"/>
                  </a:cubicBezTo>
                  <a:close/>
                  <a:moveTo>
                    <a:pt x="2856" y="1"/>
                  </a:moveTo>
                  <a:cubicBezTo>
                    <a:pt x="2563" y="1"/>
                    <a:pt x="2563" y="437"/>
                    <a:pt x="2856" y="437"/>
                  </a:cubicBezTo>
                  <a:lnTo>
                    <a:pt x="3106" y="437"/>
                  </a:lnTo>
                  <a:lnTo>
                    <a:pt x="3106" y="8644"/>
                  </a:lnTo>
                  <a:lnTo>
                    <a:pt x="1756" y="8644"/>
                  </a:lnTo>
                  <a:cubicBezTo>
                    <a:pt x="1463" y="8644"/>
                    <a:pt x="1463" y="9075"/>
                    <a:pt x="1756" y="9075"/>
                  </a:cubicBezTo>
                  <a:lnTo>
                    <a:pt x="2888" y="9075"/>
                  </a:lnTo>
                  <a:lnTo>
                    <a:pt x="2554" y="9516"/>
                  </a:lnTo>
                  <a:cubicBezTo>
                    <a:pt x="2461" y="9502"/>
                    <a:pt x="2371" y="9496"/>
                    <a:pt x="2283" y="9496"/>
                  </a:cubicBezTo>
                  <a:cubicBezTo>
                    <a:pt x="749" y="9496"/>
                    <a:pt x="1" y="11517"/>
                    <a:pt x="1291" y="12501"/>
                  </a:cubicBezTo>
                  <a:cubicBezTo>
                    <a:pt x="1592" y="12728"/>
                    <a:pt x="1948" y="12842"/>
                    <a:pt x="2305" y="12842"/>
                  </a:cubicBezTo>
                  <a:cubicBezTo>
                    <a:pt x="2670" y="12842"/>
                    <a:pt x="3035" y="12722"/>
                    <a:pt x="3338" y="12482"/>
                  </a:cubicBezTo>
                  <a:cubicBezTo>
                    <a:pt x="3937" y="12009"/>
                    <a:pt x="4141" y="11187"/>
                    <a:pt x="3830" y="10491"/>
                  </a:cubicBezTo>
                  <a:lnTo>
                    <a:pt x="4049" y="10208"/>
                  </a:lnTo>
                  <a:lnTo>
                    <a:pt x="4234" y="10463"/>
                  </a:lnTo>
                  <a:cubicBezTo>
                    <a:pt x="3909" y="11159"/>
                    <a:pt x="4100" y="11981"/>
                    <a:pt x="4694" y="12464"/>
                  </a:cubicBezTo>
                  <a:cubicBezTo>
                    <a:pt x="5001" y="12714"/>
                    <a:pt x="5376" y="12839"/>
                    <a:pt x="5750" y="12839"/>
                  </a:cubicBezTo>
                  <a:cubicBezTo>
                    <a:pt x="6100" y="12839"/>
                    <a:pt x="6450" y="12730"/>
                    <a:pt x="6745" y="12510"/>
                  </a:cubicBezTo>
                  <a:cubicBezTo>
                    <a:pt x="6880" y="12617"/>
                    <a:pt x="7019" y="12886"/>
                    <a:pt x="7377" y="12886"/>
                  </a:cubicBezTo>
                  <a:cubicBezTo>
                    <a:pt x="7925" y="12882"/>
                    <a:pt x="8198" y="12222"/>
                    <a:pt x="7813" y="11833"/>
                  </a:cubicBezTo>
                  <a:lnTo>
                    <a:pt x="7400" y="11419"/>
                  </a:lnTo>
                  <a:cubicBezTo>
                    <a:pt x="7554" y="10395"/>
                    <a:pt x="6751" y="9497"/>
                    <a:pt x="5753" y="9497"/>
                  </a:cubicBezTo>
                  <a:cubicBezTo>
                    <a:pt x="5671" y="9497"/>
                    <a:pt x="5586" y="9503"/>
                    <a:pt x="5501" y="9516"/>
                  </a:cubicBezTo>
                  <a:lnTo>
                    <a:pt x="5163" y="9075"/>
                  </a:lnTo>
                  <a:lnTo>
                    <a:pt x="13657" y="9075"/>
                  </a:lnTo>
                  <a:cubicBezTo>
                    <a:pt x="13931" y="9075"/>
                    <a:pt x="14154" y="8852"/>
                    <a:pt x="14154" y="8579"/>
                  </a:cubicBezTo>
                  <a:lnTo>
                    <a:pt x="14154" y="2029"/>
                  </a:lnTo>
                  <a:cubicBezTo>
                    <a:pt x="14154" y="1885"/>
                    <a:pt x="14046" y="1813"/>
                    <a:pt x="13938" y="1813"/>
                  </a:cubicBezTo>
                  <a:cubicBezTo>
                    <a:pt x="13830" y="1813"/>
                    <a:pt x="13722" y="1885"/>
                    <a:pt x="13722" y="2029"/>
                  </a:cubicBezTo>
                  <a:lnTo>
                    <a:pt x="13722" y="8579"/>
                  </a:lnTo>
                  <a:cubicBezTo>
                    <a:pt x="13722" y="8616"/>
                    <a:pt x="13694" y="8644"/>
                    <a:pt x="13657" y="8644"/>
                  </a:cubicBezTo>
                  <a:lnTo>
                    <a:pt x="5246" y="8644"/>
                  </a:lnTo>
                  <a:cubicBezTo>
                    <a:pt x="5423" y="8398"/>
                    <a:pt x="6305" y="7307"/>
                    <a:pt x="6523" y="6768"/>
                  </a:cubicBezTo>
                  <a:lnTo>
                    <a:pt x="7019" y="5552"/>
                  </a:lnTo>
                  <a:cubicBezTo>
                    <a:pt x="7103" y="5348"/>
                    <a:pt x="7061" y="5111"/>
                    <a:pt x="6917" y="4944"/>
                  </a:cubicBezTo>
                  <a:cubicBezTo>
                    <a:pt x="7391" y="4707"/>
                    <a:pt x="7604" y="4257"/>
                    <a:pt x="7604" y="3709"/>
                  </a:cubicBezTo>
                  <a:lnTo>
                    <a:pt x="7604" y="2396"/>
                  </a:lnTo>
                  <a:cubicBezTo>
                    <a:pt x="7604" y="1532"/>
                    <a:pt x="7070" y="989"/>
                    <a:pt x="6091" y="989"/>
                  </a:cubicBezTo>
                  <a:cubicBezTo>
                    <a:pt x="5107" y="989"/>
                    <a:pt x="4578" y="1532"/>
                    <a:pt x="4578" y="2396"/>
                  </a:cubicBezTo>
                  <a:lnTo>
                    <a:pt x="4578" y="3705"/>
                  </a:lnTo>
                  <a:cubicBezTo>
                    <a:pt x="4578" y="4150"/>
                    <a:pt x="4712" y="4503"/>
                    <a:pt x="4982" y="4749"/>
                  </a:cubicBezTo>
                  <a:cubicBezTo>
                    <a:pt x="5214" y="4963"/>
                    <a:pt x="5525" y="5083"/>
                    <a:pt x="5915" y="5111"/>
                  </a:cubicBezTo>
                  <a:lnTo>
                    <a:pt x="3547" y="8217"/>
                  </a:lnTo>
                  <a:lnTo>
                    <a:pt x="3547" y="437"/>
                  </a:lnTo>
                  <a:cubicBezTo>
                    <a:pt x="5177" y="441"/>
                    <a:pt x="6547" y="443"/>
                    <a:pt x="7697" y="443"/>
                  </a:cubicBezTo>
                  <a:cubicBezTo>
                    <a:pt x="10781" y="443"/>
                    <a:pt x="12292" y="432"/>
                    <a:pt x="13029" y="432"/>
                  </a:cubicBezTo>
                  <a:cubicBezTo>
                    <a:pt x="13819" y="432"/>
                    <a:pt x="13722" y="444"/>
                    <a:pt x="13722" y="497"/>
                  </a:cubicBezTo>
                  <a:lnTo>
                    <a:pt x="13717" y="1161"/>
                  </a:lnTo>
                  <a:cubicBezTo>
                    <a:pt x="13717" y="1305"/>
                    <a:pt x="13827" y="1377"/>
                    <a:pt x="13936" y="1377"/>
                  </a:cubicBezTo>
                  <a:cubicBezTo>
                    <a:pt x="14045" y="1377"/>
                    <a:pt x="14154" y="1305"/>
                    <a:pt x="14154" y="1161"/>
                  </a:cubicBezTo>
                  <a:lnTo>
                    <a:pt x="14154" y="497"/>
                  </a:lnTo>
                  <a:cubicBezTo>
                    <a:pt x="14154" y="223"/>
                    <a:pt x="13931" y="1"/>
                    <a:pt x="1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6558003" y="2389619"/>
              <a:ext cx="70049" cy="226333"/>
            </a:xfrm>
            <a:custGeom>
              <a:rect b="b" l="l" r="r" t="t"/>
              <a:pathLst>
                <a:path extrusionOk="0" h="9076" w="2809">
                  <a:moveTo>
                    <a:pt x="497" y="1"/>
                  </a:moveTo>
                  <a:cubicBezTo>
                    <a:pt x="223" y="1"/>
                    <a:pt x="0" y="223"/>
                    <a:pt x="0" y="497"/>
                  </a:cubicBezTo>
                  <a:lnTo>
                    <a:pt x="0" y="8579"/>
                  </a:lnTo>
                  <a:cubicBezTo>
                    <a:pt x="0" y="8852"/>
                    <a:pt x="223" y="9075"/>
                    <a:pt x="497" y="9075"/>
                  </a:cubicBezTo>
                  <a:lnTo>
                    <a:pt x="1421" y="9075"/>
                  </a:lnTo>
                  <a:cubicBezTo>
                    <a:pt x="1537" y="9075"/>
                    <a:pt x="1634" y="8978"/>
                    <a:pt x="1634" y="8857"/>
                  </a:cubicBezTo>
                  <a:cubicBezTo>
                    <a:pt x="1634" y="8736"/>
                    <a:pt x="1537" y="8644"/>
                    <a:pt x="1416" y="8644"/>
                  </a:cubicBezTo>
                  <a:lnTo>
                    <a:pt x="497" y="8644"/>
                  </a:lnTo>
                  <a:cubicBezTo>
                    <a:pt x="464" y="8639"/>
                    <a:pt x="436" y="8616"/>
                    <a:pt x="436" y="8579"/>
                  </a:cubicBezTo>
                  <a:lnTo>
                    <a:pt x="436" y="497"/>
                  </a:lnTo>
                  <a:cubicBezTo>
                    <a:pt x="436" y="465"/>
                    <a:pt x="464" y="437"/>
                    <a:pt x="497" y="437"/>
                  </a:cubicBezTo>
                  <a:lnTo>
                    <a:pt x="2521" y="437"/>
                  </a:lnTo>
                  <a:cubicBezTo>
                    <a:pt x="2808" y="437"/>
                    <a:pt x="2808" y="1"/>
                    <a:pt x="2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6664611" y="2607124"/>
              <a:ext cx="14140" cy="10823"/>
            </a:xfrm>
            <a:custGeom>
              <a:rect b="b" l="l" r="r" t="t"/>
              <a:pathLst>
                <a:path extrusionOk="0" h="434" w="567">
                  <a:moveTo>
                    <a:pt x="283" y="1"/>
                  </a:moveTo>
                  <a:cubicBezTo>
                    <a:pt x="98" y="1"/>
                    <a:pt x="0" y="214"/>
                    <a:pt x="116" y="353"/>
                  </a:cubicBezTo>
                  <a:cubicBezTo>
                    <a:pt x="144" y="386"/>
                    <a:pt x="177" y="409"/>
                    <a:pt x="218" y="423"/>
                  </a:cubicBezTo>
                  <a:cubicBezTo>
                    <a:pt x="240" y="430"/>
                    <a:pt x="262" y="434"/>
                    <a:pt x="284" y="434"/>
                  </a:cubicBezTo>
                  <a:cubicBezTo>
                    <a:pt x="346" y="434"/>
                    <a:pt x="406" y="405"/>
                    <a:pt x="450" y="353"/>
                  </a:cubicBezTo>
                  <a:cubicBezTo>
                    <a:pt x="567" y="214"/>
                    <a:pt x="464"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6574661" y="2414057"/>
              <a:ext cx="66583" cy="10773"/>
            </a:xfrm>
            <a:custGeom>
              <a:rect b="b" l="l" r="r" t="t"/>
              <a:pathLst>
                <a:path extrusionOk="0" h="432" w="2670">
                  <a:moveTo>
                    <a:pt x="288" y="0"/>
                  </a:moveTo>
                  <a:cubicBezTo>
                    <a:pt x="1" y="0"/>
                    <a:pt x="1" y="432"/>
                    <a:pt x="288" y="432"/>
                  </a:cubicBezTo>
                  <a:lnTo>
                    <a:pt x="2377" y="432"/>
                  </a:lnTo>
                  <a:cubicBezTo>
                    <a:pt x="2670" y="432"/>
                    <a:pt x="2670" y="0"/>
                    <a:pt x="2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6574661" y="2455479"/>
              <a:ext cx="66583" cy="10923"/>
            </a:xfrm>
            <a:custGeom>
              <a:rect b="b" l="l" r="r" t="t"/>
              <a:pathLst>
                <a:path extrusionOk="0" h="438" w="2670">
                  <a:moveTo>
                    <a:pt x="288" y="1"/>
                  </a:moveTo>
                  <a:cubicBezTo>
                    <a:pt x="1" y="1"/>
                    <a:pt x="1" y="437"/>
                    <a:pt x="288" y="437"/>
                  </a:cubicBezTo>
                  <a:lnTo>
                    <a:pt x="2377" y="437"/>
                  </a:lnTo>
                  <a:cubicBezTo>
                    <a:pt x="2670" y="437"/>
                    <a:pt x="2670" y="1"/>
                    <a:pt x="2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6574661" y="2497049"/>
              <a:ext cx="66583" cy="10898"/>
            </a:xfrm>
            <a:custGeom>
              <a:rect b="b" l="l" r="r" t="t"/>
              <a:pathLst>
                <a:path extrusionOk="0" h="437" w="2670">
                  <a:moveTo>
                    <a:pt x="288" y="0"/>
                  </a:moveTo>
                  <a:cubicBezTo>
                    <a:pt x="1" y="0"/>
                    <a:pt x="1" y="436"/>
                    <a:pt x="288" y="436"/>
                  </a:cubicBezTo>
                  <a:lnTo>
                    <a:pt x="2377" y="436"/>
                  </a:lnTo>
                  <a:cubicBezTo>
                    <a:pt x="2670" y="436"/>
                    <a:pt x="2670" y="0"/>
                    <a:pt x="2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6"/>
            <p:cNvSpPr/>
            <p:nvPr/>
          </p:nvSpPr>
          <p:spPr>
            <a:xfrm>
              <a:off x="6574661" y="2538471"/>
              <a:ext cx="66583" cy="10923"/>
            </a:xfrm>
            <a:custGeom>
              <a:rect b="b" l="l" r="r" t="t"/>
              <a:pathLst>
                <a:path extrusionOk="0" h="438" w="2670">
                  <a:moveTo>
                    <a:pt x="288" y="1"/>
                  </a:moveTo>
                  <a:cubicBezTo>
                    <a:pt x="1" y="1"/>
                    <a:pt x="1" y="437"/>
                    <a:pt x="288" y="437"/>
                  </a:cubicBezTo>
                  <a:lnTo>
                    <a:pt x="2377" y="437"/>
                  </a:lnTo>
                  <a:cubicBezTo>
                    <a:pt x="2670" y="437"/>
                    <a:pt x="2670" y="1"/>
                    <a:pt x="2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6"/>
            <p:cNvSpPr/>
            <p:nvPr/>
          </p:nvSpPr>
          <p:spPr>
            <a:xfrm>
              <a:off x="6574661" y="2580041"/>
              <a:ext cx="66583" cy="10898"/>
            </a:xfrm>
            <a:custGeom>
              <a:rect b="b" l="l" r="r" t="t"/>
              <a:pathLst>
                <a:path extrusionOk="0" h="437" w="2670">
                  <a:moveTo>
                    <a:pt x="288" y="0"/>
                  </a:moveTo>
                  <a:cubicBezTo>
                    <a:pt x="1" y="0"/>
                    <a:pt x="1" y="437"/>
                    <a:pt x="288" y="437"/>
                  </a:cubicBezTo>
                  <a:lnTo>
                    <a:pt x="2377" y="437"/>
                  </a:lnTo>
                  <a:cubicBezTo>
                    <a:pt x="2670" y="437"/>
                    <a:pt x="2670" y="0"/>
                    <a:pt x="2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6833039" y="2508496"/>
              <a:ext cx="33341" cy="64513"/>
            </a:xfrm>
            <a:custGeom>
              <a:rect b="b" l="l" r="r" t="t"/>
              <a:pathLst>
                <a:path extrusionOk="0" h="2587" w="1337">
                  <a:moveTo>
                    <a:pt x="664" y="437"/>
                  </a:moveTo>
                  <a:cubicBezTo>
                    <a:pt x="873" y="437"/>
                    <a:pt x="901" y="497"/>
                    <a:pt x="901" y="641"/>
                  </a:cubicBezTo>
                  <a:lnTo>
                    <a:pt x="901" y="1950"/>
                  </a:lnTo>
                  <a:cubicBezTo>
                    <a:pt x="901" y="2090"/>
                    <a:pt x="877" y="2150"/>
                    <a:pt x="664" y="2150"/>
                  </a:cubicBezTo>
                  <a:cubicBezTo>
                    <a:pt x="450" y="2150"/>
                    <a:pt x="436" y="2099"/>
                    <a:pt x="436" y="1946"/>
                  </a:cubicBezTo>
                  <a:lnTo>
                    <a:pt x="436" y="641"/>
                  </a:lnTo>
                  <a:cubicBezTo>
                    <a:pt x="436" y="488"/>
                    <a:pt x="455" y="437"/>
                    <a:pt x="664" y="437"/>
                  </a:cubicBezTo>
                  <a:close/>
                  <a:moveTo>
                    <a:pt x="664" y="1"/>
                  </a:moveTo>
                  <a:cubicBezTo>
                    <a:pt x="237" y="1"/>
                    <a:pt x="0" y="228"/>
                    <a:pt x="0" y="641"/>
                  </a:cubicBezTo>
                  <a:lnTo>
                    <a:pt x="0" y="1950"/>
                  </a:lnTo>
                  <a:cubicBezTo>
                    <a:pt x="0" y="2359"/>
                    <a:pt x="232" y="2586"/>
                    <a:pt x="664" y="2586"/>
                  </a:cubicBezTo>
                  <a:cubicBezTo>
                    <a:pt x="1091" y="2586"/>
                    <a:pt x="1337" y="2354"/>
                    <a:pt x="1337" y="1946"/>
                  </a:cubicBezTo>
                  <a:lnTo>
                    <a:pt x="1337" y="641"/>
                  </a:lnTo>
                  <a:cubicBezTo>
                    <a:pt x="1337" y="233"/>
                    <a:pt x="1091" y="1"/>
                    <a:pt x="6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6811842" y="2489294"/>
              <a:ext cx="75511" cy="102817"/>
            </a:xfrm>
            <a:custGeom>
              <a:rect b="b" l="l" r="r" t="t"/>
              <a:pathLst>
                <a:path extrusionOk="0" h="4123" w="3028">
                  <a:moveTo>
                    <a:pt x="1514" y="436"/>
                  </a:moveTo>
                  <a:cubicBezTo>
                    <a:pt x="2229" y="436"/>
                    <a:pt x="2591" y="766"/>
                    <a:pt x="2591" y="1407"/>
                  </a:cubicBezTo>
                  <a:lnTo>
                    <a:pt x="2591" y="2716"/>
                  </a:lnTo>
                  <a:cubicBezTo>
                    <a:pt x="2591" y="3361"/>
                    <a:pt x="2229" y="3690"/>
                    <a:pt x="1514" y="3690"/>
                  </a:cubicBezTo>
                  <a:cubicBezTo>
                    <a:pt x="799" y="3690"/>
                    <a:pt x="437" y="3361"/>
                    <a:pt x="437" y="2716"/>
                  </a:cubicBezTo>
                  <a:lnTo>
                    <a:pt x="437" y="1407"/>
                  </a:lnTo>
                  <a:cubicBezTo>
                    <a:pt x="437" y="766"/>
                    <a:pt x="799" y="436"/>
                    <a:pt x="1514" y="436"/>
                  </a:cubicBezTo>
                  <a:close/>
                  <a:moveTo>
                    <a:pt x="1514" y="0"/>
                  </a:moveTo>
                  <a:cubicBezTo>
                    <a:pt x="530" y="0"/>
                    <a:pt x="1" y="543"/>
                    <a:pt x="1" y="1411"/>
                  </a:cubicBezTo>
                  <a:lnTo>
                    <a:pt x="1" y="2720"/>
                  </a:lnTo>
                  <a:cubicBezTo>
                    <a:pt x="1" y="3161"/>
                    <a:pt x="135" y="3514"/>
                    <a:pt x="404" y="3760"/>
                  </a:cubicBezTo>
                  <a:cubicBezTo>
                    <a:pt x="669" y="4001"/>
                    <a:pt x="1045" y="4122"/>
                    <a:pt x="1514" y="4122"/>
                  </a:cubicBezTo>
                  <a:cubicBezTo>
                    <a:pt x="2493" y="4122"/>
                    <a:pt x="3027" y="3584"/>
                    <a:pt x="3027" y="2716"/>
                  </a:cubicBezTo>
                  <a:lnTo>
                    <a:pt x="3027" y="1411"/>
                  </a:lnTo>
                  <a:cubicBezTo>
                    <a:pt x="3027" y="543"/>
                    <a:pt x="2493" y="0"/>
                    <a:pt x="1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6706506" y="2433484"/>
              <a:ext cx="33366" cy="64513"/>
            </a:xfrm>
            <a:custGeom>
              <a:rect b="b" l="l" r="r" t="t"/>
              <a:pathLst>
                <a:path extrusionOk="0" h="2587" w="1338">
                  <a:moveTo>
                    <a:pt x="664" y="437"/>
                  </a:moveTo>
                  <a:cubicBezTo>
                    <a:pt x="878" y="437"/>
                    <a:pt x="901" y="497"/>
                    <a:pt x="901" y="637"/>
                  </a:cubicBezTo>
                  <a:lnTo>
                    <a:pt x="901" y="1946"/>
                  </a:lnTo>
                  <a:cubicBezTo>
                    <a:pt x="901" y="2090"/>
                    <a:pt x="883" y="2150"/>
                    <a:pt x="664" y="2150"/>
                  </a:cubicBezTo>
                  <a:cubicBezTo>
                    <a:pt x="451" y="2150"/>
                    <a:pt x="437" y="2099"/>
                    <a:pt x="437" y="1950"/>
                  </a:cubicBezTo>
                  <a:lnTo>
                    <a:pt x="437" y="637"/>
                  </a:lnTo>
                  <a:cubicBezTo>
                    <a:pt x="437" y="488"/>
                    <a:pt x="455" y="437"/>
                    <a:pt x="664" y="437"/>
                  </a:cubicBezTo>
                  <a:close/>
                  <a:moveTo>
                    <a:pt x="664" y="1"/>
                  </a:moveTo>
                  <a:cubicBezTo>
                    <a:pt x="237" y="1"/>
                    <a:pt x="1" y="228"/>
                    <a:pt x="1" y="637"/>
                  </a:cubicBezTo>
                  <a:lnTo>
                    <a:pt x="1" y="1946"/>
                  </a:lnTo>
                  <a:cubicBezTo>
                    <a:pt x="1" y="2359"/>
                    <a:pt x="237" y="2586"/>
                    <a:pt x="664" y="2586"/>
                  </a:cubicBezTo>
                  <a:cubicBezTo>
                    <a:pt x="1091" y="2586"/>
                    <a:pt x="1337" y="2354"/>
                    <a:pt x="1337" y="1950"/>
                  </a:cubicBezTo>
                  <a:lnTo>
                    <a:pt x="1337" y="637"/>
                  </a:lnTo>
                  <a:cubicBezTo>
                    <a:pt x="1337" y="233"/>
                    <a:pt x="1091" y="1"/>
                    <a:pt x="6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6"/>
            <p:cNvSpPr/>
            <p:nvPr/>
          </p:nvSpPr>
          <p:spPr>
            <a:xfrm>
              <a:off x="6729997" y="2405703"/>
              <a:ext cx="117755" cy="193465"/>
            </a:xfrm>
            <a:custGeom>
              <a:rect b="b" l="l" r="r" t="t"/>
              <a:pathLst>
                <a:path extrusionOk="0" h="7758" w="4722">
                  <a:moveTo>
                    <a:pt x="3854" y="1"/>
                  </a:moveTo>
                  <a:cubicBezTo>
                    <a:pt x="3638" y="1"/>
                    <a:pt x="3428" y="103"/>
                    <a:pt x="3315" y="340"/>
                  </a:cubicBezTo>
                  <a:lnTo>
                    <a:pt x="75" y="6829"/>
                  </a:lnTo>
                  <a:cubicBezTo>
                    <a:pt x="29" y="6917"/>
                    <a:pt x="1" y="7015"/>
                    <a:pt x="6" y="7112"/>
                  </a:cubicBezTo>
                  <a:cubicBezTo>
                    <a:pt x="15" y="7471"/>
                    <a:pt x="303" y="7757"/>
                    <a:pt x="661" y="7757"/>
                  </a:cubicBezTo>
                  <a:cubicBezTo>
                    <a:pt x="664" y="7757"/>
                    <a:pt x="666" y="7757"/>
                    <a:pt x="669" y="7757"/>
                  </a:cubicBezTo>
                  <a:cubicBezTo>
                    <a:pt x="673" y="7757"/>
                    <a:pt x="678" y="7757"/>
                    <a:pt x="682" y="7757"/>
                  </a:cubicBezTo>
                  <a:cubicBezTo>
                    <a:pt x="918" y="7757"/>
                    <a:pt x="1140" y="7628"/>
                    <a:pt x="1254" y="7414"/>
                  </a:cubicBezTo>
                  <a:lnTo>
                    <a:pt x="2131" y="5673"/>
                  </a:lnTo>
                  <a:cubicBezTo>
                    <a:pt x="2215" y="5500"/>
                    <a:pt x="2072" y="5355"/>
                    <a:pt x="1928" y="5355"/>
                  </a:cubicBezTo>
                  <a:cubicBezTo>
                    <a:pt x="1857" y="5355"/>
                    <a:pt x="1785" y="5391"/>
                    <a:pt x="1742" y="5478"/>
                  </a:cubicBezTo>
                  <a:lnTo>
                    <a:pt x="864" y="7219"/>
                  </a:lnTo>
                  <a:cubicBezTo>
                    <a:pt x="825" y="7285"/>
                    <a:pt x="756" y="7326"/>
                    <a:pt x="681" y="7326"/>
                  </a:cubicBezTo>
                  <a:cubicBezTo>
                    <a:pt x="677" y="7326"/>
                    <a:pt x="673" y="7326"/>
                    <a:pt x="669" y="7326"/>
                  </a:cubicBezTo>
                  <a:cubicBezTo>
                    <a:pt x="521" y="7326"/>
                    <a:pt x="391" y="7177"/>
                    <a:pt x="465" y="7028"/>
                  </a:cubicBezTo>
                  <a:lnTo>
                    <a:pt x="3710" y="530"/>
                  </a:lnTo>
                  <a:cubicBezTo>
                    <a:pt x="3742" y="463"/>
                    <a:pt x="3806" y="434"/>
                    <a:pt x="3873" y="434"/>
                  </a:cubicBezTo>
                  <a:cubicBezTo>
                    <a:pt x="4016" y="434"/>
                    <a:pt x="4178" y="565"/>
                    <a:pt x="4109" y="748"/>
                  </a:cubicBezTo>
                  <a:lnTo>
                    <a:pt x="2131" y="4698"/>
                  </a:lnTo>
                  <a:cubicBezTo>
                    <a:pt x="2045" y="4872"/>
                    <a:pt x="2187" y="5016"/>
                    <a:pt x="2330" y="5016"/>
                  </a:cubicBezTo>
                  <a:cubicBezTo>
                    <a:pt x="2402" y="5016"/>
                    <a:pt x="2473" y="4980"/>
                    <a:pt x="2517" y="4893"/>
                  </a:cubicBezTo>
                  <a:cubicBezTo>
                    <a:pt x="4592" y="753"/>
                    <a:pt x="4503" y="938"/>
                    <a:pt x="4513" y="915"/>
                  </a:cubicBezTo>
                  <a:cubicBezTo>
                    <a:pt x="4722" y="390"/>
                    <a:pt x="4276" y="1"/>
                    <a:pt x="38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56"/>
          <p:cNvGrpSpPr/>
          <p:nvPr/>
        </p:nvGrpSpPr>
        <p:grpSpPr>
          <a:xfrm>
            <a:off x="2257107" y="1836829"/>
            <a:ext cx="366382" cy="327280"/>
            <a:chOff x="2257107" y="1836829"/>
            <a:chExt cx="366382" cy="327280"/>
          </a:xfrm>
        </p:grpSpPr>
        <p:sp>
          <p:nvSpPr>
            <p:cNvPr id="1888" name="Google Shape;1888;p56"/>
            <p:cNvSpPr/>
            <p:nvPr/>
          </p:nvSpPr>
          <p:spPr>
            <a:xfrm>
              <a:off x="2257107" y="2003935"/>
              <a:ext cx="366382" cy="160174"/>
            </a:xfrm>
            <a:custGeom>
              <a:rect b="b" l="l" r="r" t="t"/>
              <a:pathLst>
                <a:path extrusionOk="0" h="6423" w="14692">
                  <a:moveTo>
                    <a:pt x="627" y="0"/>
                  </a:moveTo>
                  <a:cubicBezTo>
                    <a:pt x="279" y="0"/>
                    <a:pt x="1" y="279"/>
                    <a:pt x="1" y="622"/>
                  </a:cubicBezTo>
                  <a:lnTo>
                    <a:pt x="1" y="2312"/>
                  </a:lnTo>
                  <a:cubicBezTo>
                    <a:pt x="1" y="2456"/>
                    <a:pt x="108" y="2528"/>
                    <a:pt x="216" y="2528"/>
                  </a:cubicBezTo>
                  <a:cubicBezTo>
                    <a:pt x="324" y="2528"/>
                    <a:pt x="432" y="2456"/>
                    <a:pt x="432" y="2312"/>
                  </a:cubicBezTo>
                  <a:lnTo>
                    <a:pt x="432" y="622"/>
                  </a:lnTo>
                  <a:cubicBezTo>
                    <a:pt x="432" y="515"/>
                    <a:pt x="520" y="432"/>
                    <a:pt x="627" y="432"/>
                  </a:cubicBezTo>
                  <a:lnTo>
                    <a:pt x="2382" y="432"/>
                  </a:lnTo>
                  <a:cubicBezTo>
                    <a:pt x="2489" y="432"/>
                    <a:pt x="2572" y="515"/>
                    <a:pt x="2572" y="622"/>
                  </a:cubicBezTo>
                  <a:lnTo>
                    <a:pt x="2572" y="5389"/>
                  </a:lnTo>
                  <a:cubicBezTo>
                    <a:pt x="2572" y="5496"/>
                    <a:pt x="2489" y="5584"/>
                    <a:pt x="2382" y="5584"/>
                  </a:cubicBezTo>
                  <a:lnTo>
                    <a:pt x="627" y="5584"/>
                  </a:lnTo>
                  <a:cubicBezTo>
                    <a:pt x="520" y="5584"/>
                    <a:pt x="432" y="5496"/>
                    <a:pt x="432" y="5389"/>
                  </a:cubicBezTo>
                  <a:lnTo>
                    <a:pt x="432" y="3203"/>
                  </a:lnTo>
                  <a:cubicBezTo>
                    <a:pt x="432" y="3059"/>
                    <a:pt x="324" y="2987"/>
                    <a:pt x="216" y="2987"/>
                  </a:cubicBezTo>
                  <a:cubicBezTo>
                    <a:pt x="108" y="2987"/>
                    <a:pt x="1" y="3059"/>
                    <a:pt x="1" y="3203"/>
                  </a:cubicBezTo>
                  <a:lnTo>
                    <a:pt x="1" y="5389"/>
                  </a:lnTo>
                  <a:cubicBezTo>
                    <a:pt x="1" y="5733"/>
                    <a:pt x="279" y="6011"/>
                    <a:pt x="627" y="6016"/>
                  </a:cubicBezTo>
                  <a:lnTo>
                    <a:pt x="2382" y="6016"/>
                  </a:lnTo>
                  <a:cubicBezTo>
                    <a:pt x="2725" y="6011"/>
                    <a:pt x="3004" y="5733"/>
                    <a:pt x="3004" y="5389"/>
                  </a:cubicBezTo>
                  <a:lnTo>
                    <a:pt x="3004" y="4540"/>
                  </a:lnTo>
                  <a:lnTo>
                    <a:pt x="3733" y="4665"/>
                  </a:lnTo>
                  <a:cubicBezTo>
                    <a:pt x="4740" y="4842"/>
                    <a:pt x="5232" y="5231"/>
                    <a:pt x="6624" y="5877"/>
                  </a:cubicBezTo>
                  <a:cubicBezTo>
                    <a:pt x="6740" y="5932"/>
                    <a:pt x="6857" y="5997"/>
                    <a:pt x="6963" y="6067"/>
                  </a:cubicBezTo>
                  <a:cubicBezTo>
                    <a:pt x="7331" y="6304"/>
                    <a:pt x="7750" y="6422"/>
                    <a:pt x="8169" y="6422"/>
                  </a:cubicBezTo>
                  <a:cubicBezTo>
                    <a:pt x="8579" y="6422"/>
                    <a:pt x="8988" y="6308"/>
                    <a:pt x="9349" y="6081"/>
                  </a:cubicBezTo>
                  <a:lnTo>
                    <a:pt x="11405" y="5041"/>
                  </a:lnTo>
                  <a:cubicBezTo>
                    <a:pt x="11624" y="4926"/>
                    <a:pt x="11513" y="4628"/>
                    <a:pt x="11317" y="4628"/>
                  </a:cubicBezTo>
                  <a:cubicBezTo>
                    <a:pt x="11283" y="4628"/>
                    <a:pt x="11248" y="4636"/>
                    <a:pt x="11211" y="4656"/>
                  </a:cubicBezTo>
                  <a:cubicBezTo>
                    <a:pt x="9010" y="5770"/>
                    <a:pt x="9145" y="5700"/>
                    <a:pt x="9126" y="5710"/>
                  </a:cubicBezTo>
                  <a:cubicBezTo>
                    <a:pt x="8839" y="5891"/>
                    <a:pt x="8509" y="5988"/>
                    <a:pt x="8166" y="5988"/>
                  </a:cubicBezTo>
                  <a:cubicBezTo>
                    <a:pt x="7511" y="5988"/>
                    <a:pt x="7223" y="5686"/>
                    <a:pt x="6815" y="5487"/>
                  </a:cubicBezTo>
                  <a:cubicBezTo>
                    <a:pt x="5408" y="4842"/>
                    <a:pt x="4888" y="4428"/>
                    <a:pt x="3807" y="4243"/>
                  </a:cubicBezTo>
                  <a:lnTo>
                    <a:pt x="3004" y="4103"/>
                  </a:lnTo>
                  <a:lnTo>
                    <a:pt x="3004" y="1402"/>
                  </a:lnTo>
                  <a:lnTo>
                    <a:pt x="6160" y="1402"/>
                  </a:lnTo>
                  <a:cubicBezTo>
                    <a:pt x="6323" y="1402"/>
                    <a:pt x="6481" y="1467"/>
                    <a:pt x="6592" y="1583"/>
                  </a:cubicBezTo>
                  <a:lnTo>
                    <a:pt x="8179" y="3166"/>
                  </a:lnTo>
                  <a:cubicBezTo>
                    <a:pt x="8490" y="3477"/>
                    <a:pt x="8282" y="4006"/>
                    <a:pt x="7850" y="4006"/>
                  </a:cubicBezTo>
                  <a:cubicBezTo>
                    <a:pt x="7720" y="4006"/>
                    <a:pt x="7599" y="3955"/>
                    <a:pt x="7506" y="3862"/>
                  </a:cubicBezTo>
                  <a:lnTo>
                    <a:pt x="6077" y="2432"/>
                  </a:lnTo>
                  <a:cubicBezTo>
                    <a:pt x="6029" y="2385"/>
                    <a:pt x="5976" y="2365"/>
                    <a:pt x="5926" y="2365"/>
                  </a:cubicBezTo>
                  <a:cubicBezTo>
                    <a:pt x="5760" y="2365"/>
                    <a:pt x="5618" y="2582"/>
                    <a:pt x="5775" y="2739"/>
                  </a:cubicBezTo>
                  <a:lnTo>
                    <a:pt x="7200" y="4168"/>
                  </a:lnTo>
                  <a:cubicBezTo>
                    <a:pt x="7385" y="4353"/>
                    <a:pt x="7616" y="4438"/>
                    <a:pt x="7843" y="4438"/>
                  </a:cubicBezTo>
                  <a:cubicBezTo>
                    <a:pt x="8255" y="4438"/>
                    <a:pt x="8656" y="4159"/>
                    <a:pt x="8746" y="3695"/>
                  </a:cubicBezTo>
                  <a:cubicBezTo>
                    <a:pt x="8834" y="3695"/>
                    <a:pt x="13731" y="2428"/>
                    <a:pt x="13838" y="2428"/>
                  </a:cubicBezTo>
                  <a:cubicBezTo>
                    <a:pt x="14256" y="2432"/>
                    <a:pt x="14418" y="2971"/>
                    <a:pt x="14070" y="3203"/>
                  </a:cubicBezTo>
                  <a:lnTo>
                    <a:pt x="12004" y="4252"/>
                  </a:lnTo>
                  <a:cubicBezTo>
                    <a:pt x="11809" y="4354"/>
                    <a:pt x="11879" y="4651"/>
                    <a:pt x="12102" y="4656"/>
                  </a:cubicBezTo>
                  <a:cubicBezTo>
                    <a:pt x="12103" y="4656"/>
                    <a:pt x="12105" y="4656"/>
                    <a:pt x="12107" y="4656"/>
                  </a:cubicBezTo>
                  <a:cubicBezTo>
                    <a:pt x="12197" y="4656"/>
                    <a:pt x="12152" y="4647"/>
                    <a:pt x="14279" y="3579"/>
                  </a:cubicBezTo>
                  <a:cubicBezTo>
                    <a:pt x="14488" y="3472"/>
                    <a:pt x="14692" y="3180"/>
                    <a:pt x="14692" y="2850"/>
                  </a:cubicBezTo>
                  <a:cubicBezTo>
                    <a:pt x="14692" y="2334"/>
                    <a:pt x="14247" y="1991"/>
                    <a:pt x="13856" y="1991"/>
                  </a:cubicBezTo>
                  <a:cubicBezTo>
                    <a:pt x="13803" y="1991"/>
                    <a:pt x="13752" y="1997"/>
                    <a:pt x="13703" y="2010"/>
                  </a:cubicBezTo>
                  <a:lnTo>
                    <a:pt x="8723" y="3263"/>
                  </a:lnTo>
                  <a:cubicBezTo>
                    <a:pt x="8676" y="3110"/>
                    <a:pt x="8597" y="2971"/>
                    <a:pt x="8486" y="2859"/>
                  </a:cubicBezTo>
                  <a:lnTo>
                    <a:pt x="6898" y="1277"/>
                  </a:lnTo>
                  <a:cubicBezTo>
                    <a:pt x="6703" y="1077"/>
                    <a:pt x="6439" y="970"/>
                    <a:pt x="6165" y="970"/>
                  </a:cubicBezTo>
                  <a:lnTo>
                    <a:pt x="3004" y="970"/>
                  </a:lnTo>
                  <a:lnTo>
                    <a:pt x="3004" y="622"/>
                  </a:lnTo>
                  <a:cubicBezTo>
                    <a:pt x="3004" y="279"/>
                    <a:pt x="2725" y="0"/>
                    <a:pt x="2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2517106" y="1919896"/>
              <a:ext cx="75012" cy="101994"/>
            </a:xfrm>
            <a:custGeom>
              <a:rect b="b" l="l" r="r" t="t"/>
              <a:pathLst>
                <a:path extrusionOk="0" h="4090" w="3008">
                  <a:moveTo>
                    <a:pt x="1499" y="432"/>
                  </a:moveTo>
                  <a:cubicBezTo>
                    <a:pt x="2210" y="432"/>
                    <a:pt x="2572" y="757"/>
                    <a:pt x="2572" y="1393"/>
                  </a:cubicBezTo>
                  <a:lnTo>
                    <a:pt x="2572" y="2692"/>
                  </a:lnTo>
                  <a:cubicBezTo>
                    <a:pt x="2572" y="3333"/>
                    <a:pt x="2210" y="3658"/>
                    <a:pt x="1499" y="3658"/>
                  </a:cubicBezTo>
                  <a:cubicBezTo>
                    <a:pt x="789" y="3658"/>
                    <a:pt x="432" y="3333"/>
                    <a:pt x="432" y="2692"/>
                  </a:cubicBezTo>
                  <a:lnTo>
                    <a:pt x="432" y="1393"/>
                  </a:lnTo>
                  <a:cubicBezTo>
                    <a:pt x="432" y="757"/>
                    <a:pt x="789" y="432"/>
                    <a:pt x="1499" y="432"/>
                  </a:cubicBezTo>
                  <a:close/>
                  <a:moveTo>
                    <a:pt x="1504" y="0"/>
                  </a:moveTo>
                  <a:cubicBezTo>
                    <a:pt x="1031" y="0"/>
                    <a:pt x="664" y="121"/>
                    <a:pt x="399" y="362"/>
                  </a:cubicBezTo>
                  <a:cubicBezTo>
                    <a:pt x="135" y="599"/>
                    <a:pt x="0" y="952"/>
                    <a:pt x="0" y="1393"/>
                  </a:cubicBezTo>
                  <a:lnTo>
                    <a:pt x="0" y="2692"/>
                  </a:lnTo>
                  <a:cubicBezTo>
                    <a:pt x="0" y="3133"/>
                    <a:pt x="135" y="3482"/>
                    <a:pt x="399" y="3728"/>
                  </a:cubicBezTo>
                  <a:cubicBezTo>
                    <a:pt x="668" y="3974"/>
                    <a:pt x="1031" y="4090"/>
                    <a:pt x="1504" y="4090"/>
                  </a:cubicBezTo>
                  <a:cubicBezTo>
                    <a:pt x="1973" y="4090"/>
                    <a:pt x="2340" y="3969"/>
                    <a:pt x="2604" y="3728"/>
                  </a:cubicBezTo>
                  <a:cubicBezTo>
                    <a:pt x="2869" y="3486"/>
                    <a:pt x="3008" y="3133"/>
                    <a:pt x="3008" y="2692"/>
                  </a:cubicBezTo>
                  <a:lnTo>
                    <a:pt x="3008" y="1393"/>
                  </a:lnTo>
                  <a:cubicBezTo>
                    <a:pt x="3008" y="952"/>
                    <a:pt x="2873" y="604"/>
                    <a:pt x="2604" y="362"/>
                  </a:cubicBezTo>
                  <a:cubicBezTo>
                    <a:pt x="2340" y="116"/>
                    <a:pt x="1973" y="0"/>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2538053" y="1938873"/>
              <a:ext cx="33117" cy="64040"/>
            </a:xfrm>
            <a:custGeom>
              <a:rect b="b" l="l" r="r" t="t"/>
              <a:pathLst>
                <a:path extrusionOk="0" h="2568" w="1328">
                  <a:moveTo>
                    <a:pt x="659" y="432"/>
                  </a:moveTo>
                  <a:cubicBezTo>
                    <a:pt x="868" y="432"/>
                    <a:pt x="896" y="492"/>
                    <a:pt x="896" y="632"/>
                  </a:cubicBezTo>
                  <a:lnTo>
                    <a:pt x="896" y="1931"/>
                  </a:lnTo>
                  <a:cubicBezTo>
                    <a:pt x="896" y="2071"/>
                    <a:pt x="873" y="2131"/>
                    <a:pt x="659" y="2131"/>
                  </a:cubicBezTo>
                  <a:cubicBezTo>
                    <a:pt x="446" y="2131"/>
                    <a:pt x="432" y="2080"/>
                    <a:pt x="432" y="1931"/>
                  </a:cubicBezTo>
                  <a:lnTo>
                    <a:pt x="432" y="632"/>
                  </a:lnTo>
                  <a:cubicBezTo>
                    <a:pt x="432" y="483"/>
                    <a:pt x="450" y="432"/>
                    <a:pt x="659" y="432"/>
                  </a:cubicBezTo>
                  <a:close/>
                  <a:moveTo>
                    <a:pt x="659" y="0"/>
                  </a:moveTo>
                  <a:cubicBezTo>
                    <a:pt x="237" y="0"/>
                    <a:pt x="0" y="223"/>
                    <a:pt x="0" y="632"/>
                  </a:cubicBezTo>
                  <a:lnTo>
                    <a:pt x="0" y="1931"/>
                  </a:lnTo>
                  <a:cubicBezTo>
                    <a:pt x="0" y="2340"/>
                    <a:pt x="237" y="2567"/>
                    <a:pt x="659" y="2567"/>
                  </a:cubicBezTo>
                  <a:cubicBezTo>
                    <a:pt x="1086" y="2567"/>
                    <a:pt x="1328" y="2335"/>
                    <a:pt x="1328" y="1931"/>
                  </a:cubicBezTo>
                  <a:lnTo>
                    <a:pt x="1328" y="632"/>
                  </a:lnTo>
                  <a:cubicBezTo>
                    <a:pt x="1328" y="233"/>
                    <a:pt x="1082" y="0"/>
                    <a:pt x="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2391620" y="1845457"/>
              <a:ext cx="75037" cy="101994"/>
            </a:xfrm>
            <a:custGeom>
              <a:rect b="b" l="l" r="r" t="t"/>
              <a:pathLst>
                <a:path extrusionOk="0" h="4090" w="3009">
                  <a:moveTo>
                    <a:pt x="1500" y="432"/>
                  </a:moveTo>
                  <a:cubicBezTo>
                    <a:pt x="2210" y="432"/>
                    <a:pt x="2572" y="757"/>
                    <a:pt x="2572" y="1393"/>
                  </a:cubicBezTo>
                  <a:lnTo>
                    <a:pt x="2572" y="2693"/>
                  </a:lnTo>
                  <a:cubicBezTo>
                    <a:pt x="2572" y="3333"/>
                    <a:pt x="2210" y="3658"/>
                    <a:pt x="1500" y="3658"/>
                  </a:cubicBezTo>
                  <a:cubicBezTo>
                    <a:pt x="789" y="3658"/>
                    <a:pt x="432" y="3333"/>
                    <a:pt x="432" y="2693"/>
                  </a:cubicBezTo>
                  <a:lnTo>
                    <a:pt x="432" y="1393"/>
                  </a:lnTo>
                  <a:cubicBezTo>
                    <a:pt x="432" y="757"/>
                    <a:pt x="789" y="432"/>
                    <a:pt x="1500" y="432"/>
                  </a:cubicBezTo>
                  <a:close/>
                  <a:moveTo>
                    <a:pt x="1504" y="1"/>
                  </a:moveTo>
                  <a:cubicBezTo>
                    <a:pt x="1031" y="1"/>
                    <a:pt x="664" y="121"/>
                    <a:pt x="400" y="363"/>
                  </a:cubicBezTo>
                  <a:cubicBezTo>
                    <a:pt x="140" y="599"/>
                    <a:pt x="0" y="952"/>
                    <a:pt x="0" y="1398"/>
                  </a:cubicBezTo>
                  <a:lnTo>
                    <a:pt x="0" y="2693"/>
                  </a:lnTo>
                  <a:cubicBezTo>
                    <a:pt x="0" y="3138"/>
                    <a:pt x="135" y="3487"/>
                    <a:pt x="400" y="3728"/>
                  </a:cubicBezTo>
                  <a:cubicBezTo>
                    <a:pt x="664" y="3969"/>
                    <a:pt x="1031" y="4090"/>
                    <a:pt x="1504" y="4090"/>
                  </a:cubicBezTo>
                  <a:cubicBezTo>
                    <a:pt x="1973" y="4090"/>
                    <a:pt x="2344" y="3969"/>
                    <a:pt x="2604" y="3728"/>
                  </a:cubicBezTo>
                  <a:cubicBezTo>
                    <a:pt x="2869" y="3487"/>
                    <a:pt x="3008" y="3134"/>
                    <a:pt x="3008" y="2693"/>
                  </a:cubicBezTo>
                  <a:lnTo>
                    <a:pt x="3008" y="1398"/>
                  </a:lnTo>
                  <a:cubicBezTo>
                    <a:pt x="3008" y="957"/>
                    <a:pt x="2874" y="609"/>
                    <a:pt x="2604" y="363"/>
                  </a:cubicBezTo>
                  <a:cubicBezTo>
                    <a:pt x="2340" y="117"/>
                    <a:pt x="1973" y="1"/>
                    <a:pt x="15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2412568" y="1864435"/>
              <a:ext cx="33142" cy="64040"/>
            </a:xfrm>
            <a:custGeom>
              <a:rect b="b" l="l" r="r" t="t"/>
              <a:pathLst>
                <a:path extrusionOk="0" h="2568" w="1329">
                  <a:moveTo>
                    <a:pt x="660" y="432"/>
                  </a:moveTo>
                  <a:cubicBezTo>
                    <a:pt x="869" y="432"/>
                    <a:pt x="896" y="493"/>
                    <a:pt x="896" y="637"/>
                  </a:cubicBezTo>
                  <a:lnTo>
                    <a:pt x="896" y="1932"/>
                  </a:lnTo>
                  <a:cubicBezTo>
                    <a:pt x="896" y="2071"/>
                    <a:pt x="873" y="2136"/>
                    <a:pt x="660" y="2136"/>
                  </a:cubicBezTo>
                  <a:cubicBezTo>
                    <a:pt x="446" y="2136"/>
                    <a:pt x="432" y="2080"/>
                    <a:pt x="432" y="1932"/>
                  </a:cubicBezTo>
                  <a:lnTo>
                    <a:pt x="432" y="637"/>
                  </a:lnTo>
                  <a:cubicBezTo>
                    <a:pt x="432" y="484"/>
                    <a:pt x="451" y="432"/>
                    <a:pt x="660" y="432"/>
                  </a:cubicBezTo>
                  <a:close/>
                  <a:moveTo>
                    <a:pt x="660" y="1"/>
                  </a:moveTo>
                  <a:cubicBezTo>
                    <a:pt x="237" y="1"/>
                    <a:pt x="1" y="228"/>
                    <a:pt x="1" y="637"/>
                  </a:cubicBezTo>
                  <a:lnTo>
                    <a:pt x="1" y="1932"/>
                  </a:lnTo>
                  <a:cubicBezTo>
                    <a:pt x="1" y="2340"/>
                    <a:pt x="237" y="2568"/>
                    <a:pt x="660" y="2568"/>
                  </a:cubicBezTo>
                  <a:cubicBezTo>
                    <a:pt x="1087" y="2568"/>
                    <a:pt x="1328" y="2336"/>
                    <a:pt x="1328" y="1932"/>
                  </a:cubicBezTo>
                  <a:lnTo>
                    <a:pt x="1328" y="637"/>
                  </a:lnTo>
                  <a:cubicBezTo>
                    <a:pt x="1328" y="233"/>
                    <a:pt x="1087" y="1"/>
                    <a:pt x="6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2432243" y="1836829"/>
              <a:ext cx="120398" cy="192019"/>
            </a:xfrm>
            <a:custGeom>
              <a:rect b="b" l="l" r="r" t="t"/>
              <a:pathLst>
                <a:path extrusionOk="0" h="7700" w="4828">
                  <a:moveTo>
                    <a:pt x="3969" y="0"/>
                  </a:moveTo>
                  <a:cubicBezTo>
                    <a:pt x="3755" y="0"/>
                    <a:pt x="3547" y="101"/>
                    <a:pt x="3436" y="337"/>
                  </a:cubicBezTo>
                  <a:lnTo>
                    <a:pt x="223" y="6780"/>
                  </a:lnTo>
                  <a:cubicBezTo>
                    <a:pt x="1" y="7170"/>
                    <a:pt x="312" y="7699"/>
                    <a:pt x="808" y="7699"/>
                  </a:cubicBezTo>
                  <a:cubicBezTo>
                    <a:pt x="812" y="7699"/>
                    <a:pt x="817" y="7699"/>
                    <a:pt x="821" y="7699"/>
                  </a:cubicBezTo>
                  <a:cubicBezTo>
                    <a:pt x="1057" y="7699"/>
                    <a:pt x="1274" y="7570"/>
                    <a:pt x="1389" y="7360"/>
                  </a:cubicBezTo>
                  <a:lnTo>
                    <a:pt x="2261" y="5629"/>
                  </a:lnTo>
                  <a:cubicBezTo>
                    <a:pt x="2345" y="5456"/>
                    <a:pt x="2201" y="5313"/>
                    <a:pt x="2058" y="5313"/>
                  </a:cubicBezTo>
                  <a:cubicBezTo>
                    <a:pt x="1986" y="5313"/>
                    <a:pt x="1915" y="5349"/>
                    <a:pt x="1871" y="5434"/>
                  </a:cubicBezTo>
                  <a:lnTo>
                    <a:pt x="1003" y="7165"/>
                  </a:lnTo>
                  <a:cubicBezTo>
                    <a:pt x="964" y="7231"/>
                    <a:pt x="895" y="7268"/>
                    <a:pt x="821" y="7268"/>
                  </a:cubicBezTo>
                  <a:cubicBezTo>
                    <a:pt x="817" y="7268"/>
                    <a:pt x="813" y="7268"/>
                    <a:pt x="808" y="7267"/>
                  </a:cubicBezTo>
                  <a:cubicBezTo>
                    <a:pt x="632" y="7267"/>
                    <a:pt x="539" y="7091"/>
                    <a:pt x="599" y="6989"/>
                  </a:cubicBezTo>
                  <a:cubicBezTo>
                    <a:pt x="604" y="6980"/>
                    <a:pt x="3825" y="528"/>
                    <a:pt x="3825" y="523"/>
                  </a:cubicBezTo>
                  <a:cubicBezTo>
                    <a:pt x="3855" y="461"/>
                    <a:pt x="3915" y="434"/>
                    <a:pt x="3981" y="434"/>
                  </a:cubicBezTo>
                  <a:cubicBezTo>
                    <a:pt x="4101" y="434"/>
                    <a:pt x="4239" y="524"/>
                    <a:pt x="4239" y="653"/>
                  </a:cubicBezTo>
                  <a:cubicBezTo>
                    <a:pt x="4239" y="769"/>
                    <a:pt x="4318" y="523"/>
                    <a:pt x="2257" y="4663"/>
                  </a:cubicBezTo>
                  <a:cubicBezTo>
                    <a:pt x="2170" y="4833"/>
                    <a:pt x="2314" y="4977"/>
                    <a:pt x="2457" y="4977"/>
                  </a:cubicBezTo>
                  <a:cubicBezTo>
                    <a:pt x="2529" y="4977"/>
                    <a:pt x="2600" y="4941"/>
                    <a:pt x="2642" y="4854"/>
                  </a:cubicBezTo>
                  <a:cubicBezTo>
                    <a:pt x="4689" y="774"/>
                    <a:pt x="4615" y="931"/>
                    <a:pt x="4619" y="908"/>
                  </a:cubicBezTo>
                  <a:cubicBezTo>
                    <a:pt x="4828" y="386"/>
                    <a:pt x="4387" y="0"/>
                    <a:pt x="39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56"/>
          <p:cNvGrpSpPr/>
          <p:nvPr/>
        </p:nvGrpSpPr>
        <p:grpSpPr>
          <a:xfrm>
            <a:off x="5944017" y="2397499"/>
            <a:ext cx="366506" cy="305484"/>
            <a:chOff x="5944017" y="2397499"/>
            <a:chExt cx="366506" cy="305484"/>
          </a:xfrm>
        </p:grpSpPr>
        <p:sp>
          <p:nvSpPr>
            <p:cNvPr id="1895" name="Google Shape;1895;p56"/>
            <p:cNvSpPr/>
            <p:nvPr/>
          </p:nvSpPr>
          <p:spPr>
            <a:xfrm>
              <a:off x="5944017" y="2397499"/>
              <a:ext cx="95062" cy="93191"/>
            </a:xfrm>
            <a:custGeom>
              <a:rect b="b" l="l" r="r" t="t"/>
              <a:pathLst>
                <a:path extrusionOk="0" h="3737" w="3812">
                  <a:moveTo>
                    <a:pt x="479" y="0"/>
                  </a:moveTo>
                  <a:cubicBezTo>
                    <a:pt x="214" y="0"/>
                    <a:pt x="1" y="214"/>
                    <a:pt x="1" y="474"/>
                  </a:cubicBezTo>
                  <a:lnTo>
                    <a:pt x="1" y="3519"/>
                  </a:lnTo>
                  <a:cubicBezTo>
                    <a:pt x="1" y="3639"/>
                    <a:pt x="98" y="3737"/>
                    <a:pt x="219" y="3737"/>
                  </a:cubicBezTo>
                  <a:cubicBezTo>
                    <a:pt x="340" y="3737"/>
                    <a:pt x="437" y="3639"/>
                    <a:pt x="437" y="3519"/>
                  </a:cubicBezTo>
                  <a:lnTo>
                    <a:pt x="437" y="474"/>
                  </a:lnTo>
                  <a:cubicBezTo>
                    <a:pt x="437" y="455"/>
                    <a:pt x="456" y="437"/>
                    <a:pt x="479" y="437"/>
                  </a:cubicBezTo>
                  <a:lnTo>
                    <a:pt x="3524" y="437"/>
                  </a:lnTo>
                  <a:cubicBezTo>
                    <a:pt x="3812" y="437"/>
                    <a:pt x="3812" y="0"/>
                    <a:pt x="35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6215487" y="2397499"/>
              <a:ext cx="94937" cy="93241"/>
            </a:xfrm>
            <a:custGeom>
              <a:rect b="b" l="l" r="r" t="t"/>
              <a:pathLst>
                <a:path extrusionOk="0" h="3739" w="3807">
                  <a:moveTo>
                    <a:pt x="288" y="0"/>
                  </a:moveTo>
                  <a:cubicBezTo>
                    <a:pt x="0" y="0"/>
                    <a:pt x="0" y="437"/>
                    <a:pt x="288" y="437"/>
                  </a:cubicBezTo>
                  <a:lnTo>
                    <a:pt x="3333" y="437"/>
                  </a:lnTo>
                  <a:cubicBezTo>
                    <a:pt x="3356" y="437"/>
                    <a:pt x="3375" y="455"/>
                    <a:pt x="3375" y="474"/>
                  </a:cubicBezTo>
                  <a:lnTo>
                    <a:pt x="3375" y="3519"/>
                  </a:lnTo>
                  <a:cubicBezTo>
                    <a:pt x="3375" y="3665"/>
                    <a:pt x="3483" y="3738"/>
                    <a:pt x="3590" y="3738"/>
                  </a:cubicBezTo>
                  <a:cubicBezTo>
                    <a:pt x="3698" y="3738"/>
                    <a:pt x="3806" y="3665"/>
                    <a:pt x="3806" y="3519"/>
                  </a:cubicBezTo>
                  <a:lnTo>
                    <a:pt x="3806" y="474"/>
                  </a:lnTo>
                  <a:cubicBezTo>
                    <a:pt x="3806" y="214"/>
                    <a:pt x="3593" y="0"/>
                    <a:pt x="33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6215487" y="2609792"/>
              <a:ext cx="95037" cy="93191"/>
            </a:xfrm>
            <a:custGeom>
              <a:rect b="b" l="l" r="r" t="t"/>
              <a:pathLst>
                <a:path extrusionOk="0" h="3737" w="3811">
                  <a:moveTo>
                    <a:pt x="3593" y="0"/>
                  </a:moveTo>
                  <a:cubicBezTo>
                    <a:pt x="3472" y="0"/>
                    <a:pt x="3375" y="98"/>
                    <a:pt x="3375" y="218"/>
                  </a:cubicBezTo>
                  <a:lnTo>
                    <a:pt x="3375" y="3263"/>
                  </a:lnTo>
                  <a:cubicBezTo>
                    <a:pt x="3375" y="3287"/>
                    <a:pt x="3356" y="3301"/>
                    <a:pt x="3333" y="3301"/>
                  </a:cubicBezTo>
                  <a:lnTo>
                    <a:pt x="288" y="3301"/>
                  </a:lnTo>
                  <a:cubicBezTo>
                    <a:pt x="0" y="3301"/>
                    <a:pt x="0" y="3737"/>
                    <a:pt x="288" y="3737"/>
                  </a:cubicBezTo>
                  <a:lnTo>
                    <a:pt x="3333" y="3737"/>
                  </a:lnTo>
                  <a:cubicBezTo>
                    <a:pt x="3597" y="3737"/>
                    <a:pt x="3806" y="3523"/>
                    <a:pt x="3806" y="3263"/>
                  </a:cubicBezTo>
                  <a:lnTo>
                    <a:pt x="3806" y="218"/>
                  </a:lnTo>
                  <a:cubicBezTo>
                    <a:pt x="3811" y="98"/>
                    <a:pt x="3713" y="0"/>
                    <a:pt x="3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5944142" y="2609842"/>
              <a:ext cx="94937" cy="93142"/>
            </a:xfrm>
            <a:custGeom>
              <a:rect b="b" l="l" r="r" t="t"/>
              <a:pathLst>
                <a:path extrusionOk="0" h="3735" w="3807">
                  <a:moveTo>
                    <a:pt x="216" y="1"/>
                  </a:moveTo>
                  <a:cubicBezTo>
                    <a:pt x="109" y="1"/>
                    <a:pt x="1" y="73"/>
                    <a:pt x="1" y="216"/>
                  </a:cubicBezTo>
                  <a:lnTo>
                    <a:pt x="1" y="3261"/>
                  </a:lnTo>
                  <a:cubicBezTo>
                    <a:pt x="1" y="3526"/>
                    <a:pt x="209" y="3735"/>
                    <a:pt x="474" y="3735"/>
                  </a:cubicBezTo>
                  <a:lnTo>
                    <a:pt x="3519" y="3735"/>
                  </a:lnTo>
                  <a:cubicBezTo>
                    <a:pt x="3807" y="3735"/>
                    <a:pt x="3807" y="3303"/>
                    <a:pt x="3519" y="3303"/>
                  </a:cubicBezTo>
                  <a:lnTo>
                    <a:pt x="474" y="3303"/>
                  </a:lnTo>
                  <a:cubicBezTo>
                    <a:pt x="451" y="3303"/>
                    <a:pt x="432" y="3285"/>
                    <a:pt x="432" y="3261"/>
                  </a:cubicBezTo>
                  <a:lnTo>
                    <a:pt x="432" y="216"/>
                  </a:lnTo>
                  <a:cubicBezTo>
                    <a:pt x="432" y="73"/>
                    <a:pt x="324" y="1"/>
                    <a:pt x="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5969029" y="2425828"/>
              <a:ext cx="10898" cy="126807"/>
            </a:xfrm>
            <a:custGeom>
              <a:rect b="b" l="l" r="r" t="t"/>
              <a:pathLst>
                <a:path extrusionOk="0" h="5085" w="437">
                  <a:moveTo>
                    <a:pt x="219" y="0"/>
                  </a:moveTo>
                  <a:cubicBezTo>
                    <a:pt x="110" y="0"/>
                    <a:pt x="1" y="73"/>
                    <a:pt x="1" y="220"/>
                  </a:cubicBezTo>
                  <a:lnTo>
                    <a:pt x="1" y="4866"/>
                  </a:lnTo>
                  <a:cubicBezTo>
                    <a:pt x="1" y="4987"/>
                    <a:pt x="98" y="5084"/>
                    <a:pt x="219" y="5084"/>
                  </a:cubicBezTo>
                  <a:cubicBezTo>
                    <a:pt x="339" y="5084"/>
                    <a:pt x="437" y="4987"/>
                    <a:pt x="437" y="4866"/>
                  </a:cubicBezTo>
                  <a:lnTo>
                    <a:pt x="437" y="220"/>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5999702" y="2425828"/>
              <a:ext cx="10898" cy="126832"/>
            </a:xfrm>
            <a:custGeom>
              <a:rect b="b" l="l" r="r" t="t"/>
              <a:pathLst>
                <a:path extrusionOk="0" h="5086" w="437">
                  <a:moveTo>
                    <a:pt x="219" y="0"/>
                  </a:moveTo>
                  <a:cubicBezTo>
                    <a:pt x="110" y="0"/>
                    <a:pt x="1" y="73"/>
                    <a:pt x="1" y="220"/>
                  </a:cubicBezTo>
                  <a:lnTo>
                    <a:pt x="1" y="4866"/>
                  </a:lnTo>
                  <a:cubicBezTo>
                    <a:pt x="1" y="5012"/>
                    <a:pt x="110" y="5085"/>
                    <a:pt x="219" y="5085"/>
                  </a:cubicBezTo>
                  <a:cubicBezTo>
                    <a:pt x="328" y="5085"/>
                    <a:pt x="437" y="5012"/>
                    <a:pt x="437" y="4866"/>
                  </a:cubicBezTo>
                  <a:lnTo>
                    <a:pt x="437" y="220"/>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6030375" y="2425828"/>
              <a:ext cx="10798" cy="126832"/>
            </a:xfrm>
            <a:custGeom>
              <a:rect b="b" l="l" r="r" t="t"/>
              <a:pathLst>
                <a:path extrusionOk="0" h="5086" w="433">
                  <a:moveTo>
                    <a:pt x="217" y="0"/>
                  </a:moveTo>
                  <a:cubicBezTo>
                    <a:pt x="109" y="0"/>
                    <a:pt x="1" y="73"/>
                    <a:pt x="1" y="220"/>
                  </a:cubicBezTo>
                  <a:lnTo>
                    <a:pt x="1" y="4866"/>
                  </a:lnTo>
                  <a:cubicBezTo>
                    <a:pt x="1" y="5012"/>
                    <a:pt x="109" y="5085"/>
                    <a:pt x="217" y="5085"/>
                  </a:cubicBezTo>
                  <a:cubicBezTo>
                    <a:pt x="325" y="5085"/>
                    <a:pt x="432" y="5012"/>
                    <a:pt x="432" y="4866"/>
                  </a:cubicBezTo>
                  <a:lnTo>
                    <a:pt x="432" y="220"/>
                  </a:lnTo>
                  <a:cubicBezTo>
                    <a:pt x="432" y="73"/>
                    <a:pt x="32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6060949" y="2425828"/>
              <a:ext cx="10898" cy="126807"/>
            </a:xfrm>
            <a:custGeom>
              <a:rect b="b" l="l" r="r" t="t"/>
              <a:pathLst>
                <a:path extrusionOk="0" h="5085" w="437">
                  <a:moveTo>
                    <a:pt x="218" y="0"/>
                  </a:moveTo>
                  <a:cubicBezTo>
                    <a:pt x="109" y="0"/>
                    <a:pt x="0" y="73"/>
                    <a:pt x="0" y="220"/>
                  </a:cubicBezTo>
                  <a:lnTo>
                    <a:pt x="0" y="4866"/>
                  </a:lnTo>
                  <a:cubicBezTo>
                    <a:pt x="0" y="4987"/>
                    <a:pt x="98" y="5084"/>
                    <a:pt x="218" y="5084"/>
                  </a:cubicBezTo>
                  <a:cubicBezTo>
                    <a:pt x="339" y="5084"/>
                    <a:pt x="437" y="4987"/>
                    <a:pt x="437" y="4866"/>
                  </a:cubicBezTo>
                  <a:lnTo>
                    <a:pt x="437" y="220"/>
                  </a:lnTo>
                  <a:cubicBezTo>
                    <a:pt x="437" y="73"/>
                    <a:pt x="327"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6091622" y="2425828"/>
              <a:ext cx="10898" cy="126807"/>
            </a:xfrm>
            <a:custGeom>
              <a:rect b="b" l="l" r="r" t="t"/>
              <a:pathLst>
                <a:path extrusionOk="0" h="5085" w="437">
                  <a:moveTo>
                    <a:pt x="218" y="0"/>
                  </a:moveTo>
                  <a:cubicBezTo>
                    <a:pt x="109" y="0"/>
                    <a:pt x="0" y="73"/>
                    <a:pt x="0" y="220"/>
                  </a:cubicBezTo>
                  <a:lnTo>
                    <a:pt x="0" y="4866"/>
                  </a:lnTo>
                  <a:cubicBezTo>
                    <a:pt x="0" y="4987"/>
                    <a:pt x="98" y="5084"/>
                    <a:pt x="218" y="5084"/>
                  </a:cubicBezTo>
                  <a:cubicBezTo>
                    <a:pt x="339" y="5084"/>
                    <a:pt x="437" y="4987"/>
                    <a:pt x="437" y="4866"/>
                  </a:cubicBezTo>
                  <a:lnTo>
                    <a:pt x="437" y="220"/>
                  </a:lnTo>
                  <a:cubicBezTo>
                    <a:pt x="437" y="73"/>
                    <a:pt x="32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6122295" y="2425828"/>
              <a:ext cx="10798" cy="126807"/>
            </a:xfrm>
            <a:custGeom>
              <a:rect b="b" l="l" r="r" t="t"/>
              <a:pathLst>
                <a:path extrusionOk="0" h="5085" w="433">
                  <a:moveTo>
                    <a:pt x="216" y="0"/>
                  </a:moveTo>
                  <a:cubicBezTo>
                    <a:pt x="108" y="0"/>
                    <a:pt x="0" y="73"/>
                    <a:pt x="0" y="220"/>
                  </a:cubicBezTo>
                  <a:lnTo>
                    <a:pt x="0" y="4866"/>
                  </a:lnTo>
                  <a:cubicBezTo>
                    <a:pt x="0" y="4987"/>
                    <a:pt x="98" y="5084"/>
                    <a:pt x="219" y="5084"/>
                  </a:cubicBezTo>
                  <a:cubicBezTo>
                    <a:pt x="335" y="5084"/>
                    <a:pt x="432" y="4987"/>
                    <a:pt x="432" y="4866"/>
                  </a:cubicBezTo>
                  <a:lnTo>
                    <a:pt x="432" y="220"/>
                  </a:lnTo>
                  <a:cubicBezTo>
                    <a:pt x="432" y="73"/>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6152844" y="2425828"/>
              <a:ext cx="10923" cy="126807"/>
            </a:xfrm>
            <a:custGeom>
              <a:rect b="b" l="l" r="r" t="t"/>
              <a:pathLst>
                <a:path extrusionOk="0" h="5085" w="438">
                  <a:moveTo>
                    <a:pt x="221" y="0"/>
                  </a:moveTo>
                  <a:cubicBezTo>
                    <a:pt x="113" y="0"/>
                    <a:pt x="5" y="73"/>
                    <a:pt x="5" y="220"/>
                  </a:cubicBezTo>
                  <a:lnTo>
                    <a:pt x="5" y="4866"/>
                  </a:lnTo>
                  <a:cubicBezTo>
                    <a:pt x="1" y="4987"/>
                    <a:pt x="103" y="5084"/>
                    <a:pt x="219" y="5084"/>
                  </a:cubicBezTo>
                  <a:cubicBezTo>
                    <a:pt x="340" y="5084"/>
                    <a:pt x="437" y="4987"/>
                    <a:pt x="437" y="4866"/>
                  </a:cubicBezTo>
                  <a:lnTo>
                    <a:pt x="437" y="220"/>
                  </a:lnTo>
                  <a:cubicBezTo>
                    <a:pt x="437" y="73"/>
                    <a:pt x="329"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6183517" y="2425828"/>
              <a:ext cx="10923" cy="126807"/>
            </a:xfrm>
            <a:custGeom>
              <a:rect b="b" l="l" r="r" t="t"/>
              <a:pathLst>
                <a:path extrusionOk="0" h="5085" w="438">
                  <a:moveTo>
                    <a:pt x="219" y="0"/>
                  </a:moveTo>
                  <a:cubicBezTo>
                    <a:pt x="110" y="0"/>
                    <a:pt x="1" y="73"/>
                    <a:pt x="1" y="220"/>
                  </a:cubicBezTo>
                  <a:lnTo>
                    <a:pt x="1" y="4866"/>
                  </a:lnTo>
                  <a:cubicBezTo>
                    <a:pt x="1" y="4987"/>
                    <a:pt x="98" y="5084"/>
                    <a:pt x="219" y="5084"/>
                  </a:cubicBezTo>
                  <a:cubicBezTo>
                    <a:pt x="340" y="5084"/>
                    <a:pt x="437" y="4987"/>
                    <a:pt x="437" y="4866"/>
                  </a:cubicBezTo>
                  <a:lnTo>
                    <a:pt x="437" y="220"/>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6214190" y="2425828"/>
              <a:ext cx="10923" cy="126807"/>
            </a:xfrm>
            <a:custGeom>
              <a:rect b="b" l="l" r="r" t="t"/>
              <a:pathLst>
                <a:path extrusionOk="0" h="5085" w="438">
                  <a:moveTo>
                    <a:pt x="219" y="0"/>
                  </a:moveTo>
                  <a:cubicBezTo>
                    <a:pt x="110" y="0"/>
                    <a:pt x="1" y="73"/>
                    <a:pt x="1" y="220"/>
                  </a:cubicBezTo>
                  <a:lnTo>
                    <a:pt x="1" y="4866"/>
                  </a:lnTo>
                  <a:cubicBezTo>
                    <a:pt x="1" y="4987"/>
                    <a:pt x="98" y="5084"/>
                    <a:pt x="219" y="5084"/>
                  </a:cubicBezTo>
                  <a:cubicBezTo>
                    <a:pt x="340" y="5084"/>
                    <a:pt x="437" y="4987"/>
                    <a:pt x="437" y="4866"/>
                  </a:cubicBezTo>
                  <a:lnTo>
                    <a:pt x="437" y="220"/>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6244888" y="2425828"/>
              <a:ext cx="10773" cy="126832"/>
            </a:xfrm>
            <a:custGeom>
              <a:rect b="b" l="l" r="r" t="t"/>
              <a:pathLst>
                <a:path extrusionOk="0" h="5086" w="432">
                  <a:moveTo>
                    <a:pt x="216" y="0"/>
                  </a:moveTo>
                  <a:cubicBezTo>
                    <a:pt x="108" y="0"/>
                    <a:pt x="0" y="73"/>
                    <a:pt x="0" y="220"/>
                  </a:cubicBezTo>
                  <a:lnTo>
                    <a:pt x="0" y="4866"/>
                  </a:lnTo>
                  <a:cubicBezTo>
                    <a:pt x="0" y="5012"/>
                    <a:pt x="108" y="5085"/>
                    <a:pt x="216" y="5085"/>
                  </a:cubicBezTo>
                  <a:cubicBezTo>
                    <a:pt x="324" y="5085"/>
                    <a:pt x="432" y="5012"/>
                    <a:pt x="432" y="4866"/>
                  </a:cubicBezTo>
                  <a:lnTo>
                    <a:pt x="432" y="220"/>
                  </a:lnTo>
                  <a:cubicBezTo>
                    <a:pt x="432" y="73"/>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5969029" y="2594131"/>
              <a:ext cx="10898" cy="80548"/>
            </a:xfrm>
            <a:custGeom>
              <a:rect b="b" l="l" r="r" t="t"/>
              <a:pathLst>
                <a:path extrusionOk="0" h="3230" w="437">
                  <a:moveTo>
                    <a:pt x="219" y="0"/>
                  </a:moveTo>
                  <a:cubicBezTo>
                    <a:pt x="110" y="0"/>
                    <a:pt x="1" y="74"/>
                    <a:pt x="1" y="220"/>
                  </a:cubicBezTo>
                  <a:lnTo>
                    <a:pt x="1" y="3014"/>
                  </a:lnTo>
                  <a:cubicBezTo>
                    <a:pt x="1" y="3158"/>
                    <a:pt x="110" y="3230"/>
                    <a:pt x="219" y="3230"/>
                  </a:cubicBezTo>
                  <a:cubicBezTo>
                    <a:pt x="328" y="3230"/>
                    <a:pt x="437" y="3158"/>
                    <a:pt x="437" y="3014"/>
                  </a:cubicBezTo>
                  <a:lnTo>
                    <a:pt x="437" y="220"/>
                  </a:lnTo>
                  <a:cubicBezTo>
                    <a:pt x="437" y="74"/>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6"/>
            <p:cNvSpPr/>
            <p:nvPr/>
          </p:nvSpPr>
          <p:spPr>
            <a:xfrm>
              <a:off x="5999702" y="2594131"/>
              <a:ext cx="10898" cy="55286"/>
            </a:xfrm>
            <a:custGeom>
              <a:rect b="b" l="l" r="r" t="t"/>
              <a:pathLst>
                <a:path extrusionOk="0" h="2217" w="437">
                  <a:moveTo>
                    <a:pt x="219" y="0"/>
                  </a:moveTo>
                  <a:cubicBezTo>
                    <a:pt x="110" y="0"/>
                    <a:pt x="1" y="74"/>
                    <a:pt x="1" y="220"/>
                  </a:cubicBezTo>
                  <a:lnTo>
                    <a:pt x="1" y="1998"/>
                  </a:lnTo>
                  <a:cubicBezTo>
                    <a:pt x="1" y="2144"/>
                    <a:pt x="110" y="2217"/>
                    <a:pt x="219" y="2217"/>
                  </a:cubicBezTo>
                  <a:cubicBezTo>
                    <a:pt x="328" y="2217"/>
                    <a:pt x="437" y="2144"/>
                    <a:pt x="437" y="1998"/>
                  </a:cubicBezTo>
                  <a:lnTo>
                    <a:pt x="437" y="220"/>
                  </a:lnTo>
                  <a:cubicBezTo>
                    <a:pt x="437" y="74"/>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6"/>
            <p:cNvSpPr/>
            <p:nvPr/>
          </p:nvSpPr>
          <p:spPr>
            <a:xfrm>
              <a:off x="6030375" y="2594156"/>
              <a:ext cx="10798" cy="33042"/>
            </a:xfrm>
            <a:custGeom>
              <a:rect b="b" l="l" r="r" t="t"/>
              <a:pathLst>
                <a:path extrusionOk="0" h="1325" w="433">
                  <a:moveTo>
                    <a:pt x="214" y="1"/>
                  </a:moveTo>
                  <a:cubicBezTo>
                    <a:pt x="98" y="1"/>
                    <a:pt x="1" y="98"/>
                    <a:pt x="1" y="214"/>
                  </a:cubicBezTo>
                  <a:lnTo>
                    <a:pt x="1" y="1105"/>
                  </a:lnTo>
                  <a:cubicBezTo>
                    <a:pt x="1" y="1252"/>
                    <a:pt x="109" y="1325"/>
                    <a:pt x="217" y="1325"/>
                  </a:cubicBezTo>
                  <a:cubicBezTo>
                    <a:pt x="325" y="1325"/>
                    <a:pt x="432" y="1252"/>
                    <a:pt x="432" y="1105"/>
                  </a:cubicBezTo>
                  <a:lnTo>
                    <a:pt x="432" y="219"/>
                  </a:lnTo>
                  <a:cubicBezTo>
                    <a:pt x="432" y="98"/>
                    <a:pt x="335"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6060949" y="2594156"/>
              <a:ext cx="10898" cy="33042"/>
            </a:xfrm>
            <a:custGeom>
              <a:rect b="b" l="l" r="r" t="t"/>
              <a:pathLst>
                <a:path extrusionOk="0" h="1325" w="437">
                  <a:moveTo>
                    <a:pt x="218" y="1"/>
                  </a:moveTo>
                  <a:cubicBezTo>
                    <a:pt x="98" y="1"/>
                    <a:pt x="0" y="98"/>
                    <a:pt x="0" y="214"/>
                  </a:cubicBezTo>
                  <a:lnTo>
                    <a:pt x="0" y="1105"/>
                  </a:lnTo>
                  <a:cubicBezTo>
                    <a:pt x="0" y="1252"/>
                    <a:pt x="109" y="1325"/>
                    <a:pt x="218" y="1325"/>
                  </a:cubicBezTo>
                  <a:cubicBezTo>
                    <a:pt x="327" y="1325"/>
                    <a:pt x="437" y="1252"/>
                    <a:pt x="437" y="1105"/>
                  </a:cubicBezTo>
                  <a:lnTo>
                    <a:pt x="437" y="219"/>
                  </a:lnTo>
                  <a:cubicBezTo>
                    <a:pt x="437" y="98"/>
                    <a:pt x="339"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6"/>
            <p:cNvSpPr/>
            <p:nvPr/>
          </p:nvSpPr>
          <p:spPr>
            <a:xfrm>
              <a:off x="6091622" y="2594156"/>
              <a:ext cx="10898" cy="80523"/>
            </a:xfrm>
            <a:custGeom>
              <a:rect b="b" l="l" r="r" t="t"/>
              <a:pathLst>
                <a:path extrusionOk="0" h="3229" w="437">
                  <a:moveTo>
                    <a:pt x="218" y="1"/>
                  </a:moveTo>
                  <a:cubicBezTo>
                    <a:pt x="98" y="1"/>
                    <a:pt x="0" y="98"/>
                    <a:pt x="0" y="214"/>
                  </a:cubicBezTo>
                  <a:lnTo>
                    <a:pt x="0" y="3013"/>
                  </a:lnTo>
                  <a:cubicBezTo>
                    <a:pt x="0" y="3157"/>
                    <a:pt x="109" y="3229"/>
                    <a:pt x="218" y="3229"/>
                  </a:cubicBezTo>
                  <a:cubicBezTo>
                    <a:pt x="328" y="3229"/>
                    <a:pt x="437" y="3157"/>
                    <a:pt x="437" y="3013"/>
                  </a:cubicBezTo>
                  <a:lnTo>
                    <a:pt x="437" y="219"/>
                  </a:lnTo>
                  <a:cubicBezTo>
                    <a:pt x="437" y="98"/>
                    <a:pt x="339"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6"/>
            <p:cNvSpPr/>
            <p:nvPr/>
          </p:nvSpPr>
          <p:spPr>
            <a:xfrm>
              <a:off x="6122295" y="2594156"/>
              <a:ext cx="10898" cy="80523"/>
            </a:xfrm>
            <a:custGeom>
              <a:rect b="b" l="l" r="r" t="t"/>
              <a:pathLst>
                <a:path extrusionOk="0" h="3229" w="437">
                  <a:moveTo>
                    <a:pt x="219" y="1"/>
                  </a:moveTo>
                  <a:cubicBezTo>
                    <a:pt x="98" y="1"/>
                    <a:pt x="0" y="98"/>
                    <a:pt x="0" y="214"/>
                  </a:cubicBezTo>
                  <a:lnTo>
                    <a:pt x="0" y="3013"/>
                  </a:lnTo>
                  <a:cubicBezTo>
                    <a:pt x="0" y="3157"/>
                    <a:pt x="109" y="3229"/>
                    <a:pt x="219" y="3229"/>
                  </a:cubicBezTo>
                  <a:cubicBezTo>
                    <a:pt x="328" y="3229"/>
                    <a:pt x="437" y="3157"/>
                    <a:pt x="437" y="3013"/>
                  </a:cubicBezTo>
                  <a:lnTo>
                    <a:pt x="437" y="219"/>
                  </a:lnTo>
                  <a:cubicBezTo>
                    <a:pt x="437" y="98"/>
                    <a:pt x="339"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6152968" y="2594156"/>
              <a:ext cx="10798" cy="55262"/>
            </a:xfrm>
            <a:custGeom>
              <a:rect b="b" l="l" r="r" t="t"/>
              <a:pathLst>
                <a:path extrusionOk="0" h="2216" w="433">
                  <a:moveTo>
                    <a:pt x="214" y="1"/>
                  </a:moveTo>
                  <a:cubicBezTo>
                    <a:pt x="98" y="1"/>
                    <a:pt x="0" y="98"/>
                    <a:pt x="0" y="214"/>
                  </a:cubicBezTo>
                  <a:lnTo>
                    <a:pt x="0" y="1997"/>
                  </a:lnTo>
                  <a:cubicBezTo>
                    <a:pt x="0" y="2143"/>
                    <a:pt x="108" y="2216"/>
                    <a:pt x="216" y="2216"/>
                  </a:cubicBezTo>
                  <a:cubicBezTo>
                    <a:pt x="324" y="2216"/>
                    <a:pt x="432" y="2143"/>
                    <a:pt x="432" y="1997"/>
                  </a:cubicBezTo>
                  <a:lnTo>
                    <a:pt x="432" y="214"/>
                  </a:lnTo>
                  <a:cubicBezTo>
                    <a:pt x="432" y="98"/>
                    <a:pt x="335"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6"/>
            <p:cNvSpPr/>
            <p:nvPr/>
          </p:nvSpPr>
          <p:spPr>
            <a:xfrm>
              <a:off x="6183517" y="2594156"/>
              <a:ext cx="10923" cy="55262"/>
            </a:xfrm>
            <a:custGeom>
              <a:rect b="b" l="l" r="r" t="t"/>
              <a:pathLst>
                <a:path extrusionOk="0" h="2216" w="438">
                  <a:moveTo>
                    <a:pt x="219" y="1"/>
                  </a:moveTo>
                  <a:cubicBezTo>
                    <a:pt x="98" y="1"/>
                    <a:pt x="1" y="98"/>
                    <a:pt x="1" y="214"/>
                  </a:cubicBezTo>
                  <a:lnTo>
                    <a:pt x="1" y="1997"/>
                  </a:lnTo>
                  <a:cubicBezTo>
                    <a:pt x="1" y="2143"/>
                    <a:pt x="110" y="2216"/>
                    <a:pt x="219" y="2216"/>
                  </a:cubicBezTo>
                  <a:cubicBezTo>
                    <a:pt x="328" y="2216"/>
                    <a:pt x="437" y="2143"/>
                    <a:pt x="437" y="1997"/>
                  </a:cubicBezTo>
                  <a:lnTo>
                    <a:pt x="437" y="214"/>
                  </a:lnTo>
                  <a:cubicBezTo>
                    <a:pt x="437" y="98"/>
                    <a:pt x="340"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6"/>
            <p:cNvSpPr/>
            <p:nvPr/>
          </p:nvSpPr>
          <p:spPr>
            <a:xfrm>
              <a:off x="6214190" y="2594106"/>
              <a:ext cx="10923" cy="55311"/>
            </a:xfrm>
            <a:custGeom>
              <a:rect b="b" l="l" r="r" t="t"/>
              <a:pathLst>
                <a:path extrusionOk="0" h="2218" w="438">
                  <a:moveTo>
                    <a:pt x="219" y="0"/>
                  </a:moveTo>
                  <a:cubicBezTo>
                    <a:pt x="110" y="0"/>
                    <a:pt x="1" y="72"/>
                    <a:pt x="1" y="216"/>
                  </a:cubicBezTo>
                  <a:lnTo>
                    <a:pt x="1" y="1999"/>
                  </a:lnTo>
                  <a:cubicBezTo>
                    <a:pt x="1" y="2145"/>
                    <a:pt x="110" y="2218"/>
                    <a:pt x="219" y="2218"/>
                  </a:cubicBezTo>
                  <a:cubicBezTo>
                    <a:pt x="328" y="2218"/>
                    <a:pt x="437" y="2145"/>
                    <a:pt x="437" y="1999"/>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6244888" y="2594131"/>
              <a:ext cx="10773" cy="40050"/>
            </a:xfrm>
            <a:custGeom>
              <a:rect b="b" l="l" r="r" t="t"/>
              <a:pathLst>
                <a:path extrusionOk="0" h="1606" w="432">
                  <a:moveTo>
                    <a:pt x="216" y="0"/>
                  </a:moveTo>
                  <a:cubicBezTo>
                    <a:pt x="108" y="0"/>
                    <a:pt x="0" y="74"/>
                    <a:pt x="0" y="220"/>
                  </a:cubicBezTo>
                  <a:lnTo>
                    <a:pt x="0" y="1390"/>
                  </a:lnTo>
                  <a:cubicBezTo>
                    <a:pt x="0" y="1533"/>
                    <a:pt x="108" y="1605"/>
                    <a:pt x="216" y="1605"/>
                  </a:cubicBezTo>
                  <a:cubicBezTo>
                    <a:pt x="324" y="1605"/>
                    <a:pt x="432" y="1533"/>
                    <a:pt x="432" y="1390"/>
                  </a:cubicBezTo>
                  <a:lnTo>
                    <a:pt x="432" y="220"/>
                  </a:lnTo>
                  <a:cubicBezTo>
                    <a:pt x="432"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6"/>
            <p:cNvSpPr/>
            <p:nvPr/>
          </p:nvSpPr>
          <p:spPr>
            <a:xfrm>
              <a:off x="6275312" y="2425828"/>
              <a:ext cx="10923" cy="126832"/>
            </a:xfrm>
            <a:custGeom>
              <a:rect b="b" l="l" r="r" t="t"/>
              <a:pathLst>
                <a:path extrusionOk="0" h="5086" w="438">
                  <a:moveTo>
                    <a:pt x="219" y="0"/>
                  </a:moveTo>
                  <a:cubicBezTo>
                    <a:pt x="110" y="0"/>
                    <a:pt x="1" y="73"/>
                    <a:pt x="1" y="220"/>
                  </a:cubicBezTo>
                  <a:lnTo>
                    <a:pt x="1" y="4866"/>
                  </a:lnTo>
                  <a:cubicBezTo>
                    <a:pt x="1" y="5012"/>
                    <a:pt x="110" y="5085"/>
                    <a:pt x="219" y="5085"/>
                  </a:cubicBezTo>
                  <a:cubicBezTo>
                    <a:pt x="328" y="5085"/>
                    <a:pt x="437" y="5012"/>
                    <a:pt x="437" y="4866"/>
                  </a:cubicBezTo>
                  <a:lnTo>
                    <a:pt x="437" y="220"/>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6"/>
            <p:cNvSpPr/>
            <p:nvPr/>
          </p:nvSpPr>
          <p:spPr>
            <a:xfrm>
              <a:off x="6275312" y="2594156"/>
              <a:ext cx="10923" cy="80523"/>
            </a:xfrm>
            <a:custGeom>
              <a:rect b="b" l="l" r="r" t="t"/>
              <a:pathLst>
                <a:path extrusionOk="0" h="3229" w="438">
                  <a:moveTo>
                    <a:pt x="219" y="1"/>
                  </a:moveTo>
                  <a:cubicBezTo>
                    <a:pt x="98" y="1"/>
                    <a:pt x="1" y="98"/>
                    <a:pt x="1" y="214"/>
                  </a:cubicBezTo>
                  <a:lnTo>
                    <a:pt x="1" y="3013"/>
                  </a:lnTo>
                  <a:cubicBezTo>
                    <a:pt x="1" y="3157"/>
                    <a:pt x="110" y="3229"/>
                    <a:pt x="219" y="3229"/>
                  </a:cubicBezTo>
                  <a:cubicBezTo>
                    <a:pt x="328" y="3229"/>
                    <a:pt x="437" y="3157"/>
                    <a:pt x="437" y="3013"/>
                  </a:cubicBezTo>
                  <a:lnTo>
                    <a:pt x="437" y="219"/>
                  </a:lnTo>
                  <a:cubicBezTo>
                    <a:pt x="437" y="98"/>
                    <a:pt x="340"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5968805" y="2567872"/>
              <a:ext cx="318701" cy="10923"/>
            </a:xfrm>
            <a:custGeom>
              <a:rect b="b" l="l" r="r" t="t"/>
              <a:pathLst>
                <a:path extrusionOk="0" h="438" w="12780">
                  <a:moveTo>
                    <a:pt x="218" y="1"/>
                  </a:moveTo>
                  <a:cubicBezTo>
                    <a:pt x="98" y="1"/>
                    <a:pt x="0" y="98"/>
                    <a:pt x="0" y="219"/>
                  </a:cubicBezTo>
                  <a:cubicBezTo>
                    <a:pt x="0" y="340"/>
                    <a:pt x="98" y="437"/>
                    <a:pt x="218" y="437"/>
                  </a:cubicBezTo>
                  <a:lnTo>
                    <a:pt x="12491" y="437"/>
                  </a:lnTo>
                  <a:cubicBezTo>
                    <a:pt x="12779" y="437"/>
                    <a:pt x="12779" y="1"/>
                    <a:pt x="1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56"/>
          <p:cNvGrpSpPr/>
          <p:nvPr/>
        </p:nvGrpSpPr>
        <p:grpSpPr>
          <a:xfrm>
            <a:off x="5330180" y="2453284"/>
            <a:ext cx="366506" cy="195061"/>
            <a:chOff x="5330180" y="2453284"/>
            <a:chExt cx="366506" cy="195061"/>
          </a:xfrm>
        </p:grpSpPr>
        <p:sp>
          <p:nvSpPr>
            <p:cNvPr id="1923" name="Google Shape;1923;p56"/>
            <p:cNvSpPr/>
            <p:nvPr/>
          </p:nvSpPr>
          <p:spPr>
            <a:xfrm>
              <a:off x="5378684" y="2587223"/>
              <a:ext cx="51072" cy="43666"/>
            </a:xfrm>
            <a:custGeom>
              <a:rect b="b" l="l" r="r" t="t"/>
              <a:pathLst>
                <a:path extrusionOk="0" h="1751" w="2048">
                  <a:moveTo>
                    <a:pt x="1181" y="436"/>
                  </a:moveTo>
                  <a:cubicBezTo>
                    <a:pt x="1323" y="436"/>
                    <a:pt x="1467" y="503"/>
                    <a:pt x="1555" y="655"/>
                  </a:cubicBezTo>
                  <a:cubicBezTo>
                    <a:pt x="1630" y="789"/>
                    <a:pt x="1630" y="956"/>
                    <a:pt x="1555" y="1091"/>
                  </a:cubicBezTo>
                  <a:cubicBezTo>
                    <a:pt x="1466" y="1244"/>
                    <a:pt x="1321" y="1312"/>
                    <a:pt x="1177" y="1312"/>
                  </a:cubicBezTo>
                  <a:cubicBezTo>
                    <a:pt x="954" y="1312"/>
                    <a:pt x="734" y="1147"/>
                    <a:pt x="734" y="873"/>
                  </a:cubicBezTo>
                  <a:cubicBezTo>
                    <a:pt x="734" y="603"/>
                    <a:pt x="956" y="436"/>
                    <a:pt x="1181" y="436"/>
                  </a:cubicBezTo>
                  <a:close/>
                  <a:moveTo>
                    <a:pt x="1170" y="0"/>
                  </a:moveTo>
                  <a:cubicBezTo>
                    <a:pt x="390" y="0"/>
                    <a:pt x="0" y="942"/>
                    <a:pt x="553" y="1495"/>
                  </a:cubicBezTo>
                  <a:cubicBezTo>
                    <a:pt x="731" y="1671"/>
                    <a:pt x="949" y="1751"/>
                    <a:pt x="1164" y="1751"/>
                  </a:cubicBezTo>
                  <a:cubicBezTo>
                    <a:pt x="1615" y="1751"/>
                    <a:pt x="2047" y="1401"/>
                    <a:pt x="2047" y="873"/>
                  </a:cubicBezTo>
                  <a:cubicBezTo>
                    <a:pt x="2047" y="390"/>
                    <a:pt x="1653" y="0"/>
                    <a:pt x="1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5563421" y="2587223"/>
              <a:ext cx="54838" cy="43690"/>
            </a:xfrm>
            <a:custGeom>
              <a:rect b="b" l="l" r="r" t="t"/>
              <a:pathLst>
                <a:path extrusionOk="0" h="1752" w="2199">
                  <a:moveTo>
                    <a:pt x="1197" y="435"/>
                  </a:moveTo>
                  <a:cubicBezTo>
                    <a:pt x="1344" y="435"/>
                    <a:pt x="1493" y="508"/>
                    <a:pt x="1579" y="655"/>
                  </a:cubicBezTo>
                  <a:cubicBezTo>
                    <a:pt x="1741" y="947"/>
                    <a:pt x="1532" y="1309"/>
                    <a:pt x="1198" y="1314"/>
                  </a:cubicBezTo>
                  <a:cubicBezTo>
                    <a:pt x="859" y="1314"/>
                    <a:pt x="646" y="947"/>
                    <a:pt x="818" y="655"/>
                  </a:cubicBezTo>
                  <a:cubicBezTo>
                    <a:pt x="901" y="508"/>
                    <a:pt x="1049" y="435"/>
                    <a:pt x="1197" y="435"/>
                  </a:cubicBezTo>
                  <a:close/>
                  <a:moveTo>
                    <a:pt x="1198" y="0"/>
                  </a:moveTo>
                  <a:cubicBezTo>
                    <a:pt x="363" y="0"/>
                    <a:pt x="1" y="1054"/>
                    <a:pt x="660" y="1564"/>
                  </a:cubicBezTo>
                  <a:cubicBezTo>
                    <a:pt x="827" y="1694"/>
                    <a:pt x="1012" y="1751"/>
                    <a:pt x="1192" y="1751"/>
                  </a:cubicBezTo>
                  <a:cubicBezTo>
                    <a:pt x="1719" y="1751"/>
                    <a:pt x="2199" y="1257"/>
                    <a:pt x="2043" y="655"/>
                  </a:cubicBezTo>
                  <a:cubicBezTo>
                    <a:pt x="1946" y="269"/>
                    <a:pt x="1597" y="0"/>
                    <a:pt x="11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6"/>
            <p:cNvSpPr/>
            <p:nvPr/>
          </p:nvSpPr>
          <p:spPr>
            <a:xfrm>
              <a:off x="5548608" y="2488122"/>
              <a:ext cx="84189" cy="47730"/>
            </a:xfrm>
            <a:custGeom>
              <a:rect b="b" l="l" r="r" t="t"/>
              <a:pathLst>
                <a:path extrusionOk="0" h="1914" w="3376">
                  <a:moveTo>
                    <a:pt x="511" y="1"/>
                  </a:moveTo>
                  <a:cubicBezTo>
                    <a:pt x="228" y="1"/>
                    <a:pt x="1" y="228"/>
                    <a:pt x="1" y="507"/>
                  </a:cubicBezTo>
                  <a:lnTo>
                    <a:pt x="1" y="1407"/>
                  </a:lnTo>
                  <a:cubicBezTo>
                    <a:pt x="1" y="1686"/>
                    <a:pt x="228" y="1913"/>
                    <a:pt x="511" y="1913"/>
                  </a:cubicBezTo>
                  <a:lnTo>
                    <a:pt x="2521" y="1913"/>
                  </a:lnTo>
                  <a:cubicBezTo>
                    <a:pt x="3375" y="1913"/>
                    <a:pt x="3124" y="302"/>
                    <a:pt x="1964" y="33"/>
                  </a:cubicBezTo>
                  <a:cubicBezTo>
                    <a:pt x="1944" y="29"/>
                    <a:pt x="1925" y="27"/>
                    <a:pt x="1907" y="27"/>
                  </a:cubicBezTo>
                  <a:cubicBezTo>
                    <a:pt x="1669" y="27"/>
                    <a:pt x="1603" y="400"/>
                    <a:pt x="1867" y="460"/>
                  </a:cubicBezTo>
                  <a:cubicBezTo>
                    <a:pt x="2289" y="558"/>
                    <a:pt x="2586" y="934"/>
                    <a:pt x="2591" y="1370"/>
                  </a:cubicBezTo>
                  <a:lnTo>
                    <a:pt x="2591" y="1407"/>
                  </a:lnTo>
                  <a:cubicBezTo>
                    <a:pt x="2591" y="1449"/>
                    <a:pt x="2558" y="1477"/>
                    <a:pt x="2521" y="1481"/>
                  </a:cubicBezTo>
                  <a:lnTo>
                    <a:pt x="511" y="1481"/>
                  </a:lnTo>
                  <a:cubicBezTo>
                    <a:pt x="469" y="1477"/>
                    <a:pt x="437" y="1449"/>
                    <a:pt x="437" y="1407"/>
                  </a:cubicBezTo>
                  <a:lnTo>
                    <a:pt x="437" y="507"/>
                  </a:lnTo>
                  <a:cubicBezTo>
                    <a:pt x="437" y="470"/>
                    <a:pt x="469" y="437"/>
                    <a:pt x="511" y="437"/>
                  </a:cubicBezTo>
                  <a:lnTo>
                    <a:pt x="1045" y="437"/>
                  </a:lnTo>
                  <a:cubicBezTo>
                    <a:pt x="1337" y="437"/>
                    <a:pt x="1337" y="1"/>
                    <a:pt x="10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6"/>
            <p:cNvSpPr/>
            <p:nvPr/>
          </p:nvSpPr>
          <p:spPr>
            <a:xfrm>
              <a:off x="5549181" y="2542535"/>
              <a:ext cx="29077" cy="10898"/>
            </a:xfrm>
            <a:custGeom>
              <a:rect b="b" l="l" r="r" t="t"/>
              <a:pathLst>
                <a:path extrusionOk="0" h="437" w="1166">
                  <a:moveTo>
                    <a:pt x="293" y="0"/>
                  </a:moveTo>
                  <a:cubicBezTo>
                    <a:pt x="1" y="0"/>
                    <a:pt x="1" y="437"/>
                    <a:pt x="293" y="437"/>
                  </a:cubicBezTo>
                  <a:lnTo>
                    <a:pt x="873" y="437"/>
                  </a:lnTo>
                  <a:cubicBezTo>
                    <a:pt x="1166" y="437"/>
                    <a:pt x="1166" y="0"/>
                    <a:pt x="8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5330180" y="2453284"/>
              <a:ext cx="366506" cy="195061"/>
            </a:xfrm>
            <a:custGeom>
              <a:rect b="b" l="l" r="r" t="t"/>
              <a:pathLst>
                <a:path extrusionOk="0" h="7822" w="14697">
                  <a:moveTo>
                    <a:pt x="3537" y="437"/>
                  </a:moveTo>
                  <a:lnTo>
                    <a:pt x="3537" y="1477"/>
                  </a:lnTo>
                  <a:cubicBezTo>
                    <a:pt x="3203" y="1235"/>
                    <a:pt x="3157" y="1133"/>
                    <a:pt x="3004" y="1133"/>
                  </a:cubicBezTo>
                  <a:cubicBezTo>
                    <a:pt x="2846" y="1133"/>
                    <a:pt x="2799" y="1235"/>
                    <a:pt x="2470" y="1477"/>
                  </a:cubicBezTo>
                  <a:lnTo>
                    <a:pt x="2470" y="437"/>
                  </a:lnTo>
                  <a:close/>
                  <a:moveTo>
                    <a:pt x="7084" y="2020"/>
                  </a:moveTo>
                  <a:lnTo>
                    <a:pt x="7084" y="2563"/>
                  </a:lnTo>
                  <a:cubicBezTo>
                    <a:pt x="7051" y="2540"/>
                    <a:pt x="6986" y="2438"/>
                    <a:pt x="6842" y="2438"/>
                  </a:cubicBezTo>
                  <a:cubicBezTo>
                    <a:pt x="6699" y="2438"/>
                    <a:pt x="6629" y="2540"/>
                    <a:pt x="6601" y="2563"/>
                  </a:cubicBezTo>
                  <a:lnTo>
                    <a:pt x="6601" y="2020"/>
                  </a:lnTo>
                  <a:close/>
                  <a:moveTo>
                    <a:pt x="13694" y="3357"/>
                  </a:moveTo>
                  <a:cubicBezTo>
                    <a:pt x="14005" y="3357"/>
                    <a:pt x="14255" y="3612"/>
                    <a:pt x="14260" y="3923"/>
                  </a:cubicBezTo>
                  <a:lnTo>
                    <a:pt x="14260" y="4118"/>
                  </a:lnTo>
                  <a:lnTo>
                    <a:pt x="14223" y="4118"/>
                  </a:lnTo>
                  <a:cubicBezTo>
                    <a:pt x="13810" y="4118"/>
                    <a:pt x="13485" y="3765"/>
                    <a:pt x="13513" y="3357"/>
                  </a:cubicBezTo>
                  <a:close/>
                  <a:moveTo>
                    <a:pt x="8026" y="2020"/>
                  </a:moveTo>
                  <a:lnTo>
                    <a:pt x="8031" y="4670"/>
                  </a:lnTo>
                  <a:lnTo>
                    <a:pt x="5650" y="4670"/>
                  </a:lnTo>
                  <a:lnTo>
                    <a:pt x="5650" y="2020"/>
                  </a:lnTo>
                  <a:lnTo>
                    <a:pt x="6160" y="2020"/>
                  </a:lnTo>
                  <a:lnTo>
                    <a:pt x="6160" y="2934"/>
                  </a:lnTo>
                  <a:cubicBezTo>
                    <a:pt x="6160" y="3087"/>
                    <a:pt x="6285" y="3213"/>
                    <a:pt x="6439" y="3213"/>
                  </a:cubicBezTo>
                  <a:cubicBezTo>
                    <a:pt x="6610" y="3213"/>
                    <a:pt x="6666" y="3078"/>
                    <a:pt x="6838" y="2934"/>
                  </a:cubicBezTo>
                  <a:lnTo>
                    <a:pt x="7047" y="3134"/>
                  </a:lnTo>
                  <a:cubicBezTo>
                    <a:pt x="7103" y="3187"/>
                    <a:pt x="7171" y="3211"/>
                    <a:pt x="7238" y="3211"/>
                  </a:cubicBezTo>
                  <a:cubicBezTo>
                    <a:pt x="7380" y="3211"/>
                    <a:pt x="7516" y="3102"/>
                    <a:pt x="7516" y="2934"/>
                  </a:cubicBezTo>
                  <a:lnTo>
                    <a:pt x="7516" y="2020"/>
                  </a:lnTo>
                  <a:close/>
                  <a:moveTo>
                    <a:pt x="8031" y="5107"/>
                  </a:moveTo>
                  <a:lnTo>
                    <a:pt x="8031" y="6026"/>
                  </a:lnTo>
                  <a:lnTo>
                    <a:pt x="4679" y="6026"/>
                  </a:lnTo>
                  <a:cubicBezTo>
                    <a:pt x="4628" y="5673"/>
                    <a:pt x="4461" y="5348"/>
                    <a:pt x="4206" y="5107"/>
                  </a:cubicBezTo>
                  <a:close/>
                  <a:moveTo>
                    <a:pt x="10324" y="971"/>
                  </a:moveTo>
                  <a:cubicBezTo>
                    <a:pt x="11303" y="971"/>
                    <a:pt x="12097" y="1769"/>
                    <a:pt x="12102" y="2749"/>
                  </a:cubicBezTo>
                  <a:cubicBezTo>
                    <a:pt x="12102" y="3083"/>
                    <a:pt x="12371" y="3352"/>
                    <a:pt x="12705" y="3352"/>
                  </a:cubicBezTo>
                  <a:lnTo>
                    <a:pt x="13081" y="3352"/>
                  </a:lnTo>
                  <a:cubicBezTo>
                    <a:pt x="13049" y="4006"/>
                    <a:pt x="13568" y="4550"/>
                    <a:pt x="14223" y="4550"/>
                  </a:cubicBezTo>
                  <a:lnTo>
                    <a:pt x="14260" y="4550"/>
                  </a:lnTo>
                  <a:lnTo>
                    <a:pt x="14260" y="5464"/>
                  </a:lnTo>
                  <a:cubicBezTo>
                    <a:pt x="14255" y="5775"/>
                    <a:pt x="14005" y="6030"/>
                    <a:pt x="13689" y="6030"/>
                  </a:cubicBezTo>
                  <a:lnTo>
                    <a:pt x="12111" y="6030"/>
                  </a:lnTo>
                  <a:cubicBezTo>
                    <a:pt x="12004" y="5250"/>
                    <a:pt x="11336" y="4670"/>
                    <a:pt x="10547" y="4670"/>
                  </a:cubicBezTo>
                  <a:cubicBezTo>
                    <a:pt x="9762" y="4670"/>
                    <a:pt x="9094" y="5250"/>
                    <a:pt x="8987" y="6030"/>
                  </a:cubicBezTo>
                  <a:lnTo>
                    <a:pt x="8467" y="6030"/>
                  </a:lnTo>
                  <a:lnTo>
                    <a:pt x="8467" y="971"/>
                  </a:lnTo>
                  <a:close/>
                  <a:moveTo>
                    <a:pt x="3113" y="5103"/>
                  </a:moveTo>
                  <a:cubicBezTo>
                    <a:pt x="3698" y="5103"/>
                    <a:pt x="4258" y="5557"/>
                    <a:pt x="4262" y="6244"/>
                  </a:cubicBezTo>
                  <a:cubicBezTo>
                    <a:pt x="4257" y="6874"/>
                    <a:pt x="3748" y="7384"/>
                    <a:pt x="3117" y="7386"/>
                  </a:cubicBezTo>
                  <a:lnTo>
                    <a:pt x="3117" y="7386"/>
                  </a:lnTo>
                  <a:cubicBezTo>
                    <a:pt x="2102" y="7384"/>
                    <a:pt x="1593" y="6155"/>
                    <a:pt x="2312" y="5441"/>
                  </a:cubicBezTo>
                  <a:cubicBezTo>
                    <a:pt x="2545" y="5207"/>
                    <a:pt x="2832" y="5103"/>
                    <a:pt x="3113" y="5103"/>
                  </a:cubicBezTo>
                  <a:close/>
                  <a:moveTo>
                    <a:pt x="10542" y="5105"/>
                  </a:moveTo>
                  <a:cubicBezTo>
                    <a:pt x="11054" y="5105"/>
                    <a:pt x="11555" y="5444"/>
                    <a:pt x="11670" y="6026"/>
                  </a:cubicBezTo>
                  <a:cubicBezTo>
                    <a:pt x="11805" y="6731"/>
                    <a:pt x="11266" y="7386"/>
                    <a:pt x="10551" y="7386"/>
                  </a:cubicBezTo>
                  <a:cubicBezTo>
                    <a:pt x="9586" y="7386"/>
                    <a:pt x="9057" y="6262"/>
                    <a:pt x="9669" y="5520"/>
                  </a:cubicBezTo>
                  <a:cubicBezTo>
                    <a:pt x="9904" y="5235"/>
                    <a:pt x="10225" y="5105"/>
                    <a:pt x="10542" y="5105"/>
                  </a:cubicBezTo>
                  <a:close/>
                  <a:moveTo>
                    <a:pt x="678" y="1"/>
                  </a:moveTo>
                  <a:cubicBezTo>
                    <a:pt x="497" y="1"/>
                    <a:pt x="353" y="149"/>
                    <a:pt x="353" y="330"/>
                  </a:cubicBezTo>
                  <a:lnTo>
                    <a:pt x="353" y="1328"/>
                  </a:lnTo>
                  <a:cubicBezTo>
                    <a:pt x="353" y="1472"/>
                    <a:pt x="462" y="1544"/>
                    <a:pt x="571" y="1544"/>
                  </a:cubicBezTo>
                  <a:cubicBezTo>
                    <a:pt x="680" y="1544"/>
                    <a:pt x="790" y="1472"/>
                    <a:pt x="790" y="1328"/>
                  </a:cubicBezTo>
                  <a:lnTo>
                    <a:pt x="790" y="437"/>
                  </a:lnTo>
                  <a:lnTo>
                    <a:pt x="2029" y="437"/>
                  </a:lnTo>
                  <a:lnTo>
                    <a:pt x="2029" y="1802"/>
                  </a:lnTo>
                  <a:cubicBezTo>
                    <a:pt x="2032" y="1967"/>
                    <a:pt x="2167" y="2080"/>
                    <a:pt x="2310" y="2080"/>
                  </a:cubicBezTo>
                  <a:cubicBezTo>
                    <a:pt x="2368" y="2080"/>
                    <a:pt x="2427" y="2061"/>
                    <a:pt x="2479" y="2020"/>
                  </a:cubicBezTo>
                  <a:lnTo>
                    <a:pt x="2999" y="1616"/>
                  </a:lnTo>
                  <a:lnTo>
                    <a:pt x="3524" y="2024"/>
                  </a:lnTo>
                  <a:cubicBezTo>
                    <a:pt x="3575" y="2064"/>
                    <a:pt x="3633" y="2082"/>
                    <a:pt x="3690" y="2082"/>
                  </a:cubicBezTo>
                  <a:cubicBezTo>
                    <a:pt x="3834" y="2082"/>
                    <a:pt x="3969" y="1969"/>
                    <a:pt x="3969" y="1806"/>
                  </a:cubicBezTo>
                  <a:lnTo>
                    <a:pt x="3969" y="437"/>
                  </a:lnTo>
                  <a:lnTo>
                    <a:pt x="5213" y="437"/>
                  </a:lnTo>
                  <a:lnTo>
                    <a:pt x="5213" y="4670"/>
                  </a:lnTo>
                  <a:lnTo>
                    <a:pt x="785" y="4670"/>
                  </a:lnTo>
                  <a:lnTo>
                    <a:pt x="785" y="2196"/>
                  </a:lnTo>
                  <a:cubicBezTo>
                    <a:pt x="785" y="2052"/>
                    <a:pt x="676" y="1980"/>
                    <a:pt x="567" y="1980"/>
                  </a:cubicBezTo>
                  <a:cubicBezTo>
                    <a:pt x="458" y="1980"/>
                    <a:pt x="349" y="2052"/>
                    <a:pt x="349" y="2196"/>
                  </a:cubicBezTo>
                  <a:lnTo>
                    <a:pt x="349" y="4670"/>
                  </a:lnTo>
                  <a:lnTo>
                    <a:pt x="321" y="4670"/>
                  </a:lnTo>
                  <a:cubicBezTo>
                    <a:pt x="144" y="4670"/>
                    <a:pt x="0" y="4814"/>
                    <a:pt x="0" y="4990"/>
                  </a:cubicBezTo>
                  <a:lnTo>
                    <a:pt x="0" y="5859"/>
                  </a:lnTo>
                  <a:cubicBezTo>
                    <a:pt x="0" y="6238"/>
                    <a:pt x="327" y="6462"/>
                    <a:pt x="562" y="6462"/>
                  </a:cubicBezTo>
                  <a:cubicBezTo>
                    <a:pt x="686" y="6462"/>
                    <a:pt x="785" y="6399"/>
                    <a:pt x="794" y="6262"/>
                  </a:cubicBezTo>
                  <a:cubicBezTo>
                    <a:pt x="803" y="6142"/>
                    <a:pt x="711" y="6040"/>
                    <a:pt x="595" y="6030"/>
                  </a:cubicBezTo>
                  <a:cubicBezTo>
                    <a:pt x="506" y="6021"/>
                    <a:pt x="437" y="5947"/>
                    <a:pt x="437" y="5859"/>
                  </a:cubicBezTo>
                  <a:lnTo>
                    <a:pt x="437" y="5107"/>
                  </a:lnTo>
                  <a:lnTo>
                    <a:pt x="2029" y="5107"/>
                  </a:lnTo>
                  <a:cubicBezTo>
                    <a:pt x="1769" y="5353"/>
                    <a:pt x="1602" y="5677"/>
                    <a:pt x="1555" y="6030"/>
                  </a:cubicBezTo>
                  <a:lnTo>
                    <a:pt x="1449" y="6030"/>
                  </a:lnTo>
                  <a:cubicBezTo>
                    <a:pt x="1156" y="6030"/>
                    <a:pt x="1156" y="6467"/>
                    <a:pt x="1449" y="6467"/>
                  </a:cubicBezTo>
                  <a:lnTo>
                    <a:pt x="1555" y="6467"/>
                  </a:lnTo>
                  <a:cubicBezTo>
                    <a:pt x="1662" y="7242"/>
                    <a:pt x="2331" y="7822"/>
                    <a:pt x="3115" y="7822"/>
                  </a:cubicBezTo>
                  <a:cubicBezTo>
                    <a:pt x="3900" y="7822"/>
                    <a:pt x="4568" y="7242"/>
                    <a:pt x="4679" y="6467"/>
                  </a:cubicBezTo>
                  <a:lnTo>
                    <a:pt x="8987" y="6467"/>
                  </a:lnTo>
                  <a:cubicBezTo>
                    <a:pt x="9094" y="7242"/>
                    <a:pt x="9762" y="7822"/>
                    <a:pt x="10547" y="7822"/>
                  </a:cubicBezTo>
                  <a:cubicBezTo>
                    <a:pt x="11336" y="7822"/>
                    <a:pt x="12000" y="7242"/>
                    <a:pt x="12111" y="6467"/>
                  </a:cubicBezTo>
                  <a:lnTo>
                    <a:pt x="13689" y="6467"/>
                  </a:lnTo>
                  <a:cubicBezTo>
                    <a:pt x="14241" y="6467"/>
                    <a:pt x="14692" y="6016"/>
                    <a:pt x="14692" y="5464"/>
                  </a:cubicBezTo>
                  <a:lnTo>
                    <a:pt x="14692" y="3923"/>
                  </a:lnTo>
                  <a:cubicBezTo>
                    <a:pt x="14696" y="3366"/>
                    <a:pt x="14246" y="2920"/>
                    <a:pt x="13694" y="2916"/>
                  </a:cubicBezTo>
                  <a:lnTo>
                    <a:pt x="12700" y="2916"/>
                  </a:lnTo>
                  <a:cubicBezTo>
                    <a:pt x="12608" y="2916"/>
                    <a:pt x="12533" y="2841"/>
                    <a:pt x="12533" y="2749"/>
                  </a:cubicBezTo>
                  <a:cubicBezTo>
                    <a:pt x="12533" y="1528"/>
                    <a:pt x="11545" y="534"/>
                    <a:pt x="10319" y="534"/>
                  </a:cubicBezTo>
                  <a:lnTo>
                    <a:pt x="8249" y="534"/>
                  </a:lnTo>
                  <a:cubicBezTo>
                    <a:pt x="8128" y="534"/>
                    <a:pt x="8031" y="632"/>
                    <a:pt x="8031" y="753"/>
                  </a:cubicBezTo>
                  <a:lnTo>
                    <a:pt x="8031" y="1583"/>
                  </a:lnTo>
                  <a:lnTo>
                    <a:pt x="5650" y="1583"/>
                  </a:lnTo>
                  <a:lnTo>
                    <a:pt x="5650" y="330"/>
                  </a:lnTo>
                  <a:cubicBezTo>
                    <a:pt x="5650" y="149"/>
                    <a:pt x="5506" y="1"/>
                    <a:pt x="5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56"/>
          <p:cNvGrpSpPr/>
          <p:nvPr/>
        </p:nvGrpSpPr>
        <p:grpSpPr>
          <a:xfrm>
            <a:off x="4716444" y="2426900"/>
            <a:ext cx="366382" cy="246931"/>
            <a:chOff x="4716444" y="2426900"/>
            <a:chExt cx="366382" cy="246931"/>
          </a:xfrm>
        </p:grpSpPr>
        <p:sp>
          <p:nvSpPr>
            <p:cNvPr id="1929" name="Google Shape;1929;p56"/>
            <p:cNvSpPr/>
            <p:nvPr/>
          </p:nvSpPr>
          <p:spPr>
            <a:xfrm>
              <a:off x="4716444" y="2475853"/>
              <a:ext cx="130598" cy="197979"/>
            </a:xfrm>
            <a:custGeom>
              <a:rect b="b" l="l" r="r" t="t"/>
              <a:pathLst>
                <a:path extrusionOk="0" h="7939" w="5237">
                  <a:moveTo>
                    <a:pt x="479" y="1"/>
                  </a:moveTo>
                  <a:cubicBezTo>
                    <a:pt x="214" y="1"/>
                    <a:pt x="1" y="247"/>
                    <a:pt x="1" y="553"/>
                  </a:cubicBezTo>
                  <a:lnTo>
                    <a:pt x="1" y="7390"/>
                  </a:lnTo>
                  <a:cubicBezTo>
                    <a:pt x="1" y="7692"/>
                    <a:pt x="214" y="7938"/>
                    <a:pt x="479" y="7938"/>
                  </a:cubicBezTo>
                  <a:lnTo>
                    <a:pt x="4949" y="7938"/>
                  </a:lnTo>
                  <a:cubicBezTo>
                    <a:pt x="5236" y="7938"/>
                    <a:pt x="5236" y="7506"/>
                    <a:pt x="4949" y="7506"/>
                  </a:cubicBezTo>
                  <a:lnTo>
                    <a:pt x="483" y="7506"/>
                  </a:lnTo>
                  <a:cubicBezTo>
                    <a:pt x="446" y="7479"/>
                    <a:pt x="428" y="7432"/>
                    <a:pt x="432" y="7390"/>
                  </a:cubicBezTo>
                  <a:cubicBezTo>
                    <a:pt x="469" y="641"/>
                    <a:pt x="381" y="470"/>
                    <a:pt x="479" y="437"/>
                  </a:cubicBezTo>
                  <a:lnTo>
                    <a:pt x="943" y="437"/>
                  </a:lnTo>
                  <a:cubicBezTo>
                    <a:pt x="1231" y="437"/>
                    <a:pt x="12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4883126" y="2579468"/>
              <a:ext cx="30349" cy="57306"/>
            </a:xfrm>
            <a:custGeom>
              <a:rect b="b" l="l" r="r" t="t"/>
              <a:pathLst>
                <a:path extrusionOk="0" h="2298" w="1217">
                  <a:moveTo>
                    <a:pt x="604" y="432"/>
                  </a:moveTo>
                  <a:cubicBezTo>
                    <a:pt x="776" y="432"/>
                    <a:pt x="781" y="478"/>
                    <a:pt x="781" y="580"/>
                  </a:cubicBezTo>
                  <a:lnTo>
                    <a:pt x="781" y="1713"/>
                  </a:lnTo>
                  <a:cubicBezTo>
                    <a:pt x="781" y="1815"/>
                    <a:pt x="781" y="1861"/>
                    <a:pt x="604" y="1861"/>
                  </a:cubicBezTo>
                  <a:cubicBezTo>
                    <a:pt x="428" y="1861"/>
                    <a:pt x="432" y="1824"/>
                    <a:pt x="432" y="1713"/>
                  </a:cubicBezTo>
                  <a:lnTo>
                    <a:pt x="432" y="580"/>
                  </a:lnTo>
                  <a:cubicBezTo>
                    <a:pt x="432" y="469"/>
                    <a:pt x="432" y="432"/>
                    <a:pt x="604" y="432"/>
                  </a:cubicBezTo>
                  <a:close/>
                  <a:moveTo>
                    <a:pt x="604" y="0"/>
                  </a:moveTo>
                  <a:cubicBezTo>
                    <a:pt x="214" y="0"/>
                    <a:pt x="1" y="204"/>
                    <a:pt x="1" y="580"/>
                  </a:cubicBezTo>
                  <a:lnTo>
                    <a:pt x="1" y="1713"/>
                  </a:lnTo>
                  <a:cubicBezTo>
                    <a:pt x="1" y="2089"/>
                    <a:pt x="214" y="2298"/>
                    <a:pt x="604" y="2298"/>
                  </a:cubicBezTo>
                  <a:cubicBezTo>
                    <a:pt x="994" y="2298"/>
                    <a:pt x="1217" y="2084"/>
                    <a:pt x="1217" y="1718"/>
                  </a:cubicBezTo>
                  <a:lnTo>
                    <a:pt x="1217" y="580"/>
                  </a:lnTo>
                  <a:cubicBezTo>
                    <a:pt x="1217" y="209"/>
                    <a:pt x="994" y="0"/>
                    <a:pt x="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6"/>
            <p:cNvSpPr/>
            <p:nvPr/>
          </p:nvSpPr>
          <p:spPr>
            <a:xfrm>
              <a:off x="4864722" y="2562785"/>
              <a:ext cx="66932" cy="90548"/>
            </a:xfrm>
            <a:custGeom>
              <a:rect b="b" l="l" r="r" t="t"/>
              <a:pathLst>
                <a:path extrusionOk="0" h="3631" w="2684">
                  <a:moveTo>
                    <a:pt x="1342" y="437"/>
                  </a:moveTo>
                  <a:cubicBezTo>
                    <a:pt x="1946" y="437"/>
                    <a:pt x="2252" y="711"/>
                    <a:pt x="2252" y="1249"/>
                  </a:cubicBezTo>
                  <a:lnTo>
                    <a:pt x="2252" y="2382"/>
                  </a:lnTo>
                  <a:cubicBezTo>
                    <a:pt x="2252" y="2925"/>
                    <a:pt x="1946" y="3194"/>
                    <a:pt x="1342" y="3194"/>
                  </a:cubicBezTo>
                  <a:cubicBezTo>
                    <a:pt x="743" y="3194"/>
                    <a:pt x="437" y="2920"/>
                    <a:pt x="437" y="2382"/>
                  </a:cubicBezTo>
                  <a:lnTo>
                    <a:pt x="437" y="1249"/>
                  </a:lnTo>
                  <a:cubicBezTo>
                    <a:pt x="437" y="706"/>
                    <a:pt x="743" y="437"/>
                    <a:pt x="1342" y="437"/>
                  </a:cubicBezTo>
                  <a:close/>
                  <a:moveTo>
                    <a:pt x="1342" y="1"/>
                  </a:moveTo>
                  <a:cubicBezTo>
                    <a:pt x="502" y="1"/>
                    <a:pt x="1" y="465"/>
                    <a:pt x="1" y="1249"/>
                  </a:cubicBezTo>
                  <a:lnTo>
                    <a:pt x="1" y="2382"/>
                  </a:lnTo>
                  <a:cubicBezTo>
                    <a:pt x="1" y="3166"/>
                    <a:pt x="502" y="3631"/>
                    <a:pt x="1342" y="3631"/>
                  </a:cubicBezTo>
                  <a:cubicBezTo>
                    <a:pt x="2182" y="3631"/>
                    <a:pt x="2684" y="3166"/>
                    <a:pt x="2684" y="2382"/>
                  </a:cubicBezTo>
                  <a:lnTo>
                    <a:pt x="2684" y="1249"/>
                  </a:lnTo>
                  <a:cubicBezTo>
                    <a:pt x="2684" y="465"/>
                    <a:pt x="2182" y="1"/>
                    <a:pt x="1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6"/>
            <p:cNvSpPr/>
            <p:nvPr/>
          </p:nvSpPr>
          <p:spPr>
            <a:xfrm>
              <a:off x="4773501" y="2514406"/>
              <a:ext cx="30249" cy="57331"/>
            </a:xfrm>
            <a:custGeom>
              <a:rect b="b" l="l" r="r" t="t"/>
              <a:pathLst>
                <a:path extrusionOk="0" h="2299" w="1213">
                  <a:moveTo>
                    <a:pt x="604" y="432"/>
                  </a:moveTo>
                  <a:cubicBezTo>
                    <a:pt x="771" y="432"/>
                    <a:pt x="781" y="479"/>
                    <a:pt x="781" y="581"/>
                  </a:cubicBezTo>
                  <a:lnTo>
                    <a:pt x="781" y="1718"/>
                  </a:lnTo>
                  <a:cubicBezTo>
                    <a:pt x="781" y="1815"/>
                    <a:pt x="781" y="1862"/>
                    <a:pt x="604" y="1862"/>
                  </a:cubicBezTo>
                  <a:cubicBezTo>
                    <a:pt x="423" y="1862"/>
                    <a:pt x="433" y="1825"/>
                    <a:pt x="433" y="1713"/>
                  </a:cubicBezTo>
                  <a:lnTo>
                    <a:pt x="433" y="581"/>
                  </a:lnTo>
                  <a:cubicBezTo>
                    <a:pt x="433" y="469"/>
                    <a:pt x="433" y="432"/>
                    <a:pt x="604" y="432"/>
                  </a:cubicBezTo>
                  <a:close/>
                  <a:moveTo>
                    <a:pt x="604" y="0"/>
                  </a:moveTo>
                  <a:cubicBezTo>
                    <a:pt x="214" y="0"/>
                    <a:pt x="1" y="209"/>
                    <a:pt x="1" y="581"/>
                  </a:cubicBezTo>
                  <a:lnTo>
                    <a:pt x="1" y="1718"/>
                  </a:lnTo>
                  <a:cubicBezTo>
                    <a:pt x="1" y="2089"/>
                    <a:pt x="214" y="2298"/>
                    <a:pt x="604" y="2298"/>
                  </a:cubicBezTo>
                  <a:cubicBezTo>
                    <a:pt x="990" y="2298"/>
                    <a:pt x="1212" y="2085"/>
                    <a:pt x="1212" y="1718"/>
                  </a:cubicBezTo>
                  <a:lnTo>
                    <a:pt x="1212" y="581"/>
                  </a:lnTo>
                  <a:cubicBezTo>
                    <a:pt x="1212" y="214"/>
                    <a:pt x="990" y="0"/>
                    <a:pt x="6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4755097" y="2497748"/>
              <a:ext cx="66832" cy="90648"/>
            </a:xfrm>
            <a:custGeom>
              <a:rect b="b" l="l" r="r" t="t"/>
              <a:pathLst>
                <a:path extrusionOk="0" h="3635" w="2680">
                  <a:moveTo>
                    <a:pt x="1342" y="436"/>
                  </a:moveTo>
                  <a:cubicBezTo>
                    <a:pt x="1941" y="436"/>
                    <a:pt x="2248" y="710"/>
                    <a:pt x="2248" y="1249"/>
                  </a:cubicBezTo>
                  <a:lnTo>
                    <a:pt x="2248" y="2386"/>
                  </a:lnTo>
                  <a:cubicBezTo>
                    <a:pt x="2248" y="2924"/>
                    <a:pt x="1941" y="3198"/>
                    <a:pt x="1342" y="3198"/>
                  </a:cubicBezTo>
                  <a:cubicBezTo>
                    <a:pt x="739" y="3198"/>
                    <a:pt x="433" y="2924"/>
                    <a:pt x="433" y="2386"/>
                  </a:cubicBezTo>
                  <a:lnTo>
                    <a:pt x="433" y="1249"/>
                  </a:lnTo>
                  <a:cubicBezTo>
                    <a:pt x="433" y="710"/>
                    <a:pt x="739" y="436"/>
                    <a:pt x="1342" y="436"/>
                  </a:cubicBezTo>
                  <a:close/>
                  <a:moveTo>
                    <a:pt x="1342" y="0"/>
                  </a:moveTo>
                  <a:cubicBezTo>
                    <a:pt x="502" y="0"/>
                    <a:pt x="1" y="464"/>
                    <a:pt x="1" y="1249"/>
                  </a:cubicBezTo>
                  <a:lnTo>
                    <a:pt x="1" y="2386"/>
                  </a:lnTo>
                  <a:cubicBezTo>
                    <a:pt x="1" y="3166"/>
                    <a:pt x="502" y="3635"/>
                    <a:pt x="1342" y="3635"/>
                  </a:cubicBezTo>
                  <a:cubicBezTo>
                    <a:pt x="2178" y="3635"/>
                    <a:pt x="2679" y="3170"/>
                    <a:pt x="2679" y="2386"/>
                  </a:cubicBezTo>
                  <a:lnTo>
                    <a:pt x="2679" y="1249"/>
                  </a:lnTo>
                  <a:cubicBezTo>
                    <a:pt x="2679" y="469"/>
                    <a:pt x="2183" y="0"/>
                    <a:pt x="1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4791456" y="2490291"/>
              <a:ext cx="103166" cy="169176"/>
            </a:xfrm>
            <a:custGeom>
              <a:rect b="b" l="l" r="r" t="t"/>
              <a:pathLst>
                <a:path extrusionOk="0" h="6784" w="4137">
                  <a:moveTo>
                    <a:pt x="3469" y="1"/>
                  </a:moveTo>
                  <a:cubicBezTo>
                    <a:pt x="3269" y="1"/>
                    <a:pt x="3074" y="96"/>
                    <a:pt x="2971" y="313"/>
                  </a:cubicBezTo>
                  <a:cubicBezTo>
                    <a:pt x="0" y="6296"/>
                    <a:pt x="98" y="5976"/>
                    <a:pt x="98" y="6194"/>
                  </a:cubicBezTo>
                  <a:cubicBezTo>
                    <a:pt x="107" y="6524"/>
                    <a:pt x="372" y="6784"/>
                    <a:pt x="701" y="6784"/>
                  </a:cubicBezTo>
                  <a:cubicBezTo>
                    <a:pt x="705" y="6784"/>
                    <a:pt x="710" y="6784"/>
                    <a:pt x="714" y="6784"/>
                  </a:cubicBezTo>
                  <a:cubicBezTo>
                    <a:pt x="932" y="6784"/>
                    <a:pt x="1130" y="6664"/>
                    <a:pt x="1235" y="6468"/>
                  </a:cubicBezTo>
                  <a:lnTo>
                    <a:pt x="2674" y="3595"/>
                  </a:lnTo>
                  <a:cubicBezTo>
                    <a:pt x="2764" y="3424"/>
                    <a:pt x="2619" y="3278"/>
                    <a:pt x="2475" y="3278"/>
                  </a:cubicBezTo>
                  <a:cubicBezTo>
                    <a:pt x="2403" y="3278"/>
                    <a:pt x="2332" y="3314"/>
                    <a:pt x="2289" y="3400"/>
                  </a:cubicBezTo>
                  <a:lnTo>
                    <a:pt x="850" y="6273"/>
                  </a:lnTo>
                  <a:cubicBezTo>
                    <a:pt x="820" y="6320"/>
                    <a:pt x="770" y="6348"/>
                    <a:pt x="714" y="6348"/>
                  </a:cubicBezTo>
                  <a:cubicBezTo>
                    <a:pt x="710" y="6348"/>
                    <a:pt x="706" y="6348"/>
                    <a:pt x="701" y="6347"/>
                  </a:cubicBezTo>
                  <a:cubicBezTo>
                    <a:pt x="595" y="6347"/>
                    <a:pt x="492" y="6245"/>
                    <a:pt x="548" y="6134"/>
                  </a:cubicBezTo>
                  <a:lnTo>
                    <a:pt x="3361" y="499"/>
                  </a:lnTo>
                  <a:cubicBezTo>
                    <a:pt x="3384" y="452"/>
                    <a:pt x="3430" y="431"/>
                    <a:pt x="3480" y="431"/>
                  </a:cubicBezTo>
                  <a:cubicBezTo>
                    <a:pt x="3588" y="431"/>
                    <a:pt x="3712" y="529"/>
                    <a:pt x="3658" y="666"/>
                  </a:cubicBezTo>
                  <a:lnTo>
                    <a:pt x="2679" y="2625"/>
                  </a:lnTo>
                  <a:cubicBezTo>
                    <a:pt x="2592" y="2798"/>
                    <a:pt x="2734" y="2942"/>
                    <a:pt x="2877" y="2942"/>
                  </a:cubicBezTo>
                  <a:cubicBezTo>
                    <a:pt x="2949" y="2942"/>
                    <a:pt x="3021" y="2906"/>
                    <a:pt x="3064" y="2820"/>
                  </a:cubicBezTo>
                  <a:cubicBezTo>
                    <a:pt x="4136" y="680"/>
                    <a:pt x="4104" y="805"/>
                    <a:pt x="4104" y="596"/>
                  </a:cubicBezTo>
                  <a:cubicBezTo>
                    <a:pt x="4104" y="234"/>
                    <a:pt x="3781" y="1"/>
                    <a:pt x="3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6"/>
            <p:cNvSpPr/>
            <p:nvPr/>
          </p:nvSpPr>
          <p:spPr>
            <a:xfrm>
              <a:off x="4957215" y="2550141"/>
              <a:ext cx="57780" cy="49601"/>
            </a:xfrm>
            <a:custGeom>
              <a:rect b="b" l="l" r="r" t="t"/>
              <a:pathLst>
                <a:path extrusionOk="0" h="1989" w="2317">
                  <a:moveTo>
                    <a:pt x="1333" y="433"/>
                  </a:moveTo>
                  <a:cubicBezTo>
                    <a:pt x="1469" y="433"/>
                    <a:pt x="1609" y="484"/>
                    <a:pt x="1723" y="596"/>
                  </a:cubicBezTo>
                  <a:cubicBezTo>
                    <a:pt x="2075" y="949"/>
                    <a:pt x="1825" y="1552"/>
                    <a:pt x="1328" y="1552"/>
                  </a:cubicBezTo>
                  <a:cubicBezTo>
                    <a:pt x="1017" y="1552"/>
                    <a:pt x="771" y="1301"/>
                    <a:pt x="771" y="995"/>
                  </a:cubicBezTo>
                  <a:cubicBezTo>
                    <a:pt x="771" y="656"/>
                    <a:pt x="1046" y="433"/>
                    <a:pt x="1333" y="433"/>
                  </a:cubicBezTo>
                  <a:close/>
                  <a:moveTo>
                    <a:pt x="1319" y="0"/>
                  </a:moveTo>
                  <a:cubicBezTo>
                    <a:pt x="1075" y="0"/>
                    <a:pt x="826" y="91"/>
                    <a:pt x="622" y="294"/>
                  </a:cubicBezTo>
                  <a:cubicBezTo>
                    <a:pt x="0" y="921"/>
                    <a:pt x="446" y="1988"/>
                    <a:pt x="1328" y="1988"/>
                  </a:cubicBezTo>
                  <a:cubicBezTo>
                    <a:pt x="1876" y="1984"/>
                    <a:pt x="2317" y="1538"/>
                    <a:pt x="2317" y="995"/>
                  </a:cubicBezTo>
                  <a:cubicBezTo>
                    <a:pt x="2317" y="396"/>
                    <a:pt x="1829" y="0"/>
                    <a:pt x="1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6"/>
            <p:cNvSpPr/>
            <p:nvPr/>
          </p:nvSpPr>
          <p:spPr>
            <a:xfrm>
              <a:off x="4754423" y="2426900"/>
              <a:ext cx="328402" cy="246931"/>
            </a:xfrm>
            <a:custGeom>
              <a:rect b="b" l="l" r="r" t="t"/>
              <a:pathLst>
                <a:path extrusionOk="0" h="9902" w="13169">
                  <a:moveTo>
                    <a:pt x="538" y="0"/>
                  </a:moveTo>
                  <a:cubicBezTo>
                    <a:pt x="246" y="0"/>
                    <a:pt x="246" y="432"/>
                    <a:pt x="538" y="432"/>
                  </a:cubicBezTo>
                  <a:lnTo>
                    <a:pt x="11776" y="432"/>
                  </a:lnTo>
                  <a:cubicBezTo>
                    <a:pt x="12305" y="432"/>
                    <a:pt x="12733" y="859"/>
                    <a:pt x="12733" y="1388"/>
                  </a:cubicBezTo>
                  <a:lnTo>
                    <a:pt x="12733" y="4763"/>
                  </a:lnTo>
                  <a:cubicBezTo>
                    <a:pt x="12733" y="5222"/>
                    <a:pt x="12408" y="5617"/>
                    <a:pt x="11957" y="5700"/>
                  </a:cubicBezTo>
                  <a:cubicBezTo>
                    <a:pt x="11860" y="5403"/>
                    <a:pt x="11953" y="5626"/>
                    <a:pt x="8295" y="2075"/>
                  </a:cubicBezTo>
                  <a:cubicBezTo>
                    <a:pt x="8221" y="2005"/>
                    <a:pt x="8128" y="1968"/>
                    <a:pt x="8030" y="1968"/>
                  </a:cubicBezTo>
                  <a:lnTo>
                    <a:pt x="288" y="1968"/>
                  </a:lnTo>
                  <a:cubicBezTo>
                    <a:pt x="0" y="1968"/>
                    <a:pt x="0" y="2400"/>
                    <a:pt x="288" y="2400"/>
                  </a:cubicBezTo>
                  <a:lnTo>
                    <a:pt x="8012" y="2400"/>
                  </a:lnTo>
                  <a:lnTo>
                    <a:pt x="11493" y="5742"/>
                  </a:lnTo>
                  <a:cubicBezTo>
                    <a:pt x="11586" y="5854"/>
                    <a:pt x="11586" y="6016"/>
                    <a:pt x="11493" y="6132"/>
                  </a:cubicBezTo>
                  <a:lnTo>
                    <a:pt x="8012" y="9469"/>
                  </a:lnTo>
                  <a:lnTo>
                    <a:pt x="4294" y="9469"/>
                  </a:lnTo>
                  <a:cubicBezTo>
                    <a:pt x="4001" y="9469"/>
                    <a:pt x="4001" y="9901"/>
                    <a:pt x="4294" y="9901"/>
                  </a:cubicBezTo>
                  <a:lnTo>
                    <a:pt x="8035" y="9901"/>
                  </a:lnTo>
                  <a:cubicBezTo>
                    <a:pt x="8132" y="9901"/>
                    <a:pt x="8225" y="9864"/>
                    <a:pt x="8295" y="9794"/>
                  </a:cubicBezTo>
                  <a:cubicBezTo>
                    <a:pt x="11962" y="6230"/>
                    <a:pt x="11878" y="6466"/>
                    <a:pt x="11967" y="6141"/>
                  </a:cubicBezTo>
                  <a:cubicBezTo>
                    <a:pt x="12654" y="6044"/>
                    <a:pt x="13164" y="5459"/>
                    <a:pt x="13169" y="4763"/>
                  </a:cubicBezTo>
                  <a:lnTo>
                    <a:pt x="13169" y="1388"/>
                  </a:lnTo>
                  <a:cubicBezTo>
                    <a:pt x="13164" y="622"/>
                    <a:pt x="12542" y="0"/>
                    <a:pt x="11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7" name="Google Shape;1937;p56"/>
          <p:cNvSpPr/>
          <p:nvPr/>
        </p:nvSpPr>
        <p:spPr>
          <a:xfrm>
            <a:off x="4102482" y="2385329"/>
            <a:ext cx="366506" cy="331095"/>
          </a:xfrm>
          <a:custGeom>
            <a:rect b="b" l="l" r="r" t="t"/>
            <a:pathLst>
              <a:path extrusionOk="0" h="13277" w="14697">
                <a:moveTo>
                  <a:pt x="6643" y="3125"/>
                </a:moveTo>
                <a:lnTo>
                  <a:pt x="6643" y="4466"/>
                </a:lnTo>
                <a:lnTo>
                  <a:pt x="5519" y="3125"/>
                </a:lnTo>
                <a:close/>
                <a:moveTo>
                  <a:pt x="3667" y="3125"/>
                </a:moveTo>
                <a:lnTo>
                  <a:pt x="5232" y="4986"/>
                </a:lnTo>
                <a:lnTo>
                  <a:pt x="1291" y="4986"/>
                </a:lnTo>
                <a:lnTo>
                  <a:pt x="1291" y="3157"/>
                </a:lnTo>
                <a:cubicBezTo>
                  <a:pt x="1291" y="3139"/>
                  <a:pt x="1300" y="3125"/>
                  <a:pt x="1319" y="3125"/>
                </a:cubicBezTo>
                <a:close/>
                <a:moveTo>
                  <a:pt x="9581" y="1393"/>
                </a:moveTo>
                <a:cubicBezTo>
                  <a:pt x="9706" y="1393"/>
                  <a:pt x="9813" y="1495"/>
                  <a:pt x="9813" y="1625"/>
                </a:cubicBezTo>
                <a:lnTo>
                  <a:pt x="9813" y="4986"/>
                </a:lnTo>
                <a:lnTo>
                  <a:pt x="8059" y="4986"/>
                </a:lnTo>
                <a:lnTo>
                  <a:pt x="8059" y="1393"/>
                </a:lnTo>
                <a:close/>
                <a:moveTo>
                  <a:pt x="11224" y="2076"/>
                </a:moveTo>
                <a:cubicBezTo>
                  <a:pt x="12436" y="2076"/>
                  <a:pt x="13415" y="3055"/>
                  <a:pt x="13415" y="4267"/>
                </a:cubicBezTo>
                <a:lnTo>
                  <a:pt x="13415" y="4986"/>
                </a:lnTo>
                <a:lnTo>
                  <a:pt x="10249" y="4986"/>
                </a:lnTo>
                <a:lnTo>
                  <a:pt x="10249" y="2076"/>
                </a:lnTo>
                <a:close/>
                <a:moveTo>
                  <a:pt x="7351" y="436"/>
                </a:moveTo>
                <a:cubicBezTo>
                  <a:pt x="7489" y="436"/>
                  <a:pt x="7627" y="528"/>
                  <a:pt x="7627" y="711"/>
                </a:cubicBezTo>
                <a:lnTo>
                  <a:pt x="7627" y="5636"/>
                </a:lnTo>
                <a:lnTo>
                  <a:pt x="7074" y="4981"/>
                </a:lnTo>
                <a:lnTo>
                  <a:pt x="7074" y="711"/>
                </a:lnTo>
                <a:cubicBezTo>
                  <a:pt x="7074" y="528"/>
                  <a:pt x="7213" y="436"/>
                  <a:pt x="7351" y="436"/>
                </a:cubicBezTo>
                <a:close/>
                <a:moveTo>
                  <a:pt x="3686" y="1770"/>
                </a:moveTo>
                <a:cubicBezTo>
                  <a:pt x="3764" y="1770"/>
                  <a:pt x="3841" y="1803"/>
                  <a:pt x="3895" y="1867"/>
                </a:cubicBezTo>
                <a:lnTo>
                  <a:pt x="7562" y="6235"/>
                </a:lnTo>
                <a:cubicBezTo>
                  <a:pt x="7725" y="6432"/>
                  <a:pt x="7557" y="6691"/>
                  <a:pt x="7348" y="6691"/>
                </a:cubicBezTo>
                <a:cubicBezTo>
                  <a:pt x="7301" y="6691"/>
                  <a:pt x="7252" y="6678"/>
                  <a:pt x="7204" y="6648"/>
                </a:cubicBezTo>
                <a:cubicBezTo>
                  <a:pt x="7149" y="6615"/>
                  <a:pt x="7288" y="6764"/>
                  <a:pt x="3477" y="2224"/>
                </a:cubicBezTo>
                <a:cubicBezTo>
                  <a:pt x="3380" y="2108"/>
                  <a:pt x="3394" y="1932"/>
                  <a:pt x="3510" y="1834"/>
                </a:cubicBezTo>
                <a:cubicBezTo>
                  <a:pt x="3561" y="1791"/>
                  <a:pt x="3624" y="1770"/>
                  <a:pt x="3686" y="1770"/>
                </a:cubicBezTo>
                <a:close/>
                <a:moveTo>
                  <a:pt x="781" y="5422"/>
                </a:moveTo>
                <a:cubicBezTo>
                  <a:pt x="784" y="5422"/>
                  <a:pt x="787" y="5422"/>
                  <a:pt x="789" y="5422"/>
                </a:cubicBezTo>
                <a:lnTo>
                  <a:pt x="5589" y="5422"/>
                </a:lnTo>
                <a:cubicBezTo>
                  <a:pt x="6917" y="7001"/>
                  <a:pt x="6819" y="6889"/>
                  <a:pt x="6847" y="6912"/>
                </a:cubicBezTo>
                <a:cubicBezTo>
                  <a:pt x="6945" y="7015"/>
                  <a:pt x="7070" y="7080"/>
                  <a:pt x="7209" y="7107"/>
                </a:cubicBezTo>
                <a:cubicBezTo>
                  <a:pt x="7257" y="7116"/>
                  <a:pt x="7303" y="7121"/>
                  <a:pt x="7348" y="7121"/>
                </a:cubicBezTo>
                <a:cubicBezTo>
                  <a:pt x="7635" y="7121"/>
                  <a:pt x="7871" y="6950"/>
                  <a:pt x="8003" y="6685"/>
                </a:cubicBezTo>
                <a:cubicBezTo>
                  <a:pt x="8091" y="6471"/>
                  <a:pt x="8040" y="6342"/>
                  <a:pt x="8054" y="5422"/>
                </a:cubicBezTo>
                <a:lnTo>
                  <a:pt x="13903" y="5422"/>
                </a:lnTo>
                <a:cubicBezTo>
                  <a:pt x="14098" y="5422"/>
                  <a:pt x="14255" y="5580"/>
                  <a:pt x="14260" y="5775"/>
                </a:cubicBezTo>
                <a:lnTo>
                  <a:pt x="14260" y="7117"/>
                </a:lnTo>
                <a:cubicBezTo>
                  <a:pt x="14260" y="7312"/>
                  <a:pt x="14102" y="7469"/>
                  <a:pt x="13907" y="7469"/>
                </a:cubicBezTo>
                <a:lnTo>
                  <a:pt x="789" y="7469"/>
                </a:lnTo>
                <a:cubicBezTo>
                  <a:pt x="595" y="7469"/>
                  <a:pt x="437" y="7312"/>
                  <a:pt x="437" y="7117"/>
                </a:cubicBezTo>
                <a:lnTo>
                  <a:pt x="437" y="5775"/>
                </a:lnTo>
                <a:cubicBezTo>
                  <a:pt x="437" y="5583"/>
                  <a:pt x="590" y="5422"/>
                  <a:pt x="781" y="5422"/>
                </a:cubicBezTo>
                <a:close/>
                <a:moveTo>
                  <a:pt x="7353" y="1"/>
                </a:moveTo>
                <a:cubicBezTo>
                  <a:pt x="6958" y="1"/>
                  <a:pt x="6643" y="316"/>
                  <a:pt x="6643" y="711"/>
                </a:cubicBezTo>
                <a:lnTo>
                  <a:pt x="6643" y="2693"/>
                </a:lnTo>
                <a:lnTo>
                  <a:pt x="5153" y="2693"/>
                </a:lnTo>
                <a:lnTo>
                  <a:pt x="4224" y="1588"/>
                </a:lnTo>
                <a:cubicBezTo>
                  <a:pt x="4077" y="1416"/>
                  <a:pt x="3880" y="1337"/>
                  <a:pt x="3687" y="1337"/>
                </a:cubicBezTo>
                <a:cubicBezTo>
                  <a:pt x="3344" y="1337"/>
                  <a:pt x="3011" y="1582"/>
                  <a:pt x="2976" y="1983"/>
                </a:cubicBezTo>
                <a:cubicBezTo>
                  <a:pt x="2943" y="2382"/>
                  <a:pt x="3222" y="2572"/>
                  <a:pt x="3301" y="2693"/>
                </a:cubicBezTo>
                <a:lnTo>
                  <a:pt x="1314" y="2693"/>
                </a:lnTo>
                <a:cubicBezTo>
                  <a:pt x="1059" y="2693"/>
                  <a:pt x="850" y="2902"/>
                  <a:pt x="850" y="3157"/>
                </a:cubicBezTo>
                <a:lnTo>
                  <a:pt x="850" y="4986"/>
                </a:lnTo>
                <a:lnTo>
                  <a:pt x="789" y="4986"/>
                </a:lnTo>
                <a:cubicBezTo>
                  <a:pt x="353" y="4986"/>
                  <a:pt x="0" y="5339"/>
                  <a:pt x="0" y="5775"/>
                </a:cubicBezTo>
                <a:lnTo>
                  <a:pt x="0" y="7117"/>
                </a:lnTo>
                <a:cubicBezTo>
                  <a:pt x="0" y="7548"/>
                  <a:pt x="353" y="7901"/>
                  <a:pt x="789" y="7901"/>
                </a:cubicBezTo>
                <a:lnTo>
                  <a:pt x="1291" y="7901"/>
                </a:lnTo>
                <a:cubicBezTo>
                  <a:pt x="1291" y="7906"/>
                  <a:pt x="2168" y="12380"/>
                  <a:pt x="2173" y="12385"/>
                </a:cubicBezTo>
                <a:cubicBezTo>
                  <a:pt x="2289" y="12905"/>
                  <a:pt x="2753" y="13276"/>
                  <a:pt x="3291" y="13276"/>
                </a:cubicBezTo>
                <a:lnTo>
                  <a:pt x="3449" y="13276"/>
                </a:lnTo>
                <a:cubicBezTo>
                  <a:pt x="3737" y="13276"/>
                  <a:pt x="3737" y="12840"/>
                  <a:pt x="3449" y="12840"/>
                </a:cubicBezTo>
                <a:lnTo>
                  <a:pt x="3291" y="12840"/>
                </a:lnTo>
                <a:cubicBezTo>
                  <a:pt x="2957" y="12840"/>
                  <a:pt x="2669" y="12613"/>
                  <a:pt x="2595" y="12288"/>
                </a:cubicBezTo>
                <a:lnTo>
                  <a:pt x="2437" y="11489"/>
                </a:lnTo>
                <a:lnTo>
                  <a:pt x="12255" y="11489"/>
                </a:lnTo>
                <a:lnTo>
                  <a:pt x="12097" y="12288"/>
                </a:lnTo>
                <a:cubicBezTo>
                  <a:pt x="12023" y="12613"/>
                  <a:pt x="11735" y="12840"/>
                  <a:pt x="11401" y="12840"/>
                </a:cubicBezTo>
                <a:lnTo>
                  <a:pt x="4229" y="12840"/>
                </a:lnTo>
                <a:cubicBezTo>
                  <a:pt x="3941" y="12840"/>
                  <a:pt x="3941" y="13272"/>
                  <a:pt x="4229" y="13276"/>
                </a:cubicBezTo>
                <a:lnTo>
                  <a:pt x="11410" y="13276"/>
                </a:lnTo>
                <a:cubicBezTo>
                  <a:pt x="11907" y="13276"/>
                  <a:pt x="12380" y="12956"/>
                  <a:pt x="12529" y="12376"/>
                </a:cubicBezTo>
                <a:lnTo>
                  <a:pt x="12816" y="10914"/>
                </a:lnTo>
                <a:cubicBezTo>
                  <a:pt x="12848" y="10752"/>
                  <a:pt x="12722" y="10655"/>
                  <a:pt x="12598" y="10655"/>
                </a:cubicBezTo>
                <a:cubicBezTo>
                  <a:pt x="12505" y="10655"/>
                  <a:pt x="12413" y="10709"/>
                  <a:pt x="12389" y="10830"/>
                </a:cubicBezTo>
                <a:lnTo>
                  <a:pt x="12343" y="11053"/>
                </a:lnTo>
                <a:lnTo>
                  <a:pt x="2358" y="11053"/>
                </a:lnTo>
                <a:lnTo>
                  <a:pt x="2103" y="9767"/>
                </a:lnTo>
                <a:lnTo>
                  <a:pt x="9414" y="9767"/>
                </a:lnTo>
                <a:cubicBezTo>
                  <a:pt x="9702" y="9767"/>
                  <a:pt x="9702" y="9335"/>
                  <a:pt x="9414" y="9331"/>
                </a:cubicBezTo>
                <a:lnTo>
                  <a:pt x="2020" y="9331"/>
                </a:lnTo>
                <a:lnTo>
                  <a:pt x="1736" y="7901"/>
                </a:lnTo>
                <a:lnTo>
                  <a:pt x="12960" y="7901"/>
                </a:lnTo>
                <a:lnTo>
                  <a:pt x="12682" y="9331"/>
                </a:lnTo>
                <a:lnTo>
                  <a:pt x="10194" y="9331"/>
                </a:lnTo>
                <a:cubicBezTo>
                  <a:pt x="9906" y="9335"/>
                  <a:pt x="9906" y="9767"/>
                  <a:pt x="10194" y="9767"/>
                </a:cubicBezTo>
                <a:lnTo>
                  <a:pt x="12594" y="9767"/>
                </a:lnTo>
                <a:lnTo>
                  <a:pt x="12538" y="10064"/>
                </a:lnTo>
                <a:cubicBezTo>
                  <a:pt x="12506" y="10227"/>
                  <a:pt x="12633" y="10325"/>
                  <a:pt x="12757" y="10325"/>
                </a:cubicBezTo>
                <a:cubicBezTo>
                  <a:pt x="12850" y="10325"/>
                  <a:pt x="12941" y="10271"/>
                  <a:pt x="12965" y="10148"/>
                </a:cubicBezTo>
                <a:lnTo>
                  <a:pt x="13406" y="7901"/>
                </a:lnTo>
                <a:lnTo>
                  <a:pt x="13907" y="7901"/>
                </a:lnTo>
                <a:cubicBezTo>
                  <a:pt x="14344" y="7901"/>
                  <a:pt x="14696" y="7548"/>
                  <a:pt x="14696" y="7117"/>
                </a:cubicBezTo>
                <a:lnTo>
                  <a:pt x="14696" y="5775"/>
                </a:lnTo>
                <a:cubicBezTo>
                  <a:pt x="14696" y="5339"/>
                  <a:pt x="14344" y="4986"/>
                  <a:pt x="13907" y="4986"/>
                </a:cubicBezTo>
                <a:lnTo>
                  <a:pt x="13847" y="4986"/>
                </a:lnTo>
                <a:lnTo>
                  <a:pt x="13847" y="4267"/>
                </a:lnTo>
                <a:cubicBezTo>
                  <a:pt x="13847" y="2818"/>
                  <a:pt x="12672" y="1644"/>
                  <a:pt x="11224" y="1639"/>
                </a:cubicBezTo>
                <a:lnTo>
                  <a:pt x="10249" y="1639"/>
                </a:lnTo>
                <a:lnTo>
                  <a:pt x="10249" y="1625"/>
                </a:lnTo>
                <a:cubicBezTo>
                  <a:pt x="10245" y="1259"/>
                  <a:pt x="9948" y="957"/>
                  <a:pt x="9581" y="957"/>
                </a:cubicBezTo>
                <a:lnTo>
                  <a:pt x="8059" y="957"/>
                </a:lnTo>
                <a:lnTo>
                  <a:pt x="8059" y="711"/>
                </a:lnTo>
                <a:cubicBezTo>
                  <a:pt x="8059" y="316"/>
                  <a:pt x="7743" y="1"/>
                  <a:pt x="73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8" name="Google Shape;1938;p56"/>
          <p:cNvGrpSpPr/>
          <p:nvPr/>
        </p:nvGrpSpPr>
        <p:grpSpPr>
          <a:xfrm>
            <a:off x="3488621" y="2368197"/>
            <a:ext cx="366506" cy="365260"/>
            <a:chOff x="3488621" y="2368197"/>
            <a:chExt cx="366506" cy="365260"/>
          </a:xfrm>
        </p:grpSpPr>
        <p:sp>
          <p:nvSpPr>
            <p:cNvPr id="1939" name="Google Shape;1939;p56"/>
            <p:cNvSpPr/>
            <p:nvPr/>
          </p:nvSpPr>
          <p:spPr>
            <a:xfrm>
              <a:off x="3488621" y="2368197"/>
              <a:ext cx="366506" cy="365260"/>
            </a:xfrm>
            <a:custGeom>
              <a:rect b="b" l="l" r="r" t="t"/>
              <a:pathLst>
                <a:path extrusionOk="0" h="14647" w="14697">
                  <a:moveTo>
                    <a:pt x="1853" y="1"/>
                  </a:moveTo>
                  <a:cubicBezTo>
                    <a:pt x="832" y="1"/>
                    <a:pt x="5" y="827"/>
                    <a:pt x="5" y="1848"/>
                  </a:cubicBezTo>
                  <a:lnTo>
                    <a:pt x="5" y="6699"/>
                  </a:lnTo>
                  <a:cubicBezTo>
                    <a:pt x="1" y="7293"/>
                    <a:pt x="289" y="7850"/>
                    <a:pt x="776" y="8198"/>
                  </a:cubicBezTo>
                  <a:lnTo>
                    <a:pt x="776" y="10074"/>
                  </a:lnTo>
                  <a:cubicBezTo>
                    <a:pt x="776" y="10416"/>
                    <a:pt x="1052" y="10618"/>
                    <a:pt x="1329" y="10618"/>
                  </a:cubicBezTo>
                  <a:cubicBezTo>
                    <a:pt x="1528" y="10618"/>
                    <a:pt x="1728" y="10514"/>
                    <a:pt x="1825" y="10282"/>
                  </a:cubicBezTo>
                  <a:lnTo>
                    <a:pt x="2549" y="8546"/>
                  </a:lnTo>
                  <a:lnTo>
                    <a:pt x="3106" y="8546"/>
                  </a:lnTo>
                  <a:cubicBezTo>
                    <a:pt x="3399" y="8546"/>
                    <a:pt x="3399" y="8115"/>
                    <a:pt x="3106" y="8115"/>
                  </a:cubicBezTo>
                  <a:lnTo>
                    <a:pt x="2405" y="8115"/>
                  </a:lnTo>
                  <a:cubicBezTo>
                    <a:pt x="2317" y="8115"/>
                    <a:pt x="2238" y="8166"/>
                    <a:pt x="2206" y="8249"/>
                  </a:cubicBezTo>
                  <a:lnTo>
                    <a:pt x="1426" y="10115"/>
                  </a:lnTo>
                  <a:cubicBezTo>
                    <a:pt x="1403" y="10156"/>
                    <a:pt x="1364" y="10175"/>
                    <a:pt x="1325" y="10175"/>
                  </a:cubicBezTo>
                  <a:cubicBezTo>
                    <a:pt x="1270" y="10175"/>
                    <a:pt x="1216" y="10137"/>
                    <a:pt x="1208" y="10069"/>
                  </a:cubicBezTo>
                  <a:lnTo>
                    <a:pt x="1208" y="8082"/>
                  </a:lnTo>
                  <a:cubicBezTo>
                    <a:pt x="1208" y="8008"/>
                    <a:pt x="1171" y="7938"/>
                    <a:pt x="1106" y="7901"/>
                  </a:cubicBezTo>
                  <a:cubicBezTo>
                    <a:pt x="692" y="7641"/>
                    <a:pt x="437" y="7186"/>
                    <a:pt x="437" y="6699"/>
                  </a:cubicBezTo>
                  <a:lnTo>
                    <a:pt x="437" y="1848"/>
                  </a:lnTo>
                  <a:cubicBezTo>
                    <a:pt x="442" y="1068"/>
                    <a:pt x="1073" y="433"/>
                    <a:pt x="1853" y="433"/>
                  </a:cubicBezTo>
                  <a:lnTo>
                    <a:pt x="6834" y="433"/>
                  </a:lnTo>
                  <a:cubicBezTo>
                    <a:pt x="7618" y="433"/>
                    <a:pt x="8249" y="1068"/>
                    <a:pt x="8249" y="1848"/>
                  </a:cubicBezTo>
                  <a:lnTo>
                    <a:pt x="8249" y="6699"/>
                  </a:lnTo>
                  <a:cubicBezTo>
                    <a:pt x="8249" y="7479"/>
                    <a:pt x="7618" y="8115"/>
                    <a:pt x="6834" y="8115"/>
                  </a:cubicBezTo>
                  <a:lnTo>
                    <a:pt x="3974" y="8115"/>
                  </a:lnTo>
                  <a:cubicBezTo>
                    <a:pt x="3686" y="8115"/>
                    <a:pt x="3686" y="8546"/>
                    <a:pt x="3974" y="8546"/>
                  </a:cubicBezTo>
                  <a:lnTo>
                    <a:pt x="4424" y="8546"/>
                  </a:lnTo>
                  <a:lnTo>
                    <a:pt x="4424" y="10723"/>
                  </a:lnTo>
                  <a:cubicBezTo>
                    <a:pt x="4429" y="11745"/>
                    <a:pt x="5255" y="12571"/>
                    <a:pt x="6277" y="12575"/>
                  </a:cubicBezTo>
                  <a:lnTo>
                    <a:pt x="10580" y="12575"/>
                  </a:lnTo>
                  <a:cubicBezTo>
                    <a:pt x="10867" y="12571"/>
                    <a:pt x="10867" y="12139"/>
                    <a:pt x="10580" y="12139"/>
                  </a:cubicBezTo>
                  <a:lnTo>
                    <a:pt x="6277" y="12139"/>
                  </a:lnTo>
                  <a:cubicBezTo>
                    <a:pt x="5492" y="12139"/>
                    <a:pt x="4861" y="11503"/>
                    <a:pt x="4861" y="10723"/>
                  </a:cubicBezTo>
                  <a:lnTo>
                    <a:pt x="4861" y="8546"/>
                  </a:lnTo>
                  <a:cubicBezTo>
                    <a:pt x="5103" y="8545"/>
                    <a:pt x="5317" y="8544"/>
                    <a:pt x="5507" y="8544"/>
                  </a:cubicBezTo>
                  <a:cubicBezTo>
                    <a:pt x="6075" y="8544"/>
                    <a:pt x="6423" y="8550"/>
                    <a:pt x="6661" y="8550"/>
                  </a:cubicBezTo>
                  <a:cubicBezTo>
                    <a:pt x="6979" y="8550"/>
                    <a:pt x="7100" y="8539"/>
                    <a:pt x="7288" y="8491"/>
                  </a:cubicBezTo>
                  <a:lnTo>
                    <a:pt x="9178" y="10696"/>
                  </a:lnTo>
                  <a:cubicBezTo>
                    <a:pt x="9280" y="10812"/>
                    <a:pt x="9420" y="10870"/>
                    <a:pt x="9561" y="10870"/>
                  </a:cubicBezTo>
                  <a:cubicBezTo>
                    <a:pt x="9701" y="10870"/>
                    <a:pt x="9841" y="10812"/>
                    <a:pt x="9944" y="10696"/>
                  </a:cubicBezTo>
                  <a:lnTo>
                    <a:pt x="10826" y="9660"/>
                  </a:lnTo>
                  <a:cubicBezTo>
                    <a:pt x="10967" y="9498"/>
                    <a:pt x="10820" y="9299"/>
                    <a:pt x="10657" y="9299"/>
                  </a:cubicBezTo>
                  <a:cubicBezTo>
                    <a:pt x="10602" y="9299"/>
                    <a:pt x="10544" y="9322"/>
                    <a:pt x="10496" y="9377"/>
                  </a:cubicBezTo>
                  <a:lnTo>
                    <a:pt x="9614" y="10412"/>
                  </a:lnTo>
                  <a:cubicBezTo>
                    <a:pt x="9600" y="10429"/>
                    <a:pt x="9580" y="10437"/>
                    <a:pt x="9561" y="10437"/>
                  </a:cubicBezTo>
                  <a:cubicBezTo>
                    <a:pt x="9541" y="10437"/>
                    <a:pt x="9521" y="10429"/>
                    <a:pt x="9507" y="10412"/>
                  </a:cubicBezTo>
                  <a:lnTo>
                    <a:pt x="7716" y="8319"/>
                  </a:lnTo>
                  <a:cubicBezTo>
                    <a:pt x="8310" y="7999"/>
                    <a:pt x="8686" y="7372"/>
                    <a:pt x="8686" y="6694"/>
                  </a:cubicBezTo>
                  <a:lnTo>
                    <a:pt x="8686" y="6267"/>
                  </a:lnTo>
                  <a:cubicBezTo>
                    <a:pt x="8946" y="6383"/>
                    <a:pt x="9159" y="6588"/>
                    <a:pt x="9289" y="6847"/>
                  </a:cubicBezTo>
                  <a:cubicBezTo>
                    <a:pt x="9345" y="6957"/>
                    <a:pt x="9453" y="7011"/>
                    <a:pt x="9561" y="7011"/>
                  </a:cubicBezTo>
                  <a:cubicBezTo>
                    <a:pt x="9669" y="7011"/>
                    <a:pt x="9776" y="6957"/>
                    <a:pt x="9832" y="6847"/>
                  </a:cubicBezTo>
                  <a:cubicBezTo>
                    <a:pt x="10048" y="6421"/>
                    <a:pt x="10485" y="6150"/>
                    <a:pt x="10959" y="6150"/>
                  </a:cubicBezTo>
                  <a:cubicBezTo>
                    <a:pt x="10975" y="6150"/>
                    <a:pt x="10991" y="6151"/>
                    <a:pt x="11007" y="6151"/>
                  </a:cubicBezTo>
                  <a:cubicBezTo>
                    <a:pt x="11893" y="6174"/>
                    <a:pt x="12343" y="7228"/>
                    <a:pt x="11768" y="7906"/>
                  </a:cubicBezTo>
                  <a:lnTo>
                    <a:pt x="11062" y="8723"/>
                  </a:lnTo>
                  <a:cubicBezTo>
                    <a:pt x="10924" y="8888"/>
                    <a:pt x="11071" y="9087"/>
                    <a:pt x="11231" y="9087"/>
                  </a:cubicBezTo>
                  <a:cubicBezTo>
                    <a:pt x="11287" y="9087"/>
                    <a:pt x="11344" y="9063"/>
                    <a:pt x="11392" y="9006"/>
                  </a:cubicBezTo>
                  <a:lnTo>
                    <a:pt x="12097" y="8184"/>
                  </a:lnTo>
                  <a:cubicBezTo>
                    <a:pt x="12919" y="7228"/>
                    <a:pt x="12260" y="5715"/>
                    <a:pt x="10969" y="5715"/>
                  </a:cubicBezTo>
                  <a:cubicBezTo>
                    <a:pt x="10408" y="5715"/>
                    <a:pt x="9879" y="5989"/>
                    <a:pt x="9558" y="6458"/>
                  </a:cubicBezTo>
                  <a:cubicBezTo>
                    <a:pt x="9349" y="6147"/>
                    <a:pt x="9043" y="5914"/>
                    <a:pt x="8686" y="5803"/>
                  </a:cubicBezTo>
                  <a:lnTo>
                    <a:pt x="8686" y="4462"/>
                  </a:lnTo>
                  <a:lnTo>
                    <a:pt x="12845" y="4462"/>
                  </a:lnTo>
                  <a:cubicBezTo>
                    <a:pt x="13629" y="4462"/>
                    <a:pt x="14260" y="5093"/>
                    <a:pt x="14260" y="5877"/>
                  </a:cubicBezTo>
                  <a:lnTo>
                    <a:pt x="14260" y="10728"/>
                  </a:lnTo>
                  <a:cubicBezTo>
                    <a:pt x="14265" y="11215"/>
                    <a:pt x="14010" y="11670"/>
                    <a:pt x="13597" y="11926"/>
                  </a:cubicBezTo>
                  <a:cubicBezTo>
                    <a:pt x="13532" y="11967"/>
                    <a:pt x="13495" y="12037"/>
                    <a:pt x="13495" y="12111"/>
                  </a:cubicBezTo>
                  <a:lnTo>
                    <a:pt x="13495" y="14098"/>
                  </a:lnTo>
                  <a:cubicBezTo>
                    <a:pt x="13495" y="14170"/>
                    <a:pt x="13438" y="14211"/>
                    <a:pt x="13381" y="14211"/>
                  </a:cubicBezTo>
                  <a:cubicBezTo>
                    <a:pt x="13338" y="14211"/>
                    <a:pt x="13296" y="14189"/>
                    <a:pt x="13276" y="14140"/>
                  </a:cubicBezTo>
                  <a:lnTo>
                    <a:pt x="12497" y="12274"/>
                  </a:lnTo>
                  <a:cubicBezTo>
                    <a:pt x="12459" y="12195"/>
                    <a:pt x="12381" y="12139"/>
                    <a:pt x="12292" y="12139"/>
                  </a:cubicBezTo>
                  <a:lnTo>
                    <a:pt x="11448" y="12139"/>
                  </a:lnTo>
                  <a:cubicBezTo>
                    <a:pt x="11160" y="12139"/>
                    <a:pt x="11160" y="12575"/>
                    <a:pt x="11448" y="12575"/>
                  </a:cubicBezTo>
                  <a:lnTo>
                    <a:pt x="12148" y="12575"/>
                  </a:lnTo>
                  <a:lnTo>
                    <a:pt x="12877" y="14311"/>
                  </a:lnTo>
                  <a:cubicBezTo>
                    <a:pt x="12974" y="14542"/>
                    <a:pt x="13173" y="14647"/>
                    <a:pt x="13372" y="14647"/>
                  </a:cubicBezTo>
                  <a:cubicBezTo>
                    <a:pt x="13649" y="14647"/>
                    <a:pt x="13926" y="14444"/>
                    <a:pt x="13926" y="14098"/>
                  </a:cubicBezTo>
                  <a:lnTo>
                    <a:pt x="13926" y="12223"/>
                  </a:lnTo>
                  <a:cubicBezTo>
                    <a:pt x="14409" y="11879"/>
                    <a:pt x="14697" y="11318"/>
                    <a:pt x="14697" y="10723"/>
                  </a:cubicBezTo>
                  <a:lnTo>
                    <a:pt x="14697" y="5873"/>
                  </a:lnTo>
                  <a:cubicBezTo>
                    <a:pt x="14697" y="4852"/>
                    <a:pt x="13866" y="4025"/>
                    <a:pt x="12845" y="4025"/>
                  </a:cubicBezTo>
                  <a:lnTo>
                    <a:pt x="8686" y="4025"/>
                  </a:lnTo>
                  <a:lnTo>
                    <a:pt x="8686" y="1848"/>
                  </a:lnTo>
                  <a:cubicBezTo>
                    <a:pt x="8686" y="827"/>
                    <a:pt x="7855" y="1"/>
                    <a:pt x="68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6"/>
            <p:cNvSpPr/>
            <p:nvPr/>
          </p:nvSpPr>
          <p:spPr>
            <a:xfrm>
              <a:off x="3635528" y="2479094"/>
              <a:ext cx="29875" cy="56060"/>
            </a:xfrm>
            <a:custGeom>
              <a:rect b="b" l="l" r="r" t="t"/>
              <a:pathLst>
                <a:path extrusionOk="0" h="2248" w="1198">
                  <a:moveTo>
                    <a:pt x="594" y="432"/>
                  </a:moveTo>
                  <a:cubicBezTo>
                    <a:pt x="757" y="432"/>
                    <a:pt x="762" y="474"/>
                    <a:pt x="762" y="572"/>
                  </a:cubicBezTo>
                  <a:lnTo>
                    <a:pt x="762" y="1672"/>
                  </a:lnTo>
                  <a:cubicBezTo>
                    <a:pt x="762" y="1769"/>
                    <a:pt x="762" y="1811"/>
                    <a:pt x="594" y="1811"/>
                  </a:cubicBezTo>
                  <a:cubicBezTo>
                    <a:pt x="427" y="1811"/>
                    <a:pt x="437" y="1778"/>
                    <a:pt x="437" y="1672"/>
                  </a:cubicBezTo>
                  <a:lnTo>
                    <a:pt x="437" y="572"/>
                  </a:lnTo>
                  <a:cubicBezTo>
                    <a:pt x="437" y="465"/>
                    <a:pt x="437" y="432"/>
                    <a:pt x="594" y="432"/>
                  </a:cubicBezTo>
                  <a:close/>
                  <a:moveTo>
                    <a:pt x="594" y="1"/>
                  </a:moveTo>
                  <a:cubicBezTo>
                    <a:pt x="214" y="1"/>
                    <a:pt x="0" y="210"/>
                    <a:pt x="0" y="572"/>
                  </a:cubicBezTo>
                  <a:lnTo>
                    <a:pt x="0" y="1676"/>
                  </a:lnTo>
                  <a:cubicBezTo>
                    <a:pt x="0" y="2038"/>
                    <a:pt x="218" y="2247"/>
                    <a:pt x="594" y="2247"/>
                  </a:cubicBezTo>
                  <a:cubicBezTo>
                    <a:pt x="975" y="2247"/>
                    <a:pt x="1198" y="2038"/>
                    <a:pt x="1198" y="1676"/>
                  </a:cubicBezTo>
                  <a:lnTo>
                    <a:pt x="1198" y="572"/>
                  </a:lnTo>
                  <a:cubicBezTo>
                    <a:pt x="1198" y="210"/>
                    <a:pt x="975" y="1"/>
                    <a:pt x="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3617697" y="2462885"/>
              <a:ext cx="65311" cy="88354"/>
            </a:xfrm>
            <a:custGeom>
              <a:rect b="b" l="l" r="r" t="t"/>
              <a:pathLst>
                <a:path extrusionOk="0" h="3543" w="2619">
                  <a:moveTo>
                    <a:pt x="1309" y="433"/>
                  </a:moveTo>
                  <a:cubicBezTo>
                    <a:pt x="1899" y="433"/>
                    <a:pt x="2187" y="692"/>
                    <a:pt x="2187" y="1222"/>
                  </a:cubicBezTo>
                  <a:lnTo>
                    <a:pt x="2187" y="2322"/>
                  </a:lnTo>
                  <a:cubicBezTo>
                    <a:pt x="2187" y="2851"/>
                    <a:pt x="1899" y="3111"/>
                    <a:pt x="1309" y="3111"/>
                  </a:cubicBezTo>
                  <a:cubicBezTo>
                    <a:pt x="720" y="3111"/>
                    <a:pt x="432" y="2851"/>
                    <a:pt x="432" y="2322"/>
                  </a:cubicBezTo>
                  <a:lnTo>
                    <a:pt x="432" y="1222"/>
                  </a:lnTo>
                  <a:cubicBezTo>
                    <a:pt x="432" y="692"/>
                    <a:pt x="720" y="433"/>
                    <a:pt x="1309" y="433"/>
                  </a:cubicBezTo>
                  <a:close/>
                  <a:moveTo>
                    <a:pt x="1309" y="1"/>
                  </a:moveTo>
                  <a:cubicBezTo>
                    <a:pt x="488" y="1"/>
                    <a:pt x="0" y="456"/>
                    <a:pt x="0" y="1222"/>
                  </a:cubicBezTo>
                  <a:lnTo>
                    <a:pt x="0" y="2322"/>
                  </a:lnTo>
                  <a:cubicBezTo>
                    <a:pt x="0" y="3088"/>
                    <a:pt x="488" y="3543"/>
                    <a:pt x="1309" y="3543"/>
                  </a:cubicBezTo>
                  <a:cubicBezTo>
                    <a:pt x="2131" y="3543"/>
                    <a:pt x="2618" y="3083"/>
                    <a:pt x="2618" y="2322"/>
                  </a:cubicBezTo>
                  <a:lnTo>
                    <a:pt x="2618" y="1222"/>
                  </a:lnTo>
                  <a:cubicBezTo>
                    <a:pt x="2618" y="456"/>
                    <a:pt x="2131" y="1"/>
                    <a:pt x="13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3510865" y="2399693"/>
              <a:ext cx="65411" cy="88229"/>
            </a:xfrm>
            <a:custGeom>
              <a:rect b="b" l="l" r="r" t="t"/>
              <a:pathLst>
                <a:path extrusionOk="0" h="3538" w="2623">
                  <a:moveTo>
                    <a:pt x="1314" y="432"/>
                  </a:moveTo>
                  <a:cubicBezTo>
                    <a:pt x="1903" y="432"/>
                    <a:pt x="2186" y="687"/>
                    <a:pt x="2186" y="1217"/>
                  </a:cubicBezTo>
                  <a:lnTo>
                    <a:pt x="2191" y="2321"/>
                  </a:lnTo>
                  <a:cubicBezTo>
                    <a:pt x="2191" y="2850"/>
                    <a:pt x="1903" y="3106"/>
                    <a:pt x="1314" y="3106"/>
                  </a:cubicBezTo>
                  <a:cubicBezTo>
                    <a:pt x="724" y="3106"/>
                    <a:pt x="436" y="2850"/>
                    <a:pt x="436" y="2321"/>
                  </a:cubicBezTo>
                  <a:lnTo>
                    <a:pt x="436" y="1217"/>
                  </a:lnTo>
                  <a:cubicBezTo>
                    <a:pt x="436" y="687"/>
                    <a:pt x="720" y="432"/>
                    <a:pt x="1314" y="432"/>
                  </a:cubicBezTo>
                  <a:close/>
                  <a:moveTo>
                    <a:pt x="1314" y="0"/>
                  </a:moveTo>
                  <a:cubicBezTo>
                    <a:pt x="492" y="0"/>
                    <a:pt x="0" y="455"/>
                    <a:pt x="0" y="1217"/>
                  </a:cubicBezTo>
                  <a:lnTo>
                    <a:pt x="0" y="2321"/>
                  </a:lnTo>
                  <a:cubicBezTo>
                    <a:pt x="0" y="3083"/>
                    <a:pt x="492" y="3537"/>
                    <a:pt x="1314" y="3537"/>
                  </a:cubicBezTo>
                  <a:cubicBezTo>
                    <a:pt x="2131" y="3537"/>
                    <a:pt x="2623" y="3087"/>
                    <a:pt x="2623" y="2321"/>
                  </a:cubicBezTo>
                  <a:lnTo>
                    <a:pt x="2623" y="1217"/>
                  </a:lnTo>
                  <a:cubicBezTo>
                    <a:pt x="2623" y="451"/>
                    <a:pt x="2131" y="0"/>
                    <a:pt x="13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6"/>
            <p:cNvSpPr/>
            <p:nvPr/>
          </p:nvSpPr>
          <p:spPr>
            <a:xfrm>
              <a:off x="3528795" y="2415653"/>
              <a:ext cx="29775" cy="56060"/>
            </a:xfrm>
            <a:custGeom>
              <a:rect b="b" l="l" r="r" t="t"/>
              <a:pathLst>
                <a:path extrusionOk="0" h="2248" w="1194">
                  <a:moveTo>
                    <a:pt x="595" y="437"/>
                  </a:moveTo>
                  <a:cubicBezTo>
                    <a:pt x="752" y="437"/>
                    <a:pt x="762" y="479"/>
                    <a:pt x="762" y="577"/>
                  </a:cubicBezTo>
                  <a:lnTo>
                    <a:pt x="762" y="1681"/>
                  </a:lnTo>
                  <a:cubicBezTo>
                    <a:pt x="762" y="1779"/>
                    <a:pt x="762" y="1816"/>
                    <a:pt x="595" y="1816"/>
                  </a:cubicBezTo>
                  <a:cubicBezTo>
                    <a:pt x="428" y="1816"/>
                    <a:pt x="432" y="1788"/>
                    <a:pt x="432" y="1681"/>
                  </a:cubicBezTo>
                  <a:lnTo>
                    <a:pt x="432" y="577"/>
                  </a:lnTo>
                  <a:cubicBezTo>
                    <a:pt x="432" y="470"/>
                    <a:pt x="432" y="437"/>
                    <a:pt x="595" y="437"/>
                  </a:cubicBezTo>
                  <a:close/>
                  <a:moveTo>
                    <a:pt x="595" y="1"/>
                  </a:moveTo>
                  <a:cubicBezTo>
                    <a:pt x="214" y="1"/>
                    <a:pt x="1" y="210"/>
                    <a:pt x="1" y="577"/>
                  </a:cubicBezTo>
                  <a:lnTo>
                    <a:pt x="1" y="1677"/>
                  </a:lnTo>
                  <a:cubicBezTo>
                    <a:pt x="1" y="2039"/>
                    <a:pt x="214" y="2248"/>
                    <a:pt x="595" y="2248"/>
                  </a:cubicBezTo>
                  <a:cubicBezTo>
                    <a:pt x="971" y="2248"/>
                    <a:pt x="1193" y="2039"/>
                    <a:pt x="1193" y="1677"/>
                  </a:cubicBezTo>
                  <a:lnTo>
                    <a:pt x="1193" y="577"/>
                  </a:lnTo>
                  <a:cubicBezTo>
                    <a:pt x="1193" y="210"/>
                    <a:pt x="975" y="1"/>
                    <a:pt x="5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6"/>
            <p:cNvSpPr/>
            <p:nvPr/>
          </p:nvSpPr>
          <p:spPr>
            <a:xfrm>
              <a:off x="3545229" y="2392287"/>
              <a:ext cx="105361" cy="164987"/>
            </a:xfrm>
            <a:custGeom>
              <a:rect b="b" l="l" r="r" t="t"/>
              <a:pathLst>
                <a:path extrusionOk="0" h="6616" w="4225">
                  <a:moveTo>
                    <a:pt x="3433" y="432"/>
                  </a:moveTo>
                  <a:cubicBezTo>
                    <a:pt x="3533" y="432"/>
                    <a:pt x="3655" y="519"/>
                    <a:pt x="3607" y="650"/>
                  </a:cubicBezTo>
                  <a:lnTo>
                    <a:pt x="3607" y="655"/>
                  </a:lnTo>
                  <a:lnTo>
                    <a:pt x="869" y="6114"/>
                  </a:lnTo>
                  <a:cubicBezTo>
                    <a:pt x="836" y="6155"/>
                    <a:pt x="785" y="6183"/>
                    <a:pt x="729" y="6183"/>
                  </a:cubicBezTo>
                  <a:cubicBezTo>
                    <a:pt x="632" y="6183"/>
                    <a:pt x="534" y="6081"/>
                    <a:pt x="590" y="5979"/>
                  </a:cubicBezTo>
                  <a:lnTo>
                    <a:pt x="3329" y="488"/>
                  </a:lnTo>
                  <a:cubicBezTo>
                    <a:pt x="3347" y="449"/>
                    <a:pt x="3388" y="432"/>
                    <a:pt x="3433" y="432"/>
                  </a:cubicBezTo>
                  <a:close/>
                  <a:moveTo>
                    <a:pt x="3413" y="0"/>
                  </a:moveTo>
                  <a:cubicBezTo>
                    <a:pt x="3224" y="0"/>
                    <a:pt x="3040" y="91"/>
                    <a:pt x="2939" y="307"/>
                  </a:cubicBezTo>
                  <a:lnTo>
                    <a:pt x="205" y="5784"/>
                  </a:lnTo>
                  <a:cubicBezTo>
                    <a:pt x="1" y="6137"/>
                    <a:pt x="284" y="6615"/>
                    <a:pt x="729" y="6615"/>
                  </a:cubicBezTo>
                  <a:cubicBezTo>
                    <a:pt x="733" y="6615"/>
                    <a:pt x="738" y="6615"/>
                    <a:pt x="742" y="6615"/>
                  </a:cubicBezTo>
                  <a:cubicBezTo>
                    <a:pt x="955" y="6615"/>
                    <a:pt x="1154" y="6495"/>
                    <a:pt x="1254" y="6309"/>
                  </a:cubicBezTo>
                  <a:lnTo>
                    <a:pt x="3993" y="841"/>
                  </a:lnTo>
                  <a:cubicBezTo>
                    <a:pt x="4224" y="387"/>
                    <a:pt x="3806" y="0"/>
                    <a:pt x="3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 name="Google Shape;1945;p56"/>
          <p:cNvGrpSpPr/>
          <p:nvPr/>
        </p:nvGrpSpPr>
        <p:grpSpPr>
          <a:xfrm>
            <a:off x="1662123" y="3533502"/>
            <a:ext cx="340048" cy="365708"/>
            <a:chOff x="1662123" y="3533502"/>
            <a:chExt cx="340048" cy="365708"/>
          </a:xfrm>
        </p:grpSpPr>
        <p:sp>
          <p:nvSpPr>
            <p:cNvPr id="1946" name="Google Shape;1946;p56"/>
            <p:cNvSpPr/>
            <p:nvPr/>
          </p:nvSpPr>
          <p:spPr>
            <a:xfrm>
              <a:off x="1780651" y="3533502"/>
              <a:ext cx="121919" cy="88478"/>
            </a:xfrm>
            <a:custGeom>
              <a:rect b="b" l="l" r="r" t="t"/>
              <a:pathLst>
                <a:path extrusionOk="0" h="3548" w="4889">
                  <a:moveTo>
                    <a:pt x="3816" y="437"/>
                  </a:moveTo>
                  <a:lnTo>
                    <a:pt x="3816" y="1816"/>
                  </a:lnTo>
                  <a:cubicBezTo>
                    <a:pt x="3334" y="1463"/>
                    <a:pt x="3297" y="1356"/>
                    <a:pt x="3129" y="1356"/>
                  </a:cubicBezTo>
                  <a:cubicBezTo>
                    <a:pt x="2967" y="1356"/>
                    <a:pt x="2925" y="1463"/>
                    <a:pt x="2447" y="1816"/>
                  </a:cubicBezTo>
                  <a:lnTo>
                    <a:pt x="2447" y="437"/>
                  </a:lnTo>
                  <a:close/>
                  <a:moveTo>
                    <a:pt x="349" y="1"/>
                  </a:moveTo>
                  <a:cubicBezTo>
                    <a:pt x="159" y="1"/>
                    <a:pt x="1" y="154"/>
                    <a:pt x="1" y="349"/>
                  </a:cubicBezTo>
                  <a:lnTo>
                    <a:pt x="1" y="3329"/>
                  </a:lnTo>
                  <a:cubicBezTo>
                    <a:pt x="1" y="3450"/>
                    <a:pt x="98" y="3547"/>
                    <a:pt x="219" y="3547"/>
                  </a:cubicBezTo>
                  <a:cubicBezTo>
                    <a:pt x="340" y="3547"/>
                    <a:pt x="437" y="3450"/>
                    <a:pt x="437" y="3329"/>
                  </a:cubicBezTo>
                  <a:lnTo>
                    <a:pt x="437" y="437"/>
                  </a:lnTo>
                  <a:lnTo>
                    <a:pt x="2015" y="437"/>
                  </a:lnTo>
                  <a:lnTo>
                    <a:pt x="2015" y="2113"/>
                  </a:lnTo>
                  <a:cubicBezTo>
                    <a:pt x="2019" y="2282"/>
                    <a:pt x="2158" y="2399"/>
                    <a:pt x="2306" y="2399"/>
                  </a:cubicBezTo>
                  <a:cubicBezTo>
                    <a:pt x="2365" y="2399"/>
                    <a:pt x="2426" y="2381"/>
                    <a:pt x="2480" y="2340"/>
                  </a:cubicBezTo>
                  <a:lnTo>
                    <a:pt x="3129" y="1830"/>
                  </a:lnTo>
                  <a:cubicBezTo>
                    <a:pt x="3733" y="2280"/>
                    <a:pt x="3789" y="2401"/>
                    <a:pt x="3960" y="2401"/>
                  </a:cubicBezTo>
                  <a:cubicBezTo>
                    <a:pt x="4123" y="2401"/>
                    <a:pt x="4248" y="2271"/>
                    <a:pt x="4248" y="2113"/>
                  </a:cubicBezTo>
                  <a:lnTo>
                    <a:pt x="4248" y="432"/>
                  </a:lnTo>
                  <a:lnTo>
                    <a:pt x="4596" y="432"/>
                  </a:lnTo>
                  <a:cubicBezTo>
                    <a:pt x="4889" y="432"/>
                    <a:pt x="4889" y="1"/>
                    <a:pt x="4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6"/>
            <p:cNvSpPr/>
            <p:nvPr/>
          </p:nvSpPr>
          <p:spPr>
            <a:xfrm>
              <a:off x="1662123" y="3533502"/>
              <a:ext cx="340048" cy="365708"/>
            </a:xfrm>
            <a:custGeom>
              <a:rect b="b" l="l" r="r" t="t"/>
              <a:pathLst>
                <a:path extrusionOk="0" h="14665" w="13636">
                  <a:moveTo>
                    <a:pt x="8713" y="6026"/>
                  </a:moveTo>
                  <a:lnTo>
                    <a:pt x="8713" y="7725"/>
                  </a:lnTo>
                  <a:lnTo>
                    <a:pt x="8073" y="7223"/>
                  </a:lnTo>
                  <a:cubicBezTo>
                    <a:pt x="8017" y="7182"/>
                    <a:pt x="7952" y="7161"/>
                    <a:pt x="7887" y="7161"/>
                  </a:cubicBezTo>
                  <a:cubicBezTo>
                    <a:pt x="7822" y="7161"/>
                    <a:pt x="7757" y="7182"/>
                    <a:pt x="7701" y="7223"/>
                  </a:cubicBezTo>
                  <a:lnTo>
                    <a:pt x="7061" y="7725"/>
                  </a:lnTo>
                  <a:lnTo>
                    <a:pt x="7061" y="6026"/>
                  </a:lnTo>
                  <a:close/>
                  <a:moveTo>
                    <a:pt x="6383" y="12498"/>
                  </a:moveTo>
                  <a:cubicBezTo>
                    <a:pt x="6828" y="12498"/>
                    <a:pt x="7256" y="12843"/>
                    <a:pt x="7256" y="13364"/>
                  </a:cubicBezTo>
                  <a:cubicBezTo>
                    <a:pt x="7256" y="13843"/>
                    <a:pt x="6866" y="14232"/>
                    <a:pt x="6388" y="14232"/>
                  </a:cubicBezTo>
                  <a:cubicBezTo>
                    <a:pt x="5617" y="14232"/>
                    <a:pt x="5232" y="13299"/>
                    <a:pt x="5780" y="12752"/>
                  </a:cubicBezTo>
                  <a:cubicBezTo>
                    <a:pt x="5955" y="12576"/>
                    <a:pt x="6171" y="12498"/>
                    <a:pt x="6383" y="12498"/>
                  </a:cubicBezTo>
                  <a:close/>
                  <a:moveTo>
                    <a:pt x="10755" y="12498"/>
                  </a:moveTo>
                  <a:cubicBezTo>
                    <a:pt x="11201" y="12498"/>
                    <a:pt x="11628" y="12843"/>
                    <a:pt x="11628" y="13364"/>
                  </a:cubicBezTo>
                  <a:cubicBezTo>
                    <a:pt x="11628" y="13843"/>
                    <a:pt x="11238" y="14232"/>
                    <a:pt x="10760" y="14232"/>
                  </a:cubicBezTo>
                  <a:cubicBezTo>
                    <a:pt x="9990" y="14232"/>
                    <a:pt x="9605" y="13299"/>
                    <a:pt x="10148" y="12752"/>
                  </a:cubicBezTo>
                  <a:cubicBezTo>
                    <a:pt x="10325" y="12576"/>
                    <a:pt x="10542" y="12498"/>
                    <a:pt x="10755" y="12498"/>
                  </a:cubicBezTo>
                  <a:close/>
                  <a:moveTo>
                    <a:pt x="10217" y="1"/>
                  </a:moveTo>
                  <a:cubicBezTo>
                    <a:pt x="9929" y="1"/>
                    <a:pt x="9929" y="437"/>
                    <a:pt x="10217" y="437"/>
                  </a:cubicBezTo>
                  <a:lnTo>
                    <a:pt x="10579" y="437"/>
                  </a:lnTo>
                  <a:lnTo>
                    <a:pt x="10579" y="5589"/>
                  </a:lnTo>
                  <a:lnTo>
                    <a:pt x="5190" y="5589"/>
                  </a:lnTo>
                  <a:lnTo>
                    <a:pt x="5190" y="4197"/>
                  </a:lnTo>
                  <a:cubicBezTo>
                    <a:pt x="5190" y="4053"/>
                    <a:pt x="5081" y="3981"/>
                    <a:pt x="4972" y="3981"/>
                  </a:cubicBezTo>
                  <a:cubicBezTo>
                    <a:pt x="4863" y="3981"/>
                    <a:pt x="4754" y="4053"/>
                    <a:pt x="4754" y="4197"/>
                  </a:cubicBezTo>
                  <a:lnTo>
                    <a:pt x="4754" y="5589"/>
                  </a:lnTo>
                  <a:lnTo>
                    <a:pt x="4661" y="5589"/>
                  </a:lnTo>
                  <a:cubicBezTo>
                    <a:pt x="4461" y="5589"/>
                    <a:pt x="4294" y="5757"/>
                    <a:pt x="4294" y="5956"/>
                  </a:cubicBezTo>
                  <a:lnTo>
                    <a:pt x="4294" y="8941"/>
                  </a:lnTo>
                  <a:lnTo>
                    <a:pt x="3491" y="2786"/>
                  </a:lnTo>
                  <a:cubicBezTo>
                    <a:pt x="3422" y="2261"/>
                    <a:pt x="2976" y="1871"/>
                    <a:pt x="2447" y="1871"/>
                  </a:cubicBezTo>
                  <a:lnTo>
                    <a:pt x="915" y="1871"/>
                  </a:lnTo>
                  <a:cubicBezTo>
                    <a:pt x="409" y="1871"/>
                    <a:pt x="1" y="2280"/>
                    <a:pt x="1" y="2786"/>
                  </a:cubicBezTo>
                  <a:cubicBezTo>
                    <a:pt x="1" y="3292"/>
                    <a:pt x="409" y="3705"/>
                    <a:pt x="915" y="3705"/>
                  </a:cubicBezTo>
                  <a:lnTo>
                    <a:pt x="2043" y="3705"/>
                  </a:lnTo>
                  <a:cubicBezTo>
                    <a:pt x="2329" y="3705"/>
                    <a:pt x="2331" y="3273"/>
                    <a:pt x="2048" y="3273"/>
                  </a:cubicBezTo>
                  <a:cubicBezTo>
                    <a:pt x="2046" y="3273"/>
                    <a:pt x="2045" y="3273"/>
                    <a:pt x="2043" y="3273"/>
                  </a:cubicBezTo>
                  <a:lnTo>
                    <a:pt x="915" y="3273"/>
                  </a:lnTo>
                  <a:cubicBezTo>
                    <a:pt x="910" y="3273"/>
                    <a:pt x="904" y="3274"/>
                    <a:pt x="899" y="3274"/>
                  </a:cubicBezTo>
                  <a:cubicBezTo>
                    <a:pt x="632" y="3274"/>
                    <a:pt x="414" y="3054"/>
                    <a:pt x="414" y="2786"/>
                  </a:cubicBezTo>
                  <a:cubicBezTo>
                    <a:pt x="414" y="2518"/>
                    <a:pt x="632" y="2303"/>
                    <a:pt x="898" y="2303"/>
                  </a:cubicBezTo>
                  <a:cubicBezTo>
                    <a:pt x="904" y="2303"/>
                    <a:pt x="909" y="2303"/>
                    <a:pt x="915" y="2303"/>
                  </a:cubicBezTo>
                  <a:lnTo>
                    <a:pt x="2447" y="2303"/>
                  </a:lnTo>
                  <a:cubicBezTo>
                    <a:pt x="2758" y="2303"/>
                    <a:pt x="3018" y="2535"/>
                    <a:pt x="3060" y="2842"/>
                  </a:cubicBezTo>
                  <a:cubicBezTo>
                    <a:pt x="4331" y="12589"/>
                    <a:pt x="4294" y="12315"/>
                    <a:pt x="4304" y="12348"/>
                  </a:cubicBezTo>
                  <a:cubicBezTo>
                    <a:pt x="4344" y="12479"/>
                    <a:pt x="4418" y="12500"/>
                    <a:pt x="4692" y="12500"/>
                  </a:cubicBezTo>
                  <a:cubicBezTo>
                    <a:pt x="4824" y="12500"/>
                    <a:pt x="5001" y="12496"/>
                    <a:pt x="5243" y="12496"/>
                  </a:cubicBezTo>
                  <a:cubicBezTo>
                    <a:pt x="5299" y="12496"/>
                    <a:pt x="5359" y="12496"/>
                    <a:pt x="5422" y="12496"/>
                  </a:cubicBezTo>
                  <a:cubicBezTo>
                    <a:pt x="4670" y="13332"/>
                    <a:pt x="5264" y="14664"/>
                    <a:pt x="6383" y="14664"/>
                  </a:cubicBezTo>
                  <a:cubicBezTo>
                    <a:pt x="7502" y="14664"/>
                    <a:pt x="8101" y="13332"/>
                    <a:pt x="7349" y="12496"/>
                  </a:cubicBezTo>
                  <a:lnTo>
                    <a:pt x="9795" y="12496"/>
                  </a:lnTo>
                  <a:cubicBezTo>
                    <a:pt x="9043" y="13332"/>
                    <a:pt x="9637" y="14664"/>
                    <a:pt x="10756" y="14664"/>
                  </a:cubicBezTo>
                  <a:cubicBezTo>
                    <a:pt x="11874" y="14664"/>
                    <a:pt x="12473" y="13332"/>
                    <a:pt x="11721" y="12496"/>
                  </a:cubicBezTo>
                  <a:lnTo>
                    <a:pt x="12213" y="12496"/>
                  </a:lnTo>
                  <a:cubicBezTo>
                    <a:pt x="12390" y="12496"/>
                    <a:pt x="12552" y="12571"/>
                    <a:pt x="12673" y="12701"/>
                  </a:cubicBezTo>
                  <a:lnTo>
                    <a:pt x="13146" y="13221"/>
                  </a:lnTo>
                  <a:cubicBezTo>
                    <a:pt x="13195" y="13285"/>
                    <a:pt x="13255" y="13311"/>
                    <a:pt x="13313" y="13311"/>
                  </a:cubicBezTo>
                  <a:cubicBezTo>
                    <a:pt x="13482" y="13311"/>
                    <a:pt x="13635" y="13091"/>
                    <a:pt x="13467" y="12933"/>
                  </a:cubicBezTo>
                  <a:lnTo>
                    <a:pt x="13471" y="12928"/>
                  </a:lnTo>
                  <a:lnTo>
                    <a:pt x="12998" y="12408"/>
                  </a:lnTo>
                  <a:cubicBezTo>
                    <a:pt x="12798" y="12190"/>
                    <a:pt x="12515" y="12065"/>
                    <a:pt x="12218" y="12065"/>
                  </a:cubicBezTo>
                  <a:lnTo>
                    <a:pt x="11475" y="12065"/>
                  </a:lnTo>
                  <a:lnTo>
                    <a:pt x="11475" y="7669"/>
                  </a:lnTo>
                  <a:cubicBezTo>
                    <a:pt x="11475" y="7523"/>
                    <a:pt x="11367" y="7450"/>
                    <a:pt x="11259" y="7450"/>
                  </a:cubicBezTo>
                  <a:cubicBezTo>
                    <a:pt x="11151" y="7450"/>
                    <a:pt x="11044" y="7523"/>
                    <a:pt x="11044" y="7669"/>
                  </a:cubicBezTo>
                  <a:lnTo>
                    <a:pt x="11044" y="12065"/>
                  </a:lnTo>
                  <a:lnTo>
                    <a:pt x="4731" y="12065"/>
                  </a:lnTo>
                  <a:lnTo>
                    <a:pt x="4731" y="6026"/>
                  </a:lnTo>
                  <a:lnTo>
                    <a:pt x="6625" y="6026"/>
                  </a:lnTo>
                  <a:lnTo>
                    <a:pt x="6625" y="8003"/>
                  </a:lnTo>
                  <a:cubicBezTo>
                    <a:pt x="6625" y="8170"/>
                    <a:pt x="6759" y="8300"/>
                    <a:pt x="6926" y="8300"/>
                  </a:cubicBezTo>
                  <a:cubicBezTo>
                    <a:pt x="7098" y="8300"/>
                    <a:pt x="7117" y="8207"/>
                    <a:pt x="7887" y="7632"/>
                  </a:cubicBezTo>
                  <a:cubicBezTo>
                    <a:pt x="8639" y="8198"/>
                    <a:pt x="8672" y="8300"/>
                    <a:pt x="8848" y="8300"/>
                  </a:cubicBezTo>
                  <a:cubicBezTo>
                    <a:pt x="9010" y="8300"/>
                    <a:pt x="9145" y="8170"/>
                    <a:pt x="9145" y="8003"/>
                  </a:cubicBezTo>
                  <a:lnTo>
                    <a:pt x="9145" y="6026"/>
                  </a:lnTo>
                  <a:lnTo>
                    <a:pt x="11039" y="6026"/>
                  </a:lnTo>
                  <a:lnTo>
                    <a:pt x="11039" y="6801"/>
                  </a:lnTo>
                  <a:cubicBezTo>
                    <a:pt x="11039" y="6945"/>
                    <a:pt x="11148" y="7017"/>
                    <a:pt x="11257" y="7017"/>
                  </a:cubicBezTo>
                  <a:cubicBezTo>
                    <a:pt x="11366" y="7017"/>
                    <a:pt x="11475" y="6945"/>
                    <a:pt x="11475" y="6801"/>
                  </a:cubicBezTo>
                  <a:lnTo>
                    <a:pt x="11475" y="5961"/>
                  </a:lnTo>
                  <a:cubicBezTo>
                    <a:pt x="11475" y="5757"/>
                    <a:pt x="11308" y="5589"/>
                    <a:pt x="11109" y="5589"/>
                  </a:cubicBezTo>
                  <a:lnTo>
                    <a:pt x="11016" y="5589"/>
                  </a:lnTo>
                  <a:lnTo>
                    <a:pt x="11016" y="349"/>
                  </a:lnTo>
                  <a:cubicBezTo>
                    <a:pt x="11016" y="159"/>
                    <a:pt x="10858" y="1"/>
                    <a:pt x="10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6"/>
            <p:cNvSpPr/>
            <p:nvPr/>
          </p:nvSpPr>
          <p:spPr>
            <a:xfrm>
              <a:off x="1805090" y="3854622"/>
              <a:ext cx="28504" cy="24414"/>
            </a:xfrm>
            <a:custGeom>
              <a:rect b="b" l="l" r="r" t="t"/>
              <a:pathLst>
                <a:path extrusionOk="0" h="979" w="1143">
                  <a:moveTo>
                    <a:pt x="655" y="0"/>
                  </a:moveTo>
                  <a:cubicBezTo>
                    <a:pt x="218" y="0"/>
                    <a:pt x="0" y="529"/>
                    <a:pt x="307" y="836"/>
                  </a:cubicBezTo>
                  <a:cubicBezTo>
                    <a:pt x="407" y="934"/>
                    <a:pt x="529" y="979"/>
                    <a:pt x="649" y="979"/>
                  </a:cubicBezTo>
                  <a:cubicBezTo>
                    <a:pt x="901" y="979"/>
                    <a:pt x="1142" y="783"/>
                    <a:pt x="1142" y="487"/>
                  </a:cubicBezTo>
                  <a:cubicBezTo>
                    <a:pt x="1142" y="218"/>
                    <a:pt x="924" y="0"/>
                    <a:pt x="6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1914117" y="3854622"/>
              <a:ext cx="28504" cy="24414"/>
            </a:xfrm>
            <a:custGeom>
              <a:rect b="b" l="l" r="r" t="t"/>
              <a:pathLst>
                <a:path extrusionOk="0" h="979" w="1143">
                  <a:moveTo>
                    <a:pt x="655" y="0"/>
                  </a:moveTo>
                  <a:cubicBezTo>
                    <a:pt x="219" y="0"/>
                    <a:pt x="1" y="529"/>
                    <a:pt x="307" y="836"/>
                  </a:cubicBezTo>
                  <a:cubicBezTo>
                    <a:pt x="407" y="934"/>
                    <a:pt x="530" y="979"/>
                    <a:pt x="650" y="979"/>
                  </a:cubicBezTo>
                  <a:cubicBezTo>
                    <a:pt x="902" y="979"/>
                    <a:pt x="1143" y="783"/>
                    <a:pt x="1143" y="487"/>
                  </a:cubicBezTo>
                  <a:cubicBezTo>
                    <a:pt x="1143" y="218"/>
                    <a:pt x="925" y="0"/>
                    <a:pt x="6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 name="Google Shape;1950;p56"/>
          <p:cNvGrpSpPr/>
          <p:nvPr/>
        </p:nvGrpSpPr>
        <p:grpSpPr>
          <a:xfrm>
            <a:off x="4131534" y="3532804"/>
            <a:ext cx="327255" cy="365683"/>
            <a:chOff x="4131534" y="3532804"/>
            <a:chExt cx="327255" cy="365683"/>
          </a:xfrm>
        </p:grpSpPr>
        <p:sp>
          <p:nvSpPr>
            <p:cNvPr id="1951" name="Google Shape;1951;p56"/>
            <p:cNvSpPr/>
            <p:nvPr/>
          </p:nvSpPr>
          <p:spPr>
            <a:xfrm>
              <a:off x="4382381" y="3597417"/>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4382381" y="3597292"/>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4131534" y="3532804"/>
              <a:ext cx="327255" cy="365683"/>
            </a:xfrm>
            <a:custGeom>
              <a:rect b="b" l="l" r="r" t="t"/>
              <a:pathLst>
                <a:path extrusionOk="0" h="14664" w="13123">
                  <a:moveTo>
                    <a:pt x="6453" y="1918"/>
                  </a:moveTo>
                  <a:lnTo>
                    <a:pt x="6453" y="2633"/>
                  </a:lnTo>
                  <a:cubicBezTo>
                    <a:pt x="6362" y="2628"/>
                    <a:pt x="6270" y="2626"/>
                    <a:pt x="6182" y="2626"/>
                  </a:cubicBezTo>
                  <a:cubicBezTo>
                    <a:pt x="6094" y="2626"/>
                    <a:pt x="6009" y="2628"/>
                    <a:pt x="5933" y="2633"/>
                  </a:cubicBezTo>
                  <a:lnTo>
                    <a:pt x="5933" y="1918"/>
                  </a:lnTo>
                  <a:close/>
                  <a:moveTo>
                    <a:pt x="10077" y="1692"/>
                  </a:moveTo>
                  <a:cubicBezTo>
                    <a:pt x="10152" y="1692"/>
                    <a:pt x="10229" y="1713"/>
                    <a:pt x="10301" y="1760"/>
                  </a:cubicBezTo>
                  <a:lnTo>
                    <a:pt x="10296" y="1760"/>
                  </a:lnTo>
                  <a:cubicBezTo>
                    <a:pt x="11090" y="2303"/>
                    <a:pt x="11053" y="2280"/>
                    <a:pt x="11071" y="2294"/>
                  </a:cubicBezTo>
                  <a:cubicBezTo>
                    <a:pt x="11252" y="2429"/>
                    <a:pt x="11294" y="2684"/>
                    <a:pt x="11159" y="2865"/>
                  </a:cubicBezTo>
                  <a:cubicBezTo>
                    <a:pt x="11078" y="2974"/>
                    <a:pt x="10954" y="3032"/>
                    <a:pt x="10827" y="3032"/>
                  </a:cubicBezTo>
                  <a:cubicBezTo>
                    <a:pt x="10743" y="3032"/>
                    <a:pt x="10658" y="3007"/>
                    <a:pt x="10584" y="2953"/>
                  </a:cubicBezTo>
                  <a:lnTo>
                    <a:pt x="10064" y="2596"/>
                  </a:lnTo>
                  <a:cubicBezTo>
                    <a:pt x="9952" y="2494"/>
                    <a:pt x="9669" y="2410"/>
                    <a:pt x="9669" y="2104"/>
                  </a:cubicBezTo>
                  <a:cubicBezTo>
                    <a:pt x="9666" y="1863"/>
                    <a:pt x="9863" y="1692"/>
                    <a:pt x="10077" y="1692"/>
                  </a:cubicBezTo>
                  <a:close/>
                  <a:moveTo>
                    <a:pt x="9809" y="2939"/>
                  </a:moveTo>
                  <a:lnTo>
                    <a:pt x="10124" y="3153"/>
                  </a:lnTo>
                  <a:lnTo>
                    <a:pt x="9711" y="3756"/>
                  </a:lnTo>
                  <a:cubicBezTo>
                    <a:pt x="9604" y="3682"/>
                    <a:pt x="9502" y="3612"/>
                    <a:pt x="9395" y="3547"/>
                  </a:cubicBezTo>
                  <a:lnTo>
                    <a:pt x="9809" y="2939"/>
                  </a:lnTo>
                  <a:close/>
                  <a:moveTo>
                    <a:pt x="6215" y="1"/>
                  </a:moveTo>
                  <a:cubicBezTo>
                    <a:pt x="6211" y="1"/>
                    <a:pt x="6206" y="1"/>
                    <a:pt x="6202" y="1"/>
                  </a:cubicBezTo>
                  <a:lnTo>
                    <a:pt x="5041" y="1"/>
                  </a:lnTo>
                  <a:cubicBezTo>
                    <a:pt x="4512" y="1"/>
                    <a:pt x="4085" y="428"/>
                    <a:pt x="4085" y="957"/>
                  </a:cubicBezTo>
                  <a:cubicBezTo>
                    <a:pt x="4085" y="1486"/>
                    <a:pt x="4512" y="1913"/>
                    <a:pt x="5041" y="1913"/>
                  </a:cubicBezTo>
                  <a:lnTo>
                    <a:pt x="5496" y="1913"/>
                  </a:lnTo>
                  <a:lnTo>
                    <a:pt x="5496" y="2665"/>
                  </a:lnTo>
                  <a:cubicBezTo>
                    <a:pt x="2331" y="3037"/>
                    <a:pt x="0" y="5808"/>
                    <a:pt x="181" y="8992"/>
                  </a:cubicBezTo>
                  <a:cubicBezTo>
                    <a:pt x="184" y="9136"/>
                    <a:pt x="290" y="9205"/>
                    <a:pt x="398" y="9205"/>
                  </a:cubicBezTo>
                  <a:cubicBezTo>
                    <a:pt x="514" y="9205"/>
                    <a:pt x="632" y="9124"/>
                    <a:pt x="618" y="8969"/>
                  </a:cubicBezTo>
                  <a:cubicBezTo>
                    <a:pt x="502" y="7015"/>
                    <a:pt x="1416" y="5149"/>
                    <a:pt x="3027" y="4039"/>
                  </a:cubicBezTo>
                  <a:cubicBezTo>
                    <a:pt x="4015" y="3360"/>
                    <a:pt x="5102" y="3052"/>
                    <a:pt x="6164" y="3052"/>
                  </a:cubicBezTo>
                  <a:cubicBezTo>
                    <a:pt x="9064" y="3052"/>
                    <a:pt x="11777" y="5347"/>
                    <a:pt x="11777" y="8639"/>
                  </a:cubicBezTo>
                  <a:cubicBezTo>
                    <a:pt x="11777" y="10477"/>
                    <a:pt x="10872" y="12200"/>
                    <a:pt x="9358" y="13244"/>
                  </a:cubicBezTo>
                  <a:cubicBezTo>
                    <a:pt x="8373" y="13920"/>
                    <a:pt x="7281" y="14231"/>
                    <a:pt x="6211" y="14231"/>
                  </a:cubicBezTo>
                  <a:cubicBezTo>
                    <a:pt x="3690" y="14231"/>
                    <a:pt x="1295" y="12509"/>
                    <a:pt x="725" y="9795"/>
                  </a:cubicBezTo>
                  <a:cubicBezTo>
                    <a:pt x="705" y="9665"/>
                    <a:pt x="611" y="9608"/>
                    <a:pt x="516" y="9608"/>
                  </a:cubicBezTo>
                  <a:cubicBezTo>
                    <a:pt x="388" y="9608"/>
                    <a:pt x="257" y="9712"/>
                    <a:pt x="302" y="9883"/>
                  </a:cubicBezTo>
                  <a:cubicBezTo>
                    <a:pt x="920" y="12822"/>
                    <a:pt x="3505" y="14663"/>
                    <a:pt x="6214" y="14663"/>
                  </a:cubicBezTo>
                  <a:cubicBezTo>
                    <a:pt x="7370" y="14663"/>
                    <a:pt x="8547" y="14328"/>
                    <a:pt x="9604" y="13601"/>
                  </a:cubicBezTo>
                  <a:cubicBezTo>
                    <a:pt x="12868" y="11359"/>
                    <a:pt x="13123" y="6592"/>
                    <a:pt x="10050" y="4025"/>
                  </a:cubicBezTo>
                  <a:lnTo>
                    <a:pt x="10491" y="3385"/>
                  </a:lnTo>
                  <a:cubicBezTo>
                    <a:pt x="10597" y="3430"/>
                    <a:pt x="10708" y="3451"/>
                    <a:pt x="10817" y="3451"/>
                  </a:cubicBezTo>
                  <a:cubicBezTo>
                    <a:pt x="11116" y="3451"/>
                    <a:pt x="11405" y="3292"/>
                    <a:pt x="11554" y="3013"/>
                  </a:cubicBezTo>
                  <a:cubicBezTo>
                    <a:pt x="11763" y="2633"/>
                    <a:pt x="11651" y="2159"/>
                    <a:pt x="11294" y="1913"/>
                  </a:cubicBezTo>
                  <a:lnTo>
                    <a:pt x="10542" y="1403"/>
                  </a:lnTo>
                  <a:cubicBezTo>
                    <a:pt x="10398" y="1303"/>
                    <a:pt x="10233" y="1255"/>
                    <a:pt x="10069" y="1255"/>
                  </a:cubicBezTo>
                  <a:cubicBezTo>
                    <a:pt x="9828" y="1255"/>
                    <a:pt x="9589" y="1360"/>
                    <a:pt x="9423" y="1556"/>
                  </a:cubicBezTo>
                  <a:cubicBezTo>
                    <a:pt x="9145" y="1885"/>
                    <a:pt x="9163" y="2373"/>
                    <a:pt x="9460" y="2684"/>
                  </a:cubicBezTo>
                  <a:lnTo>
                    <a:pt x="9019" y="3329"/>
                  </a:lnTo>
                  <a:cubicBezTo>
                    <a:pt x="8356" y="2976"/>
                    <a:pt x="7636" y="2753"/>
                    <a:pt x="6889" y="2665"/>
                  </a:cubicBezTo>
                  <a:lnTo>
                    <a:pt x="6889" y="1913"/>
                  </a:lnTo>
                  <a:lnTo>
                    <a:pt x="7344" y="1913"/>
                  </a:lnTo>
                  <a:cubicBezTo>
                    <a:pt x="7868" y="1913"/>
                    <a:pt x="8295" y="1486"/>
                    <a:pt x="8295" y="957"/>
                  </a:cubicBezTo>
                  <a:cubicBezTo>
                    <a:pt x="8295" y="428"/>
                    <a:pt x="7868" y="1"/>
                    <a:pt x="7344" y="1"/>
                  </a:cubicBezTo>
                  <a:lnTo>
                    <a:pt x="7070" y="1"/>
                  </a:lnTo>
                  <a:cubicBezTo>
                    <a:pt x="7065" y="1"/>
                    <a:pt x="7061" y="1"/>
                    <a:pt x="7057" y="1"/>
                  </a:cubicBezTo>
                  <a:cubicBezTo>
                    <a:pt x="6768" y="1"/>
                    <a:pt x="6768" y="438"/>
                    <a:pt x="7057" y="438"/>
                  </a:cubicBezTo>
                  <a:cubicBezTo>
                    <a:pt x="7061" y="438"/>
                    <a:pt x="7065" y="437"/>
                    <a:pt x="7070" y="437"/>
                  </a:cubicBezTo>
                  <a:lnTo>
                    <a:pt x="7344" y="437"/>
                  </a:lnTo>
                  <a:cubicBezTo>
                    <a:pt x="7632" y="437"/>
                    <a:pt x="7864" y="669"/>
                    <a:pt x="7864" y="957"/>
                  </a:cubicBezTo>
                  <a:cubicBezTo>
                    <a:pt x="7864" y="1245"/>
                    <a:pt x="7632" y="1482"/>
                    <a:pt x="7344" y="1482"/>
                  </a:cubicBezTo>
                  <a:lnTo>
                    <a:pt x="5041" y="1482"/>
                  </a:lnTo>
                  <a:cubicBezTo>
                    <a:pt x="4754" y="1482"/>
                    <a:pt x="4522" y="1245"/>
                    <a:pt x="4522" y="957"/>
                  </a:cubicBezTo>
                  <a:cubicBezTo>
                    <a:pt x="4522" y="669"/>
                    <a:pt x="4754" y="437"/>
                    <a:pt x="5041" y="437"/>
                  </a:cubicBezTo>
                  <a:lnTo>
                    <a:pt x="6202" y="437"/>
                  </a:lnTo>
                  <a:cubicBezTo>
                    <a:pt x="6206" y="437"/>
                    <a:pt x="6211" y="438"/>
                    <a:pt x="6215" y="438"/>
                  </a:cubicBezTo>
                  <a:cubicBezTo>
                    <a:pt x="6504" y="438"/>
                    <a:pt x="6504" y="1"/>
                    <a:pt x="6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4382381" y="3597292"/>
              <a:ext cx="25" cy="25"/>
            </a:xfrm>
            <a:custGeom>
              <a:rect b="b" l="l" r="r" t="t"/>
              <a:pathLst>
                <a:path extrusionOk="0" h="1" w="1">
                  <a:moveTo>
                    <a:pt x="0"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4146572" y="3627192"/>
              <a:ext cx="284686" cy="242343"/>
            </a:xfrm>
            <a:custGeom>
              <a:rect b="b" l="l" r="r" t="t"/>
              <a:pathLst>
                <a:path extrusionOk="0" h="9718" w="11416">
                  <a:moveTo>
                    <a:pt x="5603" y="0"/>
                  </a:moveTo>
                  <a:cubicBezTo>
                    <a:pt x="3768" y="0"/>
                    <a:pt x="1941" y="1013"/>
                    <a:pt x="1115" y="2960"/>
                  </a:cubicBezTo>
                  <a:cubicBezTo>
                    <a:pt x="488" y="4437"/>
                    <a:pt x="632" y="6126"/>
                    <a:pt x="1491" y="7477"/>
                  </a:cubicBezTo>
                  <a:cubicBezTo>
                    <a:pt x="2420" y="8931"/>
                    <a:pt x="3993" y="9717"/>
                    <a:pt x="5594" y="9717"/>
                  </a:cubicBezTo>
                  <a:cubicBezTo>
                    <a:pt x="6655" y="9717"/>
                    <a:pt x="7728" y="9372"/>
                    <a:pt x="8635" y="8647"/>
                  </a:cubicBezTo>
                  <a:cubicBezTo>
                    <a:pt x="8800" y="8500"/>
                    <a:pt x="8667" y="8265"/>
                    <a:pt x="8492" y="8265"/>
                  </a:cubicBezTo>
                  <a:cubicBezTo>
                    <a:pt x="8451" y="8265"/>
                    <a:pt x="8408" y="8278"/>
                    <a:pt x="8365" y="8308"/>
                  </a:cubicBezTo>
                  <a:cubicBezTo>
                    <a:pt x="7542" y="8969"/>
                    <a:pt x="6563" y="9286"/>
                    <a:pt x="5593" y="9286"/>
                  </a:cubicBezTo>
                  <a:cubicBezTo>
                    <a:pt x="4140" y="9286"/>
                    <a:pt x="2709" y="8575"/>
                    <a:pt x="1858" y="7245"/>
                  </a:cubicBezTo>
                  <a:cubicBezTo>
                    <a:pt x="1" y="4330"/>
                    <a:pt x="2062" y="431"/>
                    <a:pt x="5599" y="431"/>
                  </a:cubicBezTo>
                  <a:cubicBezTo>
                    <a:pt x="9354" y="431"/>
                    <a:pt x="11415" y="4868"/>
                    <a:pt x="8955" y="7737"/>
                  </a:cubicBezTo>
                  <a:cubicBezTo>
                    <a:pt x="8881" y="7830"/>
                    <a:pt x="8890" y="7964"/>
                    <a:pt x="8983" y="8043"/>
                  </a:cubicBezTo>
                  <a:cubicBezTo>
                    <a:pt x="9022" y="8076"/>
                    <a:pt x="9071" y="8093"/>
                    <a:pt x="9120" y="8093"/>
                  </a:cubicBezTo>
                  <a:cubicBezTo>
                    <a:pt x="9182" y="8093"/>
                    <a:pt x="9243" y="8067"/>
                    <a:pt x="9285" y="8015"/>
                  </a:cubicBezTo>
                  <a:cubicBezTo>
                    <a:pt x="10677" y="6391"/>
                    <a:pt x="10840" y="4042"/>
                    <a:pt x="9688" y="2241"/>
                  </a:cubicBezTo>
                  <a:cubicBezTo>
                    <a:pt x="8727" y="731"/>
                    <a:pt x="7162" y="0"/>
                    <a:pt x="56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6"/>
            <p:cNvSpPr/>
            <p:nvPr/>
          </p:nvSpPr>
          <p:spPr>
            <a:xfrm>
              <a:off x="4324027" y="3752528"/>
              <a:ext cx="29551" cy="55461"/>
            </a:xfrm>
            <a:custGeom>
              <a:rect b="b" l="l" r="r" t="t"/>
              <a:pathLst>
                <a:path extrusionOk="0" h="2224" w="1185">
                  <a:moveTo>
                    <a:pt x="590" y="432"/>
                  </a:moveTo>
                  <a:cubicBezTo>
                    <a:pt x="743" y="432"/>
                    <a:pt x="753" y="469"/>
                    <a:pt x="753" y="566"/>
                  </a:cubicBezTo>
                  <a:lnTo>
                    <a:pt x="753" y="1657"/>
                  </a:lnTo>
                  <a:cubicBezTo>
                    <a:pt x="753" y="1755"/>
                    <a:pt x="753" y="1792"/>
                    <a:pt x="590" y="1792"/>
                  </a:cubicBezTo>
                  <a:cubicBezTo>
                    <a:pt x="428" y="1792"/>
                    <a:pt x="437" y="1759"/>
                    <a:pt x="437" y="1657"/>
                  </a:cubicBezTo>
                  <a:lnTo>
                    <a:pt x="437" y="566"/>
                  </a:lnTo>
                  <a:cubicBezTo>
                    <a:pt x="437" y="460"/>
                    <a:pt x="437" y="432"/>
                    <a:pt x="590" y="432"/>
                  </a:cubicBezTo>
                  <a:close/>
                  <a:moveTo>
                    <a:pt x="586" y="0"/>
                  </a:moveTo>
                  <a:cubicBezTo>
                    <a:pt x="210" y="0"/>
                    <a:pt x="1" y="204"/>
                    <a:pt x="1" y="566"/>
                  </a:cubicBezTo>
                  <a:lnTo>
                    <a:pt x="1" y="1657"/>
                  </a:lnTo>
                  <a:cubicBezTo>
                    <a:pt x="1" y="2019"/>
                    <a:pt x="214" y="2223"/>
                    <a:pt x="586" y="2223"/>
                  </a:cubicBezTo>
                  <a:cubicBezTo>
                    <a:pt x="966" y="2223"/>
                    <a:pt x="1184" y="2019"/>
                    <a:pt x="1184" y="1657"/>
                  </a:cubicBezTo>
                  <a:lnTo>
                    <a:pt x="1184" y="566"/>
                  </a:lnTo>
                  <a:cubicBezTo>
                    <a:pt x="1184" y="204"/>
                    <a:pt x="966" y="0"/>
                    <a:pt x="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6"/>
            <p:cNvSpPr/>
            <p:nvPr/>
          </p:nvSpPr>
          <p:spPr>
            <a:xfrm>
              <a:off x="4306321" y="3736543"/>
              <a:ext cx="64738" cy="87406"/>
            </a:xfrm>
            <a:custGeom>
              <a:rect b="b" l="l" r="r" t="t"/>
              <a:pathLst>
                <a:path extrusionOk="0" h="3505" w="2596">
                  <a:moveTo>
                    <a:pt x="1296" y="432"/>
                  </a:moveTo>
                  <a:cubicBezTo>
                    <a:pt x="1881" y="432"/>
                    <a:pt x="2159" y="687"/>
                    <a:pt x="2159" y="1207"/>
                  </a:cubicBezTo>
                  <a:lnTo>
                    <a:pt x="2159" y="2298"/>
                  </a:lnTo>
                  <a:cubicBezTo>
                    <a:pt x="2159" y="2818"/>
                    <a:pt x="1881" y="3073"/>
                    <a:pt x="1296" y="3073"/>
                  </a:cubicBezTo>
                  <a:cubicBezTo>
                    <a:pt x="715" y="3073"/>
                    <a:pt x="432" y="2818"/>
                    <a:pt x="432" y="2298"/>
                  </a:cubicBezTo>
                  <a:lnTo>
                    <a:pt x="432" y="1207"/>
                  </a:lnTo>
                  <a:cubicBezTo>
                    <a:pt x="432" y="683"/>
                    <a:pt x="715" y="432"/>
                    <a:pt x="1296" y="432"/>
                  </a:cubicBezTo>
                  <a:close/>
                  <a:moveTo>
                    <a:pt x="1296" y="0"/>
                  </a:moveTo>
                  <a:cubicBezTo>
                    <a:pt x="488" y="0"/>
                    <a:pt x="1" y="451"/>
                    <a:pt x="1" y="1207"/>
                  </a:cubicBezTo>
                  <a:lnTo>
                    <a:pt x="1" y="2298"/>
                  </a:lnTo>
                  <a:cubicBezTo>
                    <a:pt x="1" y="3055"/>
                    <a:pt x="488" y="3505"/>
                    <a:pt x="1296" y="3505"/>
                  </a:cubicBezTo>
                  <a:cubicBezTo>
                    <a:pt x="2108" y="3505"/>
                    <a:pt x="2595" y="3055"/>
                    <a:pt x="2595" y="2298"/>
                  </a:cubicBezTo>
                  <a:lnTo>
                    <a:pt x="2595" y="1207"/>
                  </a:lnTo>
                  <a:cubicBezTo>
                    <a:pt x="2595" y="451"/>
                    <a:pt x="2108" y="0"/>
                    <a:pt x="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4218591" y="3690010"/>
              <a:ext cx="29526" cy="55461"/>
            </a:xfrm>
            <a:custGeom>
              <a:rect b="b" l="l" r="r" t="t"/>
              <a:pathLst>
                <a:path extrusionOk="0" h="2224" w="1184">
                  <a:moveTo>
                    <a:pt x="590" y="432"/>
                  </a:moveTo>
                  <a:cubicBezTo>
                    <a:pt x="743" y="432"/>
                    <a:pt x="752" y="469"/>
                    <a:pt x="752" y="567"/>
                  </a:cubicBezTo>
                  <a:lnTo>
                    <a:pt x="752" y="1658"/>
                  </a:lnTo>
                  <a:cubicBezTo>
                    <a:pt x="752" y="1755"/>
                    <a:pt x="752" y="1792"/>
                    <a:pt x="590" y="1792"/>
                  </a:cubicBezTo>
                  <a:cubicBezTo>
                    <a:pt x="427" y="1792"/>
                    <a:pt x="432" y="1760"/>
                    <a:pt x="432" y="1658"/>
                  </a:cubicBezTo>
                  <a:lnTo>
                    <a:pt x="432" y="567"/>
                  </a:lnTo>
                  <a:cubicBezTo>
                    <a:pt x="432" y="460"/>
                    <a:pt x="432" y="432"/>
                    <a:pt x="590" y="432"/>
                  </a:cubicBezTo>
                  <a:close/>
                  <a:moveTo>
                    <a:pt x="590" y="0"/>
                  </a:moveTo>
                  <a:cubicBezTo>
                    <a:pt x="214" y="0"/>
                    <a:pt x="0" y="205"/>
                    <a:pt x="0" y="567"/>
                  </a:cubicBezTo>
                  <a:lnTo>
                    <a:pt x="0" y="1658"/>
                  </a:lnTo>
                  <a:cubicBezTo>
                    <a:pt x="0" y="2015"/>
                    <a:pt x="214" y="2224"/>
                    <a:pt x="590" y="2224"/>
                  </a:cubicBezTo>
                  <a:cubicBezTo>
                    <a:pt x="961" y="2224"/>
                    <a:pt x="1184" y="2015"/>
                    <a:pt x="1184" y="1658"/>
                  </a:cubicBezTo>
                  <a:lnTo>
                    <a:pt x="1184" y="567"/>
                  </a:lnTo>
                  <a:cubicBezTo>
                    <a:pt x="1184" y="205"/>
                    <a:pt x="970" y="0"/>
                    <a:pt x="5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6"/>
            <p:cNvSpPr/>
            <p:nvPr/>
          </p:nvSpPr>
          <p:spPr>
            <a:xfrm>
              <a:off x="4200861" y="3674025"/>
              <a:ext cx="64738" cy="87431"/>
            </a:xfrm>
            <a:custGeom>
              <a:rect b="b" l="l" r="r" t="t"/>
              <a:pathLst>
                <a:path extrusionOk="0" h="3506" w="2596">
                  <a:moveTo>
                    <a:pt x="1301" y="433"/>
                  </a:moveTo>
                  <a:cubicBezTo>
                    <a:pt x="1881" y="433"/>
                    <a:pt x="2164" y="688"/>
                    <a:pt x="2164" y="1208"/>
                  </a:cubicBezTo>
                  <a:lnTo>
                    <a:pt x="2164" y="2299"/>
                  </a:lnTo>
                  <a:cubicBezTo>
                    <a:pt x="2164" y="2818"/>
                    <a:pt x="1881" y="3074"/>
                    <a:pt x="1301" y="3074"/>
                  </a:cubicBezTo>
                  <a:cubicBezTo>
                    <a:pt x="720" y="3074"/>
                    <a:pt x="437" y="2818"/>
                    <a:pt x="437" y="2299"/>
                  </a:cubicBezTo>
                  <a:lnTo>
                    <a:pt x="437" y="1208"/>
                  </a:lnTo>
                  <a:cubicBezTo>
                    <a:pt x="437" y="683"/>
                    <a:pt x="720" y="433"/>
                    <a:pt x="1301" y="433"/>
                  </a:cubicBezTo>
                  <a:close/>
                  <a:moveTo>
                    <a:pt x="1301" y="1"/>
                  </a:moveTo>
                  <a:cubicBezTo>
                    <a:pt x="488" y="1"/>
                    <a:pt x="1" y="451"/>
                    <a:pt x="1" y="1208"/>
                  </a:cubicBezTo>
                  <a:lnTo>
                    <a:pt x="1" y="2299"/>
                  </a:lnTo>
                  <a:cubicBezTo>
                    <a:pt x="1" y="3051"/>
                    <a:pt x="488" y="3505"/>
                    <a:pt x="1301" y="3505"/>
                  </a:cubicBezTo>
                  <a:cubicBezTo>
                    <a:pt x="2113" y="3505"/>
                    <a:pt x="2596" y="3055"/>
                    <a:pt x="2596" y="2299"/>
                  </a:cubicBezTo>
                  <a:lnTo>
                    <a:pt x="2596" y="1208"/>
                  </a:lnTo>
                  <a:cubicBezTo>
                    <a:pt x="2596" y="451"/>
                    <a:pt x="2113" y="1"/>
                    <a:pt x="1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6"/>
            <p:cNvSpPr/>
            <p:nvPr/>
          </p:nvSpPr>
          <p:spPr>
            <a:xfrm>
              <a:off x="4234900" y="3666843"/>
              <a:ext cx="99800" cy="163016"/>
            </a:xfrm>
            <a:custGeom>
              <a:rect b="b" l="l" r="r" t="t"/>
              <a:pathLst>
                <a:path extrusionOk="0" h="6537" w="4002">
                  <a:moveTo>
                    <a:pt x="3392" y="436"/>
                  </a:moveTo>
                  <a:cubicBezTo>
                    <a:pt x="3489" y="436"/>
                    <a:pt x="3604" y="519"/>
                    <a:pt x="3556" y="646"/>
                  </a:cubicBezTo>
                  <a:lnTo>
                    <a:pt x="855" y="6040"/>
                  </a:lnTo>
                  <a:cubicBezTo>
                    <a:pt x="825" y="6079"/>
                    <a:pt x="782" y="6106"/>
                    <a:pt x="732" y="6106"/>
                  </a:cubicBezTo>
                  <a:cubicBezTo>
                    <a:pt x="728" y="6106"/>
                    <a:pt x="724" y="6105"/>
                    <a:pt x="720" y="6105"/>
                  </a:cubicBezTo>
                  <a:cubicBezTo>
                    <a:pt x="641" y="6105"/>
                    <a:pt x="572" y="6045"/>
                    <a:pt x="567" y="5966"/>
                  </a:cubicBezTo>
                  <a:cubicBezTo>
                    <a:pt x="567" y="5929"/>
                    <a:pt x="3254" y="563"/>
                    <a:pt x="3287" y="493"/>
                  </a:cubicBezTo>
                  <a:cubicBezTo>
                    <a:pt x="3306" y="454"/>
                    <a:pt x="3347" y="436"/>
                    <a:pt x="3392" y="436"/>
                  </a:cubicBezTo>
                  <a:close/>
                  <a:moveTo>
                    <a:pt x="3384" y="1"/>
                  </a:moveTo>
                  <a:cubicBezTo>
                    <a:pt x="3190" y="1"/>
                    <a:pt x="3001" y="93"/>
                    <a:pt x="2902" y="303"/>
                  </a:cubicBezTo>
                  <a:lnTo>
                    <a:pt x="200" y="5711"/>
                  </a:lnTo>
                  <a:cubicBezTo>
                    <a:pt x="1" y="6063"/>
                    <a:pt x="279" y="6537"/>
                    <a:pt x="720" y="6537"/>
                  </a:cubicBezTo>
                  <a:cubicBezTo>
                    <a:pt x="724" y="6537"/>
                    <a:pt x="728" y="6537"/>
                    <a:pt x="732" y="6537"/>
                  </a:cubicBezTo>
                  <a:cubicBezTo>
                    <a:pt x="946" y="6537"/>
                    <a:pt x="1144" y="6417"/>
                    <a:pt x="1245" y="6230"/>
                  </a:cubicBezTo>
                  <a:cubicBezTo>
                    <a:pt x="3960" y="753"/>
                    <a:pt x="4002" y="892"/>
                    <a:pt x="4002" y="581"/>
                  </a:cubicBezTo>
                  <a:cubicBezTo>
                    <a:pt x="4002" y="227"/>
                    <a:pt x="3687" y="1"/>
                    <a:pt x="33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56"/>
          <p:cNvGrpSpPr/>
          <p:nvPr/>
        </p:nvGrpSpPr>
        <p:grpSpPr>
          <a:xfrm>
            <a:off x="4104328" y="2927196"/>
            <a:ext cx="358053" cy="366257"/>
            <a:chOff x="4104328" y="2927196"/>
            <a:chExt cx="358053" cy="366257"/>
          </a:xfrm>
        </p:grpSpPr>
        <p:sp>
          <p:nvSpPr>
            <p:cNvPr id="1962" name="Google Shape;1962;p56"/>
            <p:cNvSpPr/>
            <p:nvPr/>
          </p:nvSpPr>
          <p:spPr>
            <a:xfrm>
              <a:off x="4104328" y="2927196"/>
              <a:ext cx="358053" cy="366257"/>
            </a:xfrm>
            <a:custGeom>
              <a:rect b="b" l="l" r="r" t="t"/>
              <a:pathLst>
                <a:path extrusionOk="0" h="14687" w="14358">
                  <a:moveTo>
                    <a:pt x="8286" y="10217"/>
                  </a:moveTo>
                  <a:cubicBezTo>
                    <a:pt x="8277" y="10258"/>
                    <a:pt x="8309" y="10323"/>
                    <a:pt x="8244" y="10356"/>
                  </a:cubicBezTo>
                  <a:cubicBezTo>
                    <a:pt x="8232" y="10362"/>
                    <a:pt x="8221" y="10365"/>
                    <a:pt x="8211" y="10365"/>
                  </a:cubicBezTo>
                  <a:cubicBezTo>
                    <a:pt x="8158" y="10365"/>
                    <a:pt x="8123" y="10291"/>
                    <a:pt x="7924" y="10217"/>
                  </a:cubicBezTo>
                  <a:close/>
                  <a:moveTo>
                    <a:pt x="9192" y="7099"/>
                  </a:moveTo>
                  <a:cubicBezTo>
                    <a:pt x="9421" y="7099"/>
                    <a:pt x="9637" y="7285"/>
                    <a:pt x="9637" y="7557"/>
                  </a:cubicBezTo>
                  <a:lnTo>
                    <a:pt x="9637" y="9998"/>
                  </a:lnTo>
                  <a:cubicBezTo>
                    <a:pt x="9637" y="10124"/>
                    <a:pt x="9744" y="10231"/>
                    <a:pt x="9869" y="10231"/>
                  </a:cubicBezTo>
                  <a:lnTo>
                    <a:pt x="11206" y="10231"/>
                  </a:lnTo>
                  <a:cubicBezTo>
                    <a:pt x="11828" y="10231"/>
                    <a:pt x="12334" y="10732"/>
                    <a:pt x="12334" y="11359"/>
                  </a:cubicBezTo>
                  <a:lnTo>
                    <a:pt x="12334" y="12152"/>
                  </a:lnTo>
                  <a:cubicBezTo>
                    <a:pt x="12334" y="12449"/>
                    <a:pt x="12218" y="12732"/>
                    <a:pt x="12009" y="12941"/>
                  </a:cubicBezTo>
                  <a:cubicBezTo>
                    <a:pt x="11870" y="13081"/>
                    <a:pt x="11795" y="13266"/>
                    <a:pt x="11795" y="13461"/>
                  </a:cubicBezTo>
                  <a:lnTo>
                    <a:pt x="11795" y="14046"/>
                  </a:lnTo>
                  <a:cubicBezTo>
                    <a:pt x="11795" y="14144"/>
                    <a:pt x="11717" y="14223"/>
                    <a:pt x="11619" y="14227"/>
                  </a:cubicBezTo>
                  <a:lnTo>
                    <a:pt x="8978" y="14227"/>
                  </a:lnTo>
                  <a:cubicBezTo>
                    <a:pt x="8880" y="14223"/>
                    <a:pt x="8801" y="14144"/>
                    <a:pt x="8801" y="14046"/>
                  </a:cubicBezTo>
                  <a:lnTo>
                    <a:pt x="8801" y="13545"/>
                  </a:lnTo>
                  <a:cubicBezTo>
                    <a:pt x="8801" y="13327"/>
                    <a:pt x="8704" y="13122"/>
                    <a:pt x="8532" y="12983"/>
                  </a:cubicBezTo>
                  <a:cubicBezTo>
                    <a:pt x="8458" y="12923"/>
                    <a:pt x="8388" y="12853"/>
                    <a:pt x="8328" y="12779"/>
                  </a:cubicBezTo>
                  <a:cubicBezTo>
                    <a:pt x="7469" y="11674"/>
                    <a:pt x="7200" y="11461"/>
                    <a:pt x="7144" y="11113"/>
                  </a:cubicBezTo>
                  <a:cubicBezTo>
                    <a:pt x="7101" y="10828"/>
                    <a:pt x="7343" y="10627"/>
                    <a:pt x="7602" y="10627"/>
                  </a:cubicBezTo>
                  <a:cubicBezTo>
                    <a:pt x="7701" y="10627"/>
                    <a:pt x="7803" y="10657"/>
                    <a:pt x="7892" y="10723"/>
                  </a:cubicBezTo>
                  <a:cubicBezTo>
                    <a:pt x="7987" y="10795"/>
                    <a:pt x="8100" y="10831"/>
                    <a:pt x="8214" y="10831"/>
                  </a:cubicBezTo>
                  <a:cubicBezTo>
                    <a:pt x="8306" y="10831"/>
                    <a:pt x="8398" y="10807"/>
                    <a:pt x="8481" y="10760"/>
                  </a:cubicBezTo>
                  <a:cubicBezTo>
                    <a:pt x="8797" y="10579"/>
                    <a:pt x="8750" y="10231"/>
                    <a:pt x="8755" y="10217"/>
                  </a:cubicBezTo>
                  <a:lnTo>
                    <a:pt x="8755" y="7543"/>
                  </a:lnTo>
                  <a:cubicBezTo>
                    <a:pt x="8755" y="7418"/>
                    <a:pt x="8811" y="7297"/>
                    <a:pt x="8904" y="7213"/>
                  </a:cubicBezTo>
                  <a:cubicBezTo>
                    <a:pt x="8991" y="7135"/>
                    <a:pt x="9093" y="7099"/>
                    <a:pt x="9192" y="7099"/>
                  </a:cubicBezTo>
                  <a:close/>
                  <a:moveTo>
                    <a:pt x="2944" y="0"/>
                  </a:moveTo>
                  <a:cubicBezTo>
                    <a:pt x="1319" y="0"/>
                    <a:pt x="5" y="1314"/>
                    <a:pt x="1" y="2938"/>
                  </a:cubicBezTo>
                  <a:lnTo>
                    <a:pt x="1" y="8286"/>
                  </a:lnTo>
                  <a:cubicBezTo>
                    <a:pt x="5" y="9906"/>
                    <a:pt x="1319" y="11224"/>
                    <a:pt x="2944" y="11224"/>
                  </a:cubicBezTo>
                  <a:lnTo>
                    <a:pt x="6689" y="11224"/>
                  </a:lnTo>
                  <a:cubicBezTo>
                    <a:pt x="6792" y="11744"/>
                    <a:pt x="7219" y="12092"/>
                    <a:pt x="7961" y="13067"/>
                  </a:cubicBezTo>
                  <a:cubicBezTo>
                    <a:pt x="8198" y="13359"/>
                    <a:pt x="8333" y="13354"/>
                    <a:pt x="8333" y="13540"/>
                  </a:cubicBezTo>
                  <a:lnTo>
                    <a:pt x="8333" y="14046"/>
                  </a:lnTo>
                  <a:cubicBezTo>
                    <a:pt x="8333" y="14399"/>
                    <a:pt x="8620" y="14687"/>
                    <a:pt x="8978" y="14687"/>
                  </a:cubicBezTo>
                  <a:lnTo>
                    <a:pt x="11619" y="14687"/>
                  </a:lnTo>
                  <a:cubicBezTo>
                    <a:pt x="11972" y="14687"/>
                    <a:pt x="12260" y="14399"/>
                    <a:pt x="12260" y="14046"/>
                  </a:cubicBezTo>
                  <a:cubicBezTo>
                    <a:pt x="12283" y="13531"/>
                    <a:pt x="12209" y="13401"/>
                    <a:pt x="12343" y="13266"/>
                  </a:cubicBezTo>
                  <a:cubicBezTo>
                    <a:pt x="12636" y="12969"/>
                    <a:pt x="12803" y="12570"/>
                    <a:pt x="12803" y="12148"/>
                  </a:cubicBezTo>
                  <a:cubicBezTo>
                    <a:pt x="12789" y="11461"/>
                    <a:pt x="12840" y="11252"/>
                    <a:pt x="12738" y="10908"/>
                  </a:cubicBezTo>
                  <a:cubicBezTo>
                    <a:pt x="13726" y="10412"/>
                    <a:pt x="14353" y="9395"/>
                    <a:pt x="14358" y="8286"/>
                  </a:cubicBezTo>
                  <a:lnTo>
                    <a:pt x="14358" y="2938"/>
                  </a:lnTo>
                  <a:cubicBezTo>
                    <a:pt x="14353" y="1318"/>
                    <a:pt x="13039" y="5"/>
                    <a:pt x="11415" y="0"/>
                  </a:cubicBezTo>
                  <a:lnTo>
                    <a:pt x="6318" y="0"/>
                  </a:lnTo>
                  <a:cubicBezTo>
                    <a:pt x="6007" y="0"/>
                    <a:pt x="6007" y="469"/>
                    <a:pt x="6318" y="469"/>
                  </a:cubicBezTo>
                  <a:lnTo>
                    <a:pt x="11415" y="469"/>
                  </a:lnTo>
                  <a:cubicBezTo>
                    <a:pt x="12780" y="469"/>
                    <a:pt x="13884" y="1574"/>
                    <a:pt x="13889" y="2938"/>
                  </a:cubicBezTo>
                  <a:lnTo>
                    <a:pt x="13889" y="8286"/>
                  </a:lnTo>
                  <a:cubicBezTo>
                    <a:pt x="13884" y="9209"/>
                    <a:pt x="13364" y="10059"/>
                    <a:pt x="12538" y="10486"/>
                  </a:cubicBezTo>
                  <a:cubicBezTo>
                    <a:pt x="12436" y="10323"/>
                    <a:pt x="12301" y="10184"/>
                    <a:pt x="12148" y="10073"/>
                  </a:cubicBezTo>
                  <a:cubicBezTo>
                    <a:pt x="12933" y="9762"/>
                    <a:pt x="13443" y="9005"/>
                    <a:pt x="13448" y="8165"/>
                  </a:cubicBezTo>
                  <a:cubicBezTo>
                    <a:pt x="13439" y="2711"/>
                    <a:pt x="13462" y="3022"/>
                    <a:pt x="13425" y="2753"/>
                  </a:cubicBezTo>
                  <a:cubicBezTo>
                    <a:pt x="13404" y="2614"/>
                    <a:pt x="13301" y="2551"/>
                    <a:pt x="13197" y="2551"/>
                  </a:cubicBezTo>
                  <a:cubicBezTo>
                    <a:pt x="13066" y="2551"/>
                    <a:pt x="12935" y="2650"/>
                    <a:pt x="12961" y="2822"/>
                  </a:cubicBezTo>
                  <a:cubicBezTo>
                    <a:pt x="12993" y="3036"/>
                    <a:pt x="12970" y="2841"/>
                    <a:pt x="12979" y="8165"/>
                  </a:cubicBezTo>
                  <a:cubicBezTo>
                    <a:pt x="12974" y="9038"/>
                    <a:pt x="12269" y="9743"/>
                    <a:pt x="11396" y="9748"/>
                  </a:cubicBezTo>
                  <a:lnTo>
                    <a:pt x="10097" y="9748"/>
                  </a:lnTo>
                  <a:lnTo>
                    <a:pt x="10097" y="7552"/>
                  </a:lnTo>
                  <a:cubicBezTo>
                    <a:pt x="10097" y="7005"/>
                    <a:pt x="9649" y="6629"/>
                    <a:pt x="9179" y="6629"/>
                  </a:cubicBezTo>
                  <a:cubicBezTo>
                    <a:pt x="8971" y="6629"/>
                    <a:pt x="8759" y="6702"/>
                    <a:pt x="8579" y="6865"/>
                  </a:cubicBezTo>
                  <a:cubicBezTo>
                    <a:pt x="8388" y="7037"/>
                    <a:pt x="8282" y="7283"/>
                    <a:pt x="8282" y="7538"/>
                  </a:cubicBezTo>
                  <a:lnTo>
                    <a:pt x="8282" y="9748"/>
                  </a:lnTo>
                  <a:lnTo>
                    <a:pt x="2953" y="9748"/>
                  </a:lnTo>
                  <a:cubicBezTo>
                    <a:pt x="2530" y="9748"/>
                    <a:pt x="2127" y="9576"/>
                    <a:pt x="1829" y="9279"/>
                  </a:cubicBezTo>
                  <a:cubicBezTo>
                    <a:pt x="1778" y="9227"/>
                    <a:pt x="1721" y="9205"/>
                    <a:pt x="1666" y="9205"/>
                  </a:cubicBezTo>
                  <a:cubicBezTo>
                    <a:pt x="1487" y="9205"/>
                    <a:pt x="1333" y="9438"/>
                    <a:pt x="1500" y="9609"/>
                  </a:cubicBezTo>
                  <a:cubicBezTo>
                    <a:pt x="1877" y="9994"/>
                    <a:pt x="2394" y="10212"/>
                    <a:pt x="2936" y="10212"/>
                  </a:cubicBezTo>
                  <a:cubicBezTo>
                    <a:pt x="2941" y="10212"/>
                    <a:pt x="2947" y="10212"/>
                    <a:pt x="2953" y="10212"/>
                  </a:cubicBezTo>
                  <a:lnTo>
                    <a:pt x="7274" y="10212"/>
                  </a:lnTo>
                  <a:cubicBezTo>
                    <a:pt x="7014" y="10305"/>
                    <a:pt x="6810" y="10500"/>
                    <a:pt x="6717" y="10755"/>
                  </a:cubicBezTo>
                  <a:lnTo>
                    <a:pt x="2944" y="10755"/>
                  </a:lnTo>
                  <a:cubicBezTo>
                    <a:pt x="1579" y="10755"/>
                    <a:pt x="474" y="9650"/>
                    <a:pt x="469" y="8286"/>
                  </a:cubicBezTo>
                  <a:lnTo>
                    <a:pt x="469" y="2938"/>
                  </a:lnTo>
                  <a:cubicBezTo>
                    <a:pt x="474" y="1574"/>
                    <a:pt x="1579" y="469"/>
                    <a:pt x="2944" y="464"/>
                  </a:cubicBezTo>
                  <a:lnTo>
                    <a:pt x="5445" y="464"/>
                  </a:lnTo>
                  <a:cubicBezTo>
                    <a:pt x="5756" y="464"/>
                    <a:pt x="5756" y="0"/>
                    <a:pt x="54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6"/>
            <p:cNvSpPr/>
            <p:nvPr/>
          </p:nvSpPr>
          <p:spPr>
            <a:xfrm>
              <a:off x="4125275" y="2952408"/>
              <a:ext cx="306557" cy="197655"/>
            </a:xfrm>
            <a:custGeom>
              <a:rect b="b" l="l" r="r" t="t"/>
              <a:pathLst>
                <a:path extrusionOk="0" h="7926" w="12293">
                  <a:moveTo>
                    <a:pt x="2117" y="1"/>
                  </a:moveTo>
                  <a:cubicBezTo>
                    <a:pt x="989" y="1"/>
                    <a:pt x="70" y="915"/>
                    <a:pt x="70" y="2048"/>
                  </a:cubicBezTo>
                  <a:cubicBezTo>
                    <a:pt x="98" y="7335"/>
                    <a:pt x="1" y="7247"/>
                    <a:pt x="159" y="7757"/>
                  </a:cubicBezTo>
                  <a:cubicBezTo>
                    <a:pt x="195" y="7875"/>
                    <a:pt x="285" y="7926"/>
                    <a:pt x="376" y="7926"/>
                  </a:cubicBezTo>
                  <a:cubicBezTo>
                    <a:pt x="518" y="7926"/>
                    <a:pt x="663" y="7804"/>
                    <a:pt x="609" y="7623"/>
                  </a:cubicBezTo>
                  <a:cubicBezTo>
                    <a:pt x="484" y="7224"/>
                    <a:pt x="558" y="7423"/>
                    <a:pt x="539" y="2048"/>
                  </a:cubicBezTo>
                  <a:cubicBezTo>
                    <a:pt x="539" y="1175"/>
                    <a:pt x="1245" y="470"/>
                    <a:pt x="2117" y="465"/>
                  </a:cubicBezTo>
                  <a:lnTo>
                    <a:pt x="10561" y="465"/>
                  </a:lnTo>
                  <a:cubicBezTo>
                    <a:pt x="11062" y="470"/>
                    <a:pt x="11540" y="707"/>
                    <a:pt x="11837" y="1115"/>
                  </a:cubicBezTo>
                  <a:cubicBezTo>
                    <a:pt x="11882" y="1177"/>
                    <a:pt x="11954" y="1210"/>
                    <a:pt x="12027" y="1210"/>
                  </a:cubicBezTo>
                  <a:cubicBezTo>
                    <a:pt x="12074" y="1210"/>
                    <a:pt x="12122" y="1195"/>
                    <a:pt x="12162" y="1166"/>
                  </a:cubicBezTo>
                  <a:cubicBezTo>
                    <a:pt x="12269" y="1087"/>
                    <a:pt x="12292" y="943"/>
                    <a:pt x="12213" y="836"/>
                  </a:cubicBezTo>
                  <a:cubicBezTo>
                    <a:pt x="11828" y="312"/>
                    <a:pt x="11215" y="1"/>
                    <a:pt x="10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4171110" y="3064826"/>
              <a:ext cx="37531" cy="37880"/>
            </a:xfrm>
            <a:custGeom>
              <a:rect b="b" l="l" r="r" t="t"/>
              <a:pathLst>
                <a:path extrusionOk="0" h="1519" w="1505">
                  <a:moveTo>
                    <a:pt x="762" y="469"/>
                  </a:moveTo>
                  <a:cubicBezTo>
                    <a:pt x="878" y="469"/>
                    <a:pt x="948" y="469"/>
                    <a:pt x="948" y="720"/>
                  </a:cubicBezTo>
                  <a:lnTo>
                    <a:pt x="948" y="803"/>
                  </a:lnTo>
                  <a:cubicBezTo>
                    <a:pt x="948" y="1054"/>
                    <a:pt x="855" y="1054"/>
                    <a:pt x="762" y="1054"/>
                  </a:cubicBezTo>
                  <a:lnTo>
                    <a:pt x="470" y="1054"/>
                  </a:lnTo>
                  <a:lnTo>
                    <a:pt x="470" y="469"/>
                  </a:lnTo>
                  <a:close/>
                  <a:moveTo>
                    <a:pt x="233" y="0"/>
                  </a:moveTo>
                  <a:cubicBezTo>
                    <a:pt x="108" y="0"/>
                    <a:pt x="1" y="102"/>
                    <a:pt x="1" y="232"/>
                  </a:cubicBezTo>
                  <a:lnTo>
                    <a:pt x="1" y="1286"/>
                  </a:lnTo>
                  <a:cubicBezTo>
                    <a:pt x="1" y="1416"/>
                    <a:pt x="108" y="1518"/>
                    <a:pt x="233" y="1518"/>
                  </a:cubicBezTo>
                  <a:lnTo>
                    <a:pt x="762" y="1518"/>
                  </a:lnTo>
                  <a:cubicBezTo>
                    <a:pt x="1171" y="1518"/>
                    <a:pt x="1417" y="1249"/>
                    <a:pt x="1417" y="799"/>
                  </a:cubicBezTo>
                  <a:cubicBezTo>
                    <a:pt x="1412" y="780"/>
                    <a:pt x="1505" y="0"/>
                    <a:pt x="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4150861" y="3012956"/>
              <a:ext cx="77930" cy="107680"/>
            </a:xfrm>
            <a:custGeom>
              <a:rect b="b" l="l" r="r" t="t"/>
              <a:pathLst>
                <a:path extrusionOk="0" h="4318" w="3125">
                  <a:moveTo>
                    <a:pt x="697" y="463"/>
                  </a:moveTo>
                  <a:cubicBezTo>
                    <a:pt x="813" y="463"/>
                    <a:pt x="988" y="468"/>
                    <a:pt x="1261" y="468"/>
                  </a:cubicBezTo>
                  <a:cubicBezTo>
                    <a:pt x="1378" y="468"/>
                    <a:pt x="1512" y="467"/>
                    <a:pt x="1667" y="465"/>
                  </a:cubicBezTo>
                  <a:cubicBezTo>
                    <a:pt x="2396" y="465"/>
                    <a:pt x="2489" y="841"/>
                    <a:pt x="2489" y="1170"/>
                  </a:cubicBezTo>
                  <a:cubicBezTo>
                    <a:pt x="2489" y="1389"/>
                    <a:pt x="2433" y="1672"/>
                    <a:pt x="2182" y="1783"/>
                  </a:cubicBezTo>
                  <a:cubicBezTo>
                    <a:pt x="1987" y="1867"/>
                    <a:pt x="1992" y="2145"/>
                    <a:pt x="2192" y="2219"/>
                  </a:cubicBezTo>
                  <a:cubicBezTo>
                    <a:pt x="2452" y="2317"/>
                    <a:pt x="2581" y="2438"/>
                    <a:pt x="2581" y="2841"/>
                  </a:cubicBezTo>
                  <a:cubicBezTo>
                    <a:pt x="2563" y="2930"/>
                    <a:pt x="2730" y="3853"/>
                    <a:pt x="1760" y="3853"/>
                  </a:cubicBezTo>
                  <a:cubicBezTo>
                    <a:pt x="1565" y="3850"/>
                    <a:pt x="1400" y="3849"/>
                    <a:pt x="1260" y="3849"/>
                  </a:cubicBezTo>
                  <a:cubicBezTo>
                    <a:pt x="985" y="3849"/>
                    <a:pt x="807" y="3853"/>
                    <a:pt x="690" y="3853"/>
                  </a:cubicBezTo>
                  <a:cubicBezTo>
                    <a:pt x="553" y="3853"/>
                    <a:pt x="497" y="3847"/>
                    <a:pt x="465" y="3821"/>
                  </a:cubicBezTo>
                  <a:lnTo>
                    <a:pt x="465" y="497"/>
                  </a:lnTo>
                  <a:cubicBezTo>
                    <a:pt x="503" y="470"/>
                    <a:pt x="558" y="463"/>
                    <a:pt x="697" y="463"/>
                  </a:cubicBezTo>
                  <a:close/>
                  <a:moveTo>
                    <a:pt x="590" y="1"/>
                  </a:moveTo>
                  <a:cubicBezTo>
                    <a:pt x="247" y="1"/>
                    <a:pt x="1" y="205"/>
                    <a:pt x="1" y="483"/>
                  </a:cubicBezTo>
                  <a:lnTo>
                    <a:pt x="1" y="3839"/>
                  </a:lnTo>
                  <a:cubicBezTo>
                    <a:pt x="1" y="4113"/>
                    <a:pt x="251" y="4317"/>
                    <a:pt x="590" y="4317"/>
                  </a:cubicBezTo>
                  <a:lnTo>
                    <a:pt x="1760" y="4317"/>
                  </a:lnTo>
                  <a:cubicBezTo>
                    <a:pt x="2581" y="4317"/>
                    <a:pt x="3055" y="3821"/>
                    <a:pt x="3055" y="2953"/>
                  </a:cubicBezTo>
                  <a:cubicBezTo>
                    <a:pt x="3041" y="2892"/>
                    <a:pt x="3125" y="2308"/>
                    <a:pt x="2707" y="1964"/>
                  </a:cubicBezTo>
                  <a:cubicBezTo>
                    <a:pt x="2874" y="1769"/>
                    <a:pt x="2962" y="1500"/>
                    <a:pt x="2962" y="1170"/>
                  </a:cubicBezTo>
                  <a:cubicBezTo>
                    <a:pt x="2957" y="428"/>
                    <a:pt x="2484" y="1"/>
                    <a:pt x="16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4171110" y="3030787"/>
              <a:ext cx="37431" cy="30000"/>
            </a:xfrm>
            <a:custGeom>
              <a:rect b="b" l="l" r="r" t="t"/>
              <a:pathLst>
                <a:path extrusionOk="0" h="1203" w="1501">
                  <a:moveTo>
                    <a:pt x="785" y="469"/>
                  </a:moveTo>
                  <a:cubicBezTo>
                    <a:pt x="874" y="469"/>
                    <a:pt x="874" y="734"/>
                    <a:pt x="785" y="734"/>
                  </a:cubicBezTo>
                  <a:lnTo>
                    <a:pt x="465" y="734"/>
                  </a:lnTo>
                  <a:lnTo>
                    <a:pt x="465" y="469"/>
                  </a:lnTo>
                  <a:close/>
                  <a:moveTo>
                    <a:pt x="233" y="0"/>
                  </a:moveTo>
                  <a:cubicBezTo>
                    <a:pt x="108" y="0"/>
                    <a:pt x="1" y="103"/>
                    <a:pt x="1" y="233"/>
                  </a:cubicBezTo>
                  <a:lnTo>
                    <a:pt x="1" y="966"/>
                  </a:lnTo>
                  <a:cubicBezTo>
                    <a:pt x="1" y="1096"/>
                    <a:pt x="103" y="1203"/>
                    <a:pt x="233" y="1203"/>
                  </a:cubicBezTo>
                  <a:lnTo>
                    <a:pt x="790" y="1203"/>
                  </a:lnTo>
                  <a:cubicBezTo>
                    <a:pt x="1500" y="1203"/>
                    <a:pt x="1500" y="0"/>
                    <a:pt x="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4239988" y="3012807"/>
              <a:ext cx="77930" cy="108628"/>
            </a:xfrm>
            <a:custGeom>
              <a:rect b="b" l="l" r="r" t="t"/>
              <a:pathLst>
                <a:path extrusionOk="0" h="4356" w="3125">
                  <a:moveTo>
                    <a:pt x="2480" y="468"/>
                  </a:moveTo>
                  <a:cubicBezTo>
                    <a:pt x="2540" y="468"/>
                    <a:pt x="2600" y="480"/>
                    <a:pt x="2656" y="503"/>
                  </a:cubicBezTo>
                  <a:lnTo>
                    <a:pt x="2656" y="2875"/>
                  </a:lnTo>
                  <a:cubicBezTo>
                    <a:pt x="2656" y="3548"/>
                    <a:pt x="2289" y="3887"/>
                    <a:pt x="1560" y="3887"/>
                  </a:cubicBezTo>
                  <a:cubicBezTo>
                    <a:pt x="827" y="3887"/>
                    <a:pt x="470" y="3558"/>
                    <a:pt x="470" y="2875"/>
                  </a:cubicBezTo>
                  <a:lnTo>
                    <a:pt x="470" y="503"/>
                  </a:lnTo>
                  <a:cubicBezTo>
                    <a:pt x="525" y="480"/>
                    <a:pt x="585" y="468"/>
                    <a:pt x="644" y="468"/>
                  </a:cubicBezTo>
                  <a:cubicBezTo>
                    <a:pt x="704" y="468"/>
                    <a:pt x="764" y="480"/>
                    <a:pt x="822" y="503"/>
                  </a:cubicBezTo>
                  <a:lnTo>
                    <a:pt x="822" y="2875"/>
                  </a:lnTo>
                  <a:cubicBezTo>
                    <a:pt x="822" y="3353"/>
                    <a:pt x="1101" y="3641"/>
                    <a:pt x="1560" y="3641"/>
                  </a:cubicBezTo>
                  <a:cubicBezTo>
                    <a:pt x="2025" y="3641"/>
                    <a:pt x="2303" y="3353"/>
                    <a:pt x="2303" y="2880"/>
                  </a:cubicBezTo>
                  <a:lnTo>
                    <a:pt x="2303" y="503"/>
                  </a:lnTo>
                  <a:cubicBezTo>
                    <a:pt x="2359" y="480"/>
                    <a:pt x="2419" y="468"/>
                    <a:pt x="2480" y="468"/>
                  </a:cubicBezTo>
                  <a:close/>
                  <a:moveTo>
                    <a:pt x="646" y="1"/>
                  </a:moveTo>
                  <a:cubicBezTo>
                    <a:pt x="323" y="1"/>
                    <a:pt x="1" y="162"/>
                    <a:pt x="1" y="485"/>
                  </a:cubicBezTo>
                  <a:lnTo>
                    <a:pt x="1" y="2880"/>
                  </a:lnTo>
                  <a:cubicBezTo>
                    <a:pt x="1" y="3818"/>
                    <a:pt x="567" y="4356"/>
                    <a:pt x="1560" y="4356"/>
                  </a:cubicBezTo>
                  <a:cubicBezTo>
                    <a:pt x="2554" y="4356"/>
                    <a:pt x="3125" y="3818"/>
                    <a:pt x="3125" y="2880"/>
                  </a:cubicBezTo>
                  <a:lnTo>
                    <a:pt x="3125" y="485"/>
                  </a:lnTo>
                  <a:cubicBezTo>
                    <a:pt x="3125" y="162"/>
                    <a:pt x="2802" y="1"/>
                    <a:pt x="2480" y="1"/>
                  </a:cubicBezTo>
                  <a:cubicBezTo>
                    <a:pt x="2157" y="1"/>
                    <a:pt x="1834" y="162"/>
                    <a:pt x="1834" y="485"/>
                  </a:cubicBezTo>
                  <a:lnTo>
                    <a:pt x="1834" y="2880"/>
                  </a:lnTo>
                  <a:cubicBezTo>
                    <a:pt x="1834" y="3126"/>
                    <a:pt x="1737" y="3172"/>
                    <a:pt x="1560" y="3172"/>
                  </a:cubicBezTo>
                  <a:cubicBezTo>
                    <a:pt x="1389" y="3172"/>
                    <a:pt x="1291" y="3126"/>
                    <a:pt x="1291" y="2880"/>
                  </a:cubicBezTo>
                  <a:lnTo>
                    <a:pt x="1291" y="485"/>
                  </a:lnTo>
                  <a:cubicBezTo>
                    <a:pt x="1291" y="162"/>
                    <a:pt x="969" y="1"/>
                    <a:pt x="6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4327842" y="3012956"/>
              <a:ext cx="89176" cy="107730"/>
            </a:xfrm>
            <a:custGeom>
              <a:rect b="b" l="l" r="r" t="t"/>
              <a:pathLst>
                <a:path extrusionOk="0" h="4320" w="3576">
                  <a:moveTo>
                    <a:pt x="2726" y="465"/>
                  </a:moveTo>
                  <a:cubicBezTo>
                    <a:pt x="2842" y="465"/>
                    <a:pt x="2958" y="502"/>
                    <a:pt x="3051" y="572"/>
                  </a:cubicBezTo>
                  <a:lnTo>
                    <a:pt x="2006" y="2312"/>
                  </a:lnTo>
                  <a:cubicBezTo>
                    <a:pt x="1909" y="2470"/>
                    <a:pt x="1969" y="2568"/>
                    <a:pt x="1951" y="3812"/>
                  </a:cubicBezTo>
                  <a:cubicBezTo>
                    <a:pt x="1892" y="3837"/>
                    <a:pt x="1832" y="3850"/>
                    <a:pt x="1772" y="3850"/>
                  </a:cubicBezTo>
                  <a:cubicBezTo>
                    <a:pt x="1711" y="3850"/>
                    <a:pt x="1651" y="3837"/>
                    <a:pt x="1593" y="3812"/>
                  </a:cubicBezTo>
                  <a:cubicBezTo>
                    <a:pt x="1575" y="2516"/>
                    <a:pt x="1635" y="2465"/>
                    <a:pt x="1537" y="2312"/>
                  </a:cubicBezTo>
                  <a:lnTo>
                    <a:pt x="488" y="572"/>
                  </a:lnTo>
                  <a:cubicBezTo>
                    <a:pt x="581" y="502"/>
                    <a:pt x="693" y="465"/>
                    <a:pt x="809" y="465"/>
                  </a:cubicBezTo>
                  <a:cubicBezTo>
                    <a:pt x="827" y="493"/>
                    <a:pt x="823" y="493"/>
                    <a:pt x="1565" y="1853"/>
                  </a:cubicBezTo>
                  <a:cubicBezTo>
                    <a:pt x="1609" y="1934"/>
                    <a:pt x="1691" y="1975"/>
                    <a:pt x="1772" y="1975"/>
                  </a:cubicBezTo>
                  <a:cubicBezTo>
                    <a:pt x="1853" y="1975"/>
                    <a:pt x="1934" y="1934"/>
                    <a:pt x="1978" y="1853"/>
                  </a:cubicBezTo>
                  <a:cubicBezTo>
                    <a:pt x="2763" y="400"/>
                    <a:pt x="2716" y="483"/>
                    <a:pt x="2726" y="465"/>
                  </a:cubicBezTo>
                  <a:close/>
                  <a:moveTo>
                    <a:pt x="2717" y="0"/>
                  </a:moveTo>
                  <a:cubicBezTo>
                    <a:pt x="2535" y="0"/>
                    <a:pt x="2370" y="105"/>
                    <a:pt x="2299" y="274"/>
                  </a:cubicBezTo>
                  <a:lnTo>
                    <a:pt x="1769" y="1249"/>
                  </a:lnTo>
                  <a:cubicBezTo>
                    <a:pt x="1217" y="298"/>
                    <a:pt x="1217" y="1"/>
                    <a:pt x="795" y="1"/>
                  </a:cubicBezTo>
                  <a:cubicBezTo>
                    <a:pt x="470" y="1"/>
                    <a:pt x="1" y="200"/>
                    <a:pt x="1" y="572"/>
                  </a:cubicBezTo>
                  <a:cubicBezTo>
                    <a:pt x="1" y="767"/>
                    <a:pt x="29" y="674"/>
                    <a:pt x="1124" y="2535"/>
                  </a:cubicBezTo>
                  <a:lnTo>
                    <a:pt x="1124" y="3835"/>
                  </a:lnTo>
                  <a:cubicBezTo>
                    <a:pt x="1127" y="4159"/>
                    <a:pt x="1447" y="4320"/>
                    <a:pt x="1768" y="4320"/>
                  </a:cubicBezTo>
                  <a:cubicBezTo>
                    <a:pt x="2091" y="4320"/>
                    <a:pt x="2415" y="4156"/>
                    <a:pt x="2415" y="3830"/>
                  </a:cubicBezTo>
                  <a:lnTo>
                    <a:pt x="2415" y="2535"/>
                  </a:lnTo>
                  <a:cubicBezTo>
                    <a:pt x="3575" y="599"/>
                    <a:pt x="3533" y="720"/>
                    <a:pt x="3533" y="572"/>
                  </a:cubicBezTo>
                  <a:cubicBezTo>
                    <a:pt x="3533" y="200"/>
                    <a:pt x="3065" y="1"/>
                    <a:pt x="2740" y="1"/>
                  </a:cubicBezTo>
                  <a:cubicBezTo>
                    <a:pt x="2732" y="0"/>
                    <a:pt x="2724" y="0"/>
                    <a:pt x="27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56"/>
          <p:cNvGrpSpPr/>
          <p:nvPr/>
        </p:nvGrpSpPr>
        <p:grpSpPr>
          <a:xfrm>
            <a:off x="5945887" y="2927246"/>
            <a:ext cx="364636" cy="365684"/>
            <a:chOff x="5945887" y="2927246"/>
            <a:chExt cx="364636" cy="365684"/>
          </a:xfrm>
        </p:grpSpPr>
        <p:sp>
          <p:nvSpPr>
            <p:cNvPr id="1970" name="Google Shape;1970;p56"/>
            <p:cNvSpPr/>
            <p:nvPr/>
          </p:nvSpPr>
          <p:spPr>
            <a:xfrm>
              <a:off x="6147058" y="2927246"/>
              <a:ext cx="163465" cy="126433"/>
            </a:xfrm>
            <a:custGeom>
              <a:rect b="b" l="l" r="r" t="t"/>
              <a:pathLst>
                <a:path extrusionOk="0" h="5070" w="6555">
                  <a:moveTo>
                    <a:pt x="2159" y="481"/>
                  </a:moveTo>
                  <a:lnTo>
                    <a:pt x="2159" y="481"/>
                  </a:lnTo>
                  <a:cubicBezTo>
                    <a:pt x="1848" y="704"/>
                    <a:pt x="1593" y="996"/>
                    <a:pt x="1407" y="1335"/>
                  </a:cubicBezTo>
                  <a:cubicBezTo>
                    <a:pt x="1396" y="1333"/>
                    <a:pt x="1392" y="1333"/>
                    <a:pt x="1371" y="1333"/>
                  </a:cubicBezTo>
                  <a:cubicBezTo>
                    <a:pt x="1329" y="1333"/>
                    <a:pt x="1221" y="1335"/>
                    <a:pt x="869" y="1335"/>
                  </a:cubicBezTo>
                  <a:cubicBezTo>
                    <a:pt x="1175" y="899"/>
                    <a:pt x="1635" y="592"/>
                    <a:pt x="2159" y="481"/>
                  </a:cubicBezTo>
                  <a:close/>
                  <a:moveTo>
                    <a:pt x="1226" y="1767"/>
                  </a:moveTo>
                  <a:cubicBezTo>
                    <a:pt x="1166" y="1962"/>
                    <a:pt x="1129" y="2161"/>
                    <a:pt x="1115" y="2365"/>
                  </a:cubicBezTo>
                  <a:lnTo>
                    <a:pt x="497" y="2365"/>
                  </a:lnTo>
                  <a:cubicBezTo>
                    <a:pt x="516" y="2161"/>
                    <a:pt x="562" y="1957"/>
                    <a:pt x="637" y="1767"/>
                  </a:cubicBezTo>
                  <a:close/>
                  <a:moveTo>
                    <a:pt x="1124" y="2797"/>
                  </a:moveTo>
                  <a:cubicBezTo>
                    <a:pt x="1147" y="3011"/>
                    <a:pt x="1194" y="3224"/>
                    <a:pt x="1273" y="3428"/>
                  </a:cubicBezTo>
                  <a:lnTo>
                    <a:pt x="688" y="3428"/>
                  </a:lnTo>
                  <a:cubicBezTo>
                    <a:pt x="595" y="3229"/>
                    <a:pt x="534" y="3015"/>
                    <a:pt x="511" y="2797"/>
                  </a:cubicBezTo>
                  <a:close/>
                  <a:moveTo>
                    <a:pt x="1481" y="3851"/>
                  </a:moveTo>
                  <a:cubicBezTo>
                    <a:pt x="1653" y="4143"/>
                    <a:pt x="1885" y="4394"/>
                    <a:pt x="2164" y="4593"/>
                  </a:cubicBezTo>
                  <a:cubicBezTo>
                    <a:pt x="1690" y="4496"/>
                    <a:pt x="1263" y="4231"/>
                    <a:pt x="962" y="3860"/>
                  </a:cubicBezTo>
                  <a:cubicBezTo>
                    <a:pt x="1157" y="3860"/>
                    <a:pt x="1271" y="3861"/>
                    <a:pt x="1342" y="3861"/>
                  </a:cubicBezTo>
                  <a:cubicBezTo>
                    <a:pt x="1447" y="3861"/>
                    <a:pt x="1454" y="3859"/>
                    <a:pt x="1481" y="3851"/>
                  </a:cubicBezTo>
                  <a:close/>
                  <a:moveTo>
                    <a:pt x="3648" y="1"/>
                  </a:moveTo>
                  <a:cubicBezTo>
                    <a:pt x="3613" y="1"/>
                    <a:pt x="3578" y="1"/>
                    <a:pt x="3542" y="3"/>
                  </a:cubicBezTo>
                  <a:lnTo>
                    <a:pt x="2489" y="3"/>
                  </a:lnTo>
                  <a:cubicBezTo>
                    <a:pt x="1087" y="58"/>
                    <a:pt x="1" y="1242"/>
                    <a:pt x="61" y="2639"/>
                  </a:cubicBezTo>
                  <a:cubicBezTo>
                    <a:pt x="115" y="4004"/>
                    <a:pt x="1238" y="5069"/>
                    <a:pt x="2587" y="5069"/>
                  </a:cubicBezTo>
                  <a:cubicBezTo>
                    <a:pt x="2623" y="5069"/>
                    <a:pt x="2660" y="5068"/>
                    <a:pt x="2698" y="5067"/>
                  </a:cubicBezTo>
                  <a:lnTo>
                    <a:pt x="3756" y="5067"/>
                  </a:lnTo>
                  <a:cubicBezTo>
                    <a:pt x="4499" y="5034"/>
                    <a:pt x="5195" y="4677"/>
                    <a:pt x="5650" y="4087"/>
                  </a:cubicBezTo>
                  <a:cubicBezTo>
                    <a:pt x="5778" y="3922"/>
                    <a:pt x="5633" y="3736"/>
                    <a:pt x="5476" y="3736"/>
                  </a:cubicBezTo>
                  <a:cubicBezTo>
                    <a:pt x="5418" y="3736"/>
                    <a:pt x="5359" y="3761"/>
                    <a:pt x="5311" y="3823"/>
                  </a:cubicBezTo>
                  <a:cubicBezTo>
                    <a:pt x="4874" y="4385"/>
                    <a:pt x="4266" y="4638"/>
                    <a:pt x="3665" y="4638"/>
                  </a:cubicBezTo>
                  <a:cubicBezTo>
                    <a:pt x="2618" y="4638"/>
                    <a:pt x="1595" y="3870"/>
                    <a:pt x="1542" y="2625"/>
                  </a:cubicBezTo>
                  <a:cubicBezTo>
                    <a:pt x="1491" y="1430"/>
                    <a:pt x="2443" y="430"/>
                    <a:pt x="3641" y="430"/>
                  </a:cubicBezTo>
                  <a:cubicBezTo>
                    <a:pt x="3644" y="430"/>
                    <a:pt x="3646" y="430"/>
                    <a:pt x="3649" y="430"/>
                  </a:cubicBezTo>
                  <a:cubicBezTo>
                    <a:pt x="5079" y="430"/>
                    <a:pt x="6054" y="1808"/>
                    <a:pt x="5664" y="3131"/>
                  </a:cubicBezTo>
                  <a:cubicBezTo>
                    <a:pt x="5613" y="3297"/>
                    <a:pt x="5747" y="3409"/>
                    <a:pt x="5877" y="3409"/>
                  </a:cubicBezTo>
                  <a:cubicBezTo>
                    <a:pt x="5962" y="3409"/>
                    <a:pt x="6046" y="3362"/>
                    <a:pt x="6077" y="3252"/>
                  </a:cubicBezTo>
                  <a:cubicBezTo>
                    <a:pt x="6554" y="1637"/>
                    <a:pt x="5347" y="1"/>
                    <a:pt x="3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6218479" y="2952283"/>
              <a:ext cx="39152" cy="76433"/>
            </a:xfrm>
            <a:custGeom>
              <a:rect b="b" l="l" r="r" t="t"/>
              <a:pathLst>
                <a:path extrusionOk="0" h="3065" w="1570">
                  <a:moveTo>
                    <a:pt x="783" y="0"/>
                  </a:moveTo>
                  <a:cubicBezTo>
                    <a:pt x="638" y="0"/>
                    <a:pt x="493" y="96"/>
                    <a:pt x="493" y="289"/>
                  </a:cubicBezTo>
                  <a:lnTo>
                    <a:pt x="493" y="349"/>
                  </a:lnTo>
                  <a:cubicBezTo>
                    <a:pt x="210" y="452"/>
                    <a:pt x="52" y="684"/>
                    <a:pt x="52" y="1004"/>
                  </a:cubicBezTo>
                  <a:cubicBezTo>
                    <a:pt x="52" y="1491"/>
                    <a:pt x="405" y="1626"/>
                    <a:pt x="664" y="1723"/>
                  </a:cubicBezTo>
                  <a:cubicBezTo>
                    <a:pt x="915" y="1816"/>
                    <a:pt x="999" y="1858"/>
                    <a:pt x="999" y="2025"/>
                  </a:cubicBezTo>
                  <a:cubicBezTo>
                    <a:pt x="999" y="2132"/>
                    <a:pt x="971" y="2229"/>
                    <a:pt x="767" y="2229"/>
                  </a:cubicBezTo>
                  <a:cubicBezTo>
                    <a:pt x="465" y="2229"/>
                    <a:pt x="502" y="1993"/>
                    <a:pt x="279" y="1993"/>
                  </a:cubicBezTo>
                  <a:cubicBezTo>
                    <a:pt x="121" y="1993"/>
                    <a:pt x="1" y="2150"/>
                    <a:pt x="1" y="2290"/>
                  </a:cubicBezTo>
                  <a:cubicBezTo>
                    <a:pt x="1" y="2489"/>
                    <a:pt x="210" y="2680"/>
                    <a:pt x="497" y="2754"/>
                  </a:cubicBezTo>
                  <a:lnTo>
                    <a:pt x="497" y="2777"/>
                  </a:lnTo>
                  <a:cubicBezTo>
                    <a:pt x="497" y="2935"/>
                    <a:pt x="623" y="3060"/>
                    <a:pt x="781" y="3065"/>
                  </a:cubicBezTo>
                  <a:cubicBezTo>
                    <a:pt x="943" y="3065"/>
                    <a:pt x="1073" y="2935"/>
                    <a:pt x="1073" y="2772"/>
                  </a:cubicBezTo>
                  <a:lnTo>
                    <a:pt x="1073" y="2745"/>
                  </a:lnTo>
                  <a:cubicBezTo>
                    <a:pt x="1384" y="2643"/>
                    <a:pt x="1570" y="2378"/>
                    <a:pt x="1570" y="2007"/>
                  </a:cubicBezTo>
                  <a:cubicBezTo>
                    <a:pt x="1570" y="1115"/>
                    <a:pt x="618" y="1273"/>
                    <a:pt x="618" y="985"/>
                  </a:cubicBezTo>
                  <a:cubicBezTo>
                    <a:pt x="618" y="911"/>
                    <a:pt x="646" y="893"/>
                    <a:pt x="669" y="879"/>
                  </a:cubicBezTo>
                  <a:cubicBezTo>
                    <a:pt x="725" y="851"/>
                    <a:pt x="785" y="841"/>
                    <a:pt x="845" y="841"/>
                  </a:cubicBezTo>
                  <a:cubicBezTo>
                    <a:pt x="1068" y="841"/>
                    <a:pt x="1101" y="953"/>
                    <a:pt x="1245" y="953"/>
                  </a:cubicBezTo>
                  <a:cubicBezTo>
                    <a:pt x="1407" y="953"/>
                    <a:pt x="1519" y="800"/>
                    <a:pt x="1519" y="656"/>
                  </a:cubicBezTo>
                  <a:cubicBezTo>
                    <a:pt x="1519" y="479"/>
                    <a:pt x="1361" y="359"/>
                    <a:pt x="1073" y="308"/>
                  </a:cubicBezTo>
                  <a:lnTo>
                    <a:pt x="1073" y="289"/>
                  </a:lnTo>
                  <a:cubicBezTo>
                    <a:pt x="1073" y="96"/>
                    <a:pt x="928"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6020650" y="2993480"/>
              <a:ext cx="39277" cy="76458"/>
            </a:xfrm>
            <a:custGeom>
              <a:rect b="b" l="l" r="r" t="t"/>
              <a:pathLst>
                <a:path extrusionOk="0" h="3066" w="1575">
                  <a:moveTo>
                    <a:pt x="788" y="1"/>
                  </a:moveTo>
                  <a:cubicBezTo>
                    <a:pt x="643" y="1"/>
                    <a:pt x="498" y="97"/>
                    <a:pt x="498" y="290"/>
                  </a:cubicBezTo>
                  <a:lnTo>
                    <a:pt x="498" y="350"/>
                  </a:lnTo>
                  <a:cubicBezTo>
                    <a:pt x="214" y="452"/>
                    <a:pt x="57" y="684"/>
                    <a:pt x="57" y="1004"/>
                  </a:cubicBezTo>
                  <a:cubicBezTo>
                    <a:pt x="57" y="1492"/>
                    <a:pt x="409" y="1626"/>
                    <a:pt x="669" y="1724"/>
                  </a:cubicBezTo>
                  <a:cubicBezTo>
                    <a:pt x="920" y="1817"/>
                    <a:pt x="1003" y="1859"/>
                    <a:pt x="1003" y="2026"/>
                  </a:cubicBezTo>
                  <a:cubicBezTo>
                    <a:pt x="1003" y="2132"/>
                    <a:pt x="976" y="2230"/>
                    <a:pt x="767" y="2230"/>
                  </a:cubicBezTo>
                  <a:cubicBezTo>
                    <a:pt x="470" y="2230"/>
                    <a:pt x="502" y="1988"/>
                    <a:pt x="279" y="1988"/>
                  </a:cubicBezTo>
                  <a:cubicBezTo>
                    <a:pt x="122" y="1988"/>
                    <a:pt x="1" y="2146"/>
                    <a:pt x="1" y="2286"/>
                  </a:cubicBezTo>
                  <a:cubicBezTo>
                    <a:pt x="1" y="2485"/>
                    <a:pt x="210" y="2675"/>
                    <a:pt x="498" y="2750"/>
                  </a:cubicBezTo>
                  <a:lnTo>
                    <a:pt x="498" y="2778"/>
                  </a:lnTo>
                  <a:cubicBezTo>
                    <a:pt x="498" y="2935"/>
                    <a:pt x="627" y="3065"/>
                    <a:pt x="785" y="3065"/>
                  </a:cubicBezTo>
                  <a:cubicBezTo>
                    <a:pt x="948" y="3065"/>
                    <a:pt x="1078" y="2935"/>
                    <a:pt x="1078" y="2778"/>
                  </a:cubicBezTo>
                  <a:lnTo>
                    <a:pt x="1078" y="2745"/>
                  </a:lnTo>
                  <a:cubicBezTo>
                    <a:pt x="1389" y="2648"/>
                    <a:pt x="1574" y="2378"/>
                    <a:pt x="1574" y="2007"/>
                  </a:cubicBezTo>
                  <a:cubicBezTo>
                    <a:pt x="1574" y="1116"/>
                    <a:pt x="623" y="1274"/>
                    <a:pt x="623" y="986"/>
                  </a:cubicBezTo>
                  <a:cubicBezTo>
                    <a:pt x="623" y="912"/>
                    <a:pt x="651" y="893"/>
                    <a:pt x="674" y="879"/>
                  </a:cubicBezTo>
                  <a:cubicBezTo>
                    <a:pt x="721" y="856"/>
                    <a:pt x="770" y="845"/>
                    <a:pt x="821" y="845"/>
                  </a:cubicBezTo>
                  <a:cubicBezTo>
                    <a:pt x="831" y="845"/>
                    <a:pt x="840" y="846"/>
                    <a:pt x="850" y="847"/>
                  </a:cubicBezTo>
                  <a:cubicBezTo>
                    <a:pt x="1073" y="847"/>
                    <a:pt x="1106" y="953"/>
                    <a:pt x="1249" y="953"/>
                  </a:cubicBezTo>
                  <a:cubicBezTo>
                    <a:pt x="1412" y="953"/>
                    <a:pt x="1523" y="800"/>
                    <a:pt x="1523" y="656"/>
                  </a:cubicBezTo>
                  <a:cubicBezTo>
                    <a:pt x="1523" y="480"/>
                    <a:pt x="1366" y="359"/>
                    <a:pt x="1078" y="308"/>
                  </a:cubicBezTo>
                  <a:lnTo>
                    <a:pt x="1078" y="290"/>
                  </a:lnTo>
                  <a:cubicBezTo>
                    <a:pt x="1078" y="97"/>
                    <a:pt x="933"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5952246" y="3182955"/>
              <a:ext cx="147032" cy="109974"/>
            </a:xfrm>
            <a:custGeom>
              <a:rect b="b" l="l" r="r" t="t"/>
              <a:pathLst>
                <a:path extrusionOk="0" h="4410" w="5896">
                  <a:moveTo>
                    <a:pt x="1252" y="0"/>
                  </a:moveTo>
                  <a:cubicBezTo>
                    <a:pt x="1149" y="0"/>
                    <a:pt x="1051" y="69"/>
                    <a:pt x="1022" y="179"/>
                  </a:cubicBezTo>
                  <a:cubicBezTo>
                    <a:pt x="906" y="462"/>
                    <a:pt x="776" y="773"/>
                    <a:pt x="618" y="1205"/>
                  </a:cubicBezTo>
                  <a:cubicBezTo>
                    <a:pt x="1" y="2750"/>
                    <a:pt x="1152" y="4407"/>
                    <a:pt x="2790" y="4407"/>
                  </a:cubicBezTo>
                  <a:lnTo>
                    <a:pt x="5636" y="4407"/>
                  </a:lnTo>
                  <a:cubicBezTo>
                    <a:pt x="5646" y="4409"/>
                    <a:pt x="5657" y="4410"/>
                    <a:pt x="5667" y="4410"/>
                  </a:cubicBezTo>
                  <a:cubicBezTo>
                    <a:pt x="5793" y="4410"/>
                    <a:pt x="5896" y="4309"/>
                    <a:pt x="5896" y="4180"/>
                  </a:cubicBezTo>
                  <a:cubicBezTo>
                    <a:pt x="5896" y="4051"/>
                    <a:pt x="5792" y="3946"/>
                    <a:pt x="5666" y="3946"/>
                  </a:cubicBezTo>
                  <a:cubicBezTo>
                    <a:pt x="5656" y="3946"/>
                    <a:pt x="5646" y="3947"/>
                    <a:pt x="5636" y="3948"/>
                  </a:cubicBezTo>
                  <a:lnTo>
                    <a:pt x="2781" y="3948"/>
                  </a:lnTo>
                  <a:cubicBezTo>
                    <a:pt x="1453" y="3943"/>
                    <a:pt x="544" y="2597"/>
                    <a:pt x="1040" y="1367"/>
                  </a:cubicBezTo>
                  <a:cubicBezTo>
                    <a:pt x="1203" y="940"/>
                    <a:pt x="1328" y="634"/>
                    <a:pt x="1449" y="351"/>
                  </a:cubicBezTo>
                  <a:cubicBezTo>
                    <a:pt x="1523" y="230"/>
                    <a:pt x="1467" y="72"/>
                    <a:pt x="1337" y="16"/>
                  </a:cubicBezTo>
                  <a:cubicBezTo>
                    <a:pt x="1309" y="5"/>
                    <a:pt x="1281" y="0"/>
                    <a:pt x="1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5945887" y="2968393"/>
              <a:ext cx="333863" cy="324487"/>
            </a:xfrm>
            <a:custGeom>
              <a:rect b="b" l="l" r="r" t="t"/>
              <a:pathLst>
                <a:path extrusionOk="0" h="13012" w="13388">
                  <a:moveTo>
                    <a:pt x="2307" y="479"/>
                  </a:moveTo>
                  <a:cubicBezTo>
                    <a:pt x="2163" y="581"/>
                    <a:pt x="2033" y="692"/>
                    <a:pt x="1917" y="822"/>
                  </a:cubicBezTo>
                  <a:cubicBezTo>
                    <a:pt x="1773" y="980"/>
                    <a:pt x="1653" y="1152"/>
                    <a:pt x="1551" y="1337"/>
                  </a:cubicBezTo>
                  <a:cubicBezTo>
                    <a:pt x="1538" y="1336"/>
                    <a:pt x="1533" y="1335"/>
                    <a:pt x="1512" y="1335"/>
                  </a:cubicBezTo>
                  <a:cubicBezTo>
                    <a:pt x="1470" y="1335"/>
                    <a:pt x="1365" y="1337"/>
                    <a:pt x="1012" y="1337"/>
                  </a:cubicBezTo>
                  <a:cubicBezTo>
                    <a:pt x="1318" y="896"/>
                    <a:pt x="1783" y="590"/>
                    <a:pt x="2307" y="479"/>
                  </a:cubicBezTo>
                  <a:close/>
                  <a:moveTo>
                    <a:pt x="1370" y="1769"/>
                  </a:moveTo>
                  <a:cubicBezTo>
                    <a:pt x="1309" y="1964"/>
                    <a:pt x="1267" y="2164"/>
                    <a:pt x="1254" y="2368"/>
                  </a:cubicBezTo>
                  <a:lnTo>
                    <a:pt x="636" y="2368"/>
                  </a:lnTo>
                  <a:cubicBezTo>
                    <a:pt x="655" y="2164"/>
                    <a:pt x="701" y="1959"/>
                    <a:pt x="780" y="1769"/>
                  </a:cubicBezTo>
                  <a:close/>
                  <a:moveTo>
                    <a:pt x="1263" y="2800"/>
                  </a:moveTo>
                  <a:cubicBezTo>
                    <a:pt x="1286" y="3018"/>
                    <a:pt x="1337" y="3231"/>
                    <a:pt x="1411" y="3435"/>
                  </a:cubicBezTo>
                  <a:lnTo>
                    <a:pt x="831" y="3431"/>
                  </a:lnTo>
                  <a:cubicBezTo>
                    <a:pt x="738" y="3231"/>
                    <a:pt x="678" y="3018"/>
                    <a:pt x="650" y="2800"/>
                  </a:cubicBezTo>
                  <a:close/>
                  <a:moveTo>
                    <a:pt x="7617" y="3162"/>
                  </a:moveTo>
                  <a:lnTo>
                    <a:pt x="7617" y="3166"/>
                  </a:lnTo>
                  <a:cubicBezTo>
                    <a:pt x="7610" y="3166"/>
                    <a:pt x="7603" y="3166"/>
                    <a:pt x="7596" y="3166"/>
                  </a:cubicBezTo>
                  <a:cubicBezTo>
                    <a:pt x="7484" y="3166"/>
                    <a:pt x="7375" y="3189"/>
                    <a:pt x="7273" y="3234"/>
                  </a:cubicBezTo>
                  <a:lnTo>
                    <a:pt x="7273" y="3234"/>
                  </a:lnTo>
                  <a:cubicBezTo>
                    <a:pt x="7712" y="3513"/>
                    <a:pt x="8114" y="3848"/>
                    <a:pt x="8470" y="4230"/>
                  </a:cubicBezTo>
                  <a:lnTo>
                    <a:pt x="8470" y="4230"/>
                  </a:lnTo>
                  <a:cubicBezTo>
                    <a:pt x="8584" y="3720"/>
                    <a:pt x="8210" y="3162"/>
                    <a:pt x="7617" y="3162"/>
                  </a:cubicBezTo>
                  <a:close/>
                  <a:moveTo>
                    <a:pt x="1620" y="3853"/>
                  </a:moveTo>
                  <a:cubicBezTo>
                    <a:pt x="1797" y="4146"/>
                    <a:pt x="2029" y="4396"/>
                    <a:pt x="2307" y="4596"/>
                  </a:cubicBezTo>
                  <a:cubicBezTo>
                    <a:pt x="1834" y="4498"/>
                    <a:pt x="1407" y="4238"/>
                    <a:pt x="1100" y="3863"/>
                  </a:cubicBezTo>
                  <a:cubicBezTo>
                    <a:pt x="1295" y="3863"/>
                    <a:pt x="1410" y="3863"/>
                    <a:pt x="1481" y="3863"/>
                  </a:cubicBezTo>
                  <a:cubicBezTo>
                    <a:pt x="1586" y="3863"/>
                    <a:pt x="1592" y="3862"/>
                    <a:pt x="1620" y="3853"/>
                  </a:cubicBezTo>
                  <a:close/>
                  <a:moveTo>
                    <a:pt x="6016" y="3163"/>
                  </a:moveTo>
                  <a:cubicBezTo>
                    <a:pt x="6183" y="3163"/>
                    <a:pt x="6351" y="3211"/>
                    <a:pt x="6499" y="3310"/>
                  </a:cubicBezTo>
                  <a:lnTo>
                    <a:pt x="6503" y="3310"/>
                  </a:lnTo>
                  <a:cubicBezTo>
                    <a:pt x="6949" y="3607"/>
                    <a:pt x="7023" y="4234"/>
                    <a:pt x="6657" y="4628"/>
                  </a:cubicBezTo>
                  <a:lnTo>
                    <a:pt x="5380" y="4628"/>
                  </a:lnTo>
                  <a:cubicBezTo>
                    <a:pt x="5078" y="4303"/>
                    <a:pt x="5064" y="3807"/>
                    <a:pt x="5352" y="3468"/>
                  </a:cubicBezTo>
                  <a:cubicBezTo>
                    <a:pt x="5524" y="3268"/>
                    <a:pt x="5769" y="3163"/>
                    <a:pt x="6016" y="3163"/>
                  </a:cubicBezTo>
                  <a:close/>
                  <a:moveTo>
                    <a:pt x="3788" y="432"/>
                  </a:moveTo>
                  <a:cubicBezTo>
                    <a:pt x="5018" y="437"/>
                    <a:pt x="5984" y="1486"/>
                    <a:pt x="5881" y="2711"/>
                  </a:cubicBezTo>
                  <a:cubicBezTo>
                    <a:pt x="5055" y="2795"/>
                    <a:pt x="4507" y="3612"/>
                    <a:pt x="4744" y="4410"/>
                  </a:cubicBezTo>
                  <a:cubicBezTo>
                    <a:pt x="4435" y="4569"/>
                    <a:pt x="4110" y="4643"/>
                    <a:pt x="3791" y="4643"/>
                  </a:cubicBezTo>
                  <a:cubicBezTo>
                    <a:pt x="2724" y="4643"/>
                    <a:pt x="1735" y="3818"/>
                    <a:pt x="1685" y="2628"/>
                  </a:cubicBezTo>
                  <a:cubicBezTo>
                    <a:pt x="1634" y="1433"/>
                    <a:pt x="2586" y="437"/>
                    <a:pt x="3780" y="437"/>
                  </a:cubicBezTo>
                  <a:cubicBezTo>
                    <a:pt x="3782" y="437"/>
                    <a:pt x="3785" y="437"/>
                    <a:pt x="3788" y="437"/>
                  </a:cubicBezTo>
                  <a:lnTo>
                    <a:pt x="3788" y="432"/>
                  </a:lnTo>
                  <a:close/>
                  <a:moveTo>
                    <a:pt x="12180" y="5088"/>
                  </a:moveTo>
                  <a:cubicBezTo>
                    <a:pt x="12436" y="5088"/>
                    <a:pt x="12640" y="5292"/>
                    <a:pt x="12640" y="5547"/>
                  </a:cubicBezTo>
                  <a:cubicBezTo>
                    <a:pt x="12640" y="5803"/>
                    <a:pt x="12436" y="6007"/>
                    <a:pt x="12180" y="6007"/>
                  </a:cubicBezTo>
                  <a:lnTo>
                    <a:pt x="1458" y="6007"/>
                  </a:lnTo>
                  <a:cubicBezTo>
                    <a:pt x="1202" y="6007"/>
                    <a:pt x="998" y="5803"/>
                    <a:pt x="998" y="5547"/>
                  </a:cubicBezTo>
                  <a:cubicBezTo>
                    <a:pt x="998" y="5292"/>
                    <a:pt x="1202" y="5088"/>
                    <a:pt x="1458" y="5088"/>
                  </a:cubicBezTo>
                  <a:close/>
                  <a:moveTo>
                    <a:pt x="3824" y="1"/>
                  </a:moveTo>
                  <a:cubicBezTo>
                    <a:pt x="3777" y="1"/>
                    <a:pt x="3729" y="2"/>
                    <a:pt x="3681" y="5"/>
                  </a:cubicBezTo>
                  <a:cubicBezTo>
                    <a:pt x="2750" y="5"/>
                    <a:pt x="2629" y="3"/>
                    <a:pt x="2627" y="3"/>
                  </a:cubicBezTo>
                  <a:lnTo>
                    <a:pt x="2627" y="3"/>
                  </a:lnTo>
                  <a:cubicBezTo>
                    <a:pt x="2626" y="3"/>
                    <a:pt x="2655" y="4"/>
                    <a:pt x="2627" y="5"/>
                  </a:cubicBezTo>
                  <a:cubicBezTo>
                    <a:pt x="1537" y="52"/>
                    <a:pt x="594" y="794"/>
                    <a:pt x="297" y="1848"/>
                  </a:cubicBezTo>
                  <a:cubicBezTo>
                    <a:pt x="0" y="2902"/>
                    <a:pt x="413" y="4030"/>
                    <a:pt x="1318" y="4638"/>
                  </a:cubicBezTo>
                  <a:cubicBezTo>
                    <a:pt x="840" y="4712"/>
                    <a:pt x="502" y="5139"/>
                    <a:pt x="539" y="5617"/>
                  </a:cubicBezTo>
                  <a:cubicBezTo>
                    <a:pt x="571" y="6100"/>
                    <a:pt x="975" y="6471"/>
                    <a:pt x="1458" y="6471"/>
                  </a:cubicBezTo>
                  <a:lnTo>
                    <a:pt x="1574" y="6471"/>
                  </a:lnTo>
                  <a:cubicBezTo>
                    <a:pt x="1569" y="7738"/>
                    <a:pt x="1592" y="7803"/>
                    <a:pt x="1551" y="8012"/>
                  </a:cubicBezTo>
                  <a:cubicBezTo>
                    <a:pt x="1540" y="8170"/>
                    <a:pt x="1663" y="8261"/>
                    <a:pt x="1785" y="8261"/>
                  </a:cubicBezTo>
                  <a:cubicBezTo>
                    <a:pt x="1875" y="8261"/>
                    <a:pt x="1965" y="8211"/>
                    <a:pt x="2001" y="8100"/>
                  </a:cubicBezTo>
                  <a:cubicBezTo>
                    <a:pt x="2057" y="7827"/>
                    <a:pt x="2024" y="7701"/>
                    <a:pt x="2033" y="6471"/>
                  </a:cubicBezTo>
                  <a:lnTo>
                    <a:pt x="11609" y="6471"/>
                  </a:lnTo>
                  <a:cubicBezTo>
                    <a:pt x="11609" y="7659"/>
                    <a:pt x="11549" y="7984"/>
                    <a:pt x="11744" y="8472"/>
                  </a:cubicBezTo>
                  <a:cubicBezTo>
                    <a:pt x="12259" y="9841"/>
                    <a:pt x="12482" y="10096"/>
                    <a:pt x="12482" y="10677"/>
                  </a:cubicBezTo>
                  <a:cubicBezTo>
                    <a:pt x="12477" y="11712"/>
                    <a:pt x="11637" y="12552"/>
                    <a:pt x="10597" y="12552"/>
                  </a:cubicBezTo>
                  <a:lnTo>
                    <a:pt x="6749" y="12552"/>
                  </a:lnTo>
                  <a:cubicBezTo>
                    <a:pt x="6476" y="12584"/>
                    <a:pt x="6476" y="12979"/>
                    <a:pt x="6749" y="13011"/>
                  </a:cubicBezTo>
                  <a:lnTo>
                    <a:pt x="10597" y="13011"/>
                  </a:lnTo>
                  <a:cubicBezTo>
                    <a:pt x="12255" y="13011"/>
                    <a:pt x="13387" y="11340"/>
                    <a:pt x="12770" y="9804"/>
                  </a:cubicBezTo>
                  <a:cubicBezTo>
                    <a:pt x="11934" y="7595"/>
                    <a:pt x="12064" y="8565"/>
                    <a:pt x="12069" y="6471"/>
                  </a:cubicBezTo>
                  <a:lnTo>
                    <a:pt x="12180" y="6471"/>
                  </a:lnTo>
                  <a:cubicBezTo>
                    <a:pt x="12189" y="6471"/>
                    <a:pt x="12197" y="6472"/>
                    <a:pt x="12206" y="6472"/>
                  </a:cubicBezTo>
                  <a:cubicBezTo>
                    <a:pt x="12714" y="6472"/>
                    <a:pt x="13123" y="6059"/>
                    <a:pt x="13123" y="5547"/>
                  </a:cubicBezTo>
                  <a:cubicBezTo>
                    <a:pt x="13123" y="5041"/>
                    <a:pt x="12714" y="4628"/>
                    <a:pt x="12206" y="4628"/>
                  </a:cubicBezTo>
                  <a:cubicBezTo>
                    <a:pt x="12197" y="4628"/>
                    <a:pt x="12189" y="4628"/>
                    <a:pt x="12180" y="4628"/>
                  </a:cubicBezTo>
                  <a:lnTo>
                    <a:pt x="8810" y="4628"/>
                  </a:lnTo>
                  <a:cubicBezTo>
                    <a:pt x="8702" y="4490"/>
                    <a:pt x="8589" y="4357"/>
                    <a:pt x="8470" y="4230"/>
                  </a:cubicBezTo>
                  <a:lnTo>
                    <a:pt x="8470" y="4230"/>
                  </a:lnTo>
                  <a:cubicBezTo>
                    <a:pt x="8438" y="4371"/>
                    <a:pt x="8370" y="4508"/>
                    <a:pt x="8258" y="4628"/>
                  </a:cubicBezTo>
                  <a:lnTo>
                    <a:pt x="7214" y="4628"/>
                  </a:lnTo>
                  <a:cubicBezTo>
                    <a:pt x="7422" y="4206"/>
                    <a:pt x="7395" y="3705"/>
                    <a:pt x="7135" y="3310"/>
                  </a:cubicBezTo>
                  <a:cubicBezTo>
                    <a:pt x="7179" y="3280"/>
                    <a:pt x="7225" y="3255"/>
                    <a:pt x="7273" y="3234"/>
                  </a:cubicBezTo>
                  <a:lnTo>
                    <a:pt x="7273" y="3234"/>
                  </a:lnTo>
                  <a:cubicBezTo>
                    <a:pt x="6970" y="3041"/>
                    <a:pt x="6649" y="2875"/>
                    <a:pt x="6313" y="2739"/>
                  </a:cubicBezTo>
                  <a:cubicBezTo>
                    <a:pt x="6430" y="1218"/>
                    <a:pt x="5198" y="1"/>
                    <a:pt x="38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 name="Google Shape;1975;p56"/>
          <p:cNvGrpSpPr/>
          <p:nvPr/>
        </p:nvGrpSpPr>
        <p:grpSpPr>
          <a:xfrm>
            <a:off x="2256185" y="2927944"/>
            <a:ext cx="368826" cy="366332"/>
            <a:chOff x="2256185" y="2927944"/>
            <a:chExt cx="368826" cy="366332"/>
          </a:xfrm>
        </p:grpSpPr>
        <p:sp>
          <p:nvSpPr>
            <p:cNvPr id="1976" name="Google Shape;1976;p56"/>
            <p:cNvSpPr/>
            <p:nvPr/>
          </p:nvSpPr>
          <p:spPr>
            <a:xfrm>
              <a:off x="2256185" y="3006672"/>
              <a:ext cx="100274" cy="287604"/>
            </a:xfrm>
            <a:custGeom>
              <a:rect b="b" l="l" r="r" t="t"/>
              <a:pathLst>
                <a:path extrusionOk="0" h="11533" w="4021">
                  <a:moveTo>
                    <a:pt x="2270" y="437"/>
                  </a:moveTo>
                  <a:cubicBezTo>
                    <a:pt x="2315" y="437"/>
                    <a:pt x="2361" y="445"/>
                    <a:pt x="2405" y="462"/>
                  </a:cubicBezTo>
                  <a:cubicBezTo>
                    <a:pt x="2591" y="536"/>
                    <a:pt x="2679" y="749"/>
                    <a:pt x="2604" y="930"/>
                  </a:cubicBezTo>
                  <a:lnTo>
                    <a:pt x="1801" y="2912"/>
                  </a:lnTo>
                  <a:cubicBezTo>
                    <a:pt x="1583" y="3451"/>
                    <a:pt x="1681" y="3827"/>
                    <a:pt x="1658" y="4444"/>
                  </a:cubicBezTo>
                  <a:cubicBezTo>
                    <a:pt x="1658" y="4963"/>
                    <a:pt x="2123" y="5261"/>
                    <a:pt x="2427" y="5261"/>
                  </a:cubicBezTo>
                  <a:cubicBezTo>
                    <a:pt x="2574" y="5261"/>
                    <a:pt x="2683" y="5191"/>
                    <a:pt x="2683" y="5043"/>
                  </a:cubicBezTo>
                  <a:lnTo>
                    <a:pt x="2683" y="4444"/>
                  </a:lnTo>
                  <a:cubicBezTo>
                    <a:pt x="2683" y="4152"/>
                    <a:pt x="2920" y="3915"/>
                    <a:pt x="3213" y="3915"/>
                  </a:cubicBezTo>
                  <a:lnTo>
                    <a:pt x="3236" y="3915"/>
                  </a:lnTo>
                  <a:cubicBezTo>
                    <a:pt x="3287" y="3966"/>
                    <a:pt x="3333" y="4546"/>
                    <a:pt x="3528" y="5855"/>
                  </a:cubicBezTo>
                  <a:cubicBezTo>
                    <a:pt x="3575" y="6231"/>
                    <a:pt x="3449" y="6607"/>
                    <a:pt x="3189" y="6886"/>
                  </a:cubicBezTo>
                  <a:lnTo>
                    <a:pt x="3185" y="6886"/>
                  </a:lnTo>
                  <a:cubicBezTo>
                    <a:pt x="2711" y="7387"/>
                    <a:pt x="2813" y="8060"/>
                    <a:pt x="2799" y="8747"/>
                  </a:cubicBezTo>
                  <a:lnTo>
                    <a:pt x="1217" y="8747"/>
                  </a:lnTo>
                  <a:cubicBezTo>
                    <a:pt x="1184" y="7652"/>
                    <a:pt x="1314" y="7257"/>
                    <a:pt x="1049" y="6677"/>
                  </a:cubicBezTo>
                  <a:cubicBezTo>
                    <a:pt x="813" y="6087"/>
                    <a:pt x="525" y="5739"/>
                    <a:pt x="525" y="5080"/>
                  </a:cubicBezTo>
                  <a:cubicBezTo>
                    <a:pt x="553" y="4537"/>
                    <a:pt x="455" y="4194"/>
                    <a:pt x="673" y="3743"/>
                  </a:cubicBezTo>
                  <a:cubicBezTo>
                    <a:pt x="743" y="3599"/>
                    <a:pt x="1927" y="680"/>
                    <a:pt x="1955" y="624"/>
                  </a:cubicBezTo>
                  <a:cubicBezTo>
                    <a:pt x="2020" y="503"/>
                    <a:pt x="2142" y="437"/>
                    <a:pt x="2270" y="437"/>
                  </a:cubicBezTo>
                  <a:close/>
                  <a:moveTo>
                    <a:pt x="3533" y="9183"/>
                  </a:moveTo>
                  <a:lnTo>
                    <a:pt x="3533" y="9991"/>
                  </a:lnTo>
                  <a:lnTo>
                    <a:pt x="3069" y="9991"/>
                  </a:lnTo>
                  <a:cubicBezTo>
                    <a:pt x="2776" y="9991"/>
                    <a:pt x="2776" y="10423"/>
                    <a:pt x="3069" y="10423"/>
                  </a:cubicBezTo>
                  <a:lnTo>
                    <a:pt x="3533" y="10423"/>
                  </a:lnTo>
                  <a:lnTo>
                    <a:pt x="3533" y="11100"/>
                  </a:lnTo>
                  <a:lnTo>
                    <a:pt x="655" y="11100"/>
                  </a:lnTo>
                  <a:lnTo>
                    <a:pt x="655" y="10423"/>
                  </a:lnTo>
                  <a:lnTo>
                    <a:pt x="2201" y="10423"/>
                  </a:lnTo>
                  <a:cubicBezTo>
                    <a:pt x="2487" y="10423"/>
                    <a:pt x="2488" y="9991"/>
                    <a:pt x="2205" y="9991"/>
                  </a:cubicBezTo>
                  <a:cubicBezTo>
                    <a:pt x="2204" y="9991"/>
                    <a:pt x="2202" y="9991"/>
                    <a:pt x="2201" y="9991"/>
                  </a:cubicBezTo>
                  <a:lnTo>
                    <a:pt x="655" y="9991"/>
                  </a:lnTo>
                  <a:lnTo>
                    <a:pt x="655" y="9183"/>
                  </a:lnTo>
                  <a:close/>
                  <a:moveTo>
                    <a:pt x="2271" y="0"/>
                  </a:moveTo>
                  <a:cubicBezTo>
                    <a:pt x="1947" y="0"/>
                    <a:pt x="1654" y="198"/>
                    <a:pt x="1551" y="448"/>
                  </a:cubicBezTo>
                  <a:cubicBezTo>
                    <a:pt x="140" y="3971"/>
                    <a:pt x="93" y="3827"/>
                    <a:pt x="93" y="4379"/>
                  </a:cubicBezTo>
                  <a:cubicBezTo>
                    <a:pt x="121" y="4894"/>
                    <a:pt x="0" y="5410"/>
                    <a:pt x="316" y="6106"/>
                  </a:cubicBezTo>
                  <a:lnTo>
                    <a:pt x="655" y="6863"/>
                  </a:lnTo>
                  <a:cubicBezTo>
                    <a:pt x="859" y="7313"/>
                    <a:pt x="752" y="7596"/>
                    <a:pt x="785" y="8752"/>
                  </a:cubicBezTo>
                  <a:lnTo>
                    <a:pt x="516" y="8752"/>
                  </a:lnTo>
                  <a:cubicBezTo>
                    <a:pt x="353" y="8752"/>
                    <a:pt x="223" y="8882"/>
                    <a:pt x="223" y="9044"/>
                  </a:cubicBezTo>
                  <a:lnTo>
                    <a:pt x="223" y="11240"/>
                  </a:lnTo>
                  <a:cubicBezTo>
                    <a:pt x="223" y="11402"/>
                    <a:pt x="353" y="11532"/>
                    <a:pt x="516" y="11532"/>
                  </a:cubicBezTo>
                  <a:lnTo>
                    <a:pt x="3677" y="11532"/>
                  </a:lnTo>
                  <a:cubicBezTo>
                    <a:pt x="3839" y="11532"/>
                    <a:pt x="3969" y="11402"/>
                    <a:pt x="3969" y="11240"/>
                  </a:cubicBezTo>
                  <a:lnTo>
                    <a:pt x="3969" y="9040"/>
                  </a:lnTo>
                  <a:cubicBezTo>
                    <a:pt x="3969" y="8877"/>
                    <a:pt x="3839" y="8747"/>
                    <a:pt x="3677" y="8747"/>
                  </a:cubicBezTo>
                  <a:lnTo>
                    <a:pt x="3236" y="8747"/>
                  </a:lnTo>
                  <a:cubicBezTo>
                    <a:pt x="3254" y="8153"/>
                    <a:pt x="3152" y="7554"/>
                    <a:pt x="3505" y="7183"/>
                  </a:cubicBezTo>
                  <a:cubicBezTo>
                    <a:pt x="3853" y="6811"/>
                    <a:pt x="4020" y="6301"/>
                    <a:pt x="3955" y="5800"/>
                  </a:cubicBezTo>
                  <a:lnTo>
                    <a:pt x="3705" y="3999"/>
                  </a:lnTo>
                  <a:cubicBezTo>
                    <a:pt x="3649" y="3548"/>
                    <a:pt x="3370" y="3479"/>
                    <a:pt x="3208" y="3479"/>
                  </a:cubicBezTo>
                  <a:cubicBezTo>
                    <a:pt x="2679" y="3479"/>
                    <a:pt x="2247" y="3910"/>
                    <a:pt x="2247" y="4444"/>
                  </a:cubicBezTo>
                  <a:lnTo>
                    <a:pt x="2247" y="4751"/>
                  </a:lnTo>
                  <a:cubicBezTo>
                    <a:pt x="2150" y="4676"/>
                    <a:pt x="2089" y="4560"/>
                    <a:pt x="2089" y="4440"/>
                  </a:cubicBezTo>
                  <a:lnTo>
                    <a:pt x="2089" y="3664"/>
                  </a:lnTo>
                  <a:cubicBezTo>
                    <a:pt x="2089" y="3154"/>
                    <a:pt x="2275" y="2987"/>
                    <a:pt x="3008" y="1097"/>
                  </a:cubicBezTo>
                  <a:cubicBezTo>
                    <a:pt x="3171" y="689"/>
                    <a:pt x="2976" y="225"/>
                    <a:pt x="2567" y="58"/>
                  </a:cubicBezTo>
                  <a:cubicBezTo>
                    <a:pt x="2469" y="18"/>
                    <a:pt x="2368" y="0"/>
                    <a:pt x="2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2524861" y="3006747"/>
              <a:ext cx="100149" cy="287405"/>
            </a:xfrm>
            <a:custGeom>
              <a:rect b="b" l="l" r="r" t="t"/>
              <a:pathLst>
                <a:path extrusionOk="0" h="11525" w="4016">
                  <a:moveTo>
                    <a:pt x="1750" y="436"/>
                  </a:moveTo>
                  <a:cubicBezTo>
                    <a:pt x="1878" y="436"/>
                    <a:pt x="2001" y="505"/>
                    <a:pt x="2066" y="621"/>
                  </a:cubicBezTo>
                  <a:cubicBezTo>
                    <a:pt x="3379" y="3824"/>
                    <a:pt x="3286" y="3615"/>
                    <a:pt x="3347" y="3740"/>
                  </a:cubicBezTo>
                  <a:cubicBezTo>
                    <a:pt x="3565" y="4191"/>
                    <a:pt x="3468" y="4534"/>
                    <a:pt x="3491" y="5077"/>
                  </a:cubicBezTo>
                  <a:cubicBezTo>
                    <a:pt x="3495" y="5736"/>
                    <a:pt x="3208" y="6080"/>
                    <a:pt x="2971" y="6674"/>
                  </a:cubicBezTo>
                  <a:cubicBezTo>
                    <a:pt x="2711" y="7249"/>
                    <a:pt x="2836" y="7630"/>
                    <a:pt x="2804" y="8739"/>
                  </a:cubicBezTo>
                  <a:lnTo>
                    <a:pt x="1216" y="8739"/>
                  </a:lnTo>
                  <a:cubicBezTo>
                    <a:pt x="1202" y="8057"/>
                    <a:pt x="1304" y="7379"/>
                    <a:pt x="831" y="6883"/>
                  </a:cubicBezTo>
                  <a:cubicBezTo>
                    <a:pt x="571" y="6604"/>
                    <a:pt x="446" y="6228"/>
                    <a:pt x="492" y="5852"/>
                  </a:cubicBezTo>
                  <a:cubicBezTo>
                    <a:pt x="721" y="4222"/>
                    <a:pt x="745" y="4053"/>
                    <a:pt x="744" y="4053"/>
                  </a:cubicBezTo>
                  <a:lnTo>
                    <a:pt x="744" y="4053"/>
                  </a:lnTo>
                  <a:cubicBezTo>
                    <a:pt x="744" y="4053"/>
                    <a:pt x="742" y="4065"/>
                    <a:pt x="742" y="4065"/>
                  </a:cubicBezTo>
                  <a:cubicBezTo>
                    <a:pt x="742" y="4065"/>
                    <a:pt x="742" y="4063"/>
                    <a:pt x="743" y="4056"/>
                  </a:cubicBezTo>
                  <a:cubicBezTo>
                    <a:pt x="757" y="3940"/>
                    <a:pt x="785" y="3917"/>
                    <a:pt x="785" y="3917"/>
                  </a:cubicBezTo>
                  <a:cubicBezTo>
                    <a:pt x="794" y="3912"/>
                    <a:pt x="798" y="3912"/>
                    <a:pt x="808" y="3912"/>
                  </a:cubicBezTo>
                  <a:cubicBezTo>
                    <a:pt x="1100" y="3912"/>
                    <a:pt x="1337" y="4149"/>
                    <a:pt x="1337" y="4441"/>
                  </a:cubicBezTo>
                  <a:cubicBezTo>
                    <a:pt x="1355" y="4970"/>
                    <a:pt x="1291" y="5086"/>
                    <a:pt x="1402" y="5198"/>
                  </a:cubicBezTo>
                  <a:cubicBezTo>
                    <a:pt x="1446" y="5241"/>
                    <a:pt x="1513" y="5261"/>
                    <a:pt x="1593" y="5261"/>
                  </a:cubicBezTo>
                  <a:cubicBezTo>
                    <a:pt x="1893" y="5261"/>
                    <a:pt x="2363" y="4966"/>
                    <a:pt x="2363" y="4441"/>
                  </a:cubicBezTo>
                  <a:cubicBezTo>
                    <a:pt x="2340" y="3828"/>
                    <a:pt x="2432" y="3452"/>
                    <a:pt x="2214" y="2914"/>
                  </a:cubicBezTo>
                  <a:lnTo>
                    <a:pt x="1416" y="932"/>
                  </a:lnTo>
                  <a:cubicBezTo>
                    <a:pt x="1342" y="746"/>
                    <a:pt x="1430" y="537"/>
                    <a:pt x="1615" y="463"/>
                  </a:cubicBezTo>
                  <a:cubicBezTo>
                    <a:pt x="1659" y="445"/>
                    <a:pt x="1705" y="436"/>
                    <a:pt x="1750" y="436"/>
                  </a:cubicBezTo>
                  <a:close/>
                  <a:moveTo>
                    <a:pt x="3365" y="9176"/>
                  </a:moveTo>
                  <a:lnTo>
                    <a:pt x="3365" y="9988"/>
                  </a:lnTo>
                  <a:lnTo>
                    <a:pt x="1820" y="9988"/>
                  </a:lnTo>
                  <a:cubicBezTo>
                    <a:pt x="1532" y="9988"/>
                    <a:pt x="1532" y="10420"/>
                    <a:pt x="1820" y="10424"/>
                  </a:cubicBezTo>
                  <a:lnTo>
                    <a:pt x="3365" y="10424"/>
                  </a:lnTo>
                  <a:lnTo>
                    <a:pt x="3365" y="11097"/>
                  </a:lnTo>
                  <a:lnTo>
                    <a:pt x="483" y="11097"/>
                  </a:lnTo>
                  <a:lnTo>
                    <a:pt x="483" y="10424"/>
                  </a:lnTo>
                  <a:lnTo>
                    <a:pt x="952" y="10424"/>
                  </a:lnTo>
                  <a:cubicBezTo>
                    <a:pt x="1244" y="10424"/>
                    <a:pt x="1244" y="9988"/>
                    <a:pt x="952" y="9988"/>
                  </a:cubicBezTo>
                  <a:lnTo>
                    <a:pt x="483" y="9988"/>
                  </a:lnTo>
                  <a:lnTo>
                    <a:pt x="483" y="9176"/>
                  </a:lnTo>
                  <a:cubicBezTo>
                    <a:pt x="736" y="9178"/>
                    <a:pt x="963" y="9179"/>
                    <a:pt x="1374" y="9179"/>
                  </a:cubicBezTo>
                  <a:cubicBezTo>
                    <a:pt x="1785" y="9179"/>
                    <a:pt x="2379" y="9178"/>
                    <a:pt x="3365" y="9176"/>
                  </a:cubicBezTo>
                  <a:close/>
                  <a:moveTo>
                    <a:pt x="1753" y="1"/>
                  </a:moveTo>
                  <a:cubicBezTo>
                    <a:pt x="1639" y="1"/>
                    <a:pt x="1522" y="26"/>
                    <a:pt x="1411" y="78"/>
                  </a:cubicBezTo>
                  <a:cubicBezTo>
                    <a:pt x="1031" y="259"/>
                    <a:pt x="859" y="705"/>
                    <a:pt x="1012" y="1094"/>
                  </a:cubicBezTo>
                  <a:lnTo>
                    <a:pt x="1815" y="3076"/>
                  </a:lnTo>
                  <a:cubicBezTo>
                    <a:pt x="1987" y="3508"/>
                    <a:pt x="1908" y="3787"/>
                    <a:pt x="1931" y="4441"/>
                  </a:cubicBezTo>
                  <a:cubicBezTo>
                    <a:pt x="1931" y="4562"/>
                    <a:pt x="1871" y="4678"/>
                    <a:pt x="1773" y="4752"/>
                  </a:cubicBezTo>
                  <a:lnTo>
                    <a:pt x="1773" y="4441"/>
                  </a:lnTo>
                  <a:cubicBezTo>
                    <a:pt x="1773" y="3907"/>
                    <a:pt x="1342" y="3480"/>
                    <a:pt x="808" y="3480"/>
                  </a:cubicBezTo>
                  <a:cubicBezTo>
                    <a:pt x="645" y="3480"/>
                    <a:pt x="371" y="3545"/>
                    <a:pt x="311" y="4000"/>
                  </a:cubicBezTo>
                  <a:cubicBezTo>
                    <a:pt x="84" y="5635"/>
                    <a:pt x="62" y="5796"/>
                    <a:pt x="62" y="5796"/>
                  </a:cubicBezTo>
                  <a:cubicBezTo>
                    <a:pt x="62" y="5796"/>
                    <a:pt x="63" y="5786"/>
                    <a:pt x="62" y="5786"/>
                  </a:cubicBezTo>
                  <a:lnTo>
                    <a:pt x="62" y="5786"/>
                  </a:lnTo>
                  <a:cubicBezTo>
                    <a:pt x="62" y="5786"/>
                    <a:pt x="62" y="5789"/>
                    <a:pt x="60" y="5797"/>
                  </a:cubicBezTo>
                  <a:cubicBezTo>
                    <a:pt x="0" y="6303"/>
                    <a:pt x="163" y="6808"/>
                    <a:pt x="515" y="7180"/>
                  </a:cubicBezTo>
                  <a:cubicBezTo>
                    <a:pt x="863" y="7551"/>
                    <a:pt x="761" y="8145"/>
                    <a:pt x="785" y="8739"/>
                  </a:cubicBezTo>
                  <a:lnTo>
                    <a:pt x="344" y="8739"/>
                  </a:lnTo>
                  <a:cubicBezTo>
                    <a:pt x="181" y="8739"/>
                    <a:pt x="56" y="8869"/>
                    <a:pt x="56" y="9032"/>
                  </a:cubicBezTo>
                  <a:lnTo>
                    <a:pt x="56" y="11237"/>
                  </a:lnTo>
                  <a:cubicBezTo>
                    <a:pt x="56" y="11395"/>
                    <a:pt x="181" y="11525"/>
                    <a:pt x="344" y="11525"/>
                  </a:cubicBezTo>
                  <a:lnTo>
                    <a:pt x="3509" y="11525"/>
                  </a:lnTo>
                  <a:cubicBezTo>
                    <a:pt x="3667" y="11525"/>
                    <a:pt x="3797" y="11395"/>
                    <a:pt x="3797" y="11237"/>
                  </a:cubicBezTo>
                  <a:lnTo>
                    <a:pt x="3797" y="9032"/>
                  </a:lnTo>
                  <a:cubicBezTo>
                    <a:pt x="3797" y="8869"/>
                    <a:pt x="3667" y="8744"/>
                    <a:pt x="3509" y="8744"/>
                  </a:cubicBezTo>
                  <a:lnTo>
                    <a:pt x="3240" y="8744"/>
                  </a:lnTo>
                  <a:lnTo>
                    <a:pt x="3240" y="7449"/>
                  </a:lnTo>
                  <a:cubicBezTo>
                    <a:pt x="3240" y="6669"/>
                    <a:pt x="3927" y="6159"/>
                    <a:pt x="3927" y="5077"/>
                  </a:cubicBezTo>
                  <a:cubicBezTo>
                    <a:pt x="3899" y="4557"/>
                    <a:pt x="4015" y="4121"/>
                    <a:pt x="3741" y="3550"/>
                  </a:cubicBezTo>
                  <a:cubicBezTo>
                    <a:pt x="3681" y="3425"/>
                    <a:pt x="2483" y="472"/>
                    <a:pt x="2451" y="417"/>
                  </a:cubicBezTo>
                  <a:cubicBezTo>
                    <a:pt x="2306" y="152"/>
                    <a:pt x="2035" y="1"/>
                    <a:pt x="17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2477056" y="3075225"/>
              <a:ext cx="28952" cy="53965"/>
            </a:xfrm>
            <a:custGeom>
              <a:rect b="b" l="l" r="r" t="t"/>
              <a:pathLst>
                <a:path extrusionOk="0" h="2164" w="1161">
                  <a:moveTo>
                    <a:pt x="580" y="433"/>
                  </a:moveTo>
                  <a:cubicBezTo>
                    <a:pt x="719" y="433"/>
                    <a:pt x="729" y="460"/>
                    <a:pt x="729" y="553"/>
                  </a:cubicBezTo>
                  <a:lnTo>
                    <a:pt x="729" y="1607"/>
                  </a:lnTo>
                  <a:cubicBezTo>
                    <a:pt x="729" y="1700"/>
                    <a:pt x="729" y="1728"/>
                    <a:pt x="580" y="1728"/>
                  </a:cubicBezTo>
                  <a:cubicBezTo>
                    <a:pt x="427" y="1728"/>
                    <a:pt x="436" y="1709"/>
                    <a:pt x="436" y="1607"/>
                  </a:cubicBezTo>
                  <a:lnTo>
                    <a:pt x="436" y="553"/>
                  </a:lnTo>
                  <a:cubicBezTo>
                    <a:pt x="436" y="456"/>
                    <a:pt x="436" y="433"/>
                    <a:pt x="580" y="433"/>
                  </a:cubicBezTo>
                  <a:close/>
                  <a:moveTo>
                    <a:pt x="580" y="1"/>
                  </a:moveTo>
                  <a:cubicBezTo>
                    <a:pt x="214" y="1"/>
                    <a:pt x="0" y="201"/>
                    <a:pt x="0" y="553"/>
                  </a:cubicBezTo>
                  <a:lnTo>
                    <a:pt x="0" y="1607"/>
                  </a:lnTo>
                  <a:cubicBezTo>
                    <a:pt x="0" y="1960"/>
                    <a:pt x="214" y="2164"/>
                    <a:pt x="580" y="2164"/>
                  </a:cubicBezTo>
                  <a:cubicBezTo>
                    <a:pt x="942" y="2164"/>
                    <a:pt x="1160" y="1960"/>
                    <a:pt x="1160" y="1607"/>
                  </a:cubicBezTo>
                  <a:lnTo>
                    <a:pt x="1160" y="553"/>
                  </a:lnTo>
                  <a:cubicBezTo>
                    <a:pt x="1160" y="201"/>
                    <a:pt x="952" y="1"/>
                    <a:pt x="5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2460024" y="3059839"/>
              <a:ext cx="62892" cy="84763"/>
            </a:xfrm>
            <a:custGeom>
              <a:rect b="b" l="l" r="r" t="t"/>
              <a:pathLst>
                <a:path extrusionOk="0" h="3399" w="2522">
                  <a:moveTo>
                    <a:pt x="1263" y="432"/>
                  </a:moveTo>
                  <a:cubicBezTo>
                    <a:pt x="1816" y="432"/>
                    <a:pt x="2085" y="674"/>
                    <a:pt x="2085" y="1170"/>
                  </a:cubicBezTo>
                  <a:lnTo>
                    <a:pt x="2085" y="2224"/>
                  </a:lnTo>
                  <a:cubicBezTo>
                    <a:pt x="2085" y="2721"/>
                    <a:pt x="1816" y="2962"/>
                    <a:pt x="1263" y="2962"/>
                  </a:cubicBezTo>
                  <a:cubicBezTo>
                    <a:pt x="706" y="2962"/>
                    <a:pt x="437" y="2725"/>
                    <a:pt x="437" y="2224"/>
                  </a:cubicBezTo>
                  <a:lnTo>
                    <a:pt x="437" y="1170"/>
                  </a:lnTo>
                  <a:cubicBezTo>
                    <a:pt x="437" y="674"/>
                    <a:pt x="706" y="432"/>
                    <a:pt x="1263" y="432"/>
                  </a:cubicBezTo>
                  <a:close/>
                  <a:moveTo>
                    <a:pt x="1263" y="1"/>
                  </a:moveTo>
                  <a:cubicBezTo>
                    <a:pt x="474" y="1"/>
                    <a:pt x="1" y="437"/>
                    <a:pt x="1" y="1170"/>
                  </a:cubicBezTo>
                  <a:lnTo>
                    <a:pt x="1" y="2224"/>
                  </a:lnTo>
                  <a:cubicBezTo>
                    <a:pt x="1" y="2962"/>
                    <a:pt x="474" y="3398"/>
                    <a:pt x="1263" y="3398"/>
                  </a:cubicBezTo>
                  <a:cubicBezTo>
                    <a:pt x="2048" y="3398"/>
                    <a:pt x="2521" y="2962"/>
                    <a:pt x="2521" y="2224"/>
                  </a:cubicBezTo>
                  <a:lnTo>
                    <a:pt x="2521" y="1170"/>
                  </a:lnTo>
                  <a:cubicBezTo>
                    <a:pt x="2521" y="437"/>
                    <a:pt x="2048" y="1"/>
                    <a:pt x="1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2375411" y="3014926"/>
              <a:ext cx="28952" cy="53965"/>
            </a:xfrm>
            <a:custGeom>
              <a:rect b="b" l="l" r="r" t="t"/>
              <a:pathLst>
                <a:path extrusionOk="0" h="2164" w="1161">
                  <a:moveTo>
                    <a:pt x="576" y="432"/>
                  </a:moveTo>
                  <a:cubicBezTo>
                    <a:pt x="720" y="432"/>
                    <a:pt x="725" y="460"/>
                    <a:pt x="725" y="553"/>
                  </a:cubicBezTo>
                  <a:lnTo>
                    <a:pt x="725" y="1607"/>
                  </a:lnTo>
                  <a:cubicBezTo>
                    <a:pt x="725" y="1699"/>
                    <a:pt x="725" y="1727"/>
                    <a:pt x="576" y="1727"/>
                  </a:cubicBezTo>
                  <a:cubicBezTo>
                    <a:pt x="428" y="1727"/>
                    <a:pt x="437" y="1709"/>
                    <a:pt x="437" y="1607"/>
                  </a:cubicBezTo>
                  <a:lnTo>
                    <a:pt x="437" y="553"/>
                  </a:lnTo>
                  <a:cubicBezTo>
                    <a:pt x="437" y="455"/>
                    <a:pt x="437" y="432"/>
                    <a:pt x="576" y="432"/>
                  </a:cubicBezTo>
                  <a:close/>
                  <a:moveTo>
                    <a:pt x="576" y="1"/>
                  </a:moveTo>
                  <a:cubicBezTo>
                    <a:pt x="209" y="1"/>
                    <a:pt x="0" y="205"/>
                    <a:pt x="0" y="558"/>
                  </a:cubicBezTo>
                  <a:lnTo>
                    <a:pt x="0" y="1607"/>
                  </a:lnTo>
                  <a:cubicBezTo>
                    <a:pt x="0" y="1959"/>
                    <a:pt x="209" y="2164"/>
                    <a:pt x="576" y="2164"/>
                  </a:cubicBezTo>
                  <a:cubicBezTo>
                    <a:pt x="943" y="2164"/>
                    <a:pt x="1161" y="1959"/>
                    <a:pt x="1161" y="1607"/>
                  </a:cubicBezTo>
                  <a:lnTo>
                    <a:pt x="1161" y="553"/>
                  </a:lnTo>
                  <a:cubicBezTo>
                    <a:pt x="1161" y="200"/>
                    <a:pt x="947" y="1"/>
                    <a:pt x="5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2358403" y="2999540"/>
              <a:ext cx="62768" cy="84738"/>
            </a:xfrm>
            <a:custGeom>
              <a:rect b="b" l="l" r="r" t="t"/>
              <a:pathLst>
                <a:path extrusionOk="0" h="3398" w="2517">
                  <a:moveTo>
                    <a:pt x="1258" y="432"/>
                  </a:moveTo>
                  <a:cubicBezTo>
                    <a:pt x="1815" y="432"/>
                    <a:pt x="2084" y="673"/>
                    <a:pt x="2084" y="1170"/>
                  </a:cubicBezTo>
                  <a:lnTo>
                    <a:pt x="2084" y="2224"/>
                  </a:lnTo>
                  <a:cubicBezTo>
                    <a:pt x="2084" y="2720"/>
                    <a:pt x="1815" y="2962"/>
                    <a:pt x="1258" y="2962"/>
                  </a:cubicBezTo>
                  <a:cubicBezTo>
                    <a:pt x="701" y="2962"/>
                    <a:pt x="432" y="2720"/>
                    <a:pt x="432" y="2224"/>
                  </a:cubicBezTo>
                  <a:lnTo>
                    <a:pt x="432" y="1170"/>
                  </a:lnTo>
                  <a:cubicBezTo>
                    <a:pt x="432" y="673"/>
                    <a:pt x="701" y="432"/>
                    <a:pt x="1258" y="432"/>
                  </a:cubicBezTo>
                  <a:close/>
                  <a:moveTo>
                    <a:pt x="1258" y="0"/>
                  </a:moveTo>
                  <a:cubicBezTo>
                    <a:pt x="469" y="0"/>
                    <a:pt x="0" y="437"/>
                    <a:pt x="0" y="1170"/>
                  </a:cubicBezTo>
                  <a:lnTo>
                    <a:pt x="0" y="2224"/>
                  </a:lnTo>
                  <a:cubicBezTo>
                    <a:pt x="0" y="2957"/>
                    <a:pt x="469" y="3398"/>
                    <a:pt x="1258" y="3398"/>
                  </a:cubicBezTo>
                  <a:cubicBezTo>
                    <a:pt x="2047" y="3398"/>
                    <a:pt x="2516" y="2962"/>
                    <a:pt x="2516" y="2224"/>
                  </a:cubicBezTo>
                  <a:lnTo>
                    <a:pt x="2516" y="1170"/>
                  </a:lnTo>
                  <a:cubicBezTo>
                    <a:pt x="2516" y="437"/>
                    <a:pt x="2047" y="0"/>
                    <a:pt x="1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2391620" y="2992607"/>
              <a:ext cx="99700" cy="157655"/>
            </a:xfrm>
            <a:custGeom>
              <a:rect b="b" l="l" r="r" t="t"/>
              <a:pathLst>
                <a:path extrusionOk="0" h="6322" w="3998">
                  <a:moveTo>
                    <a:pt x="3245" y="0"/>
                  </a:moveTo>
                  <a:cubicBezTo>
                    <a:pt x="3058" y="0"/>
                    <a:pt x="2875" y="89"/>
                    <a:pt x="2776" y="297"/>
                  </a:cubicBezTo>
                  <a:cubicBezTo>
                    <a:pt x="0" y="5895"/>
                    <a:pt x="107" y="5547"/>
                    <a:pt x="107" y="5760"/>
                  </a:cubicBezTo>
                  <a:cubicBezTo>
                    <a:pt x="116" y="6071"/>
                    <a:pt x="372" y="6322"/>
                    <a:pt x="683" y="6322"/>
                  </a:cubicBezTo>
                  <a:cubicBezTo>
                    <a:pt x="687" y="6322"/>
                    <a:pt x="691" y="6322"/>
                    <a:pt x="695" y="6322"/>
                  </a:cubicBezTo>
                  <a:cubicBezTo>
                    <a:pt x="904" y="6322"/>
                    <a:pt x="1093" y="6207"/>
                    <a:pt x="1193" y="6025"/>
                  </a:cubicBezTo>
                  <a:lnTo>
                    <a:pt x="2925" y="2567"/>
                  </a:lnTo>
                  <a:cubicBezTo>
                    <a:pt x="2980" y="2460"/>
                    <a:pt x="2939" y="2330"/>
                    <a:pt x="2832" y="2274"/>
                  </a:cubicBezTo>
                  <a:cubicBezTo>
                    <a:pt x="2801" y="2258"/>
                    <a:pt x="2768" y="2250"/>
                    <a:pt x="2736" y="2250"/>
                  </a:cubicBezTo>
                  <a:cubicBezTo>
                    <a:pt x="2656" y="2250"/>
                    <a:pt x="2579" y="2296"/>
                    <a:pt x="2539" y="2372"/>
                  </a:cubicBezTo>
                  <a:lnTo>
                    <a:pt x="808" y="5830"/>
                  </a:lnTo>
                  <a:cubicBezTo>
                    <a:pt x="783" y="5864"/>
                    <a:pt x="742" y="5886"/>
                    <a:pt x="699" y="5886"/>
                  </a:cubicBezTo>
                  <a:cubicBezTo>
                    <a:pt x="695" y="5886"/>
                    <a:pt x="691" y="5886"/>
                    <a:pt x="687" y="5885"/>
                  </a:cubicBezTo>
                  <a:cubicBezTo>
                    <a:pt x="599" y="5885"/>
                    <a:pt x="511" y="5802"/>
                    <a:pt x="557" y="5714"/>
                  </a:cubicBezTo>
                  <a:lnTo>
                    <a:pt x="3171" y="482"/>
                  </a:lnTo>
                  <a:cubicBezTo>
                    <a:pt x="3187" y="447"/>
                    <a:pt x="3222" y="432"/>
                    <a:pt x="3260" y="432"/>
                  </a:cubicBezTo>
                  <a:cubicBezTo>
                    <a:pt x="3334" y="432"/>
                    <a:pt x="3421" y="487"/>
                    <a:pt x="3421" y="566"/>
                  </a:cubicBezTo>
                  <a:cubicBezTo>
                    <a:pt x="3421" y="645"/>
                    <a:pt x="3421" y="594"/>
                    <a:pt x="2929" y="1596"/>
                  </a:cubicBezTo>
                  <a:cubicBezTo>
                    <a:pt x="2842" y="1767"/>
                    <a:pt x="2986" y="1911"/>
                    <a:pt x="3130" y="1911"/>
                  </a:cubicBezTo>
                  <a:cubicBezTo>
                    <a:pt x="3201" y="1911"/>
                    <a:pt x="3272" y="1876"/>
                    <a:pt x="3315" y="1791"/>
                  </a:cubicBezTo>
                  <a:cubicBezTo>
                    <a:pt x="3793" y="844"/>
                    <a:pt x="3802" y="831"/>
                    <a:pt x="3816" y="793"/>
                  </a:cubicBezTo>
                  <a:cubicBezTo>
                    <a:pt x="3997" y="339"/>
                    <a:pt x="3612" y="0"/>
                    <a:pt x="3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2435261" y="3177569"/>
              <a:ext cx="10773" cy="34563"/>
            </a:xfrm>
            <a:custGeom>
              <a:rect b="b" l="l" r="r" t="t"/>
              <a:pathLst>
                <a:path extrusionOk="0" h="1386" w="432">
                  <a:moveTo>
                    <a:pt x="214" y="0"/>
                  </a:moveTo>
                  <a:cubicBezTo>
                    <a:pt x="98" y="0"/>
                    <a:pt x="0" y="98"/>
                    <a:pt x="0" y="218"/>
                  </a:cubicBezTo>
                  <a:lnTo>
                    <a:pt x="0" y="1170"/>
                  </a:lnTo>
                  <a:cubicBezTo>
                    <a:pt x="0" y="1314"/>
                    <a:pt x="108" y="1386"/>
                    <a:pt x="216" y="1386"/>
                  </a:cubicBezTo>
                  <a:cubicBezTo>
                    <a:pt x="324" y="1386"/>
                    <a:pt x="432" y="1314"/>
                    <a:pt x="432" y="1170"/>
                  </a:cubicBezTo>
                  <a:lnTo>
                    <a:pt x="432" y="218"/>
                  </a:lnTo>
                  <a:cubicBezTo>
                    <a:pt x="432" y="98"/>
                    <a:pt x="335" y="0"/>
                    <a:pt x="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2493116" y="3153654"/>
              <a:ext cx="27207" cy="31172"/>
            </a:xfrm>
            <a:custGeom>
              <a:rect b="b" l="l" r="r" t="t"/>
              <a:pathLst>
                <a:path extrusionOk="0" h="1250" w="1091">
                  <a:moveTo>
                    <a:pt x="300" y="0"/>
                  </a:moveTo>
                  <a:cubicBezTo>
                    <a:pt x="148" y="0"/>
                    <a:pt x="1" y="165"/>
                    <a:pt x="108" y="337"/>
                  </a:cubicBezTo>
                  <a:lnTo>
                    <a:pt x="614" y="1145"/>
                  </a:lnTo>
                  <a:cubicBezTo>
                    <a:pt x="660" y="1219"/>
                    <a:pt x="726" y="1250"/>
                    <a:pt x="791" y="1250"/>
                  </a:cubicBezTo>
                  <a:cubicBezTo>
                    <a:pt x="943" y="1250"/>
                    <a:pt x="1091" y="1085"/>
                    <a:pt x="981" y="913"/>
                  </a:cubicBezTo>
                  <a:lnTo>
                    <a:pt x="479" y="105"/>
                  </a:lnTo>
                  <a:cubicBezTo>
                    <a:pt x="432" y="31"/>
                    <a:pt x="365" y="0"/>
                    <a:pt x="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2360947" y="3153679"/>
              <a:ext cx="26060" cy="31147"/>
            </a:xfrm>
            <a:custGeom>
              <a:rect b="b" l="l" r="r" t="t"/>
              <a:pathLst>
                <a:path extrusionOk="0" h="1249" w="1045">
                  <a:moveTo>
                    <a:pt x="800" y="1"/>
                  </a:moveTo>
                  <a:cubicBezTo>
                    <a:pt x="727" y="1"/>
                    <a:pt x="655" y="38"/>
                    <a:pt x="613" y="104"/>
                  </a:cubicBezTo>
                  <a:lnTo>
                    <a:pt x="107" y="912"/>
                  </a:lnTo>
                  <a:cubicBezTo>
                    <a:pt x="0" y="1084"/>
                    <a:pt x="147" y="1249"/>
                    <a:pt x="299" y="1249"/>
                  </a:cubicBezTo>
                  <a:cubicBezTo>
                    <a:pt x="364" y="1249"/>
                    <a:pt x="431" y="1218"/>
                    <a:pt x="478" y="1144"/>
                  </a:cubicBezTo>
                  <a:lnTo>
                    <a:pt x="980" y="336"/>
                  </a:lnTo>
                  <a:cubicBezTo>
                    <a:pt x="1045" y="234"/>
                    <a:pt x="1017" y="100"/>
                    <a:pt x="915" y="35"/>
                  </a:cubicBezTo>
                  <a:cubicBezTo>
                    <a:pt x="879" y="12"/>
                    <a:pt x="839" y="1"/>
                    <a:pt x="8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2435136" y="2927944"/>
              <a:ext cx="10898" cy="34563"/>
            </a:xfrm>
            <a:custGeom>
              <a:rect b="b" l="l" r="r" t="t"/>
              <a:pathLst>
                <a:path extrusionOk="0" h="1386" w="437">
                  <a:moveTo>
                    <a:pt x="219" y="0"/>
                  </a:moveTo>
                  <a:cubicBezTo>
                    <a:pt x="111" y="0"/>
                    <a:pt x="3" y="72"/>
                    <a:pt x="5" y="216"/>
                  </a:cubicBezTo>
                  <a:lnTo>
                    <a:pt x="5" y="1168"/>
                  </a:lnTo>
                  <a:cubicBezTo>
                    <a:pt x="1" y="1288"/>
                    <a:pt x="98" y="1386"/>
                    <a:pt x="219" y="1386"/>
                  </a:cubicBezTo>
                  <a:cubicBezTo>
                    <a:pt x="340" y="1386"/>
                    <a:pt x="437" y="1288"/>
                    <a:pt x="437" y="1168"/>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2360947" y="2955351"/>
              <a:ext cx="27232" cy="31072"/>
            </a:xfrm>
            <a:custGeom>
              <a:rect b="b" l="l" r="r" t="t"/>
              <a:pathLst>
                <a:path extrusionOk="0" h="1246" w="1092">
                  <a:moveTo>
                    <a:pt x="299" y="1"/>
                  </a:moveTo>
                  <a:cubicBezTo>
                    <a:pt x="147" y="1"/>
                    <a:pt x="0" y="166"/>
                    <a:pt x="107" y="338"/>
                  </a:cubicBezTo>
                  <a:lnTo>
                    <a:pt x="613" y="1141"/>
                  </a:lnTo>
                  <a:cubicBezTo>
                    <a:pt x="659" y="1215"/>
                    <a:pt x="725" y="1246"/>
                    <a:pt x="791" y="1246"/>
                  </a:cubicBezTo>
                  <a:cubicBezTo>
                    <a:pt x="942" y="1246"/>
                    <a:pt x="1091" y="1081"/>
                    <a:pt x="984" y="909"/>
                  </a:cubicBezTo>
                  <a:lnTo>
                    <a:pt x="478" y="106"/>
                  </a:lnTo>
                  <a:cubicBezTo>
                    <a:pt x="431" y="32"/>
                    <a:pt x="364" y="1"/>
                    <a:pt x="2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2493590" y="2955251"/>
              <a:ext cx="26733" cy="31122"/>
            </a:xfrm>
            <a:custGeom>
              <a:rect b="b" l="l" r="r" t="t"/>
              <a:pathLst>
                <a:path extrusionOk="0" h="1248" w="1072">
                  <a:moveTo>
                    <a:pt x="772" y="0"/>
                  </a:moveTo>
                  <a:cubicBezTo>
                    <a:pt x="707" y="0"/>
                    <a:pt x="641" y="31"/>
                    <a:pt x="595" y="105"/>
                  </a:cubicBezTo>
                  <a:lnTo>
                    <a:pt x="89" y="913"/>
                  </a:lnTo>
                  <a:cubicBezTo>
                    <a:pt x="1" y="1061"/>
                    <a:pt x="103" y="1247"/>
                    <a:pt x="275" y="1247"/>
                  </a:cubicBezTo>
                  <a:cubicBezTo>
                    <a:pt x="349" y="1247"/>
                    <a:pt x="419" y="1210"/>
                    <a:pt x="460" y="1145"/>
                  </a:cubicBezTo>
                  <a:lnTo>
                    <a:pt x="962" y="337"/>
                  </a:lnTo>
                  <a:cubicBezTo>
                    <a:pt x="1072" y="165"/>
                    <a:pt x="924"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56"/>
          <p:cNvGrpSpPr/>
          <p:nvPr/>
        </p:nvGrpSpPr>
        <p:grpSpPr>
          <a:xfrm>
            <a:off x="7847496" y="3532853"/>
            <a:ext cx="243988" cy="365758"/>
            <a:chOff x="7847496" y="3532853"/>
            <a:chExt cx="243988" cy="365758"/>
          </a:xfrm>
        </p:grpSpPr>
        <p:sp>
          <p:nvSpPr>
            <p:cNvPr id="1990" name="Google Shape;1990;p56"/>
            <p:cNvSpPr/>
            <p:nvPr/>
          </p:nvSpPr>
          <p:spPr>
            <a:xfrm>
              <a:off x="7989316" y="3704024"/>
              <a:ext cx="65062" cy="87979"/>
            </a:xfrm>
            <a:custGeom>
              <a:rect b="b" l="l" r="r" t="t"/>
              <a:pathLst>
                <a:path extrusionOk="0" h="3528" w="2609">
                  <a:moveTo>
                    <a:pt x="1304" y="432"/>
                  </a:moveTo>
                  <a:cubicBezTo>
                    <a:pt x="1889" y="432"/>
                    <a:pt x="2173" y="687"/>
                    <a:pt x="2173" y="1212"/>
                  </a:cubicBezTo>
                  <a:lnTo>
                    <a:pt x="2173" y="2312"/>
                  </a:lnTo>
                  <a:cubicBezTo>
                    <a:pt x="2173" y="2836"/>
                    <a:pt x="1889" y="3092"/>
                    <a:pt x="1304" y="3092"/>
                  </a:cubicBezTo>
                  <a:cubicBezTo>
                    <a:pt x="720" y="3092"/>
                    <a:pt x="432" y="2836"/>
                    <a:pt x="432" y="2312"/>
                  </a:cubicBezTo>
                  <a:lnTo>
                    <a:pt x="432" y="1212"/>
                  </a:lnTo>
                  <a:cubicBezTo>
                    <a:pt x="432" y="687"/>
                    <a:pt x="720" y="432"/>
                    <a:pt x="1304" y="432"/>
                  </a:cubicBezTo>
                  <a:close/>
                  <a:moveTo>
                    <a:pt x="1304" y="0"/>
                  </a:moveTo>
                  <a:cubicBezTo>
                    <a:pt x="488" y="0"/>
                    <a:pt x="0" y="450"/>
                    <a:pt x="0" y="1212"/>
                  </a:cubicBezTo>
                  <a:lnTo>
                    <a:pt x="0" y="2312"/>
                  </a:lnTo>
                  <a:cubicBezTo>
                    <a:pt x="0" y="3073"/>
                    <a:pt x="488" y="3528"/>
                    <a:pt x="1304" y="3528"/>
                  </a:cubicBezTo>
                  <a:cubicBezTo>
                    <a:pt x="2121" y="3528"/>
                    <a:pt x="2609" y="3073"/>
                    <a:pt x="2609" y="2312"/>
                  </a:cubicBezTo>
                  <a:lnTo>
                    <a:pt x="2609" y="1212"/>
                  </a:lnTo>
                  <a:cubicBezTo>
                    <a:pt x="2609" y="455"/>
                    <a:pt x="2121" y="0"/>
                    <a:pt x="1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8007021" y="3720109"/>
              <a:ext cx="29775" cy="55810"/>
            </a:xfrm>
            <a:custGeom>
              <a:rect b="b" l="l" r="r" t="t"/>
              <a:pathLst>
                <a:path extrusionOk="0" h="2238" w="1194">
                  <a:moveTo>
                    <a:pt x="594" y="437"/>
                  </a:moveTo>
                  <a:cubicBezTo>
                    <a:pt x="752" y="437"/>
                    <a:pt x="762" y="474"/>
                    <a:pt x="762" y="571"/>
                  </a:cubicBezTo>
                  <a:lnTo>
                    <a:pt x="762" y="1667"/>
                  </a:lnTo>
                  <a:cubicBezTo>
                    <a:pt x="762" y="1764"/>
                    <a:pt x="762" y="1806"/>
                    <a:pt x="594" y="1806"/>
                  </a:cubicBezTo>
                  <a:cubicBezTo>
                    <a:pt x="427" y="1806"/>
                    <a:pt x="437" y="1773"/>
                    <a:pt x="437" y="1667"/>
                  </a:cubicBezTo>
                  <a:lnTo>
                    <a:pt x="437" y="571"/>
                  </a:lnTo>
                  <a:cubicBezTo>
                    <a:pt x="437" y="465"/>
                    <a:pt x="437" y="437"/>
                    <a:pt x="594" y="437"/>
                  </a:cubicBezTo>
                  <a:close/>
                  <a:moveTo>
                    <a:pt x="594" y="0"/>
                  </a:moveTo>
                  <a:cubicBezTo>
                    <a:pt x="214" y="0"/>
                    <a:pt x="0" y="209"/>
                    <a:pt x="0" y="571"/>
                  </a:cubicBezTo>
                  <a:lnTo>
                    <a:pt x="0" y="1667"/>
                  </a:lnTo>
                  <a:cubicBezTo>
                    <a:pt x="0" y="2029"/>
                    <a:pt x="219" y="2238"/>
                    <a:pt x="594" y="2238"/>
                  </a:cubicBezTo>
                  <a:cubicBezTo>
                    <a:pt x="975" y="2238"/>
                    <a:pt x="1193" y="2029"/>
                    <a:pt x="1193" y="1667"/>
                  </a:cubicBezTo>
                  <a:lnTo>
                    <a:pt x="1193" y="571"/>
                  </a:lnTo>
                  <a:cubicBezTo>
                    <a:pt x="1193" y="209"/>
                    <a:pt x="975"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7883282" y="3641157"/>
              <a:ext cx="64962" cy="88004"/>
            </a:xfrm>
            <a:custGeom>
              <a:rect b="b" l="l" r="r" t="t"/>
              <a:pathLst>
                <a:path extrusionOk="0" h="3529" w="2605">
                  <a:moveTo>
                    <a:pt x="1300" y="432"/>
                  </a:moveTo>
                  <a:cubicBezTo>
                    <a:pt x="1889" y="432"/>
                    <a:pt x="2173" y="688"/>
                    <a:pt x="2173" y="1212"/>
                  </a:cubicBezTo>
                  <a:lnTo>
                    <a:pt x="2173" y="2312"/>
                  </a:lnTo>
                  <a:cubicBezTo>
                    <a:pt x="2173" y="2837"/>
                    <a:pt x="1889" y="3092"/>
                    <a:pt x="1300" y="3092"/>
                  </a:cubicBezTo>
                  <a:cubicBezTo>
                    <a:pt x="715" y="3092"/>
                    <a:pt x="432" y="2837"/>
                    <a:pt x="432" y="2312"/>
                  </a:cubicBezTo>
                  <a:lnTo>
                    <a:pt x="432" y="1212"/>
                  </a:lnTo>
                  <a:cubicBezTo>
                    <a:pt x="432" y="688"/>
                    <a:pt x="715" y="432"/>
                    <a:pt x="1300" y="432"/>
                  </a:cubicBezTo>
                  <a:close/>
                  <a:moveTo>
                    <a:pt x="1300" y="1"/>
                  </a:moveTo>
                  <a:cubicBezTo>
                    <a:pt x="488" y="1"/>
                    <a:pt x="0" y="451"/>
                    <a:pt x="0" y="1212"/>
                  </a:cubicBezTo>
                  <a:lnTo>
                    <a:pt x="0" y="2312"/>
                  </a:lnTo>
                  <a:cubicBezTo>
                    <a:pt x="0" y="3073"/>
                    <a:pt x="488" y="3528"/>
                    <a:pt x="1300" y="3528"/>
                  </a:cubicBezTo>
                  <a:cubicBezTo>
                    <a:pt x="2117" y="3528"/>
                    <a:pt x="2604" y="3073"/>
                    <a:pt x="2604" y="2312"/>
                  </a:cubicBezTo>
                  <a:lnTo>
                    <a:pt x="2604" y="1212"/>
                  </a:lnTo>
                  <a:cubicBezTo>
                    <a:pt x="2604" y="456"/>
                    <a:pt x="2117" y="1"/>
                    <a:pt x="13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7900987" y="3657242"/>
              <a:ext cx="29651" cy="55835"/>
            </a:xfrm>
            <a:custGeom>
              <a:rect b="b" l="l" r="r" t="t"/>
              <a:pathLst>
                <a:path extrusionOk="0" h="2239" w="1189">
                  <a:moveTo>
                    <a:pt x="590" y="433"/>
                  </a:moveTo>
                  <a:cubicBezTo>
                    <a:pt x="748" y="433"/>
                    <a:pt x="757" y="474"/>
                    <a:pt x="757" y="567"/>
                  </a:cubicBezTo>
                  <a:lnTo>
                    <a:pt x="757" y="1667"/>
                  </a:lnTo>
                  <a:cubicBezTo>
                    <a:pt x="757" y="1765"/>
                    <a:pt x="757" y="1802"/>
                    <a:pt x="590" y="1802"/>
                  </a:cubicBezTo>
                  <a:cubicBezTo>
                    <a:pt x="427" y="1802"/>
                    <a:pt x="432" y="1774"/>
                    <a:pt x="432" y="1667"/>
                  </a:cubicBezTo>
                  <a:lnTo>
                    <a:pt x="432" y="567"/>
                  </a:lnTo>
                  <a:cubicBezTo>
                    <a:pt x="432" y="460"/>
                    <a:pt x="432" y="433"/>
                    <a:pt x="590" y="433"/>
                  </a:cubicBezTo>
                  <a:close/>
                  <a:moveTo>
                    <a:pt x="590" y="1"/>
                  </a:moveTo>
                  <a:cubicBezTo>
                    <a:pt x="214" y="1"/>
                    <a:pt x="0" y="205"/>
                    <a:pt x="0" y="567"/>
                  </a:cubicBezTo>
                  <a:lnTo>
                    <a:pt x="0" y="1667"/>
                  </a:lnTo>
                  <a:cubicBezTo>
                    <a:pt x="0" y="2029"/>
                    <a:pt x="214" y="2238"/>
                    <a:pt x="590" y="2238"/>
                  </a:cubicBezTo>
                  <a:cubicBezTo>
                    <a:pt x="966" y="2238"/>
                    <a:pt x="1189" y="2029"/>
                    <a:pt x="1189" y="1667"/>
                  </a:cubicBezTo>
                  <a:lnTo>
                    <a:pt x="1189" y="567"/>
                  </a:lnTo>
                  <a:cubicBezTo>
                    <a:pt x="1189" y="205"/>
                    <a:pt x="971" y="1"/>
                    <a:pt x="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7917421" y="3633950"/>
              <a:ext cx="104289" cy="163964"/>
            </a:xfrm>
            <a:custGeom>
              <a:rect b="b" l="l" r="r" t="t"/>
              <a:pathLst>
                <a:path extrusionOk="0" h="6575" w="4182">
                  <a:moveTo>
                    <a:pt x="3392" y="0"/>
                  </a:moveTo>
                  <a:cubicBezTo>
                    <a:pt x="3201" y="0"/>
                    <a:pt x="3016" y="90"/>
                    <a:pt x="2916" y="304"/>
                  </a:cubicBezTo>
                  <a:lnTo>
                    <a:pt x="200" y="5744"/>
                  </a:lnTo>
                  <a:cubicBezTo>
                    <a:pt x="1" y="6097"/>
                    <a:pt x="279" y="6575"/>
                    <a:pt x="725" y="6575"/>
                  </a:cubicBezTo>
                  <a:cubicBezTo>
                    <a:pt x="729" y="6575"/>
                    <a:pt x="733" y="6575"/>
                    <a:pt x="737" y="6575"/>
                  </a:cubicBezTo>
                  <a:cubicBezTo>
                    <a:pt x="950" y="6575"/>
                    <a:pt x="1144" y="6455"/>
                    <a:pt x="1245" y="6268"/>
                  </a:cubicBezTo>
                  <a:lnTo>
                    <a:pt x="2809" y="3149"/>
                  </a:lnTo>
                  <a:cubicBezTo>
                    <a:pt x="2899" y="2979"/>
                    <a:pt x="2754" y="2834"/>
                    <a:pt x="2610" y="2834"/>
                  </a:cubicBezTo>
                  <a:cubicBezTo>
                    <a:pt x="2537" y="2834"/>
                    <a:pt x="2465" y="2870"/>
                    <a:pt x="2424" y="2959"/>
                  </a:cubicBezTo>
                  <a:lnTo>
                    <a:pt x="859" y="6073"/>
                  </a:lnTo>
                  <a:cubicBezTo>
                    <a:pt x="833" y="6116"/>
                    <a:pt x="784" y="6143"/>
                    <a:pt x="736" y="6143"/>
                  </a:cubicBezTo>
                  <a:cubicBezTo>
                    <a:pt x="732" y="6143"/>
                    <a:pt x="728" y="6143"/>
                    <a:pt x="725" y="6143"/>
                  </a:cubicBezTo>
                  <a:cubicBezTo>
                    <a:pt x="627" y="6143"/>
                    <a:pt x="530" y="6045"/>
                    <a:pt x="581" y="5943"/>
                  </a:cubicBezTo>
                  <a:lnTo>
                    <a:pt x="3306" y="489"/>
                  </a:lnTo>
                  <a:cubicBezTo>
                    <a:pt x="3322" y="457"/>
                    <a:pt x="3355" y="432"/>
                    <a:pt x="3391" y="432"/>
                  </a:cubicBezTo>
                  <a:cubicBezTo>
                    <a:pt x="3397" y="432"/>
                    <a:pt x="3402" y="432"/>
                    <a:pt x="3408" y="434"/>
                  </a:cubicBezTo>
                  <a:cubicBezTo>
                    <a:pt x="3519" y="434"/>
                    <a:pt x="3626" y="526"/>
                    <a:pt x="3579" y="647"/>
                  </a:cubicBezTo>
                  <a:lnTo>
                    <a:pt x="2809" y="2183"/>
                  </a:lnTo>
                  <a:cubicBezTo>
                    <a:pt x="2725" y="2354"/>
                    <a:pt x="2868" y="2496"/>
                    <a:pt x="3012" y="2496"/>
                  </a:cubicBezTo>
                  <a:cubicBezTo>
                    <a:pt x="3083" y="2496"/>
                    <a:pt x="3154" y="2461"/>
                    <a:pt x="3199" y="2378"/>
                  </a:cubicBezTo>
                  <a:cubicBezTo>
                    <a:pt x="4011" y="758"/>
                    <a:pt x="3969" y="837"/>
                    <a:pt x="3974" y="828"/>
                  </a:cubicBezTo>
                  <a:cubicBezTo>
                    <a:pt x="4182" y="363"/>
                    <a:pt x="3775" y="0"/>
                    <a:pt x="33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7865626" y="3625845"/>
              <a:ext cx="224413" cy="211320"/>
            </a:xfrm>
            <a:custGeom>
              <a:rect b="b" l="l" r="r" t="t"/>
              <a:pathLst>
                <a:path extrusionOk="0" h="8474" w="8999">
                  <a:moveTo>
                    <a:pt x="7312" y="1"/>
                  </a:moveTo>
                  <a:cubicBezTo>
                    <a:pt x="7142" y="1"/>
                    <a:pt x="6999" y="226"/>
                    <a:pt x="7165" y="378"/>
                  </a:cubicBezTo>
                  <a:cubicBezTo>
                    <a:pt x="8061" y="1213"/>
                    <a:pt x="8571" y="2388"/>
                    <a:pt x="8567" y="3613"/>
                  </a:cubicBezTo>
                  <a:cubicBezTo>
                    <a:pt x="8567" y="5558"/>
                    <a:pt x="7295" y="7276"/>
                    <a:pt x="5434" y="7847"/>
                  </a:cubicBezTo>
                  <a:cubicBezTo>
                    <a:pt x="5005" y="7978"/>
                    <a:pt x="4568" y="8042"/>
                    <a:pt x="4136" y="8042"/>
                  </a:cubicBezTo>
                  <a:cubicBezTo>
                    <a:pt x="2695" y="8042"/>
                    <a:pt x="1306" y="7336"/>
                    <a:pt x="467" y="6097"/>
                  </a:cubicBezTo>
                  <a:cubicBezTo>
                    <a:pt x="420" y="6029"/>
                    <a:pt x="357" y="6002"/>
                    <a:pt x="296" y="6002"/>
                  </a:cubicBezTo>
                  <a:cubicBezTo>
                    <a:pt x="145" y="6002"/>
                    <a:pt x="1" y="6170"/>
                    <a:pt x="109" y="6338"/>
                  </a:cubicBezTo>
                  <a:cubicBezTo>
                    <a:pt x="1031" y="7699"/>
                    <a:pt x="2554" y="8474"/>
                    <a:pt x="4137" y="8474"/>
                  </a:cubicBezTo>
                  <a:cubicBezTo>
                    <a:pt x="4612" y="8474"/>
                    <a:pt x="5092" y="8404"/>
                    <a:pt x="5564" y="8260"/>
                  </a:cubicBezTo>
                  <a:cubicBezTo>
                    <a:pt x="7606" y="7633"/>
                    <a:pt x="8999" y="5748"/>
                    <a:pt x="8999" y="3613"/>
                  </a:cubicBezTo>
                  <a:cubicBezTo>
                    <a:pt x="8999" y="2267"/>
                    <a:pt x="8442" y="981"/>
                    <a:pt x="7457" y="62"/>
                  </a:cubicBezTo>
                  <a:cubicBezTo>
                    <a:pt x="7411" y="19"/>
                    <a:pt x="7361" y="1"/>
                    <a:pt x="73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7847496" y="3594549"/>
              <a:ext cx="191121" cy="172892"/>
            </a:xfrm>
            <a:custGeom>
              <a:rect b="b" l="l" r="r" t="t"/>
              <a:pathLst>
                <a:path extrusionOk="0" h="6933" w="7664">
                  <a:moveTo>
                    <a:pt x="4889" y="1"/>
                  </a:moveTo>
                  <a:cubicBezTo>
                    <a:pt x="2362" y="1"/>
                    <a:pt x="1" y="2006"/>
                    <a:pt x="1" y="4868"/>
                  </a:cubicBezTo>
                  <a:cubicBezTo>
                    <a:pt x="1" y="5532"/>
                    <a:pt x="136" y="6191"/>
                    <a:pt x="400" y="6804"/>
                  </a:cubicBezTo>
                  <a:cubicBezTo>
                    <a:pt x="438" y="6884"/>
                    <a:pt x="518" y="6932"/>
                    <a:pt x="603" y="6932"/>
                  </a:cubicBezTo>
                  <a:cubicBezTo>
                    <a:pt x="631" y="6932"/>
                    <a:pt x="660" y="6927"/>
                    <a:pt x="688" y="6915"/>
                  </a:cubicBezTo>
                  <a:cubicBezTo>
                    <a:pt x="795" y="6869"/>
                    <a:pt x="846" y="6739"/>
                    <a:pt x="799" y="6627"/>
                  </a:cubicBezTo>
                  <a:cubicBezTo>
                    <a:pt x="558" y="6075"/>
                    <a:pt x="433" y="5472"/>
                    <a:pt x="433" y="4868"/>
                  </a:cubicBezTo>
                  <a:cubicBezTo>
                    <a:pt x="433" y="2258"/>
                    <a:pt x="2584" y="434"/>
                    <a:pt x="4886" y="434"/>
                  </a:cubicBezTo>
                  <a:cubicBezTo>
                    <a:pt x="5679" y="434"/>
                    <a:pt x="6490" y="651"/>
                    <a:pt x="7238" y="1127"/>
                  </a:cubicBezTo>
                  <a:cubicBezTo>
                    <a:pt x="7277" y="1150"/>
                    <a:pt x="7315" y="1159"/>
                    <a:pt x="7352" y="1159"/>
                  </a:cubicBezTo>
                  <a:cubicBezTo>
                    <a:pt x="7539" y="1159"/>
                    <a:pt x="7664" y="896"/>
                    <a:pt x="7470" y="760"/>
                  </a:cubicBezTo>
                  <a:cubicBezTo>
                    <a:pt x="6649" y="238"/>
                    <a:pt x="5760" y="1"/>
                    <a:pt x="4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7849815" y="3561232"/>
              <a:ext cx="55137" cy="52244"/>
            </a:xfrm>
            <a:custGeom>
              <a:rect b="b" l="l" r="r" t="t"/>
              <a:pathLst>
                <a:path extrusionOk="0" h="2095" w="2211">
                  <a:moveTo>
                    <a:pt x="829" y="424"/>
                  </a:moveTo>
                  <a:cubicBezTo>
                    <a:pt x="974" y="424"/>
                    <a:pt x="1103" y="660"/>
                    <a:pt x="957" y="755"/>
                  </a:cubicBezTo>
                  <a:lnTo>
                    <a:pt x="725" y="913"/>
                  </a:lnTo>
                  <a:lnTo>
                    <a:pt x="521" y="602"/>
                  </a:lnTo>
                  <a:lnTo>
                    <a:pt x="753" y="448"/>
                  </a:lnTo>
                  <a:cubicBezTo>
                    <a:pt x="778" y="432"/>
                    <a:pt x="804" y="424"/>
                    <a:pt x="829" y="424"/>
                  </a:cubicBezTo>
                  <a:close/>
                  <a:moveTo>
                    <a:pt x="1249" y="983"/>
                  </a:moveTo>
                  <a:cubicBezTo>
                    <a:pt x="1311" y="983"/>
                    <a:pt x="1374" y="1018"/>
                    <a:pt x="1440" y="1117"/>
                  </a:cubicBezTo>
                  <a:lnTo>
                    <a:pt x="1435" y="1117"/>
                  </a:lnTo>
                  <a:cubicBezTo>
                    <a:pt x="1440" y="1135"/>
                    <a:pt x="1625" y="1340"/>
                    <a:pt x="1417" y="1474"/>
                  </a:cubicBezTo>
                  <a:lnTo>
                    <a:pt x="1194" y="1623"/>
                  </a:lnTo>
                  <a:lnTo>
                    <a:pt x="901" y="1177"/>
                  </a:lnTo>
                  <a:cubicBezTo>
                    <a:pt x="1015" y="1119"/>
                    <a:pt x="1129" y="983"/>
                    <a:pt x="1249" y="983"/>
                  </a:cubicBezTo>
                  <a:close/>
                  <a:moveTo>
                    <a:pt x="929" y="0"/>
                  </a:moveTo>
                  <a:cubicBezTo>
                    <a:pt x="811" y="0"/>
                    <a:pt x="693" y="52"/>
                    <a:pt x="586" y="123"/>
                  </a:cubicBezTo>
                  <a:lnTo>
                    <a:pt x="126" y="421"/>
                  </a:lnTo>
                  <a:cubicBezTo>
                    <a:pt x="52" y="472"/>
                    <a:pt x="1" y="560"/>
                    <a:pt x="47" y="629"/>
                  </a:cubicBezTo>
                  <a:lnTo>
                    <a:pt x="980" y="2045"/>
                  </a:lnTo>
                  <a:cubicBezTo>
                    <a:pt x="1000" y="2077"/>
                    <a:pt x="1034" y="2095"/>
                    <a:pt x="1075" y="2095"/>
                  </a:cubicBezTo>
                  <a:cubicBezTo>
                    <a:pt x="1113" y="2095"/>
                    <a:pt x="1157" y="2081"/>
                    <a:pt x="1203" y="2050"/>
                  </a:cubicBezTo>
                  <a:lnTo>
                    <a:pt x="1695" y="1725"/>
                  </a:lnTo>
                  <a:cubicBezTo>
                    <a:pt x="2210" y="1386"/>
                    <a:pt x="1802" y="927"/>
                    <a:pt x="1797" y="903"/>
                  </a:cubicBezTo>
                  <a:cubicBezTo>
                    <a:pt x="1686" y="736"/>
                    <a:pt x="1574" y="684"/>
                    <a:pt x="1455" y="684"/>
                  </a:cubicBezTo>
                  <a:cubicBezTo>
                    <a:pt x="1415" y="684"/>
                    <a:pt x="1375" y="690"/>
                    <a:pt x="1333" y="699"/>
                  </a:cubicBezTo>
                  <a:cubicBezTo>
                    <a:pt x="1417" y="569"/>
                    <a:pt x="1412" y="407"/>
                    <a:pt x="1291" y="226"/>
                  </a:cubicBezTo>
                  <a:cubicBezTo>
                    <a:pt x="1183" y="61"/>
                    <a:pt x="1056" y="0"/>
                    <a:pt x="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7896997" y="3544749"/>
              <a:ext cx="43117" cy="47232"/>
            </a:xfrm>
            <a:custGeom>
              <a:rect b="b" l="l" r="r" t="t"/>
              <a:pathLst>
                <a:path extrusionOk="0" h="1894" w="1729">
                  <a:moveTo>
                    <a:pt x="302" y="1"/>
                  </a:moveTo>
                  <a:cubicBezTo>
                    <a:pt x="171" y="1"/>
                    <a:pt x="0" y="97"/>
                    <a:pt x="35" y="204"/>
                  </a:cubicBezTo>
                  <a:lnTo>
                    <a:pt x="574" y="1815"/>
                  </a:lnTo>
                  <a:cubicBezTo>
                    <a:pt x="593" y="1870"/>
                    <a:pt x="646" y="1893"/>
                    <a:pt x="705" y="1893"/>
                  </a:cubicBezTo>
                  <a:cubicBezTo>
                    <a:pt x="732" y="1893"/>
                    <a:pt x="760" y="1888"/>
                    <a:pt x="787" y="1880"/>
                  </a:cubicBezTo>
                  <a:lnTo>
                    <a:pt x="1585" y="1615"/>
                  </a:lnTo>
                  <a:cubicBezTo>
                    <a:pt x="1728" y="1568"/>
                    <a:pt x="1637" y="1262"/>
                    <a:pt x="1500" y="1262"/>
                  </a:cubicBezTo>
                  <a:cubicBezTo>
                    <a:pt x="1490" y="1262"/>
                    <a:pt x="1480" y="1264"/>
                    <a:pt x="1469" y="1267"/>
                  </a:cubicBezTo>
                  <a:lnTo>
                    <a:pt x="894" y="1462"/>
                  </a:lnTo>
                  <a:lnTo>
                    <a:pt x="434" y="74"/>
                  </a:lnTo>
                  <a:cubicBezTo>
                    <a:pt x="416" y="22"/>
                    <a:pt x="364"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7943805" y="3532853"/>
              <a:ext cx="39701" cy="49476"/>
            </a:xfrm>
            <a:custGeom>
              <a:rect b="b" l="l" r="r" t="t"/>
              <a:pathLst>
                <a:path extrusionOk="0" h="1984" w="1592">
                  <a:moveTo>
                    <a:pt x="744" y="519"/>
                  </a:moveTo>
                  <a:lnTo>
                    <a:pt x="962" y="1229"/>
                  </a:lnTo>
                  <a:lnTo>
                    <a:pt x="572" y="1243"/>
                  </a:lnTo>
                  <a:lnTo>
                    <a:pt x="744" y="519"/>
                  </a:lnTo>
                  <a:close/>
                  <a:moveTo>
                    <a:pt x="738" y="0"/>
                  </a:moveTo>
                  <a:cubicBezTo>
                    <a:pt x="612" y="0"/>
                    <a:pt x="482" y="50"/>
                    <a:pt x="456" y="147"/>
                  </a:cubicBezTo>
                  <a:cubicBezTo>
                    <a:pt x="1" y="1865"/>
                    <a:pt x="15" y="1800"/>
                    <a:pt x="15" y="1823"/>
                  </a:cubicBezTo>
                  <a:cubicBezTo>
                    <a:pt x="18" y="1916"/>
                    <a:pt x="161" y="1984"/>
                    <a:pt x="277" y="1984"/>
                  </a:cubicBezTo>
                  <a:cubicBezTo>
                    <a:pt x="347" y="1984"/>
                    <a:pt x="408" y="1959"/>
                    <a:pt x="423" y="1902"/>
                  </a:cubicBezTo>
                  <a:lnTo>
                    <a:pt x="502" y="1568"/>
                  </a:lnTo>
                  <a:lnTo>
                    <a:pt x="1064" y="1545"/>
                  </a:lnTo>
                  <a:lnTo>
                    <a:pt x="1166" y="1874"/>
                  </a:lnTo>
                  <a:cubicBezTo>
                    <a:pt x="1183" y="1926"/>
                    <a:pt x="1236" y="1948"/>
                    <a:pt x="1298" y="1948"/>
                  </a:cubicBezTo>
                  <a:cubicBezTo>
                    <a:pt x="1425" y="1948"/>
                    <a:pt x="1592" y="1855"/>
                    <a:pt x="1561" y="1740"/>
                  </a:cubicBezTo>
                  <a:lnTo>
                    <a:pt x="999" y="129"/>
                  </a:lnTo>
                  <a:cubicBezTo>
                    <a:pt x="968" y="42"/>
                    <a:pt x="854" y="0"/>
                    <a:pt x="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7991286" y="3538938"/>
              <a:ext cx="41920" cy="49052"/>
            </a:xfrm>
            <a:custGeom>
              <a:rect b="b" l="l" r="r" t="t"/>
              <a:pathLst>
                <a:path extrusionOk="0" h="1967" w="1681">
                  <a:moveTo>
                    <a:pt x="859" y="1"/>
                  </a:moveTo>
                  <a:cubicBezTo>
                    <a:pt x="610" y="1"/>
                    <a:pt x="395" y="134"/>
                    <a:pt x="302" y="474"/>
                  </a:cubicBezTo>
                  <a:lnTo>
                    <a:pt x="116" y="1157"/>
                  </a:lnTo>
                  <a:cubicBezTo>
                    <a:pt x="0" y="1602"/>
                    <a:pt x="237" y="1844"/>
                    <a:pt x="571" y="1932"/>
                  </a:cubicBezTo>
                  <a:cubicBezTo>
                    <a:pt x="656" y="1955"/>
                    <a:pt x="739" y="1967"/>
                    <a:pt x="817" y="1967"/>
                  </a:cubicBezTo>
                  <a:cubicBezTo>
                    <a:pt x="1081" y="1967"/>
                    <a:pt x="1293" y="1835"/>
                    <a:pt x="1365" y="1570"/>
                  </a:cubicBezTo>
                  <a:cubicBezTo>
                    <a:pt x="1407" y="1417"/>
                    <a:pt x="1351" y="1361"/>
                    <a:pt x="1212" y="1324"/>
                  </a:cubicBezTo>
                  <a:cubicBezTo>
                    <a:pt x="1178" y="1315"/>
                    <a:pt x="1145" y="1309"/>
                    <a:pt x="1114" y="1309"/>
                  </a:cubicBezTo>
                  <a:cubicBezTo>
                    <a:pt x="1054" y="1309"/>
                    <a:pt x="1004" y="1332"/>
                    <a:pt x="979" y="1393"/>
                  </a:cubicBezTo>
                  <a:cubicBezTo>
                    <a:pt x="952" y="1473"/>
                    <a:pt x="907" y="1600"/>
                    <a:pt x="763" y="1600"/>
                  </a:cubicBezTo>
                  <a:cubicBezTo>
                    <a:pt x="739" y="1600"/>
                    <a:pt x="712" y="1596"/>
                    <a:pt x="682" y="1588"/>
                  </a:cubicBezTo>
                  <a:cubicBezTo>
                    <a:pt x="534" y="1547"/>
                    <a:pt x="474" y="1445"/>
                    <a:pt x="520" y="1268"/>
                  </a:cubicBezTo>
                  <a:lnTo>
                    <a:pt x="706" y="586"/>
                  </a:lnTo>
                  <a:cubicBezTo>
                    <a:pt x="743" y="444"/>
                    <a:pt x="820" y="380"/>
                    <a:pt x="926" y="380"/>
                  </a:cubicBezTo>
                  <a:cubicBezTo>
                    <a:pt x="951" y="380"/>
                    <a:pt x="978" y="384"/>
                    <a:pt x="1007" y="391"/>
                  </a:cubicBezTo>
                  <a:cubicBezTo>
                    <a:pt x="1225" y="447"/>
                    <a:pt x="1188" y="618"/>
                    <a:pt x="1174" y="683"/>
                  </a:cubicBezTo>
                  <a:cubicBezTo>
                    <a:pt x="1151" y="776"/>
                    <a:pt x="1230" y="832"/>
                    <a:pt x="1342" y="860"/>
                  </a:cubicBezTo>
                  <a:cubicBezTo>
                    <a:pt x="1379" y="870"/>
                    <a:pt x="1411" y="876"/>
                    <a:pt x="1440" y="876"/>
                  </a:cubicBezTo>
                  <a:cubicBezTo>
                    <a:pt x="1515" y="876"/>
                    <a:pt x="1562" y="835"/>
                    <a:pt x="1592" y="720"/>
                  </a:cubicBezTo>
                  <a:cubicBezTo>
                    <a:pt x="1680" y="395"/>
                    <a:pt x="1453" y="136"/>
                    <a:pt x="1086" y="33"/>
                  </a:cubicBezTo>
                  <a:cubicBezTo>
                    <a:pt x="1009" y="12"/>
                    <a:pt x="933" y="1"/>
                    <a:pt x="8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8030438" y="3555123"/>
              <a:ext cx="51072" cy="55860"/>
            </a:xfrm>
            <a:custGeom>
              <a:rect b="b" l="l" r="r" t="t"/>
              <a:pathLst>
                <a:path extrusionOk="0" h="2240" w="2048">
                  <a:moveTo>
                    <a:pt x="1040" y="0"/>
                  </a:moveTo>
                  <a:cubicBezTo>
                    <a:pt x="1000" y="0"/>
                    <a:pt x="965" y="15"/>
                    <a:pt x="946" y="48"/>
                  </a:cubicBezTo>
                  <a:lnTo>
                    <a:pt x="64" y="1496"/>
                  </a:lnTo>
                  <a:cubicBezTo>
                    <a:pt x="0" y="1610"/>
                    <a:pt x="190" y="1760"/>
                    <a:pt x="323" y="1760"/>
                  </a:cubicBezTo>
                  <a:cubicBezTo>
                    <a:pt x="364" y="1760"/>
                    <a:pt x="400" y="1745"/>
                    <a:pt x="421" y="1710"/>
                  </a:cubicBezTo>
                  <a:lnTo>
                    <a:pt x="672" y="1301"/>
                  </a:lnTo>
                  <a:lnTo>
                    <a:pt x="844" y="1236"/>
                  </a:lnTo>
                  <a:lnTo>
                    <a:pt x="876" y="2063"/>
                  </a:lnTo>
                  <a:cubicBezTo>
                    <a:pt x="876" y="2182"/>
                    <a:pt x="989" y="2240"/>
                    <a:pt x="1098" y="2240"/>
                  </a:cubicBezTo>
                  <a:cubicBezTo>
                    <a:pt x="1201" y="2240"/>
                    <a:pt x="1301" y="2188"/>
                    <a:pt x="1299" y="2086"/>
                  </a:cubicBezTo>
                  <a:lnTo>
                    <a:pt x="1262" y="1079"/>
                  </a:lnTo>
                  <a:cubicBezTo>
                    <a:pt x="1874" y="837"/>
                    <a:pt x="1939" y="856"/>
                    <a:pt x="1986" y="777"/>
                  </a:cubicBezTo>
                  <a:cubicBezTo>
                    <a:pt x="2047" y="674"/>
                    <a:pt x="1957" y="449"/>
                    <a:pt x="1819" y="449"/>
                  </a:cubicBezTo>
                  <a:cubicBezTo>
                    <a:pt x="1801" y="449"/>
                    <a:pt x="1782" y="453"/>
                    <a:pt x="1763" y="461"/>
                  </a:cubicBezTo>
                  <a:lnTo>
                    <a:pt x="969" y="809"/>
                  </a:lnTo>
                  <a:lnTo>
                    <a:pt x="969" y="809"/>
                  </a:lnTo>
                  <a:lnTo>
                    <a:pt x="1299" y="262"/>
                  </a:lnTo>
                  <a:cubicBezTo>
                    <a:pt x="1366" y="151"/>
                    <a:pt x="1172"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7850688" y="3819385"/>
              <a:ext cx="52668" cy="43566"/>
            </a:xfrm>
            <a:custGeom>
              <a:rect b="b" l="l" r="r" t="t"/>
              <a:pathLst>
                <a:path extrusionOk="0" h="1747" w="2112">
                  <a:moveTo>
                    <a:pt x="1086" y="1"/>
                  </a:moveTo>
                  <a:cubicBezTo>
                    <a:pt x="1046" y="1"/>
                    <a:pt x="1010" y="16"/>
                    <a:pt x="987" y="53"/>
                  </a:cubicBezTo>
                  <a:lnTo>
                    <a:pt x="73" y="1478"/>
                  </a:lnTo>
                  <a:cubicBezTo>
                    <a:pt x="1" y="1586"/>
                    <a:pt x="193" y="1747"/>
                    <a:pt x="327" y="1747"/>
                  </a:cubicBezTo>
                  <a:cubicBezTo>
                    <a:pt x="366" y="1747"/>
                    <a:pt x="400" y="1733"/>
                    <a:pt x="421" y="1701"/>
                  </a:cubicBezTo>
                  <a:lnTo>
                    <a:pt x="792" y="1121"/>
                  </a:lnTo>
                  <a:lnTo>
                    <a:pt x="1131" y="1339"/>
                  </a:lnTo>
                  <a:cubicBezTo>
                    <a:pt x="1151" y="1351"/>
                    <a:pt x="1171" y="1357"/>
                    <a:pt x="1191" y="1357"/>
                  </a:cubicBezTo>
                  <a:cubicBezTo>
                    <a:pt x="1243" y="1357"/>
                    <a:pt x="1291" y="1318"/>
                    <a:pt x="1321" y="1274"/>
                  </a:cubicBezTo>
                  <a:cubicBezTo>
                    <a:pt x="1368" y="1204"/>
                    <a:pt x="1372" y="1116"/>
                    <a:pt x="1307" y="1070"/>
                  </a:cubicBezTo>
                  <a:lnTo>
                    <a:pt x="968" y="851"/>
                  </a:lnTo>
                  <a:lnTo>
                    <a:pt x="1210" y="475"/>
                  </a:lnTo>
                  <a:lnTo>
                    <a:pt x="1790" y="847"/>
                  </a:lnTo>
                  <a:cubicBezTo>
                    <a:pt x="1807" y="858"/>
                    <a:pt x="1826" y="863"/>
                    <a:pt x="1844" y="863"/>
                  </a:cubicBezTo>
                  <a:cubicBezTo>
                    <a:pt x="1974" y="863"/>
                    <a:pt x="2111" y="622"/>
                    <a:pt x="1990" y="540"/>
                  </a:cubicBezTo>
                  <a:lnTo>
                    <a:pt x="1210" y="39"/>
                  </a:lnTo>
                  <a:cubicBezTo>
                    <a:pt x="1170" y="16"/>
                    <a:pt x="1126" y="1"/>
                    <a:pt x="1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7893681" y="3837664"/>
              <a:ext cx="48079" cy="54538"/>
            </a:xfrm>
            <a:custGeom>
              <a:rect b="b" l="l" r="r" t="t"/>
              <a:pathLst>
                <a:path extrusionOk="0" h="2187" w="1928">
                  <a:moveTo>
                    <a:pt x="878" y="443"/>
                  </a:moveTo>
                  <a:cubicBezTo>
                    <a:pt x="1059" y="527"/>
                    <a:pt x="1389" y="508"/>
                    <a:pt x="1282" y="838"/>
                  </a:cubicBezTo>
                  <a:lnTo>
                    <a:pt x="1282" y="833"/>
                  </a:lnTo>
                  <a:cubicBezTo>
                    <a:pt x="1237" y="972"/>
                    <a:pt x="1166" y="1015"/>
                    <a:pt x="1085" y="1015"/>
                  </a:cubicBezTo>
                  <a:cubicBezTo>
                    <a:pt x="973" y="1015"/>
                    <a:pt x="840" y="936"/>
                    <a:pt x="725" y="917"/>
                  </a:cubicBezTo>
                  <a:lnTo>
                    <a:pt x="878" y="443"/>
                  </a:lnTo>
                  <a:close/>
                  <a:moveTo>
                    <a:pt x="679" y="0"/>
                  </a:moveTo>
                  <a:cubicBezTo>
                    <a:pt x="625" y="0"/>
                    <a:pt x="577" y="35"/>
                    <a:pt x="558" y="91"/>
                  </a:cubicBezTo>
                  <a:lnTo>
                    <a:pt x="38" y="1701"/>
                  </a:lnTo>
                  <a:cubicBezTo>
                    <a:pt x="1" y="1811"/>
                    <a:pt x="168" y="1906"/>
                    <a:pt x="298" y="1906"/>
                  </a:cubicBezTo>
                  <a:cubicBezTo>
                    <a:pt x="361" y="1906"/>
                    <a:pt x="415" y="1884"/>
                    <a:pt x="433" y="1831"/>
                  </a:cubicBezTo>
                  <a:lnTo>
                    <a:pt x="628" y="1219"/>
                  </a:lnTo>
                  <a:lnTo>
                    <a:pt x="799" y="1274"/>
                  </a:lnTo>
                  <a:lnTo>
                    <a:pt x="925" y="2063"/>
                  </a:lnTo>
                  <a:cubicBezTo>
                    <a:pt x="941" y="2151"/>
                    <a:pt x="1018" y="2186"/>
                    <a:pt x="1102" y="2186"/>
                  </a:cubicBezTo>
                  <a:cubicBezTo>
                    <a:pt x="1230" y="2186"/>
                    <a:pt x="1375" y="2104"/>
                    <a:pt x="1347" y="2003"/>
                  </a:cubicBezTo>
                  <a:lnTo>
                    <a:pt x="1217" y="1344"/>
                  </a:lnTo>
                  <a:cubicBezTo>
                    <a:pt x="1421" y="1330"/>
                    <a:pt x="1602" y="1209"/>
                    <a:pt x="1695" y="926"/>
                  </a:cubicBezTo>
                  <a:cubicBezTo>
                    <a:pt x="1927" y="207"/>
                    <a:pt x="1050" y="160"/>
                    <a:pt x="720" y="7"/>
                  </a:cubicBezTo>
                  <a:cubicBezTo>
                    <a:pt x="706" y="2"/>
                    <a:pt x="692" y="0"/>
                    <a:pt x="6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7943057" y="3848812"/>
              <a:ext cx="16982" cy="48329"/>
            </a:xfrm>
            <a:custGeom>
              <a:rect b="b" l="l" r="r" t="t"/>
              <a:pathLst>
                <a:path extrusionOk="0" h="1938" w="681">
                  <a:moveTo>
                    <a:pt x="426" y="1"/>
                  </a:moveTo>
                  <a:cubicBezTo>
                    <a:pt x="341" y="1"/>
                    <a:pt x="263" y="31"/>
                    <a:pt x="254" y="98"/>
                  </a:cubicBezTo>
                  <a:lnTo>
                    <a:pt x="17" y="1779"/>
                  </a:lnTo>
                  <a:cubicBezTo>
                    <a:pt x="1" y="1876"/>
                    <a:pt x="134" y="1937"/>
                    <a:pt x="253" y="1937"/>
                  </a:cubicBezTo>
                  <a:cubicBezTo>
                    <a:pt x="338" y="1937"/>
                    <a:pt x="416" y="1906"/>
                    <a:pt x="425" y="1835"/>
                  </a:cubicBezTo>
                  <a:lnTo>
                    <a:pt x="667" y="154"/>
                  </a:lnTo>
                  <a:cubicBezTo>
                    <a:pt x="680" y="59"/>
                    <a:pt x="545" y="1"/>
                    <a:pt x="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7969515" y="3848288"/>
              <a:ext cx="38578" cy="50324"/>
            </a:xfrm>
            <a:custGeom>
              <a:rect b="b" l="l" r="r" t="t"/>
              <a:pathLst>
                <a:path extrusionOk="0" h="2018" w="1547">
                  <a:moveTo>
                    <a:pt x="730" y="367"/>
                  </a:moveTo>
                  <a:cubicBezTo>
                    <a:pt x="838" y="367"/>
                    <a:pt x="937" y="412"/>
                    <a:pt x="966" y="598"/>
                  </a:cubicBezTo>
                  <a:lnTo>
                    <a:pt x="1068" y="1280"/>
                  </a:lnTo>
                  <a:cubicBezTo>
                    <a:pt x="1124" y="1647"/>
                    <a:pt x="762" y="1572"/>
                    <a:pt x="636" y="1614"/>
                  </a:cubicBezTo>
                  <a:lnTo>
                    <a:pt x="451" y="407"/>
                  </a:lnTo>
                  <a:cubicBezTo>
                    <a:pt x="516" y="407"/>
                    <a:pt x="627" y="367"/>
                    <a:pt x="730" y="367"/>
                  </a:cubicBezTo>
                  <a:close/>
                  <a:moveTo>
                    <a:pt x="787" y="0"/>
                  </a:moveTo>
                  <a:cubicBezTo>
                    <a:pt x="737" y="0"/>
                    <a:pt x="685" y="5"/>
                    <a:pt x="632" y="13"/>
                  </a:cubicBezTo>
                  <a:lnTo>
                    <a:pt x="168" y="82"/>
                  </a:lnTo>
                  <a:cubicBezTo>
                    <a:pt x="61" y="96"/>
                    <a:pt x="0" y="166"/>
                    <a:pt x="10" y="231"/>
                  </a:cubicBezTo>
                  <a:lnTo>
                    <a:pt x="260" y="1916"/>
                  </a:lnTo>
                  <a:cubicBezTo>
                    <a:pt x="268" y="1972"/>
                    <a:pt x="328" y="2017"/>
                    <a:pt x="415" y="2017"/>
                  </a:cubicBezTo>
                  <a:cubicBezTo>
                    <a:pt x="429" y="2017"/>
                    <a:pt x="444" y="2016"/>
                    <a:pt x="460" y="2013"/>
                  </a:cubicBezTo>
                  <a:lnTo>
                    <a:pt x="924" y="1944"/>
                  </a:lnTo>
                  <a:cubicBezTo>
                    <a:pt x="1286" y="1888"/>
                    <a:pt x="1546" y="1674"/>
                    <a:pt x="1476" y="1220"/>
                  </a:cubicBezTo>
                  <a:lnTo>
                    <a:pt x="1374" y="537"/>
                  </a:lnTo>
                  <a:cubicBezTo>
                    <a:pt x="1315" y="148"/>
                    <a:pt x="1082"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8020313" y="3836742"/>
              <a:ext cx="40723" cy="51621"/>
            </a:xfrm>
            <a:custGeom>
              <a:rect b="b" l="l" r="r" t="t"/>
              <a:pathLst>
                <a:path extrusionOk="0" h="2070" w="1633">
                  <a:moveTo>
                    <a:pt x="405" y="513"/>
                  </a:moveTo>
                  <a:lnTo>
                    <a:pt x="846" y="1112"/>
                  </a:lnTo>
                  <a:lnTo>
                    <a:pt x="484" y="1251"/>
                  </a:lnTo>
                  <a:lnTo>
                    <a:pt x="405" y="513"/>
                  </a:lnTo>
                  <a:close/>
                  <a:moveTo>
                    <a:pt x="365" y="1"/>
                  </a:moveTo>
                  <a:cubicBezTo>
                    <a:pt x="204" y="1"/>
                    <a:pt x="0" y="121"/>
                    <a:pt x="10" y="258"/>
                  </a:cubicBezTo>
                  <a:cubicBezTo>
                    <a:pt x="150" y="2035"/>
                    <a:pt x="140" y="1966"/>
                    <a:pt x="150" y="1984"/>
                  </a:cubicBezTo>
                  <a:cubicBezTo>
                    <a:pt x="171" y="2043"/>
                    <a:pt x="248" y="2069"/>
                    <a:pt x="330" y="2069"/>
                  </a:cubicBezTo>
                  <a:cubicBezTo>
                    <a:pt x="444" y="2069"/>
                    <a:pt x="566" y="2018"/>
                    <a:pt x="558" y="1929"/>
                  </a:cubicBezTo>
                  <a:lnTo>
                    <a:pt x="521" y="1585"/>
                  </a:lnTo>
                  <a:lnTo>
                    <a:pt x="1041" y="1376"/>
                  </a:lnTo>
                  <a:lnTo>
                    <a:pt x="1250" y="1655"/>
                  </a:lnTo>
                  <a:cubicBezTo>
                    <a:pt x="1270" y="1681"/>
                    <a:pt x="1299" y="1692"/>
                    <a:pt x="1332" y="1692"/>
                  </a:cubicBezTo>
                  <a:cubicBezTo>
                    <a:pt x="1456" y="1692"/>
                    <a:pt x="1633" y="1533"/>
                    <a:pt x="1589" y="1423"/>
                  </a:cubicBezTo>
                  <a:cubicBezTo>
                    <a:pt x="1584" y="1395"/>
                    <a:pt x="1617" y="1446"/>
                    <a:pt x="521" y="63"/>
                  </a:cubicBezTo>
                  <a:cubicBezTo>
                    <a:pt x="486" y="19"/>
                    <a:pt x="429"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8043954" y="3811181"/>
              <a:ext cx="47531" cy="49800"/>
            </a:xfrm>
            <a:custGeom>
              <a:rect b="b" l="l" r="r" t="t"/>
              <a:pathLst>
                <a:path extrusionOk="0" h="1997" w="1906">
                  <a:moveTo>
                    <a:pt x="1203" y="0"/>
                  </a:moveTo>
                  <a:cubicBezTo>
                    <a:pt x="1129" y="0"/>
                    <a:pt x="1041" y="31"/>
                    <a:pt x="984" y="71"/>
                  </a:cubicBezTo>
                  <a:cubicBezTo>
                    <a:pt x="891" y="141"/>
                    <a:pt x="933" y="145"/>
                    <a:pt x="1035" y="976"/>
                  </a:cubicBezTo>
                  <a:cubicBezTo>
                    <a:pt x="464" y="715"/>
                    <a:pt x="327" y="624"/>
                    <a:pt x="253" y="624"/>
                  </a:cubicBezTo>
                  <a:cubicBezTo>
                    <a:pt x="228" y="624"/>
                    <a:pt x="210" y="634"/>
                    <a:pt x="186" y="651"/>
                  </a:cubicBezTo>
                  <a:cubicBezTo>
                    <a:pt x="93" y="721"/>
                    <a:pt x="0" y="874"/>
                    <a:pt x="60" y="953"/>
                  </a:cubicBezTo>
                  <a:cubicBezTo>
                    <a:pt x="84" y="990"/>
                    <a:pt x="19" y="944"/>
                    <a:pt x="1063" y="1389"/>
                  </a:cubicBezTo>
                  <a:cubicBezTo>
                    <a:pt x="1100" y="1403"/>
                    <a:pt x="1086" y="1413"/>
                    <a:pt x="1490" y="1956"/>
                  </a:cubicBezTo>
                  <a:cubicBezTo>
                    <a:pt x="1510" y="1985"/>
                    <a:pt x="1541" y="1997"/>
                    <a:pt x="1577" y="1997"/>
                  </a:cubicBezTo>
                  <a:cubicBezTo>
                    <a:pt x="1710" y="1997"/>
                    <a:pt x="1905" y="1821"/>
                    <a:pt x="1824" y="1714"/>
                  </a:cubicBezTo>
                  <a:cubicBezTo>
                    <a:pt x="1434" y="1162"/>
                    <a:pt x="1420" y="1171"/>
                    <a:pt x="1420" y="1134"/>
                  </a:cubicBezTo>
                  <a:cubicBezTo>
                    <a:pt x="1314" y="11"/>
                    <a:pt x="1337" y="80"/>
                    <a:pt x="1314" y="43"/>
                  </a:cubicBezTo>
                  <a:cubicBezTo>
                    <a:pt x="1290" y="13"/>
                    <a:pt x="1250" y="0"/>
                    <a:pt x="1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 name="Google Shape;2008;p56"/>
          <p:cNvGrpSpPr/>
          <p:nvPr/>
        </p:nvGrpSpPr>
        <p:grpSpPr>
          <a:xfrm>
            <a:off x="1644293" y="2927196"/>
            <a:ext cx="364187" cy="366382"/>
            <a:chOff x="1644293" y="2927196"/>
            <a:chExt cx="364187" cy="366382"/>
          </a:xfrm>
        </p:grpSpPr>
        <p:sp>
          <p:nvSpPr>
            <p:cNvPr id="2009" name="Google Shape;2009;p56"/>
            <p:cNvSpPr/>
            <p:nvPr/>
          </p:nvSpPr>
          <p:spPr>
            <a:xfrm>
              <a:off x="1644293" y="2927196"/>
              <a:ext cx="364187" cy="366382"/>
            </a:xfrm>
            <a:custGeom>
              <a:rect b="b" l="l" r="r" t="t"/>
              <a:pathLst>
                <a:path extrusionOk="0" h="14692" w="14604">
                  <a:moveTo>
                    <a:pt x="2340" y="436"/>
                  </a:moveTo>
                  <a:cubicBezTo>
                    <a:pt x="2493" y="436"/>
                    <a:pt x="2647" y="539"/>
                    <a:pt x="2647" y="743"/>
                  </a:cubicBezTo>
                  <a:lnTo>
                    <a:pt x="2647" y="2349"/>
                  </a:lnTo>
                  <a:cubicBezTo>
                    <a:pt x="2647" y="2521"/>
                    <a:pt x="2507" y="2655"/>
                    <a:pt x="2340" y="2655"/>
                  </a:cubicBezTo>
                  <a:cubicBezTo>
                    <a:pt x="2169" y="2655"/>
                    <a:pt x="2034" y="2521"/>
                    <a:pt x="2034" y="2349"/>
                  </a:cubicBezTo>
                  <a:lnTo>
                    <a:pt x="2034" y="743"/>
                  </a:lnTo>
                  <a:cubicBezTo>
                    <a:pt x="2034" y="539"/>
                    <a:pt x="2187" y="436"/>
                    <a:pt x="2340" y="436"/>
                  </a:cubicBezTo>
                  <a:close/>
                  <a:moveTo>
                    <a:pt x="4371" y="436"/>
                  </a:moveTo>
                  <a:cubicBezTo>
                    <a:pt x="4525" y="436"/>
                    <a:pt x="4680" y="539"/>
                    <a:pt x="4680" y="743"/>
                  </a:cubicBezTo>
                  <a:lnTo>
                    <a:pt x="4680" y="2349"/>
                  </a:lnTo>
                  <a:cubicBezTo>
                    <a:pt x="4675" y="2521"/>
                    <a:pt x="4540" y="2655"/>
                    <a:pt x="4369" y="2655"/>
                  </a:cubicBezTo>
                  <a:cubicBezTo>
                    <a:pt x="4202" y="2655"/>
                    <a:pt x="4062" y="2521"/>
                    <a:pt x="4062" y="2349"/>
                  </a:cubicBezTo>
                  <a:lnTo>
                    <a:pt x="4062" y="743"/>
                  </a:lnTo>
                  <a:cubicBezTo>
                    <a:pt x="4062" y="539"/>
                    <a:pt x="4217" y="436"/>
                    <a:pt x="4371" y="436"/>
                  </a:cubicBezTo>
                  <a:close/>
                  <a:moveTo>
                    <a:pt x="10241" y="436"/>
                  </a:moveTo>
                  <a:cubicBezTo>
                    <a:pt x="10394" y="436"/>
                    <a:pt x="10547" y="539"/>
                    <a:pt x="10547" y="743"/>
                  </a:cubicBezTo>
                  <a:lnTo>
                    <a:pt x="10547" y="2349"/>
                  </a:lnTo>
                  <a:cubicBezTo>
                    <a:pt x="10547" y="2521"/>
                    <a:pt x="10412" y="2655"/>
                    <a:pt x="10241" y="2655"/>
                  </a:cubicBezTo>
                  <a:cubicBezTo>
                    <a:pt x="10069" y="2655"/>
                    <a:pt x="9934" y="2521"/>
                    <a:pt x="9934" y="2349"/>
                  </a:cubicBezTo>
                  <a:lnTo>
                    <a:pt x="9934" y="743"/>
                  </a:lnTo>
                  <a:cubicBezTo>
                    <a:pt x="9934" y="539"/>
                    <a:pt x="10087" y="436"/>
                    <a:pt x="10241" y="436"/>
                  </a:cubicBezTo>
                  <a:close/>
                  <a:moveTo>
                    <a:pt x="12271" y="436"/>
                  </a:moveTo>
                  <a:cubicBezTo>
                    <a:pt x="12426" y="436"/>
                    <a:pt x="12580" y="539"/>
                    <a:pt x="12580" y="743"/>
                  </a:cubicBezTo>
                  <a:lnTo>
                    <a:pt x="12580" y="2349"/>
                  </a:lnTo>
                  <a:cubicBezTo>
                    <a:pt x="12580" y="2521"/>
                    <a:pt x="12441" y="2655"/>
                    <a:pt x="12274" y="2655"/>
                  </a:cubicBezTo>
                  <a:cubicBezTo>
                    <a:pt x="12102" y="2655"/>
                    <a:pt x="11963" y="2521"/>
                    <a:pt x="11963" y="2349"/>
                  </a:cubicBezTo>
                  <a:lnTo>
                    <a:pt x="11963" y="743"/>
                  </a:lnTo>
                  <a:cubicBezTo>
                    <a:pt x="11963" y="539"/>
                    <a:pt x="12117" y="436"/>
                    <a:pt x="12271" y="436"/>
                  </a:cubicBezTo>
                  <a:close/>
                  <a:moveTo>
                    <a:pt x="13880" y="1764"/>
                  </a:moveTo>
                  <a:cubicBezTo>
                    <a:pt x="14038" y="1764"/>
                    <a:pt x="14168" y="1894"/>
                    <a:pt x="14168" y="2056"/>
                  </a:cubicBezTo>
                  <a:lnTo>
                    <a:pt x="14172" y="3268"/>
                  </a:lnTo>
                  <a:lnTo>
                    <a:pt x="11833" y="3268"/>
                  </a:lnTo>
                  <a:cubicBezTo>
                    <a:pt x="11545" y="3268"/>
                    <a:pt x="11545" y="3704"/>
                    <a:pt x="11833" y="3704"/>
                  </a:cubicBezTo>
                  <a:lnTo>
                    <a:pt x="14172" y="3704"/>
                  </a:lnTo>
                  <a:lnTo>
                    <a:pt x="14172" y="13433"/>
                  </a:lnTo>
                  <a:cubicBezTo>
                    <a:pt x="14172" y="13888"/>
                    <a:pt x="13806" y="14255"/>
                    <a:pt x="13351" y="14255"/>
                  </a:cubicBezTo>
                  <a:lnTo>
                    <a:pt x="1263" y="14255"/>
                  </a:lnTo>
                  <a:cubicBezTo>
                    <a:pt x="804" y="14255"/>
                    <a:pt x="437" y="13888"/>
                    <a:pt x="437" y="13433"/>
                  </a:cubicBezTo>
                  <a:lnTo>
                    <a:pt x="437" y="3704"/>
                  </a:lnTo>
                  <a:lnTo>
                    <a:pt x="10960" y="3704"/>
                  </a:lnTo>
                  <a:cubicBezTo>
                    <a:pt x="11248" y="3704"/>
                    <a:pt x="11248" y="3268"/>
                    <a:pt x="10960" y="3268"/>
                  </a:cubicBezTo>
                  <a:lnTo>
                    <a:pt x="437" y="3268"/>
                  </a:lnTo>
                  <a:lnTo>
                    <a:pt x="437" y="2052"/>
                  </a:lnTo>
                  <a:cubicBezTo>
                    <a:pt x="437" y="1894"/>
                    <a:pt x="562" y="1764"/>
                    <a:pt x="725" y="1764"/>
                  </a:cubicBezTo>
                  <a:lnTo>
                    <a:pt x="1598" y="1764"/>
                  </a:lnTo>
                  <a:lnTo>
                    <a:pt x="1598" y="2349"/>
                  </a:lnTo>
                  <a:cubicBezTo>
                    <a:pt x="1598" y="2757"/>
                    <a:pt x="1927" y="3091"/>
                    <a:pt x="2336" y="3091"/>
                  </a:cubicBezTo>
                  <a:cubicBezTo>
                    <a:pt x="2749" y="3091"/>
                    <a:pt x="3078" y="2757"/>
                    <a:pt x="3078" y="2349"/>
                  </a:cubicBezTo>
                  <a:lnTo>
                    <a:pt x="3078" y="1764"/>
                  </a:lnTo>
                  <a:lnTo>
                    <a:pt x="3626" y="1764"/>
                  </a:lnTo>
                  <a:lnTo>
                    <a:pt x="3626" y="2349"/>
                  </a:lnTo>
                  <a:cubicBezTo>
                    <a:pt x="3626" y="2762"/>
                    <a:pt x="3960" y="3091"/>
                    <a:pt x="4369" y="3091"/>
                  </a:cubicBezTo>
                  <a:cubicBezTo>
                    <a:pt x="4777" y="3091"/>
                    <a:pt x="5111" y="2762"/>
                    <a:pt x="5111" y="2349"/>
                  </a:cubicBezTo>
                  <a:lnTo>
                    <a:pt x="5111" y="1764"/>
                  </a:lnTo>
                  <a:lnTo>
                    <a:pt x="9498" y="1764"/>
                  </a:lnTo>
                  <a:lnTo>
                    <a:pt x="9498" y="2349"/>
                  </a:lnTo>
                  <a:cubicBezTo>
                    <a:pt x="9498" y="2762"/>
                    <a:pt x="9828" y="3091"/>
                    <a:pt x="10241" y="3091"/>
                  </a:cubicBezTo>
                  <a:cubicBezTo>
                    <a:pt x="10649" y="3091"/>
                    <a:pt x="10979" y="2762"/>
                    <a:pt x="10979" y="2349"/>
                  </a:cubicBezTo>
                  <a:lnTo>
                    <a:pt x="10979" y="1764"/>
                  </a:lnTo>
                  <a:lnTo>
                    <a:pt x="11531" y="1764"/>
                  </a:lnTo>
                  <a:lnTo>
                    <a:pt x="11531" y="2349"/>
                  </a:lnTo>
                  <a:cubicBezTo>
                    <a:pt x="11531" y="2762"/>
                    <a:pt x="11861" y="3091"/>
                    <a:pt x="12269" y="3091"/>
                  </a:cubicBezTo>
                  <a:cubicBezTo>
                    <a:pt x="12682" y="3091"/>
                    <a:pt x="13012" y="2762"/>
                    <a:pt x="13012" y="2349"/>
                  </a:cubicBezTo>
                  <a:lnTo>
                    <a:pt x="13012" y="1764"/>
                  </a:lnTo>
                  <a:close/>
                  <a:moveTo>
                    <a:pt x="2336" y="0"/>
                  </a:moveTo>
                  <a:cubicBezTo>
                    <a:pt x="1927" y="0"/>
                    <a:pt x="1593" y="334"/>
                    <a:pt x="1593" y="743"/>
                  </a:cubicBezTo>
                  <a:lnTo>
                    <a:pt x="1593" y="1328"/>
                  </a:lnTo>
                  <a:lnTo>
                    <a:pt x="725" y="1328"/>
                  </a:lnTo>
                  <a:cubicBezTo>
                    <a:pt x="326" y="1328"/>
                    <a:pt x="1" y="1653"/>
                    <a:pt x="1" y="2052"/>
                  </a:cubicBezTo>
                  <a:lnTo>
                    <a:pt x="1" y="13433"/>
                  </a:lnTo>
                  <a:cubicBezTo>
                    <a:pt x="1" y="14125"/>
                    <a:pt x="562" y="14691"/>
                    <a:pt x="1259" y="14691"/>
                  </a:cubicBezTo>
                  <a:lnTo>
                    <a:pt x="13346" y="14691"/>
                  </a:lnTo>
                  <a:cubicBezTo>
                    <a:pt x="14038" y="14691"/>
                    <a:pt x="14604" y="14125"/>
                    <a:pt x="14604" y="13433"/>
                  </a:cubicBezTo>
                  <a:lnTo>
                    <a:pt x="14604" y="2052"/>
                  </a:lnTo>
                  <a:cubicBezTo>
                    <a:pt x="14604" y="1653"/>
                    <a:pt x="14279" y="1328"/>
                    <a:pt x="13880" y="1328"/>
                  </a:cubicBezTo>
                  <a:lnTo>
                    <a:pt x="13012" y="1328"/>
                  </a:lnTo>
                  <a:lnTo>
                    <a:pt x="13012" y="743"/>
                  </a:lnTo>
                  <a:cubicBezTo>
                    <a:pt x="13012" y="334"/>
                    <a:pt x="12682" y="0"/>
                    <a:pt x="12269" y="0"/>
                  </a:cubicBezTo>
                  <a:cubicBezTo>
                    <a:pt x="11861" y="0"/>
                    <a:pt x="11531" y="334"/>
                    <a:pt x="11526" y="743"/>
                  </a:cubicBezTo>
                  <a:lnTo>
                    <a:pt x="11526" y="1328"/>
                  </a:lnTo>
                  <a:lnTo>
                    <a:pt x="10979" y="1328"/>
                  </a:lnTo>
                  <a:lnTo>
                    <a:pt x="10979" y="743"/>
                  </a:lnTo>
                  <a:cubicBezTo>
                    <a:pt x="10979" y="334"/>
                    <a:pt x="10649" y="0"/>
                    <a:pt x="10236" y="0"/>
                  </a:cubicBezTo>
                  <a:cubicBezTo>
                    <a:pt x="9828" y="0"/>
                    <a:pt x="9498" y="334"/>
                    <a:pt x="9498" y="743"/>
                  </a:cubicBezTo>
                  <a:lnTo>
                    <a:pt x="9498" y="1328"/>
                  </a:lnTo>
                  <a:lnTo>
                    <a:pt x="5111" y="1328"/>
                  </a:lnTo>
                  <a:lnTo>
                    <a:pt x="5111" y="743"/>
                  </a:lnTo>
                  <a:cubicBezTo>
                    <a:pt x="5111" y="334"/>
                    <a:pt x="4777" y="0"/>
                    <a:pt x="4369" y="0"/>
                  </a:cubicBezTo>
                  <a:cubicBezTo>
                    <a:pt x="3956" y="0"/>
                    <a:pt x="3626" y="334"/>
                    <a:pt x="3626" y="743"/>
                  </a:cubicBezTo>
                  <a:lnTo>
                    <a:pt x="3626" y="1328"/>
                  </a:lnTo>
                  <a:lnTo>
                    <a:pt x="3078" y="1328"/>
                  </a:lnTo>
                  <a:lnTo>
                    <a:pt x="3078" y="743"/>
                  </a:lnTo>
                  <a:cubicBezTo>
                    <a:pt x="3078" y="334"/>
                    <a:pt x="2744" y="0"/>
                    <a:pt x="2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1713121" y="3028118"/>
              <a:ext cx="242343" cy="188153"/>
            </a:xfrm>
            <a:custGeom>
              <a:rect b="b" l="l" r="r" t="t"/>
              <a:pathLst>
                <a:path extrusionOk="0" h="7545" w="9718">
                  <a:moveTo>
                    <a:pt x="4538" y="1"/>
                  </a:moveTo>
                  <a:cubicBezTo>
                    <a:pt x="2639" y="5"/>
                    <a:pt x="908" y="1092"/>
                    <a:pt x="86" y="2800"/>
                  </a:cubicBezTo>
                  <a:cubicBezTo>
                    <a:pt x="0" y="2975"/>
                    <a:pt x="144" y="3115"/>
                    <a:pt x="287" y="3115"/>
                  </a:cubicBezTo>
                  <a:cubicBezTo>
                    <a:pt x="360" y="3115"/>
                    <a:pt x="434" y="3078"/>
                    <a:pt x="476" y="2990"/>
                  </a:cubicBezTo>
                  <a:cubicBezTo>
                    <a:pt x="1278" y="1324"/>
                    <a:pt x="2913" y="442"/>
                    <a:pt x="4559" y="442"/>
                  </a:cubicBezTo>
                  <a:cubicBezTo>
                    <a:pt x="5952" y="442"/>
                    <a:pt x="7354" y="1074"/>
                    <a:pt x="8265" y="2396"/>
                  </a:cubicBezTo>
                  <a:cubicBezTo>
                    <a:pt x="9249" y="3830"/>
                    <a:pt x="9323" y="5705"/>
                    <a:pt x="8451" y="7214"/>
                  </a:cubicBezTo>
                  <a:cubicBezTo>
                    <a:pt x="8352" y="7389"/>
                    <a:pt x="8497" y="7544"/>
                    <a:pt x="8645" y="7544"/>
                  </a:cubicBezTo>
                  <a:cubicBezTo>
                    <a:pt x="8713" y="7544"/>
                    <a:pt x="8781" y="7511"/>
                    <a:pt x="8827" y="7432"/>
                  </a:cubicBezTo>
                  <a:cubicBezTo>
                    <a:pt x="9713" y="5900"/>
                    <a:pt x="9718" y="4011"/>
                    <a:pt x="8831" y="2479"/>
                  </a:cubicBezTo>
                  <a:cubicBezTo>
                    <a:pt x="7945" y="943"/>
                    <a:pt x="6311" y="1"/>
                    <a:pt x="45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1685964" y="3115150"/>
              <a:ext cx="236058" cy="159899"/>
            </a:xfrm>
            <a:custGeom>
              <a:rect b="b" l="l" r="r" t="t"/>
              <a:pathLst>
                <a:path extrusionOk="0" h="6412" w="9466">
                  <a:moveTo>
                    <a:pt x="1060" y="1"/>
                  </a:moveTo>
                  <a:cubicBezTo>
                    <a:pt x="973" y="1"/>
                    <a:pt x="887" y="50"/>
                    <a:pt x="855" y="164"/>
                  </a:cubicBezTo>
                  <a:cubicBezTo>
                    <a:pt x="1" y="3297"/>
                    <a:pt x="2359" y="6412"/>
                    <a:pt x="5636" y="6412"/>
                  </a:cubicBezTo>
                  <a:cubicBezTo>
                    <a:pt x="7080" y="6412"/>
                    <a:pt x="8449" y="5780"/>
                    <a:pt x="9391" y="4685"/>
                  </a:cubicBezTo>
                  <a:cubicBezTo>
                    <a:pt x="9466" y="4592"/>
                    <a:pt x="9456" y="4457"/>
                    <a:pt x="9368" y="4379"/>
                  </a:cubicBezTo>
                  <a:cubicBezTo>
                    <a:pt x="9327" y="4343"/>
                    <a:pt x="9276" y="4327"/>
                    <a:pt x="9226" y="4327"/>
                  </a:cubicBezTo>
                  <a:cubicBezTo>
                    <a:pt x="9164" y="4327"/>
                    <a:pt x="9103" y="4353"/>
                    <a:pt x="9062" y="4402"/>
                  </a:cubicBezTo>
                  <a:cubicBezTo>
                    <a:pt x="8203" y="5400"/>
                    <a:pt x="6954" y="5975"/>
                    <a:pt x="5636" y="5980"/>
                  </a:cubicBezTo>
                  <a:cubicBezTo>
                    <a:pt x="2665" y="5980"/>
                    <a:pt x="498" y="3158"/>
                    <a:pt x="1277" y="280"/>
                  </a:cubicBezTo>
                  <a:cubicBezTo>
                    <a:pt x="1322" y="110"/>
                    <a:pt x="1190" y="1"/>
                    <a:pt x="1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1863668" y="3155574"/>
              <a:ext cx="29302" cy="54763"/>
            </a:xfrm>
            <a:custGeom>
              <a:rect b="b" l="l" r="r" t="t"/>
              <a:pathLst>
                <a:path extrusionOk="0" h="2196" w="1175">
                  <a:moveTo>
                    <a:pt x="585" y="432"/>
                  </a:moveTo>
                  <a:cubicBezTo>
                    <a:pt x="729" y="432"/>
                    <a:pt x="738" y="464"/>
                    <a:pt x="738" y="557"/>
                  </a:cubicBezTo>
                  <a:lnTo>
                    <a:pt x="738" y="1630"/>
                  </a:lnTo>
                  <a:cubicBezTo>
                    <a:pt x="738" y="1727"/>
                    <a:pt x="738" y="1760"/>
                    <a:pt x="585" y="1760"/>
                  </a:cubicBezTo>
                  <a:cubicBezTo>
                    <a:pt x="427" y="1760"/>
                    <a:pt x="436" y="1732"/>
                    <a:pt x="436" y="1630"/>
                  </a:cubicBezTo>
                  <a:lnTo>
                    <a:pt x="436" y="557"/>
                  </a:lnTo>
                  <a:cubicBezTo>
                    <a:pt x="436" y="455"/>
                    <a:pt x="436" y="432"/>
                    <a:pt x="585" y="432"/>
                  </a:cubicBezTo>
                  <a:close/>
                  <a:moveTo>
                    <a:pt x="585" y="0"/>
                  </a:moveTo>
                  <a:cubicBezTo>
                    <a:pt x="204" y="0"/>
                    <a:pt x="0" y="205"/>
                    <a:pt x="0" y="562"/>
                  </a:cubicBezTo>
                  <a:lnTo>
                    <a:pt x="0" y="1634"/>
                  </a:lnTo>
                  <a:cubicBezTo>
                    <a:pt x="0" y="1992"/>
                    <a:pt x="214" y="2196"/>
                    <a:pt x="585" y="2196"/>
                  </a:cubicBezTo>
                  <a:cubicBezTo>
                    <a:pt x="956" y="2196"/>
                    <a:pt x="1174" y="1987"/>
                    <a:pt x="1174" y="1630"/>
                  </a:cubicBezTo>
                  <a:lnTo>
                    <a:pt x="1174" y="562"/>
                  </a:lnTo>
                  <a:cubicBezTo>
                    <a:pt x="1174" y="205"/>
                    <a:pt x="961" y="0"/>
                    <a:pt x="5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1846287" y="3139838"/>
              <a:ext cx="63690" cy="86259"/>
            </a:xfrm>
            <a:custGeom>
              <a:rect b="b" l="l" r="r" t="t"/>
              <a:pathLst>
                <a:path extrusionOk="0" h="3459" w="2554">
                  <a:moveTo>
                    <a:pt x="1282" y="441"/>
                  </a:moveTo>
                  <a:cubicBezTo>
                    <a:pt x="1848" y="441"/>
                    <a:pt x="2122" y="687"/>
                    <a:pt x="2122" y="1193"/>
                  </a:cubicBezTo>
                  <a:lnTo>
                    <a:pt x="2122" y="2265"/>
                  </a:lnTo>
                  <a:cubicBezTo>
                    <a:pt x="2122" y="2776"/>
                    <a:pt x="1848" y="3022"/>
                    <a:pt x="1282" y="3022"/>
                  </a:cubicBezTo>
                  <a:cubicBezTo>
                    <a:pt x="711" y="3022"/>
                    <a:pt x="437" y="2771"/>
                    <a:pt x="437" y="2265"/>
                  </a:cubicBezTo>
                  <a:lnTo>
                    <a:pt x="437" y="1193"/>
                  </a:lnTo>
                  <a:cubicBezTo>
                    <a:pt x="437" y="682"/>
                    <a:pt x="711" y="441"/>
                    <a:pt x="1282" y="441"/>
                  </a:cubicBezTo>
                  <a:close/>
                  <a:moveTo>
                    <a:pt x="1277" y="0"/>
                  </a:moveTo>
                  <a:cubicBezTo>
                    <a:pt x="479" y="0"/>
                    <a:pt x="1" y="446"/>
                    <a:pt x="1" y="1193"/>
                  </a:cubicBezTo>
                  <a:lnTo>
                    <a:pt x="1" y="2265"/>
                  </a:lnTo>
                  <a:cubicBezTo>
                    <a:pt x="1" y="3013"/>
                    <a:pt x="479" y="3458"/>
                    <a:pt x="1277" y="3458"/>
                  </a:cubicBezTo>
                  <a:cubicBezTo>
                    <a:pt x="2076" y="3458"/>
                    <a:pt x="2554" y="3013"/>
                    <a:pt x="2554" y="2265"/>
                  </a:cubicBezTo>
                  <a:lnTo>
                    <a:pt x="2554" y="1193"/>
                  </a:lnTo>
                  <a:cubicBezTo>
                    <a:pt x="2554" y="446"/>
                    <a:pt x="2076"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1742796" y="3078467"/>
              <a:ext cx="63690" cy="86159"/>
            </a:xfrm>
            <a:custGeom>
              <a:rect b="b" l="l" r="r" t="t"/>
              <a:pathLst>
                <a:path extrusionOk="0" h="3455" w="2554">
                  <a:moveTo>
                    <a:pt x="1277" y="437"/>
                  </a:moveTo>
                  <a:cubicBezTo>
                    <a:pt x="1844" y="437"/>
                    <a:pt x="2118" y="683"/>
                    <a:pt x="2118" y="1189"/>
                  </a:cubicBezTo>
                  <a:lnTo>
                    <a:pt x="2118" y="2261"/>
                  </a:lnTo>
                  <a:cubicBezTo>
                    <a:pt x="2118" y="2772"/>
                    <a:pt x="1844" y="3018"/>
                    <a:pt x="1277" y="3018"/>
                  </a:cubicBezTo>
                  <a:cubicBezTo>
                    <a:pt x="707" y="3018"/>
                    <a:pt x="433" y="2767"/>
                    <a:pt x="433" y="2261"/>
                  </a:cubicBezTo>
                  <a:lnTo>
                    <a:pt x="433" y="1189"/>
                  </a:lnTo>
                  <a:cubicBezTo>
                    <a:pt x="433" y="683"/>
                    <a:pt x="707" y="437"/>
                    <a:pt x="1277" y="437"/>
                  </a:cubicBezTo>
                  <a:close/>
                  <a:moveTo>
                    <a:pt x="1277" y="1"/>
                  </a:moveTo>
                  <a:cubicBezTo>
                    <a:pt x="474" y="1"/>
                    <a:pt x="1" y="446"/>
                    <a:pt x="1" y="1194"/>
                  </a:cubicBezTo>
                  <a:lnTo>
                    <a:pt x="1" y="2266"/>
                  </a:lnTo>
                  <a:cubicBezTo>
                    <a:pt x="1" y="3009"/>
                    <a:pt x="479" y="3454"/>
                    <a:pt x="1277" y="3454"/>
                  </a:cubicBezTo>
                  <a:cubicBezTo>
                    <a:pt x="2076" y="3454"/>
                    <a:pt x="2554" y="3009"/>
                    <a:pt x="2554" y="2266"/>
                  </a:cubicBezTo>
                  <a:lnTo>
                    <a:pt x="2554" y="1189"/>
                  </a:lnTo>
                  <a:cubicBezTo>
                    <a:pt x="2554" y="446"/>
                    <a:pt x="2076" y="1"/>
                    <a:pt x="12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1760053" y="3094103"/>
              <a:ext cx="29302" cy="54887"/>
            </a:xfrm>
            <a:custGeom>
              <a:rect b="b" l="l" r="r" t="t"/>
              <a:pathLst>
                <a:path extrusionOk="0" h="2201" w="1175">
                  <a:moveTo>
                    <a:pt x="585" y="437"/>
                  </a:moveTo>
                  <a:cubicBezTo>
                    <a:pt x="734" y="437"/>
                    <a:pt x="739" y="469"/>
                    <a:pt x="739" y="562"/>
                  </a:cubicBezTo>
                  <a:lnTo>
                    <a:pt x="739" y="1639"/>
                  </a:lnTo>
                  <a:cubicBezTo>
                    <a:pt x="739" y="1732"/>
                    <a:pt x="739" y="1764"/>
                    <a:pt x="585" y="1764"/>
                  </a:cubicBezTo>
                  <a:cubicBezTo>
                    <a:pt x="428" y="1764"/>
                    <a:pt x="437" y="1741"/>
                    <a:pt x="437" y="1639"/>
                  </a:cubicBezTo>
                  <a:lnTo>
                    <a:pt x="437" y="562"/>
                  </a:lnTo>
                  <a:cubicBezTo>
                    <a:pt x="437" y="460"/>
                    <a:pt x="437" y="437"/>
                    <a:pt x="585" y="437"/>
                  </a:cubicBezTo>
                  <a:close/>
                  <a:moveTo>
                    <a:pt x="585" y="1"/>
                  </a:moveTo>
                  <a:cubicBezTo>
                    <a:pt x="214" y="1"/>
                    <a:pt x="1" y="209"/>
                    <a:pt x="1" y="567"/>
                  </a:cubicBezTo>
                  <a:lnTo>
                    <a:pt x="1" y="1639"/>
                  </a:lnTo>
                  <a:cubicBezTo>
                    <a:pt x="1" y="1992"/>
                    <a:pt x="214" y="2201"/>
                    <a:pt x="585" y="2201"/>
                  </a:cubicBezTo>
                  <a:cubicBezTo>
                    <a:pt x="957" y="2201"/>
                    <a:pt x="1175" y="1996"/>
                    <a:pt x="1175" y="1639"/>
                  </a:cubicBezTo>
                  <a:lnTo>
                    <a:pt x="1175" y="562"/>
                  </a:lnTo>
                  <a:cubicBezTo>
                    <a:pt x="1175" y="209"/>
                    <a:pt x="957" y="1"/>
                    <a:pt x="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1836387" y="3149988"/>
              <a:ext cx="7631" cy="15087"/>
            </a:xfrm>
            <a:custGeom>
              <a:rect b="b" l="l" r="r" t="t"/>
              <a:pathLst>
                <a:path extrusionOk="0" h="605" w="306">
                  <a:moveTo>
                    <a:pt x="304" y="1"/>
                  </a:moveTo>
                  <a:cubicBezTo>
                    <a:pt x="303" y="1"/>
                    <a:pt x="247" y="112"/>
                    <a:pt x="87" y="429"/>
                  </a:cubicBezTo>
                  <a:cubicBezTo>
                    <a:pt x="24" y="556"/>
                    <a:pt x="0" y="605"/>
                    <a:pt x="1" y="605"/>
                  </a:cubicBezTo>
                  <a:cubicBezTo>
                    <a:pt x="3" y="605"/>
                    <a:pt x="306" y="1"/>
                    <a:pt x="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1779155" y="3071335"/>
              <a:ext cx="97605" cy="160548"/>
            </a:xfrm>
            <a:custGeom>
              <a:rect b="b" l="l" r="r" t="t"/>
              <a:pathLst>
                <a:path extrusionOk="0" h="6438" w="3914">
                  <a:moveTo>
                    <a:pt x="3214" y="439"/>
                  </a:moveTo>
                  <a:cubicBezTo>
                    <a:pt x="3292" y="439"/>
                    <a:pt x="3384" y="497"/>
                    <a:pt x="3384" y="579"/>
                  </a:cubicBezTo>
                  <a:cubicBezTo>
                    <a:pt x="3384" y="649"/>
                    <a:pt x="3538" y="301"/>
                    <a:pt x="715" y="5936"/>
                  </a:cubicBezTo>
                  <a:cubicBezTo>
                    <a:pt x="688" y="5978"/>
                    <a:pt x="641" y="6001"/>
                    <a:pt x="590" y="6001"/>
                  </a:cubicBezTo>
                  <a:cubicBezTo>
                    <a:pt x="516" y="6001"/>
                    <a:pt x="451" y="5941"/>
                    <a:pt x="441" y="5866"/>
                  </a:cubicBezTo>
                  <a:lnTo>
                    <a:pt x="441" y="5862"/>
                  </a:lnTo>
                  <a:cubicBezTo>
                    <a:pt x="479" y="5773"/>
                    <a:pt x="655" y="5425"/>
                    <a:pt x="1077" y="4581"/>
                  </a:cubicBezTo>
                  <a:cubicBezTo>
                    <a:pt x="2736" y="1267"/>
                    <a:pt x="3059" y="609"/>
                    <a:pt x="3109" y="504"/>
                  </a:cubicBezTo>
                  <a:lnTo>
                    <a:pt x="3109" y="504"/>
                  </a:lnTo>
                  <a:cubicBezTo>
                    <a:pt x="3109" y="505"/>
                    <a:pt x="3109" y="506"/>
                    <a:pt x="3109" y="506"/>
                  </a:cubicBezTo>
                  <a:cubicBezTo>
                    <a:pt x="3110" y="506"/>
                    <a:pt x="3113" y="502"/>
                    <a:pt x="3120" y="491"/>
                  </a:cubicBezTo>
                  <a:cubicBezTo>
                    <a:pt x="3137" y="455"/>
                    <a:pt x="3174" y="439"/>
                    <a:pt x="3214" y="439"/>
                  </a:cubicBezTo>
                  <a:close/>
                  <a:moveTo>
                    <a:pt x="3208" y="0"/>
                  </a:moveTo>
                  <a:cubicBezTo>
                    <a:pt x="3007" y="0"/>
                    <a:pt x="2816" y="116"/>
                    <a:pt x="2725" y="305"/>
                  </a:cubicBezTo>
                  <a:cubicBezTo>
                    <a:pt x="1713" y="2334"/>
                    <a:pt x="1073" y="3615"/>
                    <a:pt x="688" y="4386"/>
                  </a:cubicBezTo>
                  <a:cubicBezTo>
                    <a:pt x="358" y="5045"/>
                    <a:pt x="191" y="5374"/>
                    <a:pt x="107" y="5546"/>
                  </a:cubicBezTo>
                  <a:cubicBezTo>
                    <a:pt x="24" y="5722"/>
                    <a:pt x="1" y="5778"/>
                    <a:pt x="5" y="5871"/>
                  </a:cubicBezTo>
                  <a:cubicBezTo>
                    <a:pt x="14" y="6187"/>
                    <a:pt x="274" y="6437"/>
                    <a:pt x="590" y="6437"/>
                  </a:cubicBezTo>
                  <a:cubicBezTo>
                    <a:pt x="594" y="6437"/>
                    <a:pt x="598" y="6437"/>
                    <a:pt x="602" y="6437"/>
                  </a:cubicBezTo>
                  <a:cubicBezTo>
                    <a:pt x="811" y="6437"/>
                    <a:pt x="1005" y="6318"/>
                    <a:pt x="1105" y="6131"/>
                  </a:cubicBezTo>
                  <a:lnTo>
                    <a:pt x="2382" y="3583"/>
                  </a:lnTo>
                  <a:lnTo>
                    <a:pt x="3774" y="797"/>
                  </a:lnTo>
                  <a:cubicBezTo>
                    <a:pt x="3914" y="468"/>
                    <a:pt x="3714" y="101"/>
                    <a:pt x="3343" y="18"/>
                  </a:cubicBezTo>
                  <a:cubicBezTo>
                    <a:pt x="3298" y="6"/>
                    <a:pt x="3253" y="0"/>
                    <a:pt x="3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56"/>
          <p:cNvGrpSpPr/>
          <p:nvPr/>
        </p:nvGrpSpPr>
        <p:grpSpPr>
          <a:xfrm>
            <a:off x="6548726" y="2927895"/>
            <a:ext cx="369948" cy="366432"/>
            <a:chOff x="6548726" y="2927895"/>
            <a:chExt cx="369948" cy="366432"/>
          </a:xfrm>
        </p:grpSpPr>
        <p:sp>
          <p:nvSpPr>
            <p:cNvPr id="2019" name="Google Shape;2019;p56"/>
            <p:cNvSpPr/>
            <p:nvPr/>
          </p:nvSpPr>
          <p:spPr>
            <a:xfrm>
              <a:off x="6548726" y="2927895"/>
              <a:ext cx="369948" cy="366432"/>
            </a:xfrm>
            <a:custGeom>
              <a:rect b="b" l="l" r="r" t="t"/>
              <a:pathLst>
                <a:path extrusionOk="0" h="14694" w="14835">
                  <a:moveTo>
                    <a:pt x="7693" y="8693"/>
                  </a:moveTo>
                  <a:cubicBezTo>
                    <a:pt x="9271" y="8693"/>
                    <a:pt x="10889" y="9186"/>
                    <a:pt x="12278" y="10281"/>
                  </a:cubicBezTo>
                  <a:cubicBezTo>
                    <a:pt x="13309" y="11098"/>
                    <a:pt x="13889" y="12078"/>
                    <a:pt x="13889" y="12138"/>
                  </a:cubicBezTo>
                  <a:cubicBezTo>
                    <a:pt x="13889" y="12185"/>
                    <a:pt x="13880" y="12161"/>
                    <a:pt x="12719" y="13062"/>
                  </a:cubicBezTo>
                  <a:cubicBezTo>
                    <a:pt x="12680" y="13090"/>
                    <a:pt x="12630" y="13102"/>
                    <a:pt x="12582" y="13102"/>
                  </a:cubicBezTo>
                  <a:cubicBezTo>
                    <a:pt x="12504" y="13102"/>
                    <a:pt x="12430" y="13071"/>
                    <a:pt x="12413" y="13025"/>
                  </a:cubicBezTo>
                  <a:lnTo>
                    <a:pt x="12413" y="13029"/>
                  </a:lnTo>
                  <a:cubicBezTo>
                    <a:pt x="11926" y="11850"/>
                    <a:pt x="10839" y="11006"/>
                    <a:pt x="9623" y="10592"/>
                  </a:cubicBezTo>
                  <a:cubicBezTo>
                    <a:pt x="9596" y="10583"/>
                    <a:pt x="9569" y="10579"/>
                    <a:pt x="9545" y="10579"/>
                  </a:cubicBezTo>
                  <a:cubicBezTo>
                    <a:pt x="9325" y="10579"/>
                    <a:pt x="9238" y="10917"/>
                    <a:pt x="9484" y="11001"/>
                  </a:cubicBezTo>
                  <a:cubicBezTo>
                    <a:pt x="9735" y="11085"/>
                    <a:pt x="9976" y="11191"/>
                    <a:pt x="10208" y="11312"/>
                  </a:cubicBezTo>
                  <a:cubicBezTo>
                    <a:pt x="9412" y="11704"/>
                    <a:pt x="8548" y="11900"/>
                    <a:pt x="7682" y="11900"/>
                  </a:cubicBezTo>
                  <a:cubicBezTo>
                    <a:pt x="6817" y="11900"/>
                    <a:pt x="5952" y="11704"/>
                    <a:pt x="5153" y="11312"/>
                  </a:cubicBezTo>
                  <a:cubicBezTo>
                    <a:pt x="5930" y="10902"/>
                    <a:pt x="6815" y="10710"/>
                    <a:pt x="7680" y="10710"/>
                  </a:cubicBezTo>
                  <a:cubicBezTo>
                    <a:pt x="8019" y="10710"/>
                    <a:pt x="8355" y="10739"/>
                    <a:pt x="8681" y="10797"/>
                  </a:cubicBezTo>
                  <a:cubicBezTo>
                    <a:pt x="8696" y="10799"/>
                    <a:pt x="8710" y="10800"/>
                    <a:pt x="8723" y="10800"/>
                  </a:cubicBezTo>
                  <a:cubicBezTo>
                    <a:pt x="8971" y="10800"/>
                    <a:pt x="9024" y="10418"/>
                    <a:pt x="8755" y="10370"/>
                  </a:cubicBezTo>
                  <a:cubicBezTo>
                    <a:pt x="8412" y="10309"/>
                    <a:pt x="8061" y="10279"/>
                    <a:pt x="7709" y="10279"/>
                  </a:cubicBezTo>
                  <a:cubicBezTo>
                    <a:pt x="5723" y="10279"/>
                    <a:pt x="3703" y="11234"/>
                    <a:pt x="2958" y="13015"/>
                  </a:cubicBezTo>
                  <a:cubicBezTo>
                    <a:pt x="2940" y="13061"/>
                    <a:pt x="2866" y="13093"/>
                    <a:pt x="2789" y="13093"/>
                  </a:cubicBezTo>
                  <a:cubicBezTo>
                    <a:pt x="2742" y="13093"/>
                    <a:pt x="2693" y="13081"/>
                    <a:pt x="2656" y="13053"/>
                  </a:cubicBezTo>
                  <a:cubicBezTo>
                    <a:pt x="1468" y="12143"/>
                    <a:pt x="1454" y="12171"/>
                    <a:pt x="1491" y="12110"/>
                  </a:cubicBezTo>
                  <a:cubicBezTo>
                    <a:pt x="2688" y="9987"/>
                    <a:pt x="5137" y="8693"/>
                    <a:pt x="7693" y="8693"/>
                  </a:cubicBezTo>
                  <a:close/>
                  <a:moveTo>
                    <a:pt x="1509" y="12723"/>
                  </a:moveTo>
                  <a:lnTo>
                    <a:pt x="2312" y="13331"/>
                  </a:lnTo>
                  <a:lnTo>
                    <a:pt x="1876" y="14074"/>
                  </a:lnTo>
                  <a:cubicBezTo>
                    <a:pt x="1816" y="13749"/>
                    <a:pt x="1867" y="13586"/>
                    <a:pt x="1700" y="13461"/>
                  </a:cubicBezTo>
                  <a:cubicBezTo>
                    <a:pt x="1633" y="13412"/>
                    <a:pt x="1565" y="13396"/>
                    <a:pt x="1496" y="13396"/>
                  </a:cubicBezTo>
                  <a:cubicBezTo>
                    <a:pt x="1382" y="13396"/>
                    <a:pt x="1267" y="13439"/>
                    <a:pt x="1152" y="13447"/>
                  </a:cubicBezTo>
                  <a:lnTo>
                    <a:pt x="1509" y="12723"/>
                  </a:lnTo>
                  <a:close/>
                  <a:moveTo>
                    <a:pt x="13861" y="12732"/>
                  </a:moveTo>
                  <a:lnTo>
                    <a:pt x="14219" y="13452"/>
                  </a:lnTo>
                  <a:cubicBezTo>
                    <a:pt x="14100" y="13440"/>
                    <a:pt x="13985" y="13396"/>
                    <a:pt x="13872" y="13396"/>
                  </a:cubicBezTo>
                  <a:cubicBezTo>
                    <a:pt x="13804" y="13396"/>
                    <a:pt x="13737" y="13412"/>
                    <a:pt x="13671" y="13461"/>
                  </a:cubicBezTo>
                  <a:lnTo>
                    <a:pt x="13671" y="13466"/>
                  </a:lnTo>
                  <a:cubicBezTo>
                    <a:pt x="13504" y="13586"/>
                    <a:pt x="13555" y="13754"/>
                    <a:pt x="13495" y="14074"/>
                  </a:cubicBezTo>
                  <a:lnTo>
                    <a:pt x="13063" y="13345"/>
                  </a:lnTo>
                  <a:lnTo>
                    <a:pt x="13861" y="12732"/>
                  </a:lnTo>
                  <a:close/>
                  <a:moveTo>
                    <a:pt x="7685" y="1"/>
                  </a:moveTo>
                  <a:cubicBezTo>
                    <a:pt x="7578" y="1"/>
                    <a:pt x="7470" y="4"/>
                    <a:pt x="7363" y="9"/>
                  </a:cubicBezTo>
                  <a:cubicBezTo>
                    <a:pt x="7079" y="23"/>
                    <a:pt x="7097" y="441"/>
                    <a:pt x="7372" y="441"/>
                  </a:cubicBezTo>
                  <a:cubicBezTo>
                    <a:pt x="7377" y="441"/>
                    <a:pt x="7381" y="441"/>
                    <a:pt x="7386" y="441"/>
                  </a:cubicBezTo>
                  <a:cubicBezTo>
                    <a:pt x="7485" y="436"/>
                    <a:pt x="7584" y="433"/>
                    <a:pt x="7683" y="433"/>
                  </a:cubicBezTo>
                  <a:cubicBezTo>
                    <a:pt x="9808" y="433"/>
                    <a:pt x="11772" y="1615"/>
                    <a:pt x="12766" y="3514"/>
                  </a:cubicBezTo>
                  <a:cubicBezTo>
                    <a:pt x="13801" y="5500"/>
                    <a:pt x="13583" y="7914"/>
                    <a:pt x="12204" y="9683"/>
                  </a:cubicBezTo>
                  <a:cubicBezTo>
                    <a:pt x="12023" y="9553"/>
                    <a:pt x="11833" y="9432"/>
                    <a:pt x="11638" y="9321"/>
                  </a:cubicBezTo>
                  <a:cubicBezTo>
                    <a:pt x="10411" y="8604"/>
                    <a:pt x="9044" y="8250"/>
                    <a:pt x="7681" y="8250"/>
                  </a:cubicBezTo>
                  <a:cubicBezTo>
                    <a:pt x="6092" y="8250"/>
                    <a:pt x="4508" y="8731"/>
                    <a:pt x="3157" y="9683"/>
                  </a:cubicBezTo>
                  <a:cubicBezTo>
                    <a:pt x="549" y="6355"/>
                    <a:pt x="2391" y="1374"/>
                    <a:pt x="6555" y="543"/>
                  </a:cubicBezTo>
                  <a:cubicBezTo>
                    <a:pt x="6821" y="491"/>
                    <a:pt x="6764" y="116"/>
                    <a:pt x="6521" y="116"/>
                  </a:cubicBezTo>
                  <a:cubicBezTo>
                    <a:pt x="6506" y="116"/>
                    <a:pt x="6489" y="117"/>
                    <a:pt x="6471" y="121"/>
                  </a:cubicBezTo>
                  <a:cubicBezTo>
                    <a:pt x="2006" y="1012"/>
                    <a:pt x="1" y="6331"/>
                    <a:pt x="2809" y="9943"/>
                  </a:cubicBezTo>
                  <a:cubicBezTo>
                    <a:pt x="2122" y="10481"/>
                    <a:pt x="1547" y="11140"/>
                    <a:pt x="1110" y="11897"/>
                  </a:cubicBezTo>
                  <a:cubicBezTo>
                    <a:pt x="1008" y="12073"/>
                    <a:pt x="1031" y="12291"/>
                    <a:pt x="1161" y="12445"/>
                  </a:cubicBezTo>
                  <a:lnTo>
                    <a:pt x="665" y="13447"/>
                  </a:lnTo>
                  <a:cubicBezTo>
                    <a:pt x="532" y="13661"/>
                    <a:pt x="702" y="13917"/>
                    <a:pt x="951" y="13917"/>
                  </a:cubicBezTo>
                  <a:cubicBezTo>
                    <a:pt x="972" y="13917"/>
                    <a:pt x="995" y="13915"/>
                    <a:pt x="1017" y="13911"/>
                  </a:cubicBezTo>
                  <a:lnTo>
                    <a:pt x="1407" y="13846"/>
                  </a:lnTo>
                  <a:lnTo>
                    <a:pt x="1486" y="14422"/>
                  </a:lnTo>
                  <a:cubicBezTo>
                    <a:pt x="1508" y="14596"/>
                    <a:pt x="1665" y="14692"/>
                    <a:pt x="1821" y="14692"/>
                  </a:cubicBezTo>
                  <a:cubicBezTo>
                    <a:pt x="1931" y="14692"/>
                    <a:pt x="2039" y="14644"/>
                    <a:pt x="2099" y="14543"/>
                  </a:cubicBezTo>
                  <a:lnTo>
                    <a:pt x="2702" y="13517"/>
                  </a:lnTo>
                  <a:cubicBezTo>
                    <a:pt x="2731" y="13520"/>
                    <a:pt x="2759" y="13521"/>
                    <a:pt x="2786" y="13521"/>
                  </a:cubicBezTo>
                  <a:cubicBezTo>
                    <a:pt x="3069" y="13521"/>
                    <a:pt x="3276" y="13373"/>
                    <a:pt x="3357" y="13183"/>
                  </a:cubicBezTo>
                  <a:cubicBezTo>
                    <a:pt x="3621" y="12542"/>
                    <a:pt x="4100" y="11990"/>
                    <a:pt x="4717" y="11572"/>
                  </a:cubicBezTo>
                  <a:cubicBezTo>
                    <a:pt x="5638" y="12078"/>
                    <a:pt x="6658" y="12331"/>
                    <a:pt x="7679" y="12331"/>
                  </a:cubicBezTo>
                  <a:cubicBezTo>
                    <a:pt x="8700" y="12331"/>
                    <a:pt x="9721" y="12078"/>
                    <a:pt x="10644" y="11572"/>
                  </a:cubicBezTo>
                  <a:cubicBezTo>
                    <a:pt x="11271" y="11999"/>
                    <a:pt x="11749" y="12561"/>
                    <a:pt x="12009" y="13192"/>
                  </a:cubicBezTo>
                  <a:cubicBezTo>
                    <a:pt x="12097" y="13401"/>
                    <a:pt x="12320" y="13535"/>
                    <a:pt x="12580" y="13535"/>
                  </a:cubicBezTo>
                  <a:cubicBezTo>
                    <a:pt x="12608" y="13535"/>
                    <a:pt x="12640" y="13535"/>
                    <a:pt x="12668" y="13531"/>
                  </a:cubicBezTo>
                  <a:cubicBezTo>
                    <a:pt x="13295" y="14598"/>
                    <a:pt x="13262" y="14547"/>
                    <a:pt x="13286" y="14575"/>
                  </a:cubicBezTo>
                  <a:cubicBezTo>
                    <a:pt x="13355" y="14656"/>
                    <a:pt x="13452" y="14694"/>
                    <a:pt x="13548" y="14694"/>
                  </a:cubicBezTo>
                  <a:cubicBezTo>
                    <a:pt x="13704" y="14694"/>
                    <a:pt x="13857" y="14594"/>
                    <a:pt x="13880" y="14422"/>
                  </a:cubicBezTo>
                  <a:lnTo>
                    <a:pt x="13959" y="13846"/>
                  </a:lnTo>
                  <a:lnTo>
                    <a:pt x="14349" y="13916"/>
                  </a:lnTo>
                  <a:cubicBezTo>
                    <a:pt x="14369" y="13919"/>
                    <a:pt x="14390" y="13921"/>
                    <a:pt x="14410" y="13921"/>
                  </a:cubicBezTo>
                  <a:cubicBezTo>
                    <a:pt x="14661" y="13921"/>
                    <a:pt x="14835" y="13662"/>
                    <a:pt x="14701" y="13447"/>
                  </a:cubicBezTo>
                  <a:lnTo>
                    <a:pt x="14205" y="12449"/>
                  </a:lnTo>
                  <a:cubicBezTo>
                    <a:pt x="14279" y="12361"/>
                    <a:pt x="14316" y="12250"/>
                    <a:pt x="14321" y="12138"/>
                  </a:cubicBezTo>
                  <a:cubicBezTo>
                    <a:pt x="14321" y="12055"/>
                    <a:pt x="14298" y="11976"/>
                    <a:pt x="14256" y="11901"/>
                  </a:cubicBezTo>
                  <a:cubicBezTo>
                    <a:pt x="13819" y="11145"/>
                    <a:pt x="13239" y="10481"/>
                    <a:pt x="12552" y="9943"/>
                  </a:cubicBezTo>
                  <a:cubicBezTo>
                    <a:pt x="14033" y="8039"/>
                    <a:pt x="14265" y="5445"/>
                    <a:pt x="13146" y="3310"/>
                  </a:cubicBezTo>
                  <a:cubicBezTo>
                    <a:pt x="12082" y="1270"/>
                    <a:pt x="9971" y="1"/>
                    <a:pt x="7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6623639" y="2995949"/>
              <a:ext cx="87182" cy="130672"/>
            </a:xfrm>
            <a:custGeom>
              <a:rect b="b" l="l" r="r" t="t"/>
              <a:pathLst>
                <a:path extrusionOk="0" h="5240" w="3496">
                  <a:moveTo>
                    <a:pt x="2910" y="432"/>
                  </a:moveTo>
                  <a:cubicBezTo>
                    <a:pt x="2971" y="437"/>
                    <a:pt x="3022" y="460"/>
                    <a:pt x="3068" y="502"/>
                  </a:cubicBezTo>
                  <a:lnTo>
                    <a:pt x="3068" y="1226"/>
                  </a:lnTo>
                  <a:cubicBezTo>
                    <a:pt x="3068" y="1476"/>
                    <a:pt x="2632" y="2136"/>
                    <a:pt x="1277" y="4795"/>
                  </a:cubicBezTo>
                  <a:cubicBezTo>
                    <a:pt x="1258" y="4800"/>
                    <a:pt x="1244" y="4805"/>
                    <a:pt x="1225" y="4805"/>
                  </a:cubicBezTo>
                  <a:cubicBezTo>
                    <a:pt x="998" y="4805"/>
                    <a:pt x="868" y="4628"/>
                    <a:pt x="914" y="4559"/>
                  </a:cubicBezTo>
                  <a:cubicBezTo>
                    <a:pt x="914" y="4559"/>
                    <a:pt x="2651" y="1476"/>
                    <a:pt x="2651" y="1388"/>
                  </a:cubicBezTo>
                  <a:lnTo>
                    <a:pt x="2651" y="956"/>
                  </a:lnTo>
                  <a:cubicBezTo>
                    <a:pt x="2651" y="836"/>
                    <a:pt x="2548" y="743"/>
                    <a:pt x="2432" y="743"/>
                  </a:cubicBezTo>
                  <a:lnTo>
                    <a:pt x="1068" y="743"/>
                  </a:lnTo>
                  <a:cubicBezTo>
                    <a:pt x="947" y="743"/>
                    <a:pt x="849" y="840"/>
                    <a:pt x="849" y="961"/>
                  </a:cubicBezTo>
                  <a:lnTo>
                    <a:pt x="849" y="1476"/>
                  </a:lnTo>
                  <a:cubicBezTo>
                    <a:pt x="794" y="1523"/>
                    <a:pt x="727" y="1547"/>
                    <a:pt x="656" y="1547"/>
                  </a:cubicBezTo>
                  <a:cubicBezTo>
                    <a:pt x="649" y="1547"/>
                    <a:pt x="643" y="1546"/>
                    <a:pt x="636" y="1546"/>
                  </a:cubicBezTo>
                  <a:cubicBezTo>
                    <a:pt x="625" y="1547"/>
                    <a:pt x="614" y="1548"/>
                    <a:pt x="604" y="1548"/>
                  </a:cubicBezTo>
                  <a:cubicBezTo>
                    <a:pt x="542" y="1548"/>
                    <a:pt x="484" y="1525"/>
                    <a:pt x="436" y="1486"/>
                  </a:cubicBezTo>
                  <a:lnTo>
                    <a:pt x="436" y="497"/>
                  </a:lnTo>
                  <a:cubicBezTo>
                    <a:pt x="473" y="455"/>
                    <a:pt x="529" y="432"/>
                    <a:pt x="590" y="432"/>
                  </a:cubicBezTo>
                  <a:close/>
                  <a:moveTo>
                    <a:pt x="585" y="0"/>
                  </a:moveTo>
                  <a:cubicBezTo>
                    <a:pt x="279" y="0"/>
                    <a:pt x="0" y="232"/>
                    <a:pt x="0" y="483"/>
                  </a:cubicBezTo>
                  <a:lnTo>
                    <a:pt x="0" y="1490"/>
                  </a:lnTo>
                  <a:cubicBezTo>
                    <a:pt x="0" y="1769"/>
                    <a:pt x="269" y="1978"/>
                    <a:pt x="631" y="1978"/>
                  </a:cubicBezTo>
                  <a:cubicBezTo>
                    <a:pt x="993" y="1978"/>
                    <a:pt x="1281" y="1764"/>
                    <a:pt x="1281" y="1490"/>
                  </a:cubicBezTo>
                  <a:lnTo>
                    <a:pt x="1281" y="1175"/>
                  </a:lnTo>
                  <a:lnTo>
                    <a:pt x="2219" y="1175"/>
                  </a:lnTo>
                  <a:lnTo>
                    <a:pt x="2219" y="1332"/>
                  </a:lnTo>
                  <a:cubicBezTo>
                    <a:pt x="515" y="4452"/>
                    <a:pt x="469" y="4336"/>
                    <a:pt x="469" y="4596"/>
                  </a:cubicBezTo>
                  <a:cubicBezTo>
                    <a:pt x="469" y="4981"/>
                    <a:pt x="866" y="5240"/>
                    <a:pt x="1214" y="5240"/>
                  </a:cubicBezTo>
                  <a:cubicBezTo>
                    <a:pt x="1398" y="5240"/>
                    <a:pt x="1567" y="5168"/>
                    <a:pt x="1657" y="5004"/>
                  </a:cubicBezTo>
                  <a:cubicBezTo>
                    <a:pt x="1657" y="4999"/>
                    <a:pt x="3310" y="1829"/>
                    <a:pt x="3310" y="1825"/>
                  </a:cubicBezTo>
                  <a:cubicBezTo>
                    <a:pt x="3435" y="1574"/>
                    <a:pt x="3495" y="1379"/>
                    <a:pt x="3495" y="1230"/>
                  </a:cubicBezTo>
                  <a:lnTo>
                    <a:pt x="3495" y="483"/>
                  </a:lnTo>
                  <a:cubicBezTo>
                    <a:pt x="3495" y="214"/>
                    <a:pt x="3175" y="0"/>
                    <a:pt x="29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6711369" y="2995949"/>
              <a:ext cx="88004" cy="130822"/>
            </a:xfrm>
            <a:custGeom>
              <a:rect b="b" l="l" r="r" t="t"/>
              <a:pathLst>
                <a:path extrusionOk="0" h="5246" w="3529">
                  <a:moveTo>
                    <a:pt x="1778" y="0"/>
                  </a:moveTo>
                  <a:cubicBezTo>
                    <a:pt x="664" y="0"/>
                    <a:pt x="33" y="622"/>
                    <a:pt x="33" y="1708"/>
                  </a:cubicBezTo>
                  <a:cubicBezTo>
                    <a:pt x="42" y="3431"/>
                    <a:pt x="1" y="3635"/>
                    <a:pt x="75" y="3997"/>
                  </a:cubicBezTo>
                  <a:cubicBezTo>
                    <a:pt x="99" y="4118"/>
                    <a:pt x="190" y="4172"/>
                    <a:pt x="283" y="4172"/>
                  </a:cubicBezTo>
                  <a:cubicBezTo>
                    <a:pt x="408" y="4172"/>
                    <a:pt x="534" y="4075"/>
                    <a:pt x="502" y="3913"/>
                  </a:cubicBezTo>
                  <a:cubicBezTo>
                    <a:pt x="441" y="3612"/>
                    <a:pt x="474" y="3463"/>
                    <a:pt x="465" y="1708"/>
                  </a:cubicBezTo>
                  <a:cubicBezTo>
                    <a:pt x="465" y="859"/>
                    <a:pt x="906" y="432"/>
                    <a:pt x="1778" y="432"/>
                  </a:cubicBezTo>
                  <a:cubicBezTo>
                    <a:pt x="2646" y="432"/>
                    <a:pt x="3097" y="864"/>
                    <a:pt x="3097" y="1708"/>
                  </a:cubicBezTo>
                  <a:lnTo>
                    <a:pt x="3097" y="3533"/>
                  </a:lnTo>
                  <a:cubicBezTo>
                    <a:pt x="3097" y="4377"/>
                    <a:pt x="2651" y="4809"/>
                    <a:pt x="1778" y="4809"/>
                  </a:cubicBezTo>
                  <a:cubicBezTo>
                    <a:pt x="1375" y="4809"/>
                    <a:pt x="1059" y="4712"/>
                    <a:pt x="841" y="4531"/>
                  </a:cubicBezTo>
                  <a:cubicBezTo>
                    <a:pt x="800" y="4496"/>
                    <a:pt x="750" y="4479"/>
                    <a:pt x="701" y="4479"/>
                  </a:cubicBezTo>
                  <a:cubicBezTo>
                    <a:pt x="638" y="4479"/>
                    <a:pt x="576" y="4506"/>
                    <a:pt x="534" y="4559"/>
                  </a:cubicBezTo>
                  <a:cubicBezTo>
                    <a:pt x="455" y="4651"/>
                    <a:pt x="465" y="4786"/>
                    <a:pt x="558" y="4865"/>
                  </a:cubicBezTo>
                  <a:cubicBezTo>
                    <a:pt x="859" y="5116"/>
                    <a:pt x="1268" y="5246"/>
                    <a:pt x="1778" y="5246"/>
                  </a:cubicBezTo>
                  <a:cubicBezTo>
                    <a:pt x="2892" y="5246"/>
                    <a:pt x="3528" y="4619"/>
                    <a:pt x="3528" y="3533"/>
                  </a:cubicBezTo>
                  <a:lnTo>
                    <a:pt x="3528" y="1708"/>
                  </a:lnTo>
                  <a:cubicBezTo>
                    <a:pt x="3528" y="622"/>
                    <a:pt x="2892" y="0"/>
                    <a:pt x="17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6733239" y="3014453"/>
              <a:ext cx="44937" cy="93790"/>
            </a:xfrm>
            <a:custGeom>
              <a:rect b="b" l="l" r="r" t="t"/>
              <a:pathLst>
                <a:path extrusionOk="0" h="3761" w="1802">
                  <a:moveTo>
                    <a:pt x="901" y="433"/>
                  </a:moveTo>
                  <a:cubicBezTo>
                    <a:pt x="1120" y="433"/>
                    <a:pt x="1370" y="498"/>
                    <a:pt x="1370" y="971"/>
                  </a:cubicBezTo>
                  <a:lnTo>
                    <a:pt x="1370" y="2791"/>
                  </a:lnTo>
                  <a:cubicBezTo>
                    <a:pt x="1370" y="3264"/>
                    <a:pt x="1120" y="3324"/>
                    <a:pt x="901" y="3324"/>
                  </a:cubicBezTo>
                  <a:cubicBezTo>
                    <a:pt x="894" y="3325"/>
                    <a:pt x="887" y="3325"/>
                    <a:pt x="880" y="3325"/>
                  </a:cubicBezTo>
                  <a:cubicBezTo>
                    <a:pt x="647" y="3325"/>
                    <a:pt x="433" y="3246"/>
                    <a:pt x="433" y="2791"/>
                  </a:cubicBezTo>
                  <a:lnTo>
                    <a:pt x="437" y="2791"/>
                  </a:lnTo>
                  <a:lnTo>
                    <a:pt x="437" y="971"/>
                  </a:lnTo>
                  <a:cubicBezTo>
                    <a:pt x="437" y="498"/>
                    <a:pt x="655" y="433"/>
                    <a:pt x="901" y="433"/>
                  </a:cubicBezTo>
                  <a:close/>
                  <a:moveTo>
                    <a:pt x="897" y="1"/>
                  </a:moveTo>
                  <a:cubicBezTo>
                    <a:pt x="330" y="1"/>
                    <a:pt x="1" y="354"/>
                    <a:pt x="1" y="971"/>
                  </a:cubicBezTo>
                  <a:lnTo>
                    <a:pt x="1" y="2791"/>
                  </a:lnTo>
                  <a:cubicBezTo>
                    <a:pt x="1" y="3408"/>
                    <a:pt x="330" y="3761"/>
                    <a:pt x="897" y="3761"/>
                  </a:cubicBezTo>
                  <a:cubicBezTo>
                    <a:pt x="1468" y="3761"/>
                    <a:pt x="1802" y="3399"/>
                    <a:pt x="1802" y="2791"/>
                  </a:cubicBezTo>
                  <a:lnTo>
                    <a:pt x="1802" y="971"/>
                  </a:lnTo>
                  <a:cubicBezTo>
                    <a:pt x="1802" y="363"/>
                    <a:pt x="1463" y="1"/>
                    <a:pt x="8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6802590" y="3062033"/>
              <a:ext cx="28952" cy="39725"/>
            </a:xfrm>
            <a:custGeom>
              <a:rect b="b" l="l" r="r" t="t"/>
              <a:pathLst>
                <a:path extrusionOk="0" h="1593" w="1161">
                  <a:moveTo>
                    <a:pt x="581" y="335"/>
                  </a:moveTo>
                  <a:cubicBezTo>
                    <a:pt x="701" y="335"/>
                    <a:pt x="775" y="391"/>
                    <a:pt x="775" y="521"/>
                  </a:cubicBezTo>
                  <a:lnTo>
                    <a:pt x="775" y="1068"/>
                  </a:lnTo>
                  <a:cubicBezTo>
                    <a:pt x="775" y="1194"/>
                    <a:pt x="701" y="1254"/>
                    <a:pt x="581" y="1254"/>
                  </a:cubicBezTo>
                  <a:cubicBezTo>
                    <a:pt x="460" y="1254"/>
                    <a:pt x="390" y="1194"/>
                    <a:pt x="390" y="1068"/>
                  </a:cubicBezTo>
                  <a:lnTo>
                    <a:pt x="390" y="521"/>
                  </a:lnTo>
                  <a:cubicBezTo>
                    <a:pt x="390" y="391"/>
                    <a:pt x="460" y="335"/>
                    <a:pt x="581" y="335"/>
                  </a:cubicBezTo>
                  <a:close/>
                  <a:moveTo>
                    <a:pt x="581" y="1"/>
                  </a:moveTo>
                  <a:cubicBezTo>
                    <a:pt x="251" y="1"/>
                    <a:pt x="0" y="140"/>
                    <a:pt x="0" y="521"/>
                  </a:cubicBezTo>
                  <a:lnTo>
                    <a:pt x="0" y="1068"/>
                  </a:lnTo>
                  <a:cubicBezTo>
                    <a:pt x="0" y="1449"/>
                    <a:pt x="251" y="1593"/>
                    <a:pt x="581" y="1593"/>
                  </a:cubicBezTo>
                  <a:cubicBezTo>
                    <a:pt x="910" y="1593"/>
                    <a:pt x="1161" y="1454"/>
                    <a:pt x="1161" y="1068"/>
                  </a:cubicBezTo>
                  <a:lnTo>
                    <a:pt x="1161" y="521"/>
                  </a:lnTo>
                  <a:cubicBezTo>
                    <a:pt x="1161" y="135"/>
                    <a:pt x="905"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6816256" y="3057994"/>
              <a:ext cx="46558" cy="78852"/>
            </a:xfrm>
            <a:custGeom>
              <a:rect b="b" l="l" r="r" t="t"/>
              <a:pathLst>
                <a:path extrusionOk="0" h="3162" w="1867">
                  <a:moveTo>
                    <a:pt x="1578" y="0"/>
                  </a:moveTo>
                  <a:cubicBezTo>
                    <a:pt x="1513" y="0"/>
                    <a:pt x="1448" y="37"/>
                    <a:pt x="1420" y="98"/>
                  </a:cubicBezTo>
                  <a:lnTo>
                    <a:pt x="65" y="2883"/>
                  </a:lnTo>
                  <a:cubicBezTo>
                    <a:pt x="0" y="3008"/>
                    <a:pt x="111" y="3161"/>
                    <a:pt x="260" y="3161"/>
                  </a:cubicBezTo>
                  <a:cubicBezTo>
                    <a:pt x="264" y="3162"/>
                    <a:pt x="268" y="3162"/>
                    <a:pt x="272" y="3162"/>
                  </a:cubicBezTo>
                  <a:cubicBezTo>
                    <a:pt x="337" y="3162"/>
                    <a:pt x="401" y="3125"/>
                    <a:pt x="436" y="3064"/>
                  </a:cubicBezTo>
                  <a:cubicBezTo>
                    <a:pt x="1866" y="116"/>
                    <a:pt x="1810" y="288"/>
                    <a:pt x="1810" y="209"/>
                  </a:cubicBezTo>
                  <a:cubicBezTo>
                    <a:pt x="1801" y="88"/>
                    <a:pt x="1699" y="0"/>
                    <a:pt x="15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6846804" y="3092956"/>
              <a:ext cx="28952" cy="39725"/>
            </a:xfrm>
            <a:custGeom>
              <a:rect b="b" l="l" r="r" t="t"/>
              <a:pathLst>
                <a:path extrusionOk="0" h="1593" w="1161">
                  <a:moveTo>
                    <a:pt x="576" y="334"/>
                  </a:moveTo>
                  <a:cubicBezTo>
                    <a:pt x="697" y="334"/>
                    <a:pt x="771" y="395"/>
                    <a:pt x="771" y="520"/>
                  </a:cubicBezTo>
                  <a:lnTo>
                    <a:pt x="771" y="1072"/>
                  </a:lnTo>
                  <a:cubicBezTo>
                    <a:pt x="771" y="1198"/>
                    <a:pt x="697" y="1253"/>
                    <a:pt x="576" y="1253"/>
                  </a:cubicBezTo>
                  <a:cubicBezTo>
                    <a:pt x="460" y="1253"/>
                    <a:pt x="390" y="1198"/>
                    <a:pt x="390" y="1072"/>
                  </a:cubicBezTo>
                  <a:lnTo>
                    <a:pt x="390" y="520"/>
                  </a:lnTo>
                  <a:cubicBezTo>
                    <a:pt x="390" y="395"/>
                    <a:pt x="455" y="334"/>
                    <a:pt x="576" y="334"/>
                  </a:cubicBezTo>
                  <a:close/>
                  <a:moveTo>
                    <a:pt x="581" y="0"/>
                  </a:moveTo>
                  <a:cubicBezTo>
                    <a:pt x="251" y="0"/>
                    <a:pt x="0" y="139"/>
                    <a:pt x="0" y="520"/>
                  </a:cubicBezTo>
                  <a:lnTo>
                    <a:pt x="0" y="1072"/>
                  </a:lnTo>
                  <a:cubicBezTo>
                    <a:pt x="0" y="1453"/>
                    <a:pt x="251" y="1592"/>
                    <a:pt x="581" y="1592"/>
                  </a:cubicBezTo>
                  <a:cubicBezTo>
                    <a:pt x="910" y="1592"/>
                    <a:pt x="1161" y="1453"/>
                    <a:pt x="1161" y="1072"/>
                  </a:cubicBezTo>
                  <a:lnTo>
                    <a:pt x="1161" y="520"/>
                  </a:lnTo>
                  <a:cubicBezTo>
                    <a:pt x="1161" y="139"/>
                    <a:pt x="906" y="0"/>
                    <a:pt x="5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 name="Google Shape;2026;p56"/>
          <p:cNvGrpSpPr/>
          <p:nvPr/>
        </p:nvGrpSpPr>
        <p:grpSpPr>
          <a:xfrm>
            <a:off x="2874884" y="2378272"/>
            <a:ext cx="368102" cy="346482"/>
            <a:chOff x="2874884" y="2378272"/>
            <a:chExt cx="368102" cy="346482"/>
          </a:xfrm>
        </p:grpSpPr>
        <p:sp>
          <p:nvSpPr>
            <p:cNvPr id="2027" name="Google Shape;2027;p56"/>
            <p:cNvSpPr/>
            <p:nvPr/>
          </p:nvSpPr>
          <p:spPr>
            <a:xfrm>
              <a:off x="2874884" y="2378272"/>
              <a:ext cx="368102" cy="346482"/>
            </a:xfrm>
            <a:custGeom>
              <a:rect b="b" l="l" r="r" t="t"/>
              <a:pathLst>
                <a:path extrusionOk="0" h="13894" w="14761">
                  <a:moveTo>
                    <a:pt x="11691" y="11532"/>
                  </a:moveTo>
                  <a:cubicBezTo>
                    <a:pt x="12185" y="11532"/>
                    <a:pt x="12659" y="11915"/>
                    <a:pt x="12659" y="12496"/>
                  </a:cubicBezTo>
                  <a:cubicBezTo>
                    <a:pt x="12659" y="13026"/>
                    <a:pt x="12227" y="13457"/>
                    <a:pt x="11698" y="13457"/>
                  </a:cubicBezTo>
                  <a:cubicBezTo>
                    <a:pt x="10844" y="13457"/>
                    <a:pt x="10413" y="12422"/>
                    <a:pt x="11021" y="11814"/>
                  </a:cubicBezTo>
                  <a:cubicBezTo>
                    <a:pt x="11216" y="11619"/>
                    <a:pt x="11456" y="11532"/>
                    <a:pt x="11691" y="11532"/>
                  </a:cubicBezTo>
                  <a:close/>
                  <a:moveTo>
                    <a:pt x="980" y="1"/>
                  </a:moveTo>
                  <a:cubicBezTo>
                    <a:pt x="437" y="1"/>
                    <a:pt x="1" y="437"/>
                    <a:pt x="1" y="980"/>
                  </a:cubicBezTo>
                  <a:cubicBezTo>
                    <a:pt x="1" y="1519"/>
                    <a:pt x="437" y="1960"/>
                    <a:pt x="980" y="1960"/>
                  </a:cubicBezTo>
                  <a:lnTo>
                    <a:pt x="2206" y="1960"/>
                  </a:lnTo>
                  <a:cubicBezTo>
                    <a:pt x="2494" y="1960"/>
                    <a:pt x="2494" y="1523"/>
                    <a:pt x="2206" y="1523"/>
                  </a:cubicBezTo>
                  <a:lnTo>
                    <a:pt x="980" y="1523"/>
                  </a:lnTo>
                  <a:cubicBezTo>
                    <a:pt x="679" y="1523"/>
                    <a:pt x="437" y="1282"/>
                    <a:pt x="437" y="980"/>
                  </a:cubicBezTo>
                  <a:cubicBezTo>
                    <a:pt x="437" y="678"/>
                    <a:pt x="679" y="432"/>
                    <a:pt x="980" y="432"/>
                  </a:cubicBezTo>
                  <a:lnTo>
                    <a:pt x="2651" y="432"/>
                  </a:lnTo>
                  <a:cubicBezTo>
                    <a:pt x="2995" y="432"/>
                    <a:pt x="3292" y="692"/>
                    <a:pt x="3334" y="1036"/>
                  </a:cubicBezTo>
                  <a:lnTo>
                    <a:pt x="4680" y="11345"/>
                  </a:lnTo>
                  <a:cubicBezTo>
                    <a:pt x="4694" y="11452"/>
                    <a:pt x="4787" y="11531"/>
                    <a:pt x="4898" y="11531"/>
                  </a:cubicBezTo>
                  <a:lnTo>
                    <a:pt x="5929" y="11531"/>
                  </a:lnTo>
                  <a:cubicBezTo>
                    <a:pt x="5079" y="12427"/>
                    <a:pt x="5720" y="13894"/>
                    <a:pt x="6936" y="13894"/>
                  </a:cubicBezTo>
                  <a:cubicBezTo>
                    <a:pt x="7488" y="13894"/>
                    <a:pt x="7985" y="13569"/>
                    <a:pt x="8212" y="13067"/>
                  </a:cubicBezTo>
                  <a:cubicBezTo>
                    <a:pt x="8285" y="12897"/>
                    <a:pt x="8144" y="12763"/>
                    <a:pt x="8003" y="12763"/>
                  </a:cubicBezTo>
                  <a:cubicBezTo>
                    <a:pt x="7929" y="12763"/>
                    <a:pt x="7855" y="12801"/>
                    <a:pt x="7813" y="12891"/>
                  </a:cubicBezTo>
                  <a:cubicBezTo>
                    <a:pt x="7655" y="13247"/>
                    <a:pt x="7306" y="13454"/>
                    <a:pt x="6942" y="13454"/>
                  </a:cubicBezTo>
                  <a:cubicBezTo>
                    <a:pt x="6802" y="13454"/>
                    <a:pt x="6661" y="13424"/>
                    <a:pt x="6527" y="13360"/>
                  </a:cubicBezTo>
                  <a:cubicBezTo>
                    <a:pt x="6040" y="13128"/>
                    <a:pt x="5840" y="12543"/>
                    <a:pt x="6082" y="12060"/>
                  </a:cubicBezTo>
                  <a:cubicBezTo>
                    <a:pt x="6260" y="11707"/>
                    <a:pt x="6598" y="11537"/>
                    <a:pt x="6935" y="11537"/>
                  </a:cubicBezTo>
                  <a:cubicBezTo>
                    <a:pt x="7324" y="11537"/>
                    <a:pt x="7713" y="11764"/>
                    <a:pt x="7855" y="12199"/>
                  </a:cubicBezTo>
                  <a:cubicBezTo>
                    <a:pt x="7890" y="12301"/>
                    <a:pt x="7970" y="12344"/>
                    <a:pt x="8051" y="12344"/>
                  </a:cubicBezTo>
                  <a:cubicBezTo>
                    <a:pt x="8180" y="12344"/>
                    <a:pt x="8312" y="12231"/>
                    <a:pt x="8263" y="12065"/>
                  </a:cubicBezTo>
                  <a:cubicBezTo>
                    <a:pt x="8198" y="11865"/>
                    <a:pt x="8092" y="11684"/>
                    <a:pt x="7948" y="11531"/>
                  </a:cubicBezTo>
                  <a:lnTo>
                    <a:pt x="10691" y="11531"/>
                  </a:lnTo>
                  <a:cubicBezTo>
                    <a:pt x="9842" y="12417"/>
                    <a:pt x="10477" y="13894"/>
                    <a:pt x="11698" y="13894"/>
                  </a:cubicBezTo>
                  <a:cubicBezTo>
                    <a:pt x="12919" y="13894"/>
                    <a:pt x="13555" y="12417"/>
                    <a:pt x="12706" y="11531"/>
                  </a:cubicBezTo>
                  <a:lnTo>
                    <a:pt x="13286" y="11531"/>
                  </a:lnTo>
                  <a:cubicBezTo>
                    <a:pt x="13481" y="11531"/>
                    <a:pt x="13666" y="11614"/>
                    <a:pt x="13796" y="11758"/>
                  </a:cubicBezTo>
                  <a:lnTo>
                    <a:pt x="14312" y="12325"/>
                  </a:lnTo>
                  <a:cubicBezTo>
                    <a:pt x="14358" y="12369"/>
                    <a:pt x="14410" y="12388"/>
                    <a:pt x="14460" y="12388"/>
                  </a:cubicBezTo>
                  <a:cubicBezTo>
                    <a:pt x="14620" y="12388"/>
                    <a:pt x="14760" y="12196"/>
                    <a:pt x="14637" y="12037"/>
                  </a:cubicBezTo>
                  <a:lnTo>
                    <a:pt x="14637" y="12032"/>
                  </a:lnTo>
                  <a:lnTo>
                    <a:pt x="14117" y="11466"/>
                  </a:lnTo>
                  <a:cubicBezTo>
                    <a:pt x="13903" y="11229"/>
                    <a:pt x="13601" y="11095"/>
                    <a:pt x="13286" y="11095"/>
                  </a:cubicBezTo>
                  <a:lnTo>
                    <a:pt x="5088" y="11095"/>
                  </a:lnTo>
                  <a:lnTo>
                    <a:pt x="5037" y="10714"/>
                  </a:lnTo>
                  <a:lnTo>
                    <a:pt x="12887" y="10714"/>
                  </a:lnTo>
                  <a:cubicBezTo>
                    <a:pt x="13072" y="10714"/>
                    <a:pt x="13230" y="10579"/>
                    <a:pt x="13258" y="10394"/>
                  </a:cubicBezTo>
                  <a:lnTo>
                    <a:pt x="13416" y="9359"/>
                  </a:lnTo>
                  <a:cubicBezTo>
                    <a:pt x="13439" y="9201"/>
                    <a:pt x="13316" y="9109"/>
                    <a:pt x="13195" y="9109"/>
                  </a:cubicBezTo>
                  <a:cubicBezTo>
                    <a:pt x="13099" y="9109"/>
                    <a:pt x="13005" y="9166"/>
                    <a:pt x="12984" y="9294"/>
                  </a:cubicBezTo>
                  <a:lnTo>
                    <a:pt x="12836" y="10278"/>
                  </a:lnTo>
                  <a:lnTo>
                    <a:pt x="4977" y="10278"/>
                  </a:lnTo>
                  <a:lnTo>
                    <a:pt x="4132" y="3774"/>
                  </a:lnTo>
                  <a:lnTo>
                    <a:pt x="8830" y="3774"/>
                  </a:lnTo>
                  <a:cubicBezTo>
                    <a:pt x="9117" y="3774"/>
                    <a:pt x="9117" y="3338"/>
                    <a:pt x="8830" y="3338"/>
                  </a:cubicBezTo>
                  <a:lnTo>
                    <a:pt x="4072" y="3338"/>
                  </a:lnTo>
                  <a:lnTo>
                    <a:pt x="3765" y="980"/>
                  </a:lnTo>
                  <a:cubicBezTo>
                    <a:pt x="3691" y="418"/>
                    <a:pt x="3213" y="1"/>
                    <a:pt x="26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3035107" y="2677048"/>
              <a:ext cx="29875" cy="25636"/>
            </a:xfrm>
            <a:custGeom>
              <a:rect b="b" l="l" r="r" t="t"/>
              <a:pathLst>
                <a:path extrusionOk="0" h="1028" w="1198">
                  <a:moveTo>
                    <a:pt x="511" y="0"/>
                  </a:moveTo>
                  <a:cubicBezTo>
                    <a:pt x="228" y="0"/>
                    <a:pt x="0" y="232"/>
                    <a:pt x="0" y="515"/>
                  </a:cubicBezTo>
                  <a:cubicBezTo>
                    <a:pt x="0" y="823"/>
                    <a:pt x="253" y="1027"/>
                    <a:pt x="518" y="1027"/>
                  </a:cubicBezTo>
                  <a:cubicBezTo>
                    <a:pt x="644" y="1027"/>
                    <a:pt x="773" y="981"/>
                    <a:pt x="877" y="877"/>
                  </a:cubicBezTo>
                  <a:cubicBezTo>
                    <a:pt x="1198" y="553"/>
                    <a:pt x="970" y="0"/>
                    <a:pt x="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3149471" y="2677048"/>
              <a:ext cx="30000" cy="25636"/>
            </a:xfrm>
            <a:custGeom>
              <a:rect b="b" l="l" r="r" t="t"/>
              <a:pathLst>
                <a:path extrusionOk="0" h="1028" w="1203">
                  <a:moveTo>
                    <a:pt x="687" y="0"/>
                  </a:moveTo>
                  <a:cubicBezTo>
                    <a:pt x="232" y="0"/>
                    <a:pt x="0" y="553"/>
                    <a:pt x="325" y="877"/>
                  </a:cubicBezTo>
                  <a:cubicBezTo>
                    <a:pt x="430" y="981"/>
                    <a:pt x="559" y="1027"/>
                    <a:pt x="685" y="1027"/>
                  </a:cubicBezTo>
                  <a:cubicBezTo>
                    <a:pt x="949" y="1027"/>
                    <a:pt x="1203" y="823"/>
                    <a:pt x="1203" y="515"/>
                  </a:cubicBezTo>
                  <a:cubicBezTo>
                    <a:pt x="1203" y="232"/>
                    <a:pt x="970" y="0"/>
                    <a:pt x="6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3109421" y="2461513"/>
              <a:ext cx="122493" cy="133391"/>
            </a:xfrm>
            <a:custGeom>
              <a:rect b="b" l="l" r="r" t="t"/>
              <a:pathLst>
                <a:path extrusionOk="0" h="5349" w="4912">
                  <a:moveTo>
                    <a:pt x="293" y="0"/>
                  </a:moveTo>
                  <a:cubicBezTo>
                    <a:pt x="0" y="0"/>
                    <a:pt x="0" y="432"/>
                    <a:pt x="293" y="432"/>
                  </a:cubicBezTo>
                  <a:lnTo>
                    <a:pt x="293" y="436"/>
                  </a:lnTo>
                  <a:lnTo>
                    <a:pt x="4424" y="436"/>
                  </a:lnTo>
                  <a:lnTo>
                    <a:pt x="3709" y="5097"/>
                  </a:lnTo>
                  <a:cubicBezTo>
                    <a:pt x="3686" y="5257"/>
                    <a:pt x="3808" y="5349"/>
                    <a:pt x="3930" y="5349"/>
                  </a:cubicBezTo>
                  <a:cubicBezTo>
                    <a:pt x="4025" y="5349"/>
                    <a:pt x="4120" y="5292"/>
                    <a:pt x="4141" y="5166"/>
                  </a:cubicBezTo>
                  <a:cubicBezTo>
                    <a:pt x="4911" y="112"/>
                    <a:pt x="4865" y="427"/>
                    <a:pt x="4865" y="371"/>
                  </a:cubicBezTo>
                  <a:cubicBezTo>
                    <a:pt x="4865" y="167"/>
                    <a:pt x="4698" y="0"/>
                    <a:pt x="4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3109770" y="2541962"/>
              <a:ext cx="60199" cy="81172"/>
            </a:xfrm>
            <a:custGeom>
              <a:rect b="b" l="l" r="r" t="t"/>
              <a:pathLst>
                <a:path extrusionOk="0" h="3255" w="2414">
                  <a:moveTo>
                    <a:pt x="1207" y="437"/>
                  </a:moveTo>
                  <a:cubicBezTo>
                    <a:pt x="1732" y="437"/>
                    <a:pt x="1982" y="659"/>
                    <a:pt x="1982" y="1128"/>
                  </a:cubicBezTo>
                  <a:lnTo>
                    <a:pt x="1982" y="2126"/>
                  </a:lnTo>
                  <a:cubicBezTo>
                    <a:pt x="1982" y="2590"/>
                    <a:pt x="1732" y="2818"/>
                    <a:pt x="1207" y="2818"/>
                  </a:cubicBezTo>
                  <a:cubicBezTo>
                    <a:pt x="687" y="2818"/>
                    <a:pt x="436" y="2595"/>
                    <a:pt x="436" y="2126"/>
                  </a:cubicBezTo>
                  <a:lnTo>
                    <a:pt x="436" y="1128"/>
                  </a:lnTo>
                  <a:cubicBezTo>
                    <a:pt x="436" y="664"/>
                    <a:pt x="687" y="437"/>
                    <a:pt x="1207" y="437"/>
                  </a:cubicBezTo>
                  <a:close/>
                  <a:moveTo>
                    <a:pt x="1207" y="0"/>
                  </a:moveTo>
                  <a:cubicBezTo>
                    <a:pt x="455" y="0"/>
                    <a:pt x="0" y="423"/>
                    <a:pt x="0" y="1128"/>
                  </a:cubicBezTo>
                  <a:lnTo>
                    <a:pt x="0" y="2126"/>
                  </a:lnTo>
                  <a:cubicBezTo>
                    <a:pt x="0" y="2832"/>
                    <a:pt x="455" y="3254"/>
                    <a:pt x="1207" y="3254"/>
                  </a:cubicBezTo>
                  <a:cubicBezTo>
                    <a:pt x="1964" y="3254"/>
                    <a:pt x="2414" y="2832"/>
                    <a:pt x="2414" y="2126"/>
                  </a:cubicBezTo>
                  <a:lnTo>
                    <a:pt x="2414" y="1128"/>
                  </a:lnTo>
                  <a:cubicBezTo>
                    <a:pt x="2414" y="423"/>
                    <a:pt x="1964" y="0"/>
                    <a:pt x="1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3125980" y="2556650"/>
              <a:ext cx="28030" cy="51770"/>
            </a:xfrm>
            <a:custGeom>
              <a:rect b="b" l="l" r="r" t="t"/>
              <a:pathLst>
                <a:path extrusionOk="0" h="2076" w="1124">
                  <a:moveTo>
                    <a:pt x="537" y="431"/>
                  </a:moveTo>
                  <a:cubicBezTo>
                    <a:pt x="544" y="431"/>
                    <a:pt x="550" y="432"/>
                    <a:pt x="557" y="432"/>
                  </a:cubicBezTo>
                  <a:cubicBezTo>
                    <a:pt x="692" y="432"/>
                    <a:pt x="692" y="451"/>
                    <a:pt x="692" y="539"/>
                  </a:cubicBezTo>
                  <a:lnTo>
                    <a:pt x="692" y="1537"/>
                  </a:lnTo>
                  <a:cubicBezTo>
                    <a:pt x="692" y="1625"/>
                    <a:pt x="692" y="1644"/>
                    <a:pt x="557" y="1644"/>
                  </a:cubicBezTo>
                  <a:cubicBezTo>
                    <a:pt x="550" y="1645"/>
                    <a:pt x="544" y="1645"/>
                    <a:pt x="537" y="1645"/>
                  </a:cubicBezTo>
                  <a:cubicBezTo>
                    <a:pt x="507" y="1645"/>
                    <a:pt x="477" y="1637"/>
                    <a:pt x="450" y="1625"/>
                  </a:cubicBezTo>
                  <a:cubicBezTo>
                    <a:pt x="436" y="1597"/>
                    <a:pt x="432" y="1570"/>
                    <a:pt x="436" y="1537"/>
                  </a:cubicBezTo>
                  <a:cubicBezTo>
                    <a:pt x="441" y="753"/>
                    <a:pt x="418" y="483"/>
                    <a:pt x="450" y="451"/>
                  </a:cubicBezTo>
                  <a:cubicBezTo>
                    <a:pt x="477" y="439"/>
                    <a:pt x="507" y="431"/>
                    <a:pt x="537" y="431"/>
                  </a:cubicBezTo>
                  <a:close/>
                  <a:moveTo>
                    <a:pt x="557" y="1"/>
                  </a:moveTo>
                  <a:cubicBezTo>
                    <a:pt x="200" y="1"/>
                    <a:pt x="0" y="196"/>
                    <a:pt x="0" y="539"/>
                  </a:cubicBezTo>
                  <a:lnTo>
                    <a:pt x="0" y="1537"/>
                  </a:lnTo>
                  <a:cubicBezTo>
                    <a:pt x="0" y="1881"/>
                    <a:pt x="204" y="2076"/>
                    <a:pt x="557" y="2076"/>
                  </a:cubicBezTo>
                  <a:cubicBezTo>
                    <a:pt x="914" y="2076"/>
                    <a:pt x="1123" y="1881"/>
                    <a:pt x="1123" y="1537"/>
                  </a:cubicBezTo>
                  <a:lnTo>
                    <a:pt x="1123" y="539"/>
                  </a:lnTo>
                  <a:cubicBezTo>
                    <a:pt x="1123" y="196"/>
                    <a:pt x="919" y="1"/>
                    <a:pt x="5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3013113" y="2484655"/>
              <a:ext cx="60199" cy="81172"/>
            </a:xfrm>
            <a:custGeom>
              <a:rect b="b" l="l" r="r" t="t"/>
              <a:pathLst>
                <a:path extrusionOk="0" h="3255" w="2414">
                  <a:moveTo>
                    <a:pt x="1207" y="432"/>
                  </a:moveTo>
                  <a:cubicBezTo>
                    <a:pt x="1727" y="432"/>
                    <a:pt x="1982" y="660"/>
                    <a:pt x="1982" y="1124"/>
                  </a:cubicBezTo>
                  <a:lnTo>
                    <a:pt x="1982" y="2126"/>
                  </a:lnTo>
                  <a:cubicBezTo>
                    <a:pt x="1982" y="2591"/>
                    <a:pt x="1727" y="2818"/>
                    <a:pt x="1207" y="2818"/>
                  </a:cubicBezTo>
                  <a:cubicBezTo>
                    <a:pt x="687" y="2818"/>
                    <a:pt x="437" y="2591"/>
                    <a:pt x="437" y="2126"/>
                  </a:cubicBezTo>
                  <a:lnTo>
                    <a:pt x="437" y="1124"/>
                  </a:lnTo>
                  <a:cubicBezTo>
                    <a:pt x="437" y="660"/>
                    <a:pt x="687" y="432"/>
                    <a:pt x="1207" y="432"/>
                  </a:cubicBezTo>
                  <a:close/>
                  <a:moveTo>
                    <a:pt x="1207" y="0"/>
                  </a:moveTo>
                  <a:cubicBezTo>
                    <a:pt x="450" y="0"/>
                    <a:pt x="0" y="423"/>
                    <a:pt x="0" y="1124"/>
                  </a:cubicBezTo>
                  <a:lnTo>
                    <a:pt x="0" y="2126"/>
                  </a:lnTo>
                  <a:cubicBezTo>
                    <a:pt x="0" y="2832"/>
                    <a:pt x="450" y="3254"/>
                    <a:pt x="1207" y="3254"/>
                  </a:cubicBezTo>
                  <a:cubicBezTo>
                    <a:pt x="1964" y="3254"/>
                    <a:pt x="2414" y="2832"/>
                    <a:pt x="2414" y="2126"/>
                  </a:cubicBezTo>
                  <a:lnTo>
                    <a:pt x="2414" y="1124"/>
                  </a:lnTo>
                  <a:cubicBezTo>
                    <a:pt x="2414" y="423"/>
                    <a:pt x="1964" y="0"/>
                    <a:pt x="1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3029322" y="2499244"/>
              <a:ext cx="28030" cy="51870"/>
            </a:xfrm>
            <a:custGeom>
              <a:rect b="b" l="l" r="r" t="t"/>
              <a:pathLst>
                <a:path extrusionOk="0" h="2080" w="1124">
                  <a:moveTo>
                    <a:pt x="531" y="435"/>
                  </a:moveTo>
                  <a:cubicBezTo>
                    <a:pt x="540" y="435"/>
                    <a:pt x="548" y="436"/>
                    <a:pt x="557" y="437"/>
                  </a:cubicBezTo>
                  <a:cubicBezTo>
                    <a:pt x="687" y="437"/>
                    <a:pt x="687" y="455"/>
                    <a:pt x="687" y="539"/>
                  </a:cubicBezTo>
                  <a:lnTo>
                    <a:pt x="687" y="1541"/>
                  </a:lnTo>
                  <a:cubicBezTo>
                    <a:pt x="687" y="1630"/>
                    <a:pt x="687" y="1644"/>
                    <a:pt x="557" y="1644"/>
                  </a:cubicBezTo>
                  <a:cubicBezTo>
                    <a:pt x="548" y="1645"/>
                    <a:pt x="540" y="1645"/>
                    <a:pt x="531" y="1645"/>
                  </a:cubicBezTo>
                  <a:cubicBezTo>
                    <a:pt x="502" y="1645"/>
                    <a:pt x="474" y="1639"/>
                    <a:pt x="446" y="1625"/>
                  </a:cubicBezTo>
                  <a:cubicBezTo>
                    <a:pt x="418" y="1597"/>
                    <a:pt x="441" y="1346"/>
                    <a:pt x="432" y="539"/>
                  </a:cubicBezTo>
                  <a:cubicBezTo>
                    <a:pt x="432" y="511"/>
                    <a:pt x="436" y="478"/>
                    <a:pt x="446" y="455"/>
                  </a:cubicBezTo>
                  <a:cubicBezTo>
                    <a:pt x="474" y="441"/>
                    <a:pt x="502" y="435"/>
                    <a:pt x="531" y="435"/>
                  </a:cubicBezTo>
                  <a:close/>
                  <a:moveTo>
                    <a:pt x="557" y="0"/>
                  </a:moveTo>
                  <a:cubicBezTo>
                    <a:pt x="204" y="0"/>
                    <a:pt x="0" y="200"/>
                    <a:pt x="0" y="539"/>
                  </a:cubicBezTo>
                  <a:lnTo>
                    <a:pt x="0" y="1541"/>
                  </a:lnTo>
                  <a:cubicBezTo>
                    <a:pt x="0" y="1885"/>
                    <a:pt x="204" y="2080"/>
                    <a:pt x="557" y="2080"/>
                  </a:cubicBezTo>
                  <a:cubicBezTo>
                    <a:pt x="915" y="2080"/>
                    <a:pt x="1123" y="1885"/>
                    <a:pt x="1123" y="1541"/>
                  </a:cubicBezTo>
                  <a:lnTo>
                    <a:pt x="1123" y="539"/>
                  </a:lnTo>
                  <a:cubicBezTo>
                    <a:pt x="1123" y="200"/>
                    <a:pt x="919" y="0"/>
                    <a:pt x="5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3044235" y="2478072"/>
              <a:ext cx="92518" cy="150373"/>
            </a:xfrm>
            <a:custGeom>
              <a:rect b="b" l="l" r="r" t="t"/>
              <a:pathLst>
                <a:path extrusionOk="0" h="6030" w="3710">
                  <a:moveTo>
                    <a:pt x="3130" y="432"/>
                  </a:moveTo>
                  <a:cubicBezTo>
                    <a:pt x="3207" y="432"/>
                    <a:pt x="3303" y="500"/>
                    <a:pt x="3264" y="603"/>
                  </a:cubicBezTo>
                  <a:lnTo>
                    <a:pt x="785" y="5547"/>
                  </a:lnTo>
                  <a:cubicBezTo>
                    <a:pt x="764" y="5577"/>
                    <a:pt x="731" y="5599"/>
                    <a:pt x="694" y="5599"/>
                  </a:cubicBezTo>
                  <a:cubicBezTo>
                    <a:pt x="690" y="5599"/>
                    <a:pt x="687" y="5598"/>
                    <a:pt x="683" y="5598"/>
                  </a:cubicBezTo>
                  <a:cubicBezTo>
                    <a:pt x="618" y="5598"/>
                    <a:pt x="563" y="5551"/>
                    <a:pt x="558" y="5487"/>
                  </a:cubicBezTo>
                  <a:cubicBezTo>
                    <a:pt x="558" y="5463"/>
                    <a:pt x="3051" y="483"/>
                    <a:pt x="3055" y="473"/>
                  </a:cubicBezTo>
                  <a:cubicBezTo>
                    <a:pt x="3068" y="445"/>
                    <a:pt x="3097" y="432"/>
                    <a:pt x="3130" y="432"/>
                  </a:cubicBezTo>
                  <a:close/>
                  <a:moveTo>
                    <a:pt x="3121" y="1"/>
                  </a:moveTo>
                  <a:cubicBezTo>
                    <a:pt x="2937" y="1"/>
                    <a:pt x="2758" y="89"/>
                    <a:pt x="2665" y="288"/>
                  </a:cubicBezTo>
                  <a:lnTo>
                    <a:pt x="187" y="5245"/>
                  </a:lnTo>
                  <a:cubicBezTo>
                    <a:pt x="1" y="5579"/>
                    <a:pt x="261" y="6030"/>
                    <a:pt x="683" y="6030"/>
                  </a:cubicBezTo>
                  <a:cubicBezTo>
                    <a:pt x="687" y="6030"/>
                    <a:pt x="691" y="6030"/>
                    <a:pt x="696" y="6030"/>
                  </a:cubicBezTo>
                  <a:cubicBezTo>
                    <a:pt x="895" y="6030"/>
                    <a:pt x="1080" y="5919"/>
                    <a:pt x="1175" y="5742"/>
                  </a:cubicBezTo>
                  <a:cubicBezTo>
                    <a:pt x="3668" y="710"/>
                    <a:pt x="3710" y="845"/>
                    <a:pt x="3710" y="552"/>
                  </a:cubicBezTo>
                  <a:cubicBezTo>
                    <a:pt x="3710" y="215"/>
                    <a:pt x="3409" y="1"/>
                    <a:pt x="31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56"/>
          <p:cNvGrpSpPr/>
          <p:nvPr/>
        </p:nvGrpSpPr>
        <p:grpSpPr>
          <a:xfrm>
            <a:off x="1027090" y="2927895"/>
            <a:ext cx="368352" cy="365334"/>
            <a:chOff x="1027090" y="2927895"/>
            <a:chExt cx="368352" cy="365334"/>
          </a:xfrm>
        </p:grpSpPr>
        <p:sp>
          <p:nvSpPr>
            <p:cNvPr id="2037" name="Google Shape;2037;p56"/>
            <p:cNvSpPr/>
            <p:nvPr/>
          </p:nvSpPr>
          <p:spPr>
            <a:xfrm>
              <a:off x="1144446" y="2927920"/>
              <a:ext cx="250996" cy="365309"/>
            </a:xfrm>
            <a:custGeom>
              <a:rect b="b" l="l" r="r" t="t"/>
              <a:pathLst>
                <a:path extrusionOk="0" h="14649" w="10065">
                  <a:moveTo>
                    <a:pt x="9386" y="441"/>
                  </a:moveTo>
                  <a:cubicBezTo>
                    <a:pt x="9538" y="441"/>
                    <a:pt x="9682" y="610"/>
                    <a:pt x="9573" y="779"/>
                  </a:cubicBezTo>
                  <a:cubicBezTo>
                    <a:pt x="9076" y="1489"/>
                    <a:pt x="8398" y="2102"/>
                    <a:pt x="7600" y="2589"/>
                  </a:cubicBezTo>
                  <a:lnTo>
                    <a:pt x="7600" y="2074"/>
                  </a:lnTo>
                  <a:cubicBezTo>
                    <a:pt x="8231" y="1665"/>
                    <a:pt x="8779" y="1141"/>
                    <a:pt x="9215" y="533"/>
                  </a:cubicBezTo>
                  <a:cubicBezTo>
                    <a:pt x="9263" y="468"/>
                    <a:pt x="9325" y="441"/>
                    <a:pt x="9386" y="441"/>
                  </a:cubicBezTo>
                  <a:close/>
                  <a:moveTo>
                    <a:pt x="9390" y="1"/>
                  </a:moveTo>
                  <a:cubicBezTo>
                    <a:pt x="9193" y="1"/>
                    <a:pt x="8993" y="90"/>
                    <a:pt x="8858" y="282"/>
                  </a:cubicBezTo>
                  <a:cubicBezTo>
                    <a:pt x="8515" y="769"/>
                    <a:pt x="8087" y="1201"/>
                    <a:pt x="7600" y="1549"/>
                  </a:cubicBezTo>
                  <a:cubicBezTo>
                    <a:pt x="7582" y="1368"/>
                    <a:pt x="7428" y="1244"/>
                    <a:pt x="7261" y="1244"/>
                  </a:cubicBezTo>
                  <a:cubicBezTo>
                    <a:pt x="7210" y="1244"/>
                    <a:pt x="7158" y="1255"/>
                    <a:pt x="7108" y="1280"/>
                  </a:cubicBezTo>
                  <a:cubicBezTo>
                    <a:pt x="6560" y="1563"/>
                    <a:pt x="5985" y="1786"/>
                    <a:pt x="5386" y="1948"/>
                  </a:cubicBezTo>
                  <a:cubicBezTo>
                    <a:pt x="5130" y="2017"/>
                    <a:pt x="5207" y="2375"/>
                    <a:pt x="5438" y="2375"/>
                  </a:cubicBezTo>
                  <a:cubicBezTo>
                    <a:pt x="5458" y="2375"/>
                    <a:pt x="5479" y="2372"/>
                    <a:pt x="5502" y="2366"/>
                  </a:cubicBezTo>
                  <a:cubicBezTo>
                    <a:pt x="6078" y="2208"/>
                    <a:pt x="6635" y="2000"/>
                    <a:pt x="7168" y="1740"/>
                  </a:cubicBezTo>
                  <a:lnTo>
                    <a:pt x="7168" y="13887"/>
                  </a:lnTo>
                  <a:cubicBezTo>
                    <a:pt x="7168" y="14078"/>
                    <a:pt x="7008" y="14214"/>
                    <a:pt x="6837" y="14214"/>
                  </a:cubicBezTo>
                  <a:cubicBezTo>
                    <a:pt x="6775" y="14214"/>
                    <a:pt x="6711" y="14196"/>
                    <a:pt x="6653" y="14156"/>
                  </a:cubicBezTo>
                  <a:lnTo>
                    <a:pt x="3139" y="11794"/>
                  </a:lnTo>
                  <a:cubicBezTo>
                    <a:pt x="3012" y="11706"/>
                    <a:pt x="2863" y="11661"/>
                    <a:pt x="2715" y="11661"/>
                  </a:cubicBezTo>
                  <a:cubicBezTo>
                    <a:pt x="2566" y="11661"/>
                    <a:pt x="2418" y="11706"/>
                    <a:pt x="2290" y="11794"/>
                  </a:cubicBezTo>
                  <a:lnTo>
                    <a:pt x="206" y="13196"/>
                  </a:lnTo>
                  <a:cubicBezTo>
                    <a:pt x="0" y="13329"/>
                    <a:pt x="131" y="13602"/>
                    <a:pt x="318" y="13602"/>
                  </a:cubicBezTo>
                  <a:cubicBezTo>
                    <a:pt x="360" y="13602"/>
                    <a:pt x="403" y="13589"/>
                    <a:pt x="447" y="13558"/>
                  </a:cubicBezTo>
                  <a:cubicBezTo>
                    <a:pt x="2610" y="12123"/>
                    <a:pt x="2536" y="12095"/>
                    <a:pt x="2717" y="12095"/>
                  </a:cubicBezTo>
                  <a:cubicBezTo>
                    <a:pt x="2719" y="12095"/>
                    <a:pt x="2721" y="12095"/>
                    <a:pt x="2723" y="12095"/>
                  </a:cubicBezTo>
                  <a:cubicBezTo>
                    <a:pt x="2900" y="12095"/>
                    <a:pt x="2800" y="12109"/>
                    <a:pt x="6412" y="14518"/>
                  </a:cubicBezTo>
                  <a:cubicBezTo>
                    <a:pt x="6545" y="14608"/>
                    <a:pt x="6691" y="14649"/>
                    <a:pt x="6833" y="14649"/>
                  </a:cubicBezTo>
                  <a:cubicBezTo>
                    <a:pt x="7229" y="14649"/>
                    <a:pt x="7597" y="14333"/>
                    <a:pt x="7600" y="13883"/>
                  </a:cubicBezTo>
                  <a:lnTo>
                    <a:pt x="7600" y="3086"/>
                  </a:lnTo>
                  <a:cubicBezTo>
                    <a:pt x="8552" y="2552"/>
                    <a:pt x="9355" y="1851"/>
                    <a:pt x="9930" y="1025"/>
                  </a:cubicBezTo>
                  <a:cubicBezTo>
                    <a:pt x="10028" y="881"/>
                    <a:pt x="10065" y="709"/>
                    <a:pt x="10037" y="537"/>
                  </a:cubicBezTo>
                  <a:cubicBezTo>
                    <a:pt x="9973" y="196"/>
                    <a:pt x="9684" y="1"/>
                    <a:pt x="9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1027090" y="2927895"/>
              <a:ext cx="239699" cy="365334"/>
            </a:xfrm>
            <a:custGeom>
              <a:rect b="b" l="l" r="r" t="t"/>
              <a:pathLst>
                <a:path extrusionOk="0" h="14650" w="9612">
                  <a:moveTo>
                    <a:pt x="786" y="454"/>
                  </a:moveTo>
                  <a:cubicBezTo>
                    <a:pt x="840" y="454"/>
                    <a:pt x="890" y="477"/>
                    <a:pt x="920" y="534"/>
                  </a:cubicBezTo>
                  <a:cubicBezTo>
                    <a:pt x="1356" y="1146"/>
                    <a:pt x="1908" y="1671"/>
                    <a:pt x="2540" y="2079"/>
                  </a:cubicBezTo>
                  <a:lnTo>
                    <a:pt x="2540" y="2590"/>
                  </a:lnTo>
                  <a:cubicBezTo>
                    <a:pt x="1737" y="2103"/>
                    <a:pt x="1059" y="1490"/>
                    <a:pt x="567" y="780"/>
                  </a:cubicBezTo>
                  <a:cubicBezTo>
                    <a:pt x="443" y="642"/>
                    <a:pt x="632" y="454"/>
                    <a:pt x="786" y="454"/>
                  </a:cubicBezTo>
                  <a:close/>
                  <a:moveTo>
                    <a:pt x="739" y="1"/>
                  </a:moveTo>
                  <a:cubicBezTo>
                    <a:pt x="612" y="1"/>
                    <a:pt x="483" y="38"/>
                    <a:pt x="372" y="116"/>
                  </a:cubicBezTo>
                  <a:cubicBezTo>
                    <a:pt x="75" y="325"/>
                    <a:pt x="1" y="729"/>
                    <a:pt x="210" y="1026"/>
                  </a:cubicBezTo>
                  <a:cubicBezTo>
                    <a:pt x="785" y="1852"/>
                    <a:pt x="1588" y="2553"/>
                    <a:pt x="2540" y="3087"/>
                  </a:cubicBezTo>
                  <a:lnTo>
                    <a:pt x="2540" y="13884"/>
                  </a:lnTo>
                  <a:cubicBezTo>
                    <a:pt x="2540" y="14334"/>
                    <a:pt x="2909" y="14650"/>
                    <a:pt x="3306" y="14650"/>
                  </a:cubicBezTo>
                  <a:cubicBezTo>
                    <a:pt x="3448" y="14650"/>
                    <a:pt x="3594" y="14609"/>
                    <a:pt x="3728" y="14519"/>
                  </a:cubicBezTo>
                  <a:lnTo>
                    <a:pt x="4434" y="14041"/>
                  </a:lnTo>
                  <a:cubicBezTo>
                    <a:pt x="4622" y="13907"/>
                    <a:pt x="4496" y="13646"/>
                    <a:pt x="4313" y="13646"/>
                  </a:cubicBezTo>
                  <a:cubicBezTo>
                    <a:pt x="4274" y="13646"/>
                    <a:pt x="4233" y="13657"/>
                    <a:pt x="4192" y="13684"/>
                  </a:cubicBezTo>
                  <a:cubicBezTo>
                    <a:pt x="3496" y="14134"/>
                    <a:pt x="3468" y="14213"/>
                    <a:pt x="3306" y="14213"/>
                  </a:cubicBezTo>
                  <a:cubicBezTo>
                    <a:pt x="3120" y="14213"/>
                    <a:pt x="2976" y="14069"/>
                    <a:pt x="2971" y="13888"/>
                  </a:cubicBezTo>
                  <a:lnTo>
                    <a:pt x="2971" y="1741"/>
                  </a:lnTo>
                  <a:cubicBezTo>
                    <a:pt x="4341" y="2414"/>
                    <a:pt x="5894" y="2734"/>
                    <a:pt x="7421" y="2734"/>
                  </a:cubicBezTo>
                  <a:cubicBezTo>
                    <a:pt x="8072" y="2734"/>
                    <a:pt x="8719" y="2676"/>
                    <a:pt x="9345" y="2562"/>
                  </a:cubicBezTo>
                  <a:cubicBezTo>
                    <a:pt x="9612" y="2514"/>
                    <a:pt x="9561" y="2131"/>
                    <a:pt x="9312" y="2131"/>
                  </a:cubicBezTo>
                  <a:cubicBezTo>
                    <a:pt x="9297" y="2131"/>
                    <a:pt x="9282" y="2132"/>
                    <a:pt x="9266" y="2135"/>
                  </a:cubicBezTo>
                  <a:cubicBezTo>
                    <a:pt x="8665" y="2245"/>
                    <a:pt x="8045" y="2300"/>
                    <a:pt x="7422" y="2300"/>
                  </a:cubicBezTo>
                  <a:cubicBezTo>
                    <a:pt x="5905" y="2300"/>
                    <a:pt x="4368" y="1970"/>
                    <a:pt x="3032" y="1286"/>
                  </a:cubicBezTo>
                  <a:cubicBezTo>
                    <a:pt x="2981" y="1259"/>
                    <a:pt x="2927" y="1247"/>
                    <a:pt x="2875" y="1247"/>
                  </a:cubicBezTo>
                  <a:cubicBezTo>
                    <a:pt x="2711" y="1247"/>
                    <a:pt x="2562" y="1370"/>
                    <a:pt x="2544" y="1550"/>
                  </a:cubicBezTo>
                  <a:cubicBezTo>
                    <a:pt x="2052" y="1202"/>
                    <a:pt x="1625" y="770"/>
                    <a:pt x="1277" y="283"/>
                  </a:cubicBezTo>
                  <a:cubicBezTo>
                    <a:pt x="1151" y="99"/>
                    <a:pt x="946" y="1"/>
                    <a:pt x="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1234994" y="3100911"/>
              <a:ext cx="69950" cy="95211"/>
            </a:xfrm>
            <a:custGeom>
              <a:rect b="b" l="l" r="r" t="t"/>
              <a:pathLst>
                <a:path extrusionOk="0" h="3818" w="2805">
                  <a:moveTo>
                    <a:pt x="1402" y="442"/>
                  </a:moveTo>
                  <a:cubicBezTo>
                    <a:pt x="2047" y="442"/>
                    <a:pt x="2372" y="735"/>
                    <a:pt x="2372" y="1310"/>
                  </a:cubicBezTo>
                  <a:lnTo>
                    <a:pt x="2372" y="2508"/>
                  </a:lnTo>
                  <a:cubicBezTo>
                    <a:pt x="2372" y="3088"/>
                    <a:pt x="2047" y="3376"/>
                    <a:pt x="1402" y="3376"/>
                  </a:cubicBezTo>
                  <a:cubicBezTo>
                    <a:pt x="762" y="3376"/>
                    <a:pt x="437" y="3088"/>
                    <a:pt x="437" y="2508"/>
                  </a:cubicBezTo>
                  <a:lnTo>
                    <a:pt x="437" y="1310"/>
                  </a:lnTo>
                  <a:cubicBezTo>
                    <a:pt x="437" y="730"/>
                    <a:pt x="762" y="442"/>
                    <a:pt x="1402" y="442"/>
                  </a:cubicBezTo>
                  <a:close/>
                  <a:moveTo>
                    <a:pt x="1380" y="0"/>
                  </a:moveTo>
                  <a:cubicBezTo>
                    <a:pt x="703" y="0"/>
                    <a:pt x="0" y="357"/>
                    <a:pt x="0" y="1310"/>
                  </a:cubicBezTo>
                  <a:lnTo>
                    <a:pt x="0" y="2508"/>
                  </a:lnTo>
                  <a:cubicBezTo>
                    <a:pt x="0" y="3462"/>
                    <a:pt x="703" y="3818"/>
                    <a:pt x="1380" y="3818"/>
                  </a:cubicBezTo>
                  <a:cubicBezTo>
                    <a:pt x="1794" y="3818"/>
                    <a:pt x="2199" y="3685"/>
                    <a:pt x="2428" y="3473"/>
                  </a:cubicBezTo>
                  <a:cubicBezTo>
                    <a:pt x="2674" y="3251"/>
                    <a:pt x="2804" y="2916"/>
                    <a:pt x="2804" y="2508"/>
                  </a:cubicBezTo>
                  <a:lnTo>
                    <a:pt x="2804" y="1310"/>
                  </a:lnTo>
                  <a:cubicBezTo>
                    <a:pt x="2804" y="907"/>
                    <a:pt x="2674" y="568"/>
                    <a:pt x="2428" y="345"/>
                  </a:cubicBezTo>
                  <a:cubicBezTo>
                    <a:pt x="2199" y="134"/>
                    <a:pt x="1794" y="0"/>
                    <a:pt x="1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1254321" y="3118517"/>
              <a:ext cx="31521" cy="60000"/>
            </a:xfrm>
            <a:custGeom>
              <a:rect b="b" l="l" r="r" t="t"/>
              <a:pathLst>
                <a:path extrusionOk="0" h="2406" w="1264">
                  <a:moveTo>
                    <a:pt x="627" y="437"/>
                  </a:moveTo>
                  <a:cubicBezTo>
                    <a:pt x="813" y="437"/>
                    <a:pt x="827" y="488"/>
                    <a:pt x="827" y="604"/>
                  </a:cubicBezTo>
                  <a:lnTo>
                    <a:pt x="827" y="1802"/>
                  </a:lnTo>
                  <a:cubicBezTo>
                    <a:pt x="827" y="1918"/>
                    <a:pt x="822" y="1969"/>
                    <a:pt x="627" y="1969"/>
                  </a:cubicBezTo>
                  <a:cubicBezTo>
                    <a:pt x="437" y="1969"/>
                    <a:pt x="437" y="1927"/>
                    <a:pt x="437" y="1802"/>
                  </a:cubicBezTo>
                  <a:lnTo>
                    <a:pt x="437" y="604"/>
                  </a:lnTo>
                  <a:cubicBezTo>
                    <a:pt x="437" y="479"/>
                    <a:pt x="446" y="437"/>
                    <a:pt x="627" y="437"/>
                  </a:cubicBezTo>
                  <a:close/>
                  <a:moveTo>
                    <a:pt x="627" y="1"/>
                  </a:moveTo>
                  <a:cubicBezTo>
                    <a:pt x="228" y="1"/>
                    <a:pt x="1" y="219"/>
                    <a:pt x="1" y="604"/>
                  </a:cubicBezTo>
                  <a:lnTo>
                    <a:pt x="1" y="1802"/>
                  </a:lnTo>
                  <a:cubicBezTo>
                    <a:pt x="1" y="2192"/>
                    <a:pt x="223" y="2405"/>
                    <a:pt x="627" y="2405"/>
                  </a:cubicBezTo>
                  <a:cubicBezTo>
                    <a:pt x="1031" y="2405"/>
                    <a:pt x="1263" y="2183"/>
                    <a:pt x="1263" y="1802"/>
                  </a:cubicBezTo>
                  <a:lnTo>
                    <a:pt x="1263" y="604"/>
                  </a:lnTo>
                  <a:cubicBezTo>
                    <a:pt x="1263" y="224"/>
                    <a:pt x="1031" y="1"/>
                    <a:pt x="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1138685" y="3049989"/>
              <a:ext cx="31496" cy="59875"/>
            </a:xfrm>
            <a:custGeom>
              <a:rect b="b" l="l" r="r" t="t"/>
              <a:pathLst>
                <a:path extrusionOk="0" h="2401" w="1263">
                  <a:moveTo>
                    <a:pt x="627" y="437"/>
                  </a:moveTo>
                  <a:cubicBezTo>
                    <a:pt x="813" y="437"/>
                    <a:pt x="827" y="488"/>
                    <a:pt x="827" y="604"/>
                  </a:cubicBezTo>
                  <a:lnTo>
                    <a:pt x="827" y="1802"/>
                  </a:lnTo>
                  <a:cubicBezTo>
                    <a:pt x="827" y="1918"/>
                    <a:pt x="817" y="1969"/>
                    <a:pt x="627" y="1969"/>
                  </a:cubicBezTo>
                  <a:cubicBezTo>
                    <a:pt x="437" y="1969"/>
                    <a:pt x="437" y="1927"/>
                    <a:pt x="437" y="1802"/>
                  </a:cubicBezTo>
                  <a:lnTo>
                    <a:pt x="437" y="604"/>
                  </a:lnTo>
                  <a:cubicBezTo>
                    <a:pt x="437" y="474"/>
                    <a:pt x="446" y="437"/>
                    <a:pt x="627" y="437"/>
                  </a:cubicBezTo>
                  <a:close/>
                  <a:moveTo>
                    <a:pt x="627" y="1"/>
                  </a:moveTo>
                  <a:cubicBezTo>
                    <a:pt x="223" y="1"/>
                    <a:pt x="0" y="215"/>
                    <a:pt x="0" y="604"/>
                  </a:cubicBezTo>
                  <a:lnTo>
                    <a:pt x="0" y="1797"/>
                  </a:lnTo>
                  <a:cubicBezTo>
                    <a:pt x="0" y="2187"/>
                    <a:pt x="223" y="2401"/>
                    <a:pt x="627" y="2401"/>
                  </a:cubicBezTo>
                  <a:cubicBezTo>
                    <a:pt x="1031" y="2401"/>
                    <a:pt x="1263" y="2183"/>
                    <a:pt x="1263" y="1797"/>
                  </a:cubicBezTo>
                  <a:lnTo>
                    <a:pt x="1263" y="604"/>
                  </a:lnTo>
                  <a:cubicBezTo>
                    <a:pt x="1263" y="219"/>
                    <a:pt x="1031" y="1"/>
                    <a:pt x="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1119359" y="3032383"/>
              <a:ext cx="69925" cy="95087"/>
            </a:xfrm>
            <a:custGeom>
              <a:rect b="b" l="l" r="r" t="t"/>
              <a:pathLst>
                <a:path extrusionOk="0" h="3813" w="2804">
                  <a:moveTo>
                    <a:pt x="1402" y="438"/>
                  </a:moveTo>
                  <a:cubicBezTo>
                    <a:pt x="2047" y="438"/>
                    <a:pt x="2372" y="730"/>
                    <a:pt x="2372" y="1310"/>
                  </a:cubicBezTo>
                  <a:lnTo>
                    <a:pt x="2372" y="2508"/>
                  </a:lnTo>
                  <a:cubicBezTo>
                    <a:pt x="2372" y="3088"/>
                    <a:pt x="2047" y="3376"/>
                    <a:pt x="1402" y="3376"/>
                  </a:cubicBezTo>
                  <a:cubicBezTo>
                    <a:pt x="761" y="3376"/>
                    <a:pt x="437" y="3084"/>
                    <a:pt x="437" y="2508"/>
                  </a:cubicBezTo>
                  <a:lnTo>
                    <a:pt x="437" y="1310"/>
                  </a:lnTo>
                  <a:cubicBezTo>
                    <a:pt x="437" y="730"/>
                    <a:pt x="761" y="438"/>
                    <a:pt x="1402" y="438"/>
                  </a:cubicBezTo>
                  <a:close/>
                  <a:moveTo>
                    <a:pt x="1401" y="1"/>
                  </a:moveTo>
                  <a:cubicBezTo>
                    <a:pt x="1012" y="1"/>
                    <a:pt x="624" y="113"/>
                    <a:pt x="376" y="340"/>
                  </a:cubicBezTo>
                  <a:cubicBezTo>
                    <a:pt x="130" y="568"/>
                    <a:pt x="0" y="902"/>
                    <a:pt x="0" y="1310"/>
                  </a:cubicBezTo>
                  <a:lnTo>
                    <a:pt x="0" y="2508"/>
                  </a:lnTo>
                  <a:cubicBezTo>
                    <a:pt x="0" y="3297"/>
                    <a:pt x="488" y="3812"/>
                    <a:pt x="1402" y="3812"/>
                  </a:cubicBezTo>
                  <a:cubicBezTo>
                    <a:pt x="2316" y="3812"/>
                    <a:pt x="2804" y="3297"/>
                    <a:pt x="2804" y="2508"/>
                  </a:cubicBezTo>
                  <a:lnTo>
                    <a:pt x="2804" y="1310"/>
                  </a:lnTo>
                  <a:cubicBezTo>
                    <a:pt x="2804" y="902"/>
                    <a:pt x="2674" y="568"/>
                    <a:pt x="2428" y="340"/>
                  </a:cubicBezTo>
                  <a:cubicBezTo>
                    <a:pt x="2181" y="115"/>
                    <a:pt x="1791" y="1"/>
                    <a:pt x="1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1154546" y="3024652"/>
              <a:ext cx="111595" cy="177829"/>
            </a:xfrm>
            <a:custGeom>
              <a:rect b="b" l="l" r="r" t="t"/>
              <a:pathLst>
                <a:path extrusionOk="0" h="7131" w="4475">
                  <a:moveTo>
                    <a:pt x="3782" y="1"/>
                  </a:moveTo>
                  <a:cubicBezTo>
                    <a:pt x="3569" y="1"/>
                    <a:pt x="3364" y="105"/>
                    <a:pt x="3263" y="321"/>
                  </a:cubicBezTo>
                  <a:cubicBezTo>
                    <a:pt x="0" y="6847"/>
                    <a:pt x="232" y="6332"/>
                    <a:pt x="232" y="6522"/>
                  </a:cubicBezTo>
                  <a:cubicBezTo>
                    <a:pt x="237" y="6861"/>
                    <a:pt x="516" y="7130"/>
                    <a:pt x="854" y="7130"/>
                  </a:cubicBezTo>
                  <a:cubicBezTo>
                    <a:pt x="859" y="7130"/>
                    <a:pt x="863" y="7130"/>
                    <a:pt x="867" y="7130"/>
                  </a:cubicBezTo>
                  <a:cubicBezTo>
                    <a:pt x="1094" y="7130"/>
                    <a:pt x="1302" y="7006"/>
                    <a:pt x="1407" y="6805"/>
                  </a:cubicBezTo>
                  <a:lnTo>
                    <a:pt x="2646" y="4336"/>
                  </a:lnTo>
                  <a:cubicBezTo>
                    <a:pt x="2733" y="4163"/>
                    <a:pt x="2588" y="4018"/>
                    <a:pt x="2445" y="4018"/>
                  </a:cubicBezTo>
                  <a:cubicBezTo>
                    <a:pt x="2374" y="4018"/>
                    <a:pt x="2303" y="4054"/>
                    <a:pt x="2261" y="4141"/>
                  </a:cubicBezTo>
                  <a:lnTo>
                    <a:pt x="1021" y="6610"/>
                  </a:lnTo>
                  <a:cubicBezTo>
                    <a:pt x="984" y="6666"/>
                    <a:pt x="924" y="6699"/>
                    <a:pt x="854" y="6699"/>
                  </a:cubicBezTo>
                  <a:cubicBezTo>
                    <a:pt x="729" y="6699"/>
                    <a:pt x="622" y="6569"/>
                    <a:pt x="687" y="6453"/>
                  </a:cubicBezTo>
                  <a:lnTo>
                    <a:pt x="3653" y="511"/>
                  </a:lnTo>
                  <a:cubicBezTo>
                    <a:pt x="3680" y="456"/>
                    <a:pt x="3732" y="432"/>
                    <a:pt x="3788" y="432"/>
                  </a:cubicBezTo>
                  <a:cubicBezTo>
                    <a:pt x="3908" y="432"/>
                    <a:pt x="4045" y="542"/>
                    <a:pt x="3988" y="697"/>
                  </a:cubicBezTo>
                  <a:lnTo>
                    <a:pt x="2651" y="3366"/>
                  </a:lnTo>
                  <a:cubicBezTo>
                    <a:pt x="2564" y="3537"/>
                    <a:pt x="2708" y="3680"/>
                    <a:pt x="2851" y="3680"/>
                  </a:cubicBezTo>
                  <a:cubicBezTo>
                    <a:pt x="2922" y="3680"/>
                    <a:pt x="2993" y="3645"/>
                    <a:pt x="3036" y="3561"/>
                  </a:cubicBezTo>
                  <a:cubicBezTo>
                    <a:pt x="3574" y="2484"/>
                    <a:pt x="4382" y="882"/>
                    <a:pt x="4387" y="868"/>
                  </a:cubicBezTo>
                  <a:cubicBezTo>
                    <a:pt x="4475" y="660"/>
                    <a:pt x="4443" y="423"/>
                    <a:pt x="4303" y="246"/>
                  </a:cubicBezTo>
                  <a:cubicBezTo>
                    <a:pt x="4170" y="84"/>
                    <a:pt x="3973" y="1"/>
                    <a:pt x="37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56"/>
          <p:cNvGrpSpPr/>
          <p:nvPr/>
        </p:nvGrpSpPr>
        <p:grpSpPr>
          <a:xfrm>
            <a:off x="6597704" y="3532853"/>
            <a:ext cx="284662" cy="365683"/>
            <a:chOff x="6597704" y="3532853"/>
            <a:chExt cx="284662" cy="365683"/>
          </a:xfrm>
        </p:grpSpPr>
        <p:sp>
          <p:nvSpPr>
            <p:cNvPr id="2045" name="Google Shape;2045;p56"/>
            <p:cNvSpPr/>
            <p:nvPr/>
          </p:nvSpPr>
          <p:spPr>
            <a:xfrm>
              <a:off x="6621195" y="3556245"/>
              <a:ext cx="221470" cy="203365"/>
            </a:xfrm>
            <a:custGeom>
              <a:rect b="b" l="l" r="r" t="t"/>
              <a:pathLst>
                <a:path extrusionOk="0" h="8155" w="8881">
                  <a:moveTo>
                    <a:pt x="4795" y="1"/>
                  </a:moveTo>
                  <a:cubicBezTo>
                    <a:pt x="4086" y="1"/>
                    <a:pt x="3357" y="191"/>
                    <a:pt x="2674" y="611"/>
                  </a:cubicBezTo>
                  <a:cubicBezTo>
                    <a:pt x="1" y="2254"/>
                    <a:pt x="135" y="6167"/>
                    <a:pt x="2846" y="7653"/>
                  </a:cubicBezTo>
                  <a:cubicBezTo>
                    <a:pt x="3457" y="7987"/>
                    <a:pt x="4131" y="8154"/>
                    <a:pt x="4804" y="8154"/>
                  </a:cubicBezTo>
                  <a:cubicBezTo>
                    <a:pt x="5487" y="8154"/>
                    <a:pt x="6170" y="7982"/>
                    <a:pt x="6787" y="7639"/>
                  </a:cubicBezTo>
                  <a:cubicBezTo>
                    <a:pt x="6999" y="7517"/>
                    <a:pt x="6882" y="7226"/>
                    <a:pt x="6687" y="7226"/>
                  </a:cubicBezTo>
                  <a:cubicBezTo>
                    <a:pt x="6651" y="7226"/>
                    <a:pt x="6613" y="7236"/>
                    <a:pt x="6573" y="7258"/>
                  </a:cubicBezTo>
                  <a:cubicBezTo>
                    <a:pt x="6023" y="7557"/>
                    <a:pt x="5428" y="7700"/>
                    <a:pt x="4841" y="7700"/>
                  </a:cubicBezTo>
                  <a:cubicBezTo>
                    <a:pt x="3589" y="7700"/>
                    <a:pt x="2373" y="7051"/>
                    <a:pt x="1699" y="5894"/>
                  </a:cubicBezTo>
                  <a:cubicBezTo>
                    <a:pt x="706" y="4199"/>
                    <a:pt x="1245" y="2022"/>
                    <a:pt x="2906" y="983"/>
                  </a:cubicBezTo>
                  <a:cubicBezTo>
                    <a:pt x="3517" y="607"/>
                    <a:pt x="4169" y="436"/>
                    <a:pt x="4803" y="436"/>
                  </a:cubicBezTo>
                  <a:cubicBezTo>
                    <a:pt x="6705" y="436"/>
                    <a:pt x="8449" y="1968"/>
                    <a:pt x="8449" y="4074"/>
                  </a:cubicBezTo>
                  <a:cubicBezTo>
                    <a:pt x="8449" y="5105"/>
                    <a:pt x="8012" y="6093"/>
                    <a:pt x="7246" y="6785"/>
                  </a:cubicBezTo>
                  <a:cubicBezTo>
                    <a:pt x="7089" y="6935"/>
                    <a:pt x="7227" y="7158"/>
                    <a:pt x="7399" y="7158"/>
                  </a:cubicBezTo>
                  <a:cubicBezTo>
                    <a:pt x="7445" y="7158"/>
                    <a:pt x="7493" y="7142"/>
                    <a:pt x="7539" y="7105"/>
                  </a:cubicBezTo>
                  <a:cubicBezTo>
                    <a:pt x="8393" y="6330"/>
                    <a:pt x="8880" y="5230"/>
                    <a:pt x="8880" y="4074"/>
                  </a:cubicBezTo>
                  <a:cubicBezTo>
                    <a:pt x="8880" y="1714"/>
                    <a:pt x="6925" y="1"/>
                    <a:pt x="4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6597704" y="3549212"/>
              <a:ext cx="94214" cy="265435"/>
            </a:xfrm>
            <a:custGeom>
              <a:rect b="b" l="l" r="r" t="t"/>
              <a:pathLst>
                <a:path extrusionOk="0" h="10644" w="3778">
                  <a:moveTo>
                    <a:pt x="3327" y="0"/>
                  </a:moveTo>
                  <a:cubicBezTo>
                    <a:pt x="3290" y="0"/>
                    <a:pt x="3252" y="11"/>
                    <a:pt x="3212" y="35"/>
                  </a:cubicBezTo>
                  <a:cubicBezTo>
                    <a:pt x="891" y="1413"/>
                    <a:pt x="0" y="4481"/>
                    <a:pt x="1453" y="6914"/>
                  </a:cubicBezTo>
                  <a:lnTo>
                    <a:pt x="3301" y="10525"/>
                  </a:lnTo>
                  <a:cubicBezTo>
                    <a:pt x="3345" y="10609"/>
                    <a:pt x="3416" y="10643"/>
                    <a:pt x="3487" y="10643"/>
                  </a:cubicBezTo>
                  <a:cubicBezTo>
                    <a:pt x="3632" y="10643"/>
                    <a:pt x="3778" y="10497"/>
                    <a:pt x="3691" y="10325"/>
                  </a:cubicBezTo>
                  <a:lnTo>
                    <a:pt x="3686" y="10321"/>
                  </a:lnTo>
                  <a:lnTo>
                    <a:pt x="1829" y="6696"/>
                  </a:lnTo>
                  <a:cubicBezTo>
                    <a:pt x="497" y="4463"/>
                    <a:pt x="1323" y="1659"/>
                    <a:pt x="3431" y="411"/>
                  </a:cubicBezTo>
                  <a:cubicBezTo>
                    <a:pt x="3641" y="286"/>
                    <a:pt x="3518" y="0"/>
                    <a:pt x="3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6687678" y="3532853"/>
              <a:ext cx="194687" cy="365683"/>
            </a:xfrm>
            <a:custGeom>
              <a:rect b="b" l="l" r="r" t="t"/>
              <a:pathLst>
                <a:path extrusionOk="0" h="14664" w="7807">
                  <a:moveTo>
                    <a:pt x="2142" y="1"/>
                  </a:moveTo>
                  <a:cubicBezTo>
                    <a:pt x="1550" y="1"/>
                    <a:pt x="965" y="103"/>
                    <a:pt x="421" y="301"/>
                  </a:cubicBezTo>
                  <a:cubicBezTo>
                    <a:pt x="176" y="388"/>
                    <a:pt x="269" y="724"/>
                    <a:pt x="488" y="724"/>
                  </a:cubicBezTo>
                  <a:cubicBezTo>
                    <a:pt x="514" y="724"/>
                    <a:pt x="541" y="719"/>
                    <a:pt x="570" y="709"/>
                  </a:cubicBezTo>
                  <a:cubicBezTo>
                    <a:pt x="1076" y="523"/>
                    <a:pt x="1610" y="435"/>
                    <a:pt x="2143" y="435"/>
                  </a:cubicBezTo>
                  <a:cubicBezTo>
                    <a:pt x="5634" y="435"/>
                    <a:pt x="7806" y="4214"/>
                    <a:pt x="6149" y="7208"/>
                  </a:cubicBezTo>
                  <a:cubicBezTo>
                    <a:pt x="5834" y="7779"/>
                    <a:pt x="5875" y="7737"/>
                    <a:pt x="2728" y="13869"/>
                  </a:cubicBezTo>
                  <a:cubicBezTo>
                    <a:pt x="2605" y="14108"/>
                    <a:pt x="2373" y="14227"/>
                    <a:pt x="2142" y="14227"/>
                  </a:cubicBezTo>
                  <a:cubicBezTo>
                    <a:pt x="1910" y="14227"/>
                    <a:pt x="1679" y="14108"/>
                    <a:pt x="1559" y="13869"/>
                  </a:cubicBezTo>
                  <a:lnTo>
                    <a:pt x="477" y="11757"/>
                  </a:lnTo>
                  <a:cubicBezTo>
                    <a:pt x="433" y="11671"/>
                    <a:pt x="361" y="11635"/>
                    <a:pt x="289" y="11635"/>
                  </a:cubicBezTo>
                  <a:cubicBezTo>
                    <a:pt x="144" y="11635"/>
                    <a:pt x="0" y="11781"/>
                    <a:pt x="87" y="11952"/>
                  </a:cubicBezTo>
                  <a:lnTo>
                    <a:pt x="1169" y="14068"/>
                  </a:lnTo>
                  <a:cubicBezTo>
                    <a:pt x="1373" y="14465"/>
                    <a:pt x="1758" y="14663"/>
                    <a:pt x="2143" y="14663"/>
                  </a:cubicBezTo>
                  <a:cubicBezTo>
                    <a:pt x="2529" y="14663"/>
                    <a:pt x="2914" y="14465"/>
                    <a:pt x="3118" y="14068"/>
                  </a:cubicBezTo>
                  <a:cubicBezTo>
                    <a:pt x="3118" y="14064"/>
                    <a:pt x="6321" y="7792"/>
                    <a:pt x="6530" y="7416"/>
                  </a:cubicBezTo>
                  <a:cubicBezTo>
                    <a:pt x="7635" y="5421"/>
                    <a:pt x="7203" y="3062"/>
                    <a:pt x="5755" y="1540"/>
                  </a:cubicBezTo>
                  <a:cubicBezTo>
                    <a:pt x="4756" y="487"/>
                    <a:pt x="3432" y="1"/>
                    <a:pt x="2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6757329" y="3647167"/>
              <a:ext cx="56035" cy="75162"/>
            </a:xfrm>
            <a:custGeom>
              <a:rect b="b" l="l" r="r" t="t"/>
              <a:pathLst>
                <a:path extrusionOk="0" h="3014" w="2247">
                  <a:moveTo>
                    <a:pt x="1124" y="433"/>
                  </a:moveTo>
                  <a:cubicBezTo>
                    <a:pt x="1588" y="433"/>
                    <a:pt x="1811" y="637"/>
                    <a:pt x="1811" y="1050"/>
                  </a:cubicBezTo>
                  <a:lnTo>
                    <a:pt x="1811" y="1964"/>
                  </a:lnTo>
                  <a:cubicBezTo>
                    <a:pt x="1811" y="2373"/>
                    <a:pt x="1588" y="2577"/>
                    <a:pt x="1124" y="2577"/>
                  </a:cubicBezTo>
                  <a:cubicBezTo>
                    <a:pt x="659" y="2577"/>
                    <a:pt x="437" y="2373"/>
                    <a:pt x="437" y="1964"/>
                  </a:cubicBezTo>
                  <a:lnTo>
                    <a:pt x="437" y="1050"/>
                  </a:lnTo>
                  <a:cubicBezTo>
                    <a:pt x="437" y="637"/>
                    <a:pt x="659" y="433"/>
                    <a:pt x="1124" y="433"/>
                  </a:cubicBezTo>
                  <a:close/>
                  <a:moveTo>
                    <a:pt x="1124" y="1"/>
                  </a:moveTo>
                  <a:cubicBezTo>
                    <a:pt x="418" y="1"/>
                    <a:pt x="0" y="391"/>
                    <a:pt x="0" y="1050"/>
                  </a:cubicBezTo>
                  <a:lnTo>
                    <a:pt x="0" y="1964"/>
                  </a:lnTo>
                  <a:cubicBezTo>
                    <a:pt x="0" y="2619"/>
                    <a:pt x="423" y="3014"/>
                    <a:pt x="1124" y="3014"/>
                  </a:cubicBezTo>
                  <a:cubicBezTo>
                    <a:pt x="1829" y="3014"/>
                    <a:pt x="2247" y="2619"/>
                    <a:pt x="2247" y="1964"/>
                  </a:cubicBezTo>
                  <a:lnTo>
                    <a:pt x="2247" y="1050"/>
                  </a:lnTo>
                  <a:cubicBezTo>
                    <a:pt x="2247" y="391"/>
                    <a:pt x="1829" y="1"/>
                    <a:pt x="1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6772141" y="3660484"/>
              <a:ext cx="26658" cy="48429"/>
            </a:xfrm>
            <a:custGeom>
              <a:rect b="b" l="l" r="r" t="t"/>
              <a:pathLst>
                <a:path extrusionOk="0" h="1942" w="1069">
                  <a:moveTo>
                    <a:pt x="532" y="437"/>
                  </a:moveTo>
                  <a:cubicBezTo>
                    <a:pt x="562" y="437"/>
                    <a:pt x="592" y="442"/>
                    <a:pt x="622" y="451"/>
                  </a:cubicBezTo>
                  <a:cubicBezTo>
                    <a:pt x="641" y="488"/>
                    <a:pt x="627" y="576"/>
                    <a:pt x="632" y="1426"/>
                  </a:cubicBezTo>
                  <a:cubicBezTo>
                    <a:pt x="632" y="1449"/>
                    <a:pt x="627" y="1468"/>
                    <a:pt x="622" y="1491"/>
                  </a:cubicBezTo>
                  <a:cubicBezTo>
                    <a:pt x="592" y="1498"/>
                    <a:pt x="562" y="1501"/>
                    <a:pt x="532" y="1501"/>
                  </a:cubicBezTo>
                  <a:cubicBezTo>
                    <a:pt x="502" y="1501"/>
                    <a:pt x="472" y="1498"/>
                    <a:pt x="441" y="1491"/>
                  </a:cubicBezTo>
                  <a:cubicBezTo>
                    <a:pt x="437" y="1468"/>
                    <a:pt x="432" y="1444"/>
                    <a:pt x="437" y="1426"/>
                  </a:cubicBezTo>
                  <a:cubicBezTo>
                    <a:pt x="441" y="558"/>
                    <a:pt x="428" y="493"/>
                    <a:pt x="441" y="451"/>
                  </a:cubicBezTo>
                  <a:cubicBezTo>
                    <a:pt x="472" y="442"/>
                    <a:pt x="502" y="437"/>
                    <a:pt x="532" y="437"/>
                  </a:cubicBezTo>
                  <a:close/>
                  <a:moveTo>
                    <a:pt x="530" y="1"/>
                  </a:moveTo>
                  <a:cubicBezTo>
                    <a:pt x="195" y="1"/>
                    <a:pt x="0" y="191"/>
                    <a:pt x="0" y="516"/>
                  </a:cubicBezTo>
                  <a:lnTo>
                    <a:pt x="0" y="1430"/>
                  </a:lnTo>
                  <a:cubicBezTo>
                    <a:pt x="0" y="1755"/>
                    <a:pt x="195" y="1941"/>
                    <a:pt x="530" y="1941"/>
                  </a:cubicBezTo>
                  <a:cubicBezTo>
                    <a:pt x="864" y="1941"/>
                    <a:pt x="1068" y="1751"/>
                    <a:pt x="1068" y="1430"/>
                  </a:cubicBezTo>
                  <a:lnTo>
                    <a:pt x="1068" y="516"/>
                  </a:lnTo>
                  <a:cubicBezTo>
                    <a:pt x="1068" y="196"/>
                    <a:pt x="864" y="1"/>
                    <a:pt x="5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6683713" y="3608165"/>
              <a:ext cx="26633" cy="48304"/>
            </a:xfrm>
            <a:custGeom>
              <a:rect b="b" l="l" r="r" t="t"/>
              <a:pathLst>
                <a:path extrusionOk="0" h="1937" w="1068">
                  <a:moveTo>
                    <a:pt x="534" y="432"/>
                  </a:moveTo>
                  <a:cubicBezTo>
                    <a:pt x="564" y="432"/>
                    <a:pt x="594" y="437"/>
                    <a:pt x="622" y="446"/>
                  </a:cubicBezTo>
                  <a:cubicBezTo>
                    <a:pt x="641" y="488"/>
                    <a:pt x="627" y="576"/>
                    <a:pt x="631" y="1426"/>
                  </a:cubicBezTo>
                  <a:cubicBezTo>
                    <a:pt x="636" y="1449"/>
                    <a:pt x="631" y="1468"/>
                    <a:pt x="622" y="1491"/>
                  </a:cubicBezTo>
                  <a:cubicBezTo>
                    <a:pt x="594" y="1498"/>
                    <a:pt x="564" y="1501"/>
                    <a:pt x="534" y="1501"/>
                  </a:cubicBezTo>
                  <a:cubicBezTo>
                    <a:pt x="504" y="1501"/>
                    <a:pt x="474" y="1498"/>
                    <a:pt x="446" y="1491"/>
                  </a:cubicBezTo>
                  <a:cubicBezTo>
                    <a:pt x="427" y="1444"/>
                    <a:pt x="441" y="1375"/>
                    <a:pt x="436" y="511"/>
                  </a:cubicBezTo>
                  <a:cubicBezTo>
                    <a:pt x="436" y="488"/>
                    <a:pt x="441" y="465"/>
                    <a:pt x="446" y="446"/>
                  </a:cubicBezTo>
                  <a:cubicBezTo>
                    <a:pt x="474" y="437"/>
                    <a:pt x="504" y="432"/>
                    <a:pt x="534" y="432"/>
                  </a:cubicBezTo>
                  <a:close/>
                  <a:moveTo>
                    <a:pt x="534" y="1"/>
                  </a:moveTo>
                  <a:cubicBezTo>
                    <a:pt x="195" y="1"/>
                    <a:pt x="0" y="186"/>
                    <a:pt x="0" y="511"/>
                  </a:cubicBezTo>
                  <a:lnTo>
                    <a:pt x="0" y="1426"/>
                  </a:lnTo>
                  <a:cubicBezTo>
                    <a:pt x="0" y="1751"/>
                    <a:pt x="195" y="1936"/>
                    <a:pt x="534" y="1936"/>
                  </a:cubicBezTo>
                  <a:cubicBezTo>
                    <a:pt x="868" y="1936"/>
                    <a:pt x="1068" y="1746"/>
                    <a:pt x="1068" y="1426"/>
                  </a:cubicBezTo>
                  <a:lnTo>
                    <a:pt x="1068" y="511"/>
                  </a:lnTo>
                  <a:cubicBezTo>
                    <a:pt x="1068" y="191"/>
                    <a:pt x="868" y="1"/>
                    <a:pt x="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6669000" y="3594748"/>
              <a:ext cx="56060" cy="75137"/>
            </a:xfrm>
            <a:custGeom>
              <a:rect b="b" l="l" r="r" t="t"/>
              <a:pathLst>
                <a:path extrusionOk="0" h="3013" w="2248">
                  <a:moveTo>
                    <a:pt x="1124" y="437"/>
                  </a:moveTo>
                  <a:cubicBezTo>
                    <a:pt x="1583" y="437"/>
                    <a:pt x="1811" y="636"/>
                    <a:pt x="1811" y="1049"/>
                  </a:cubicBezTo>
                  <a:lnTo>
                    <a:pt x="1811" y="1964"/>
                  </a:lnTo>
                  <a:cubicBezTo>
                    <a:pt x="1811" y="2377"/>
                    <a:pt x="1583" y="2576"/>
                    <a:pt x="1124" y="2576"/>
                  </a:cubicBezTo>
                  <a:cubicBezTo>
                    <a:pt x="660" y="2576"/>
                    <a:pt x="437" y="2377"/>
                    <a:pt x="437" y="1964"/>
                  </a:cubicBezTo>
                  <a:lnTo>
                    <a:pt x="437" y="1049"/>
                  </a:lnTo>
                  <a:cubicBezTo>
                    <a:pt x="437" y="636"/>
                    <a:pt x="660" y="437"/>
                    <a:pt x="1124" y="437"/>
                  </a:cubicBezTo>
                  <a:close/>
                  <a:moveTo>
                    <a:pt x="1124" y="0"/>
                  </a:moveTo>
                  <a:cubicBezTo>
                    <a:pt x="418" y="0"/>
                    <a:pt x="1" y="395"/>
                    <a:pt x="1" y="1049"/>
                  </a:cubicBezTo>
                  <a:lnTo>
                    <a:pt x="1" y="1964"/>
                  </a:lnTo>
                  <a:cubicBezTo>
                    <a:pt x="1" y="2618"/>
                    <a:pt x="418" y="3013"/>
                    <a:pt x="1124" y="3013"/>
                  </a:cubicBezTo>
                  <a:cubicBezTo>
                    <a:pt x="1825" y="3013"/>
                    <a:pt x="2247" y="2623"/>
                    <a:pt x="2247" y="1964"/>
                  </a:cubicBezTo>
                  <a:lnTo>
                    <a:pt x="2247" y="1049"/>
                  </a:lnTo>
                  <a:cubicBezTo>
                    <a:pt x="2247" y="395"/>
                    <a:pt x="1825" y="0"/>
                    <a:pt x="1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6697254" y="3588713"/>
              <a:ext cx="86608" cy="138478"/>
            </a:xfrm>
            <a:custGeom>
              <a:rect b="b" l="l" r="r" t="t"/>
              <a:pathLst>
                <a:path extrusionOk="0" h="5553" w="3473">
                  <a:moveTo>
                    <a:pt x="2886" y="437"/>
                  </a:moveTo>
                  <a:cubicBezTo>
                    <a:pt x="2935" y="437"/>
                    <a:pt x="2999" y="475"/>
                    <a:pt x="2999" y="525"/>
                  </a:cubicBezTo>
                  <a:cubicBezTo>
                    <a:pt x="2999" y="572"/>
                    <a:pt x="738" y="5121"/>
                    <a:pt x="650" y="5121"/>
                  </a:cubicBezTo>
                  <a:cubicBezTo>
                    <a:pt x="599" y="5121"/>
                    <a:pt x="562" y="5084"/>
                    <a:pt x="553" y="5037"/>
                  </a:cubicBezTo>
                  <a:cubicBezTo>
                    <a:pt x="553" y="5019"/>
                    <a:pt x="2813" y="511"/>
                    <a:pt x="2832" y="465"/>
                  </a:cubicBezTo>
                  <a:lnTo>
                    <a:pt x="2836" y="465"/>
                  </a:lnTo>
                  <a:cubicBezTo>
                    <a:pt x="2844" y="446"/>
                    <a:pt x="2863" y="437"/>
                    <a:pt x="2886" y="437"/>
                  </a:cubicBezTo>
                  <a:close/>
                  <a:moveTo>
                    <a:pt x="2881" y="1"/>
                  </a:moveTo>
                  <a:cubicBezTo>
                    <a:pt x="2704" y="1"/>
                    <a:pt x="2531" y="85"/>
                    <a:pt x="2442" y="275"/>
                  </a:cubicBezTo>
                  <a:lnTo>
                    <a:pt x="177" y="4805"/>
                  </a:lnTo>
                  <a:cubicBezTo>
                    <a:pt x="0" y="5125"/>
                    <a:pt x="251" y="5552"/>
                    <a:pt x="650" y="5552"/>
                  </a:cubicBezTo>
                  <a:cubicBezTo>
                    <a:pt x="654" y="5553"/>
                    <a:pt x="658" y="5553"/>
                    <a:pt x="662" y="5553"/>
                  </a:cubicBezTo>
                  <a:cubicBezTo>
                    <a:pt x="853" y="5553"/>
                    <a:pt x="1028" y="5447"/>
                    <a:pt x="1119" y="5279"/>
                  </a:cubicBezTo>
                  <a:cubicBezTo>
                    <a:pt x="3472" y="572"/>
                    <a:pt x="3342" y="850"/>
                    <a:pt x="3356" y="795"/>
                  </a:cubicBezTo>
                  <a:cubicBezTo>
                    <a:pt x="3412" y="716"/>
                    <a:pt x="3440" y="623"/>
                    <a:pt x="3435" y="525"/>
                  </a:cubicBezTo>
                  <a:cubicBezTo>
                    <a:pt x="3435" y="201"/>
                    <a:pt x="3153" y="1"/>
                    <a:pt x="2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 name="Google Shape;2053;p56"/>
          <p:cNvGrpSpPr/>
          <p:nvPr/>
        </p:nvGrpSpPr>
        <p:grpSpPr>
          <a:xfrm>
            <a:off x="4717940" y="2927895"/>
            <a:ext cx="357679" cy="365758"/>
            <a:chOff x="4717940" y="2927895"/>
            <a:chExt cx="357679" cy="365758"/>
          </a:xfrm>
        </p:grpSpPr>
        <p:sp>
          <p:nvSpPr>
            <p:cNvPr id="2054" name="Google Shape;2054;p56"/>
            <p:cNvSpPr/>
            <p:nvPr/>
          </p:nvSpPr>
          <p:spPr>
            <a:xfrm>
              <a:off x="4717940" y="2927895"/>
              <a:ext cx="357679" cy="365758"/>
            </a:xfrm>
            <a:custGeom>
              <a:rect b="b" l="l" r="r" t="t"/>
              <a:pathLst>
                <a:path extrusionOk="0" h="14667" w="14343">
                  <a:moveTo>
                    <a:pt x="7215" y="8672"/>
                  </a:moveTo>
                  <a:cubicBezTo>
                    <a:pt x="8784" y="8672"/>
                    <a:pt x="10395" y="9162"/>
                    <a:pt x="11782" y="10258"/>
                  </a:cubicBezTo>
                  <a:cubicBezTo>
                    <a:pt x="12817" y="11075"/>
                    <a:pt x="13392" y="12050"/>
                    <a:pt x="13392" y="12115"/>
                  </a:cubicBezTo>
                  <a:cubicBezTo>
                    <a:pt x="13392" y="12161"/>
                    <a:pt x="13383" y="12138"/>
                    <a:pt x="12227" y="13039"/>
                  </a:cubicBezTo>
                  <a:cubicBezTo>
                    <a:pt x="12190" y="13067"/>
                    <a:pt x="12141" y="13079"/>
                    <a:pt x="12094" y="13079"/>
                  </a:cubicBezTo>
                  <a:cubicBezTo>
                    <a:pt x="12017" y="13079"/>
                    <a:pt x="11943" y="13047"/>
                    <a:pt x="11926" y="13002"/>
                  </a:cubicBezTo>
                  <a:cubicBezTo>
                    <a:pt x="11443" y="11832"/>
                    <a:pt x="10361" y="10987"/>
                    <a:pt x="9141" y="10569"/>
                  </a:cubicBezTo>
                  <a:cubicBezTo>
                    <a:pt x="9109" y="10557"/>
                    <a:pt x="9079" y="10551"/>
                    <a:pt x="9051" y="10551"/>
                  </a:cubicBezTo>
                  <a:cubicBezTo>
                    <a:pt x="8830" y="10551"/>
                    <a:pt x="8741" y="10904"/>
                    <a:pt x="8997" y="10978"/>
                  </a:cubicBezTo>
                  <a:cubicBezTo>
                    <a:pt x="9247" y="11061"/>
                    <a:pt x="9489" y="11168"/>
                    <a:pt x="9721" y="11289"/>
                  </a:cubicBezTo>
                  <a:cubicBezTo>
                    <a:pt x="8925" y="11681"/>
                    <a:pt x="8061" y="11877"/>
                    <a:pt x="7198" y="11877"/>
                  </a:cubicBezTo>
                  <a:cubicBezTo>
                    <a:pt x="6335" y="11877"/>
                    <a:pt x="5471" y="11681"/>
                    <a:pt x="4675" y="11289"/>
                  </a:cubicBezTo>
                  <a:cubicBezTo>
                    <a:pt x="5449" y="10879"/>
                    <a:pt x="6333" y="10686"/>
                    <a:pt x="7196" y="10686"/>
                  </a:cubicBezTo>
                  <a:cubicBezTo>
                    <a:pt x="7534" y="10686"/>
                    <a:pt x="7869" y="10716"/>
                    <a:pt x="8194" y="10774"/>
                  </a:cubicBezTo>
                  <a:cubicBezTo>
                    <a:pt x="8213" y="10778"/>
                    <a:pt x="8232" y="10780"/>
                    <a:pt x="8250" y="10780"/>
                  </a:cubicBezTo>
                  <a:cubicBezTo>
                    <a:pt x="8495" y="10780"/>
                    <a:pt x="8545" y="10385"/>
                    <a:pt x="8268" y="10346"/>
                  </a:cubicBezTo>
                  <a:cubicBezTo>
                    <a:pt x="7924" y="10286"/>
                    <a:pt x="7573" y="10256"/>
                    <a:pt x="7223" y="10256"/>
                  </a:cubicBezTo>
                  <a:cubicBezTo>
                    <a:pt x="5212" y="10256"/>
                    <a:pt x="3212" y="11236"/>
                    <a:pt x="2484" y="12988"/>
                  </a:cubicBezTo>
                  <a:cubicBezTo>
                    <a:pt x="2464" y="13034"/>
                    <a:pt x="2391" y="13065"/>
                    <a:pt x="2315" y="13065"/>
                  </a:cubicBezTo>
                  <a:cubicBezTo>
                    <a:pt x="2268" y="13065"/>
                    <a:pt x="2220" y="13053"/>
                    <a:pt x="2183" y="13025"/>
                  </a:cubicBezTo>
                  <a:cubicBezTo>
                    <a:pt x="999" y="12115"/>
                    <a:pt x="985" y="12143"/>
                    <a:pt x="1017" y="12087"/>
                  </a:cubicBezTo>
                  <a:cubicBezTo>
                    <a:pt x="2208" y="9975"/>
                    <a:pt x="4657" y="8672"/>
                    <a:pt x="7215" y="8672"/>
                  </a:cubicBezTo>
                  <a:close/>
                  <a:moveTo>
                    <a:pt x="1041" y="12700"/>
                  </a:moveTo>
                  <a:lnTo>
                    <a:pt x="1844" y="13308"/>
                  </a:lnTo>
                  <a:lnTo>
                    <a:pt x="1407" y="14046"/>
                  </a:lnTo>
                  <a:cubicBezTo>
                    <a:pt x="1342" y="13726"/>
                    <a:pt x="1398" y="13559"/>
                    <a:pt x="1231" y="13433"/>
                  </a:cubicBezTo>
                  <a:cubicBezTo>
                    <a:pt x="1166" y="13387"/>
                    <a:pt x="1098" y="13372"/>
                    <a:pt x="1028" y="13372"/>
                  </a:cubicBezTo>
                  <a:cubicBezTo>
                    <a:pt x="915" y="13372"/>
                    <a:pt x="798" y="13412"/>
                    <a:pt x="683" y="13424"/>
                  </a:cubicBezTo>
                  <a:lnTo>
                    <a:pt x="1041" y="12700"/>
                  </a:lnTo>
                  <a:close/>
                  <a:moveTo>
                    <a:pt x="13369" y="12704"/>
                  </a:moveTo>
                  <a:lnTo>
                    <a:pt x="13727" y="13424"/>
                  </a:lnTo>
                  <a:cubicBezTo>
                    <a:pt x="13605" y="13412"/>
                    <a:pt x="13491" y="13370"/>
                    <a:pt x="13380" y="13370"/>
                  </a:cubicBezTo>
                  <a:cubicBezTo>
                    <a:pt x="13312" y="13370"/>
                    <a:pt x="13246" y="13386"/>
                    <a:pt x="13179" y="13433"/>
                  </a:cubicBezTo>
                  <a:lnTo>
                    <a:pt x="13179" y="13438"/>
                  </a:lnTo>
                  <a:cubicBezTo>
                    <a:pt x="13012" y="13559"/>
                    <a:pt x="13063" y="13726"/>
                    <a:pt x="13003" y="14046"/>
                  </a:cubicBezTo>
                  <a:lnTo>
                    <a:pt x="12571" y="13317"/>
                  </a:lnTo>
                  <a:lnTo>
                    <a:pt x="13369" y="12704"/>
                  </a:lnTo>
                  <a:close/>
                  <a:moveTo>
                    <a:pt x="7207" y="1"/>
                  </a:moveTo>
                  <a:cubicBezTo>
                    <a:pt x="7100" y="1"/>
                    <a:pt x="6992" y="4"/>
                    <a:pt x="6885" y="9"/>
                  </a:cubicBezTo>
                  <a:cubicBezTo>
                    <a:pt x="6593" y="9"/>
                    <a:pt x="6605" y="443"/>
                    <a:pt x="6878" y="443"/>
                  </a:cubicBezTo>
                  <a:cubicBezTo>
                    <a:pt x="6888" y="443"/>
                    <a:pt x="6898" y="442"/>
                    <a:pt x="6908" y="441"/>
                  </a:cubicBezTo>
                  <a:cubicBezTo>
                    <a:pt x="7008" y="436"/>
                    <a:pt x="7107" y="433"/>
                    <a:pt x="7206" y="433"/>
                  </a:cubicBezTo>
                  <a:cubicBezTo>
                    <a:pt x="9330" y="433"/>
                    <a:pt x="11289" y="1611"/>
                    <a:pt x="12278" y="3509"/>
                  </a:cubicBezTo>
                  <a:cubicBezTo>
                    <a:pt x="13314" y="5491"/>
                    <a:pt x="13095" y="7900"/>
                    <a:pt x="11717" y="9669"/>
                  </a:cubicBezTo>
                  <a:cubicBezTo>
                    <a:pt x="10364" y="8715"/>
                    <a:pt x="8783" y="8238"/>
                    <a:pt x="7202" y="8238"/>
                  </a:cubicBezTo>
                  <a:cubicBezTo>
                    <a:pt x="5621" y="8238"/>
                    <a:pt x="4039" y="8715"/>
                    <a:pt x="2684" y="9669"/>
                  </a:cubicBezTo>
                  <a:cubicBezTo>
                    <a:pt x="84" y="6341"/>
                    <a:pt x="1923" y="1374"/>
                    <a:pt x="6082" y="543"/>
                  </a:cubicBezTo>
                  <a:cubicBezTo>
                    <a:pt x="6356" y="504"/>
                    <a:pt x="6302" y="112"/>
                    <a:pt x="6061" y="112"/>
                  </a:cubicBezTo>
                  <a:cubicBezTo>
                    <a:pt x="6041" y="112"/>
                    <a:pt x="6020" y="115"/>
                    <a:pt x="5998" y="121"/>
                  </a:cubicBezTo>
                  <a:cubicBezTo>
                    <a:pt x="2136" y="891"/>
                    <a:pt x="1" y="5055"/>
                    <a:pt x="1565" y="8624"/>
                  </a:cubicBezTo>
                  <a:cubicBezTo>
                    <a:pt x="1769" y="9089"/>
                    <a:pt x="2029" y="9525"/>
                    <a:pt x="2340" y="9924"/>
                  </a:cubicBezTo>
                  <a:cubicBezTo>
                    <a:pt x="1653" y="10458"/>
                    <a:pt x="1078" y="11122"/>
                    <a:pt x="641" y="11874"/>
                  </a:cubicBezTo>
                  <a:cubicBezTo>
                    <a:pt x="544" y="12050"/>
                    <a:pt x="563" y="12268"/>
                    <a:pt x="697" y="12421"/>
                  </a:cubicBezTo>
                  <a:lnTo>
                    <a:pt x="200" y="13424"/>
                  </a:lnTo>
                  <a:cubicBezTo>
                    <a:pt x="67" y="13639"/>
                    <a:pt x="240" y="13893"/>
                    <a:pt x="491" y="13893"/>
                  </a:cubicBezTo>
                  <a:cubicBezTo>
                    <a:pt x="511" y="13893"/>
                    <a:pt x="532" y="13892"/>
                    <a:pt x="553" y="13888"/>
                  </a:cubicBezTo>
                  <a:lnTo>
                    <a:pt x="939" y="13819"/>
                  </a:lnTo>
                  <a:lnTo>
                    <a:pt x="1017" y="14394"/>
                  </a:lnTo>
                  <a:cubicBezTo>
                    <a:pt x="1042" y="14571"/>
                    <a:pt x="1201" y="14667"/>
                    <a:pt x="1357" y="14667"/>
                  </a:cubicBezTo>
                  <a:cubicBezTo>
                    <a:pt x="1467" y="14667"/>
                    <a:pt x="1575" y="14619"/>
                    <a:pt x="1635" y="14519"/>
                  </a:cubicBezTo>
                  <a:lnTo>
                    <a:pt x="2234" y="13494"/>
                  </a:lnTo>
                  <a:cubicBezTo>
                    <a:pt x="2264" y="13498"/>
                    <a:pt x="2295" y="13500"/>
                    <a:pt x="2326" y="13500"/>
                  </a:cubicBezTo>
                  <a:cubicBezTo>
                    <a:pt x="2561" y="13500"/>
                    <a:pt x="2794" y="13377"/>
                    <a:pt x="2888" y="13159"/>
                  </a:cubicBezTo>
                  <a:cubicBezTo>
                    <a:pt x="3153" y="12519"/>
                    <a:pt x="3631" y="11971"/>
                    <a:pt x="4243" y="11553"/>
                  </a:cubicBezTo>
                  <a:cubicBezTo>
                    <a:pt x="5165" y="12059"/>
                    <a:pt x="6184" y="12312"/>
                    <a:pt x="7203" y="12312"/>
                  </a:cubicBezTo>
                  <a:cubicBezTo>
                    <a:pt x="8222" y="12312"/>
                    <a:pt x="9240" y="12059"/>
                    <a:pt x="10162" y="11553"/>
                  </a:cubicBezTo>
                  <a:cubicBezTo>
                    <a:pt x="10788" y="11980"/>
                    <a:pt x="11262" y="12537"/>
                    <a:pt x="11526" y="13169"/>
                  </a:cubicBezTo>
                  <a:cubicBezTo>
                    <a:pt x="11617" y="13390"/>
                    <a:pt x="11849" y="13514"/>
                    <a:pt x="12087" y="13514"/>
                  </a:cubicBezTo>
                  <a:cubicBezTo>
                    <a:pt x="12118" y="13514"/>
                    <a:pt x="12150" y="13512"/>
                    <a:pt x="12181" y="13508"/>
                  </a:cubicBezTo>
                  <a:cubicBezTo>
                    <a:pt x="12808" y="14570"/>
                    <a:pt x="12775" y="14519"/>
                    <a:pt x="12798" y="14547"/>
                  </a:cubicBezTo>
                  <a:cubicBezTo>
                    <a:pt x="12867" y="14629"/>
                    <a:pt x="12964" y="14666"/>
                    <a:pt x="13060" y="14666"/>
                  </a:cubicBezTo>
                  <a:cubicBezTo>
                    <a:pt x="13216" y="14666"/>
                    <a:pt x="13369" y="14567"/>
                    <a:pt x="13392" y="14394"/>
                  </a:cubicBezTo>
                  <a:lnTo>
                    <a:pt x="13471" y="13819"/>
                  </a:lnTo>
                  <a:lnTo>
                    <a:pt x="13857" y="13888"/>
                  </a:lnTo>
                  <a:cubicBezTo>
                    <a:pt x="13878" y="13892"/>
                    <a:pt x="13898" y="13893"/>
                    <a:pt x="13918" y="13893"/>
                  </a:cubicBezTo>
                  <a:cubicBezTo>
                    <a:pt x="14169" y="13893"/>
                    <a:pt x="14343" y="13635"/>
                    <a:pt x="14209" y="13424"/>
                  </a:cubicBezTo>
                  <a:lnTo>
                    <a:pt x="13713" y="12426"/>
                  </a:lnTo>
                  <a:cubicBezTo>
                    <a:pt x="13843" y="12273"/>
                    <a:pt x="13866" y="12055"/>
                    <a:pt x="13768" y="11883"/>
                  </a:cubicBezTo>
                  <a:cubicBezTo>
                    <a:pt x="13332" y="11126"/>
                    <a:pt x="12752" y="10463"/>
                    <a:pt x="12065" y="9924"/>
                  </a:cubicBezTo>
                  <a:cubicBezTo>
                    <a:pt x="13541" y="8026"/>
                    <a:pt x="13773" y="5435"/>
                    <a:pt x="12659" y="3305"/>
                  </a:cubicBezTo>
                  <a:cubicBezTo>
                    <a:pt x="11595" y="1265"/>
                    <a:pt x="9489" y="1"/>
                    <a:pt x="72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4777092" y="2995824"/>
              <a:ext cx="87082" cy="130598"/>
            </a:xfrm>
            <a:custGeom>
              <a:rect b="b" l="l" r="r" t="t"/>
              <a:pathLst>
                <a:path extrusionOk="0" h="5237" w="3492">
                  <a:moveTo>
                    <a:pt x="776" y="1"/>
                  </a:moveTo>
                  <a:cubicBezTo>
                    <a:pt x="697" y="1"/>
                    <a:pt x="433" y="33"/>
                    <a:pt x="400" y="465"/>
                  </a:cubicBezTo>
                  <a:lnTo>
                    <a:pt x="354" y="915"/>
                  </a:lnTo>
                  <a:cubicBezTo>
                    <a:pt x="331" y="1074"/>
                    <a:pt x="450" y="1160"/>
                    <a:pt x="568" y="1160"/>
                  </a:cubicBezTo>
                  <a:cubicBezTo>
                    <a:pt x="671" y="1160"/>
                    <a:pt x="775" y="1095"/>
                    <a:pt x="785" y="957"/>
                  </a:cubicBezTo>
                  <a:cubicBezTo>
                    <a:pt x="836" y="423"/>
                    <a:pt x="832" y="460"/>
                    <a:pt x="841" y="432"/>
                  </a:cubicBezTo>
                  <a:lnTo>
                    <a:pt x="2781" y="432"/>
                  </a:lnTo>
                  <a:cubicBezTo>
                    <a:pt x="2837" y="530"/>
                    <a:pt x="2837" y="646"/>
                    <a:pt x="2781" y="743"/>
                  </a:cubicBezTo>
                  <a:lnTo>
                    <a:pt x="1314" y="743"/>
                  </a:lnTo>
                  <a:cubicBezTo>
                    <a:pt x="1203" y="743"/>
                    <a:pt x="1110" y="832"/>
                    <a:pt x="1101" y="943"/>
                  </a:cubicBezTo>
                  <a:lnTo>
                    <a:pt x="1022" y="2020"/>
                  </a:lnTo>
                  <a:cubicBezTo>
                    <a:pt x="1013" y="2145"/>
                    <a:pt x="1110" y="2252"/>
                    <a:pt x="1240" y="2252"/>
                  </a:cubicBezTo>
                  <a:cubicBezTo>
                    <a:pt x="1259" y="2256"/>
                    <a:pt x="1287" y="2258"/>
                    <a:pt x="1323" y="2258"/>
                  </a:cubicBezTo>
                  <a:cubicBezTo>
                    <a:pt x="1408" y="2258"/>
                    <a:pt x="1537" y="2249"/>
                    <a:pt x="1687" y="2249"/>
                  </a:cubicBezTo>
                  <a:cubicBezTo>
                    <a:pt x="2233" y="2249"/>
                    <a:pt x="3055" y="2364"/>
                    <a:pt x="3055" y="3431"/>
                  </a:cubicBezTo>
                  <a:cubicBezTo>
                    <a:pt x="3032" y="3505"/>
                    <a:pt x="3255" y="4805"/>
                    <a:pt x="1755" y="4805"/>
                  </a:cubicBezTo>
                  <a:cubicBezTo>
                    <a:pt x="846" y="4805"/>
                    <a:pt x="433" y="4304"/>
                    <a:pt x="433" y="3839"/>
                  </a:cubicBezTo>
                  <a:cubicBezTo>
                    <a:pt x="433" y="3714"/>
                    <a:pt x="433" y="3672"/>
                    <a:pt x="637" y="3672"/>
                  </a:cubicBezTo>
                  <a:cubicBezTo>
                    <a:pt x="799" y="3672"/>
                    <a:pt x="836" y="3705"/>
                    <a:pt x="836" y="3705"/>
                  </a:cubicBezTo>
                  <a:cubicBezTo>
                    <a:pt x="836" y="3709"/>
                    <a:pt x="846" y="3719"/>
                    <a:pt x="846" y="3784"/>
                  </a:cubicBezTo>
                  <a:cubicBezTo>
                    <a:pt x="846" y="4206"/>
                    <a:pt x="1203" y="4494"/>
                    <a:pt x="1732" y="4494"/>
                  </a:cubicBezTo>
                  <a:cubicBezTo>
                    <a:pt x="2303" y="4494"/>
                    <a:pt x="2642" y="4141"/>
                    <a:pt x="2642" y="3556"/>
                  </a:cubicBezTo>
                  <a:lnTo>
                    <a:pt x="2642" y="3431"/>
                  </a:lnTo>
                  <a:cubicBezTo>
                    <a:pt x="2642" y="2837"/>
                    <a:pt x="2303" y="2484"/>
                    <a:pt x="1742" y="2484"/>
                  </a:cubicBezTo>
                  <a:lnTo>
                    <a:pt x="776" y="2484"/>
                  </a:lnTo>
                  <a:cubicBezTo>
                    <a:pt x="769" y="2485"/>
                    <a:pt x="763" y="2485"/>
                    <a:pt x="756" y="2485"/>
                  </a:cubicBezTo>
                  <a:cubicBezTo>
                    <a:pt x="726" y="2485"/>
                    <a:pt x="696" y="2477"/>
                    <a:pt x="669" y="2465"/>
                  </a:cubicBezTo>
                  <a:cubicBezTo>
                    <a:pt x="669" y="2456"/>
                    <a:pt x="646" y="2456"/>
                    <a:pt x="655" y="2298"/>
                  </a:cubicBezTo>
                  <a:cubicBezTo>
                    <a:pt x="669" y="2062"/>
                    <a:pt x="679" y="2062"/>
                    <a:pt x="697" y="1820"/>
                  </a:cubicBezTo>
                  <a:cubicBezTo>
                    <a:pt x="720" y="1661"/>
                    <a:pt x="600" y="1574"/>
                    <a:pt x="481" y="1574"/>
                  </a:cubicBezTo>
                  <a:cubicBezTo>
                    <a:pt x="379" y="1574"/>
                    <a:pt x="276" y="1639"/>
                    <a:pt x="265" y="1778"/>
                  </a:cubicBezTo>
                  <a:cubicBezTo>
                    <a:pt x="224" y="2275"/>
                    <a:pt x="80" y="2916"/>
                    <a:pt x="776" y="2916"/>
                  </a:cubicBezTo>
                  <a:lnTo>
                    <a:pt x="1742" y="2916"/>
                  </a:lnTo>
                  <a:cubicBezTo>
                    <a:pt x="2317" y="2916"/>
                    <a:pt x="2192" y="3468"/>
                    <a:pt x="2210" y="3552"/>
                  </a:cubicBezTo>
                  <a:cubicBezTo>
                    <a:pt x="2210" y="3909"/>
                    <a:pt x="2066" y="4062"/>
                    <a:pt x="1732" y="4062"/>
                  </a:cubicBezTo>
                  <a:cubicBezTo>
                    <a:pt x="1658" y="4062"/>
                    <a:pt x="1277" y="4048"/>
                    <a:pt x="1277" y="3779"/>
                  </a:cubicBezTo>
                  <a:cubicBezTo>
                    <a:pt x="1277" y="3533"/>
                    <a:pt x="1166" y="3241"/>
                    <a:pt x="641" y="3241"/>
                  </a:cubicBezTo>
                  <a:cubicBezTo>
                    <a:pt x="112" y="3241"/>
                    <a:pt x="1" y="3566"/>
                    <a:pt x="1" y="3839"/>
                  </a:cubicBezTo>
                  <a:cubicBezTo>
                    <a:pt x="1" y="4536"/>
                    <a:pt x="604" y="5237"/>
                    <a:pt x="1755" y="5237"/>
                  </a:cubicBezTo>
                  <a:cubicBezTo>
                    <a:pt x="2860" y="5237"/>
                    <a:pt x="3491" y="4624"/>
                    <a:pt x="3491" y="3552"/>
                  </a:cubicBezTo>
                  <a:lnTo>
                    <a:pt x="3491" y="3431"/>
                  </a:lnTo>
                  <a:cubicBezTo>
                    <a:pt x="3491" y="1924"/>
                    <a:pt x="2200" y="1819"/>
                    <a:pt x="1684" y="1819"/>
                  </a:cubicBezTo>
                  <a:cubicBezTo>
                    <a:pt x="1601" y="1819"/>
                    <a:pt x="1538" y="1822"/>
                    <a:pt x="1504" y="1822"/>
                  </a:cubicBezTo>
                  <a:cubicBezTo>
                    <a:pt x="1490" y="1822"/>
                    <a:pt x="1481" y="1821"/>
                    <a:pt x="1477" y="1820"/>
                  </a:cubicBezTo>
                  <a:lnTo>
                    <a:pt x="1523" y="1175"/>
                  </a:lnTo>
                  <a:lnTo>
                    <a:pt x="2786" y="1175"/>
                  </a:lnTo>
                  <a:cubicBezTo>
                    <a:pt x="3413" y="1175"/>
                    <a:pt x="3417" y="1"/>
                    <a:pt x="27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4890532" y="3014353"/>
              <a:ext cx="44838" cy="93541"/>
            </a:xfrm>
            <a:custGeom>
              <a:rect b="b" l="l" r="r" t="t"/>
              <a:pathLst>
                <a:path extrusionOk="0" h="3751" w="1798">
                  <a:moveTo>
                    <a:pt x="897" y="432"/>
                  </a:moveTo>
                  <a:cubicBezTo>
                    <a:pt x="1115" y="432"/>
                    <a:pt x="1366" y="488"/>
                    <a:pt x="1366" y="966"/>
                  </a:cubicBezTo>
                  <a:lnTo>
                    <a:pt x="1366" y="2785"/>
                  </a:lnTo>
                  <a:cubicBezTo>
                    <a:pt x="1366" y="3254"/>
                    <a:pt x="1115" y="3315"/>
                    <a:pt x="897" y="3315"/>
                  </a:cubicBezTo>
                  <a:cubicBezTo>
                    <a:pt x="655" y="3315"/>
                    <a:pt x="432" y="3254"/>
                    <a:pt x="432" y="2785"/>
                  </a:cubicBezTo>
                  <a:lnTo>
                    <a:pt x="432" y="966"/>
                  </a:lnTo>
                  <a:cubicBezTo>
                    <a:pt x="432" y="497"/>
                    <a:pt x="655" y="432"/>
                    <a:pt x="897" y="432"/>
                  </a:cubicBezTo>
                  <a:close/>
                  <a:moveTo>
                    <a:pt x="897" y="0"/>
                  </a:moveTo>
                  <a:cubicBezTo>
                    <a:pt x="330" y="0"/>
                    <a:pt x="1" y="348"/>
                    <a:pt x="1" y="966"/>
                  </a:cubicBezTo>
                  <a:lnTo>
                    <a:pt x="1" y="2785"/>
                  </a:lnTo>
                  <a:cubicBezTo>
                    <a:pt x="1" y="3398"/>
                    <a:pt x="330" y="3751"/>
                    <a:pt x="897" y="3751"/>
                  </a:cubicBezTo>
                  <a:cubicBezTo>
                    <a:pt x="1458" y="3751"/>
                    <a:pt x="1797" y="3389"/>
                    <a:pt x="1797" y="2785"/>
                  </a:cubicBezTo>
                  <a:lnTo>
                    <a:pt x="1797" y="966"/>
                  </a:lnTo>
                  <a:cubicBezTo>
                    <a:pt x="1797" y="358"/>
                    <a:pt x="1463" y="0"/>
                    <a:pt x="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4869485" y="2995700"/>
              <a:ext cx="86932" cy="130722"/>
            </a:xfrm>
            <a:custGeom>
              <a:rect b="b" l="l" r="r" t="t"/>
              <a:pathLst>
                <a:path extrusionOk="0" h="5242" w="3486">
                  <a:moveTo>
                    <a:pt x="1741" y="437"/>
                  </a:moveTo>
                  <a:cubicBezTo>
                    <a:pt x="2609" y="437"/>
                    <a:pt x="3054" y="864"/>
                    <a:pt x="3054" y="1714"/>
                  </a:cubicBezTo>
                  <a:lnTo>
                    <a:pt x="3054" y="3533"/>
                  </a:lnTo>
                  <a:cubicBezTo>
                    <a:pt x="3054" y="4378"/>
                    <a:pt x="2613" y="4810"/>
                    <a:pt x="1741" y="4810"/>
                  </a:cubicBezTo>
                  <a:cubicBezTo>
                    <a:pt x="868" y="4810"/>
                    <a:pt x="432" y="4378"/>
                    <a:pt x="432" y="3533"/>
                  </a:cubicBezTo>
                  <a:lnTo>
                    <a:pt x="432" y="1714"/>
                  </a:lnTo>
                  <a:cubicBezTo>
                    <a:pt x="432" y="864"/>
                    <a:pt x="873" y="437"/>
                    <a:pt x="1741" y="437"/>
                  </a:cubicBezTo>
                  <a:close/>
                  <a:moveTo>
                    <a:pt x="1741" y="1"/>
                  </a:moveTo>
                  <a:cubicBezTo>
                    <a:pt x="631" y="1"/>
                    <a:pt x="0" y="628"/>
                    <a:pt x="0" y="1714"/>
                  </a:cubicBezTo>
                  <a:lnTo>
                    <a:pt x="0" y="3533"/>
                  </a:lnTo>
                  <a:cubicBezTo>
                    <a:pt x="0" y="4620"/>
                    <a:pt x="631" y="5242"/>
                    <a:pt x="1741" y="5242"/>
                  </a:cubicBezTo>
                  <a:cubicBezTo>
                    <a:pt x="2845" y="5242"/>
                    <a:pt x="3486" y="4620"/>
                    <a:pt x="3486" y="3533"/>
                  </a:cubicBezTo>
                  <a:lnTo>
                    <a:pt x="3486" y="1714"/>
                  </a:lnTo>
                  <a:cubicBezTo>
                    <a:pt x="3486" y="628"/>
                    <a:pt x="2850" y="1"/>
                    <a:pt x="1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4959759" y="3061684"/>
              <a:ext cx="28977" cy="39725"/>
            </a:xfrm>
            <a:custGeom>
              <a:rect b="b" l="l" r="r" t="t"/>
              <a:pathLst>
                <a:path extrusionOk="0" h="1593" w="1162">
                  <a:moveTo>
                    <a:pt x="581" y="335"/>
                  </a:moveTo>
                  <a:cubicBezTo>
                    <a:pt x="697" y="335"/>
                    <a:pt x="771" y="395"/>
                    <a:pt x="771" y="521"/>
                  </a:cubicBezTo>
                  <a:lnTo>
                    <a:pt x="771" y="1068"/>
                  </a:lnTo>
                  <a:cubicBezTo>
                    <a:pt x="771" y="1198"/>
                    <a:pt x="697" y="1254"/>
                    <a:pt x="581" y="1254"/>
                  </a:cubicBezTo>
                  <a:cubicBezTo>
                    <a:pt x="460" y="1254"/>
                    <a:pt x="391" y="1198"/>
                    <a:pt x="391" y="1068"/>
                  </a:cubicBezTo>
                  <a:lnTo>
                    <a:pt x="391" y="521"/>
                  </a:lnTo>
                  <a:cubicBezTo>
                    <a:pt x="391" y="395"/>
                    <a:pt x="460" y="335"/>
                    <a:pt x="581" y="335"/>
                  </a:cubicBezTo>
                  <a:close/>
                  <a:moveTo>
                    <a:pt x="581" y="1"/>
                  </a:moveTo>
                  <a:cubicBezTo>
                    <a:pt x="251" y="1"/>
                    <a:pt x="1" y="140"/>
                    <a:pt x="1" y="525"/>
                  </a:cubicBezTo>
                  <a:lnTo>
                    <a:pt x="1" y="1073"/>
                  </a:lnTo>
                  <a:cubicBezTo>
                    <a:pt x="1" y="1454"/>
                    <a:pt x="251" y="1593"/>
                    <a:pt x="581" y="1593"/>
                  </a:cubicBezTo>
                  <a:cubicBezTo>
                    <a:pt x="910" y="1593"/>
                    <a:pt x="1161" y="1454"/>
                    <a:pt x="1161" y="1073"/>
                  </a:cubicBezTo>
                  <a:lnTo>
                    <a:pt x="1161" y="521"/>
                  </a:lnTo>
                  <a:cubicBezTo>
                    <a:pt x="1156" y="140"/>
                    <a:pt x="901"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4973424" y="3058243"/>
              <a:ext cx="46334" cy="78154"/>
            </a:xfrm>
            <a:custGeom>
              <a:rect b="b" l="l" r="r" t="t"/>
              <a:pathLst>
                <a:path extrusionOk="0" h="3134" w="1858">
                  <a:moveTo>
                    <a:pt x="1545" y="1"/>
                  </a:moveTo>
                  <a:cubicBezTo>
                    <a:pt x="1491" y="1"/>
                    <a:pt x="1443" y="23"/>
                    <a:pt x="1416" y="78"/>
                  </a:cubicBezTo>
                  <a:lnTo>
                    <a:pt x="61" y="2854"/>
                  </a:lnTo>
                  <a:cubicBezTo>
                    <a:pt x="0" y="2984"/>
                    <a:pt x="107" y="3133"/>
                    <a:pt x="260" y="3133"/>
                  </a:cubicBezTo>
                  <a:cubicBezTo>
                    <a:pt x="264" y="3133"/>
                    <a:pt x="268" y="3133"/>
                    <a:pt x="272" y="3133"/>
                  </a:cubicBezTo>
                  <a:cubicBezTo>
                    <a:pt x="337" y="3133"/>
                    <a:pt x="397" y="3097"/>
                    <a:pt x="432" y="3035"/>
                  </a:cubicBezTo>
                  <a:cubicBezTo>
                    <a:pt x="1857" y="97"/>
                    <a:pt x="1801" y="269"/>
                    <a:pt x="1801" y="185"/>
                  </a:cubicBezTo>
                  <a:cubicBezTo>
                    <a:pt x="1801" y="103"/>
                    <a:pt x="1660"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5003873" y="3092607"/>
              <a:ext cx="28952" cy="39725"/>
            </a:xfrm>
            <a:custGeom>
              <a:rect b="b" l="l" r="r" t="t"/>
              <a:pathLst>
                <a:path extrusionOk="0" h="1593" w="1161">
                  <a:moveTo>
                    <a:pt x="580" y="339"/>
                  </a:moveTo>
                  <a:cubicBezTo>
                    <a:pt x="696" y="339"/>
                    <a:pt x="771" y="395"/>
                    <a:pt x="771" y="525"/>
                  </a:cubicBezTo>
                  <a:lnTo>
                    <a:pt x="771" y="1068"/>
                  </a:lnTo>
                  <a:cubicBezTo>
                    <a:pt x="771" y="1198"/>
                    <a:pt x="696" y="1253"/>
                    <a:pt x="580" y="1253"/>
                  </a:cubicBezTo>
                  <a:cubicBezTo>
                    <a:pt x="460" y="1253"/>
                    <a:pt x="390" y="1198"/>
                    <a:pt x="390" y="1068"/>
                  </a:cubicBezTo>
                  <a:lnTo>
                    <a:pt x="390" y="525"/>
                  </a:lnTo>
                  <a:cubicBezTo>
                    <a:pt x="390" y="395"/>
                    <a:pt x="460" y="339"/>
                    <a:pt x="580" y="339"/>
                  </a:cubicBezTo>
                  <a:close/>
                  <a:moveTo>
                    <a:pt x="580" y="0"/>
                  </a:moveTo>
                  <a:cubicBezTo>
                    <a:pt x="255" y="0"/>
                    <a:pt x="0" y="139"/>
                    <a:pt x="0" y="525"/>
                  </a:cubicBezTo>
                  <a:lnTo>
                    <a:pt x="0" y="1068"/>
                  </a:lnTo>
                  <a:cubicBezTo>
                    <a:pt x="0" y="1453"/>
                    <a:pt x="251" y="1592"/>
                    <a:pt x="580" y="1592"/>
                  </a:cubicBezTo>
                  <a:cubicBezTo>
                    <a:pt x="910" y="1592"/>
                    <a:pt x="1161" y="1453"/>
                    <a:pt x="1161" y="1068"/>
                  </a:cubicBezTo>
                  <a:lnTo>
                    <a:pt x="1161" y="525"/>
                  </a:lnTo>
                  <a:cubicBezTo>
                    <a:pt x="1161" y="139"/>
                    <a:pt x="905"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 name="Google Shape;2061;p56"/>
          <p:cNvGrpSpPr/>
          <p:nvPr/>
        </p:nvGrpSpPr>
        <p:grpSpPr>
          <a:xfrm>
            <a:off x="1043649" y="3532928"/>
            <a:ext cx="345559" cy="366282"/>
            <a:chOff x="1043649" y="3532928"/>
            <a:chExt cx="345559" cy="366282"/>
          </a:xfrm>
        </p:grpSpPr>
        <p:sp>
          <p:nvSpPr>
            <p:cNvPr id="2062" name="Google Shape;2062;p56"/>
            <p:cNvSpPr/>
            <p:nvPr/>
          </p:nvSpPr>
          <p:spPr>
            <a:xfrm>
              <a:off x="1043649" y="3780383"/>
              <a:ext cx="203989" cy="118827"/>
            </a:xfrm>
            <a:custGeom>
              <a:rect b="b" l="l" r="r" t="t"/>
              <a:pathLst>
                <a:path extrusionOk="0" h="4765" w="8180">
                  <a:moveTo>
                    <a:pt x="1045" y="1"/>
                  </a:moveTo>
                  <a:cubicBezTo>
                    <a:pt x="950" y="1"/>
                    <a:pt x="857" y="56"/>
                    <a:pt x="836" y="183"/>
                  </a:cubicBezTo>
                  <a:lnTo>
                    <a:pt x="56" y="3604"/>
                  </a:lnTo>
                  <a:cubicBezTo>
                    <a:pt x="0" y="3859"/>
                    <a:pt x="130" y="4128"/>
                    <a:pt x="362" y="4189"/>
                  </a:cubicBezTo>
                  <a:cubicBezTo>
                    <a:pt x="497" y="4226"/>
                    <a:pt x="590" y="4305"/>
                    <a:pt x="701" y="4411"/>
                  </a:cubicBezTo>
                  <a:cubicBezTo>
                    <a:pt x="878" y="4569"/>
                    <a:pt x="1087" y="4764"/>
                    <a:pt x="1495" y="4764"/>
                  </a:cubicBezTo>
                  <a:cubicBezTo>
                    <a:pt x="2233" y="4764"/>
                    <a:pt x="2270" y="4170"/>
                    <a:pt x="2795" y="4170"/>
                  </a:cubicBezTo>
                  <a:cubicBezTo>
                    <a:pt x="3315" y="4170"/>
                    <a:pt x="3352" y="4764"/>
                    <a:pt x="4090" y="4764"/>
                  </a:cubicBezTo>
                  <a:cubicBezTo>
                    <a:pt x="4828" y="4764"/>
                    <a:pt x="4865" y="4170"/>
                    <a:pt x="5385" y="4170"/>
                  </a:cubicBezTo>
                  <a:cubicBezTo>
                    <a:pt x="5909" y="4170"/>
                    <a:pt x="5947" y="4764"/>
                    <a:pt x="6685" y="4764"/>
                  </a:cubicBezTo>
                  <a:cubicBezTo>
                    <a:pt x="7088" y="4764"/>
                    <a:pt x="7307" y="4565"/>
                    <a:pt x="7478" y="4411"/>
                  </a:cubicBezTo>
                  <a:cubicBezTo>
                    <a:pt x="7594" y="4305"/>
                    <a:pt x="7683" y="4226"/>
                    <a:pt x="7817" y="4189"/>
                  </a:cubicBezTo>
                  <a:cubicBezTo>
                    <a:pt x="8049" y="4133"/>
                    <a:pt x="8179" y="3859"/>
                    <a:pt x="8124" y="3604"/>
                  </a:cubicBezTo>
                  <a:lnTo>
                    <a:pt x="7919" y="2708"/>
                  </a:lnTo>
                  <a:cubicBezTo>
                    <a:pt x="7896" y="2584"/>
                    <a:pt x="7805" y="2529"/>
                    <a:pt x="7712" y="2529"/>
                  </a:cubicBezTo>
                  <a:cubicBezTo>
                    <a:pt x="7583" y="2529"/>
                    <a:pt x="7451" y="2635"/>
                    <a:pt x="7497" y="2805"/>
                  </a:cubicBezTo>
                  <a:cubicBezTo>
                    <a:pt x="7678" y="3664"/>
                    <a:pt x="7729" y="3710"/>
                    <a:pt x="7692" y="3775"/>
                  </a:cubicBezTo>
                  <a:cubicBezTo>
                    <a:pt x="7200" y="3915"/>
                    <a:pt x="7135" y="4332"/>
                    <a:pt x="6685" y="4332"/>
                  </a:cubicBezTo>
                  <a:cubicBezTo>
                    <a:pt x="6160" y="4332"/>
                    <a:pt x="6123" y="3738"/>
                    <a:pt x="5385" y="3738"/>
                  </a:cubicBezTo>
                  <a:cubicBezTo>
                    <a:pt x="4652" y="3738"/>
                    <a:pt x="4610" y="4332"/>
                    <a:pt x="4090" y="4332"/>
                  </a:cubicBezTo>
                  <a:cubicBezTo>
                    <a:pt x="3570" y="4332"/>
                    <a:pt x="3528" y="3738"/>
                    <a:pt x="2795" y="3738"/>
                  </a:cubicBezTo>
                  <a:cubicBezTo>
                    <a:pt x="2057" y="3738"/>
                    <a:pt x="2020" y="4332"/>
                    <a:pt x="1495" y="4332"/>
                  </a:cubicBezTo>
                  <a:cubicBezTo>
                    <a:pt x="1040" y="4332"/>
                    <a:pt x="985" y="3915"/>
                    <a:pt x="488" y="3775"/>
                  </a:cubicBezTo>
                  <a:cubicBezTo>
                    <a:pt x="446" y="3701"/>
                    <a:pt x="483" y="3762"/>
                    <a:pt x="1258" y="280"/>
                  </a:cubicBezTo>
                  <a:cubicBezTo>
                    <a:pt x="1310" y="108"/>
                    <a:pt x="1176" y="1"/>
                    <a:pt x="10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1216690" y="3630284"/>
              <a:ext cx="25" cy="25"/>
            </a:xfrm>
            <a:custGeom>
              <a:rect b="b" l="l" r="r" t="t"/>
              <a:pathLst>
                <a:path extrusionOk="0" h="1" w="1">
                  <a:moveTo>
                    <a:pt x="1" y="0"/>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1061229" y="3532928"/>
              <a:ext cx="327978" cy="339424"/>
            </a:xfrm>
            <a:custGeom>
              <a:rect b="b" l="l" r="r" t="t"/>
              <a:pathLst>
                <a:path extrusionOk="0" h="13611" w="13152">
                  <a:moveTo>
                    <a:pt x="6184" y="430"/>
                  </a:moveTo>
                  <a:cubicBezTo>
                    <a:pt x="6248" y="430"/>
                    <a:pt x="6241" y="433"/>
                    <a:pt x="6254" y="446"/>
                  </a:cubicBezTo>
                  <a:cubicBezTo>
                    <a:pt x="6291" y="497"/>
                    <a:pt x="6305" y="558"/>
                    <a:pt x="6295" y="618"/>
                  </a:cubicBezTo>
                  <a:lnTo>
                    <a:pt x="5427" y="6346"/>
                  </a:lnTo>
                  <a:lnTo>
                    <a:pt x="1352" y="6346"/>
                  </a:lnTo>
                  <a:lnTo>
                    <a:pt x="474" y="618"/>
                  </a:lnTo>
                  <a:cubicBezTo>
                    <a:pt x="461" y="502"/>
                    <a:pt x="521" y="432"/>
                    <a:pt x="539" y="432"/>
                  </a:cubicBezTo>
                  <a:lnTo>
                    <a:pt x="1282" y="432"/>
                  </a:lnTo>
                  <a:cubicBezTo>
                    <a:pt x="1296" y="432"/>
                    <a:pt x="1347" y="488"/>
                    <a:pt x="1347" y="585"/>
                  </a:cubicBezTo>
                  <a:lnTo>
                    <a:pt x="1347" y="1987"/>
                  </a:lnTo>
                  <a:cubicBezTo>
                    <a:pt x="1347" y="2730"/>
                    <a:pt x="1835" y="3338"/>
                    <a:pt x="2433" y="3338"/>
                  </a:cubicBezTo>
                  <a:lnTo>
                    <a:pt x="4336" y="3338"/>
                  </a:lnTo>
                  <a:cubicBezTo>
                    <a:pt x="4935" y="3338"/>
                    <a:pt x="5423" y="2730"/>
                    <a:pt x="5423" y="1987"/>
                  </a:cubicBezTo>
                  <a:lnTo>
                    <a:pt x="5423" y="585"/>
                  </a:lnTo>
                  <a:cubicBezTo>
                    <a:pt x="5423" y="488"/>
                    <a:pt x="5474" y="432"/>
                    <a:pt x="5488" y="432"/>
                  </a:cubicBezTo>
                  <a:cubicBezTo>
                    <a:pt x="5587" y="433"/>
                    <a:pt x="5672" y="433"/>
                    <a:pt x="5747" y="433"/>
                  </a:cubicBezTo>
                  <a:cubicBezTo>
                    <a:pt x="6003" y="433"/>
                    <a:pt x="6124" y="430"/>
                    <a:pt x="6184" y="430"/>
                  </a:cubicBezTo>
                  <a:close/>
                  <a:moveTo>
                    <a:pt x="5441" y="6778"/>
                  </a:moveTo>
                  <a:lnTo>
                    <a:pt x="5590" y="7423"/>
                  </a:lnTo>
                  <a:lnTo>
                    <a:pt x="1189" y="7423"/>
                  </a:lnTo>
                  <a:lnTo>
                    <a:pt x="1333" y="6778"/>
                  </a:lnTo>
                  <a:close/>
                  <a:moveTo>
                    <a:pt x="539" y="1"/>
                  </a:moveTo>
                  <a:cubicBezTo>
                    <a:pt x="215" y="1"/>
                    <a:pt x="1" y="335"/>
                    <a:pt x="47" y="674"/>
                  </a:cubicBezTo>
                  <a:lnTo>
                    <a:pt x="943" y="6555"/>
                  </a:lnTo>
                  <a:lnTo>
                    <a:pt x="326" y="9266"/>
                  </a:lnTo>
                  <a:cubicBezTo>
                    <a:pt x="275" y="9435"/>
                    <a:pt x="408" y="9541"/>
                    <a:pt x="538" y="9541"/>
                  </a:cubicBezTo>
                  <a:cubicBezTo>
                    <a:pt x="633" y="9541"/>
                    <a:pt x="727" y="9485"/>
                    <a:pt x="748" y="9358"/>
                  </a:cubicBezTo>
                  <a:lnTo>
                    <a:pt x="1087" y="7854"/>
                  </a:lnTo>
                  <a:lnTo>
                    <a:pt x="5687" y="7854"/>
                  </a:lnTo>
                  <a:lnTo>
                    <a:pt x="6602" y="11884"/>
                  </a:lnTo>
                  <a:cubicBezTo>
                    <a:pt x="6631" y="11996"/>
                    <a:pt x="6718" y="12045"/>
                    <a:pt x="6805" y="12045"/>
                  </a:cubicBezTo>
                  <a:cubicBezTo>
                    <a:pt x="6929" y="12045"/>
                    <a:pt x="7054" y="11948"/>
                    <a:pt x="7024" y="11791"/>
                  </a:cubicBezTo>
                  <a:lnTo>
                    <a:pt x="5836" y="6555"/>
                  </a:lnTo>
                  <a:lnTo>
                    <a:pt x="6170" y="4341"/>
                  </a:lnTo>
                  <a:lnTo>
                    <a:pt x="6532" y="4341"/>
                  </a:lnTo>
                  <a:cubicBezTo>
                    <a:pt x="7368" y="4345"/>
                    <a:pt x="8115" y="4865"/>
                    <a:pt x="8407" y="5645"/>
                  </a:cubicBezTo>
                  <a:cubicBezTo>
                    <a:pt x="8273" y="5761"/>
                    <a:pt x="8375" y="5654"/>
                    <a:pt x="7108" y="8263"/>
                  </a:cubicBezTo>
                  <a:cubicBezTo>
                    <a:pt x="7005" y="8472"/>
                    <a:pt x="7061" y="8314"/>
                    <a:pt x="8695" y="13369"/>
                  </a:cubicBezTo>
                  <a:cubicBezTo>
                    <a:pt x="8745" y="13514"/>
                    <a:pt x="8884" y="13610"/>
                    <a:pt x="9041" y="13610"/>
                  </a:cubicBezTo>
                  <a:cubicBezTo>
                    <a:pt x="9045" y="13610"/>
                    <a:pt x="9049" y="13610"/>
                    <a:pt x="9053" y="13610"/>
                  </a:cubicBezTo>
                  <a:cubicBezTo>
                    <a:pt x="9058" y="13610"/>
                    <a:pt x="9063" y="13610"/>
                    <a:pt x="9068" y="13610"/>
                  </a:cubicBezTo>
                  <a:cubicBezTo>
                    <a:pt x="9175" y="13610"/>
                    <a:pt x="9174" y="13585"/>
                    <a:pt x="12863" y="12380"/>
                  </a:cubicBezTo>
                  <a:cubicBezTo>
                    <a:pt x="13026" y="12334"/>
                    <a:pt x="13142" y="12185"/>
                    <a:pt x="13151" y="12014"/>
                  </a:cubicBezTo>
                  <a:cubicBezTo>
                    <a:pt x="13151" y="11921"/>
                    <a:pt x="13123" y="11888"/>
                    <a:pt x="13026" y="11573"/>
                  </a:cubicBezTo>
                  <a:cubicBezTo>
                    <a:pt x="12994" y="11462"/>
                    <a:pt x="12910" y="11415"/>
                    <a:pt x="12824" y="11415"/>
                  </a:cubicBezTo>
                  <a:cubicBezTo>
                    <a:pt x="12687" y="11415"/>
                    <a:pt x="12547" y="11536"/>
                    <a:pt x="12613" y="11707"/>
                  </a:cubicBezTo>
                  <a:lnTo>
                    <a:pt x="12701" y="11976"/>
                  </a:lnTo>
                  <a:lnTo>
                    <a:pt x="9085" y="13165"/>
                  </a:lnTo>
                  <a:lnTo>
                    <a:pt x="7516" y="8402"/>
                  </a:lnTo>
                  <a:cubicBezTo>
                    <a:pt x="8656" y="6045"/>
                    <a:pt x="8665" y="5951"/>
                    <a:pt x="8724" y="5951"/>
                  </a:cubicBezTo>
                  <a:cubicBezTo>
                    <a:pt x="8729" y="5951"/>
                    <a:pt x="8735" y="5951"/>
                    <a:pt x="8742" y="5951"/>
                  </a:cubicBezTo>
                  <a:cubicBezTo>
                    <a:pt x="8744" y="5951"/>
                    <a:pt x="8743" y="5950"/>
                    <a:pt x="8745" y="5950"/>
                  </a:cubicBezTo>
                  <a:cubicBezTo>
                    <a:pt x="8757" y="5950"/>
                    <a:pt x="8891" y="6022"/>
                    <a:pt x="11132" y="7214"/>
                  </a:cubicBezTo>
                  <a:lnTo>
                    <a:pt x="12339" y="10886"/>
                  </a:lnTo>
                  <a:cubicBezTo>
                    <a:pt x="12376" y="10985"/>
                    <a:pt x="12457" y="11028"/>
                    <a:pt x="12537" y="11028"/>
                  </a:cubicBezTo>
                  <a:cubicBezTo>
                    <a:pt x="12667" y="11028"/>
                    <a:pt x="12798" y="10917"/>
                    <a:pt x="12752" y="10751"/>
                  </a:cubicBezTo>
                  <a:lnTo>
                    <a:pt x="11527" y="7028"/>
                  </a:lnTo>
                  <a:cubicBezTo>
                    <a:pt x="11503" y="6954"/>
                    <a:pt x="11448" y="6894"/>
                    <a:pt x="11378" y="6856"/>
                  </a:cubicBezTo>
                  <a:cubicBezTo>
                    <a:pt x="8862" y="5529"/>
                    <a:pt x="8960" y="5547"/>
                    <a:pt x="8820" y="5524"/>
                  </a:cubicBezTo>
                  <a:cubicBezTo>
                    <a:pt x="8472" y="4559"/>
                    <a:pt x="7558" y="3909"/>
                    <a:pt x="6532" y="3909"/>
                  </a:cubicBezTo>
                  <a:lnTo>
                    <a:pt x="6235" y="3909"/>
                  </a:lnTo>
                  <a:lnTo>
                    <a:pt x="6722" y="674"/>
                  </a:lnTo>
                  <a:cubicBezTo>
                    <a:pt x="6769" y="335"/>
                    <a:pt x="6551" y="1"/>
                    <a:pt x="6230" y="1"/>
                  </a:cubicBezTo>
                  <a:lnTo>
                    <a:pt x="5488" y="1"/>
                  </a:lnTo>
                  <a:cubicBezTo>
                    <a:pt x="5209" y="1"/>
                    <a:pt x="4991" y="256"/>
                    <a:pt x="4991" y="585"/>
                  </a:cubicBezTo>
                  <a:lnTo>
                    <a:pt x="4991" y="1987"/>
                  </a:lnTo>
                  <a:cubicBezTo>
                    <a:pt x="4991" y="2484"/>
                    <a:pt x="4689" y="2906"/>
                    <a:pt x="4336" y="2906"/>
                  </a:cubicBezTo>
                  <a:lnTo>
                    <a:pt x="2438" y="2906"/>
                  </a:lnTo>
                  <a:cubicBezTo>
                    <a:pt x="2081" y="2906"/>
                    <a:pt x="1779" y="2484"/>
                    <a:pt x="1779" y="1987"/>
                  </a:cubicBezTo>
                  <a:lnTo>
                    <a:pt x="1779" y="585"/>
                  </a:lnTo>
                  <a:cubicBezTo>
                    <a:pt x="1779" y="256"/>
                    <a:pt x="1561" y="1"/>
                    <a:pt x="1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1265542" y="3749286"/>
              <a:ext cx="37531" cy="39950"/>
            </a:xfrm>
            <a:custGeom>
              <a:rect b="b" l="l" r="r" t="t"/>
              <a:pathLst>
                <a:path extrusionOk="0" h="1602" w="1505">
                  <a:moveTo>
                    <a:pt x="695" y="352"/>
                  </a:moveTo>
                  <a:cubicBezTo>
                    <a:pt x="767" y="352"/>
                    <a:pt x="820" y="391"/>
                    <a:pt x="850" y="483"/>
                  </a:cubicBezTo>
                  <a:lnTo>
                    <a:pt x="1022" y="1003"/>
                  </a:lnTo>
                  <a:cubicBezTo>
                    <a:pt x="1059" y="1119"/>
                    <a:pt x="1008" y="1198"/>
                    <a:pt x="897" y="1235"/>
                  </a:cubicBezTo>
                  <a:cubicBezTo>
                    <a:pt x="867" y="1244"/>
                    <a:pt x="839" y="1249"/>
                    <a:pt x="814" y="1249"/>
                  </a:cubicBezTo>
                  <a:cubicBezTo>
                    <a:pt x="741" y="1249"/>
                    <a:pt x="687" y="1208"/>
                    <a:pt x="660" y="1119"/>
                  </a:cubicBezTo>
                  <a:lnTo>
                    <a:pt x="488" y="599"/>
                  </a:lnTo>
                  <a:cubicBezTo>
                    <a:pt x="446" y="478"/>
                    <a:pt x="493" y="399"/>
                    <a:pt x="609" y="367"/>
                  </a:cubicBezTo>
                  <a:cubicBezTo>
                    <a:pt x="640" y="357"/>
                    <a:pt x="669" y="352"/>
                    <a:pt x="695" y="352"/>
                  </a:cubicBezTo>
                  <a:close/>
                  <a:moveTo>
                    <a:pt x="760" y="0"/>
                  </a:moveTo>
                  <a:cubicBezTo>
                    <a:pt x="678" y="0"/>
                    <a:pt x="591" y="17"/>
                    <a:pt x="502" y="46"/>
                  </a:cubicBezTo>
                  <a:cubicBezTo>
                    <a:pt x="200" y="149"/>
                    <a:pt x="1" y="357"/>
                    <a:pt x="117" y="720"/>
                  </a:cubicBezTo>
                  <a:lnTo>
                    <a:pt x="289" y="1244"/>
                  </a:lnTo>
                  <a:cubicBezTo>
                    <a:pt x="374" y="1501"/>
                    <a:pt x="540" y="1601"/>
                    <a:pt x="739" y="1601"/>
                  </a:cubicBezTo>
                  <a:cubicBezTo>
                    <a:pt x="821" y="1601"/>
                    <a:pt x="909" y="1585"/>
                    <a:pt x="999" y="1555"/>
                  </a:cubicBezTo>
                  <a:cubicBezTo>
                    <a:pt x="1310" y="1453"/>
                    <a:pt x="1505" y="1244"/>
                    <a:pt x="1384" y="882"/>
                  </a:cubicBezTo>
                  <a:lnTo>
                    <a:pt x="1217" y="357"/>
                  </a:lnTo>
                  <a:cubicBezTo>
                    <a:pt x="1131" y="100"/>
                    <a:pt x="961" y="0"/>
                    <a:pt x="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1299457" y="3734448"/>
              <a:ext cx="21671" cy="85411"/>
            </a:xfrm>
            <a:custGeom>
              <a:rect b="b" l="l" r="r" t="t"/>
              <a:pathLst>
                <a:path extrusionOk="0" h="3425" w="869">
                  <a:moveTo>
                    <a:pt x="637" y="0"/>
                  </a:moveTo>
                  <a:cubicBezTo>
                    <a:pt x="542" y="0"/>
                    <a:pt x="449" y="53"/>
                    <a:pt x="437" y="154"/>
                  </a:cubicBezTo>
                  <a:cubicBezTo>
                    <a:pt x="1" y="3380"/>
                    <a:pt x="5" y="3227"/>
                    <a:pt x="24" y="3287"/>
                  </a:cubicBezTo>
                  <a:cubicBezTo>
                    <a:pt x="57" y="3372"/>
                    <a:pt x="139" y="3424"/>
                    <a:pt x="225" y="3424"/>
                  </a:cubicBezTo>
                  <a:cubicBezTo>
                    <a:pt x="248" y="3424"/>
                    <a:pt x="271" y="3420"/>
                    <a:pt x="293" y="3413"/>
                  </a:cubicBezTo>
                  <a:cubicBezTo>
                    <a:pt x="363" y="3394"/>
                    <a:pt x="414" y="3338"/>
                    <a:pt x="428" y="3269"/>
                  </a:cubicBezTo>
                  <a:cubicBezTo>
                    <a:pt x="864" y="29"/>
                    <a:pt x="869" y="210"/>
                    <a:pt x="841" y="136"/>
                  </a:cubicBezTo>
                  <a:cubicBezTo>
                    <a:pt x="812" y="44"/>
                    <a:pt x="724" y="0"/>
                    <a:pt x="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1317063" y="3764822"/>
              <a:ext cx="37531" cy="39925"/>
            </a:xfrm>
            <a:custGeom>
              <a:rect b="b" l="l" r="r" t="t"/>
              <a:pathLst>
                <a:path extrusionOk="0" h="1601" w="1505">
                  <a:moveTo>
                    <a:pt x="692" y="351"/>
                  </a:moveTo>
                  <a:cubicBezTo>
                    <a:pt x="765" y="351"/>
                    <a:pt x="819" y="392"/>
                    <a:pt x="850" y="482"/>
                  </a:cubicBezTo>
                  <a:lnTo>
                    <a:pt x="1022" y="1006"/>
                  </a:lnTo>
                  <a:cubicBezTo>
                    <a:pt x="1059" y="1127"/>
                    <a:pt x="1008" y="1206"/>
                    <a:pt x="896" y="1243"/>
                  </a:cubicBezTo>
                  <a:cubicBezTo>
                    <a:pt x="867" y="1252"/>
                    <a:pt x="841" y="1257"/>
                    <a:pt x="816" y="1257"/>
                  </a:cubicBezTo>
                  <a:cubicBezTo>
                    <a:pt x="742" y="1257"/>
                    <a:pt x="687" y="1214"/>
                    <a:pt x="660" y="1127"/>
                  </a:cubicBezTo>
                  <a:lnTo>
                    <a:pt x="488" y="602"/>
                  </a:lnTo>
                  <a:cubicBezTo>
                    <a:pt x="446" y="482"/>
                    <a:pt x="497" y="403"/>
                    <a:pt x="608" y="366"/>
                  </a:cubicBezTo>
                  <a:cubicBezTo>
                    <a:pt x="638" y="356"/>
                    <a:pt x="666" y="351"/>
                    <a:pt x="692" y="351"/>
                  </a:cubicBezTo>
                  <a:close/>
                  <a:moveTo>
                    <a:pt x="758" y="0"/>
                  </a:moveTo>
                  <a:cubicBezTo>
                    <a:pt x="677" y="0"/>
                    <a:pt x="592" y="16"/>
                    <a:pt x="506" y="45"/>
                  </a:cubicBezTo>
                  <a:cubicBezTo>
                    <a:pt x="200" y="148"/>
                    <a:pt x="0" y="356"/>
                    <a:pt x="116" y="719"/>
                  </a:cubicBezTo>
                  <a:lnTo>
                    <a:pt x="288" y="1243"/>
                  </a:lnTo>
                  <a:cubicBezTo>
                    <a:pt x="374" y="1500"/>
                    <a:pt x="539" y="1600"/>
                    <a:pt x="739" y="1600"/>
                  </a:cubicBezTo>
                  <a:cubicBezTo>
                    <a:pt x="821" y="1600"/>
                    <a:pt x="908" y="1584"/>
                    <a:pt x="998" y="1554"/>
                  </a:cubicBezTo>
                  <a:cubicBezTo>
                    <a:pt x="1309" y="1452"/>
                    <a:pt x="1504" y="1243"/>
                    <a:pt x="1384" y="881"/>
                  </a:cubicBezTo>
                  <a:lnTo>
                    <a:pt x="1217" y="361"/>
                  </a:lnTo>
                  <a:cubicBezTo>
                    <a:pt x="1130" y="102"/>
                    <a:pt x="959" y="0"/>
                    <a:pt x="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 name="Google Shape;2068;p56"/>
          <p:cNvGrpSpPr/>
          <p:nvPr/>
        </p:nvGrpSpPr>
        <p:grpSpPr>
          <a:xfrm>
            <a:off x="2261047" y="2373983"/>
            <a:ext cx="366606" cy="354711"/>
            <a:chOff x="2261047" y="2373983"/>
            <a:chExt cx="366606" cy="354711"/>
          </a:xfrm>
        </p:grpSpPr>
        <p:sp>
          <p:nvSpPr>
            <p:cNvPr id="2069" name="Google Shape;2069;p56"/>
            <p:cNvSpPr/>
            <p:nvPr/>
          </p:nvSpPr>
          <p:spPr>
            <a:xfrm>
              <a:off x="2349376" y="2397499"/>
              <a:ext cx="124114" cy="65361"/>
            </a:xfrm>
            <a:custGeom>
              <a:rect b="b" l="l" r="r" t="t"/>
              <a:pathLst>
                <a:path extrusionOk="0" h="2621" w="4977">
                  <a:moveTo>
                    <a:pt x="288" y="0"/>
                  </a:moveTo>
                  <a:cubicBezTo>
                    <a:pt x="0" y="0"/>
                    <a:pt x="0" y="432"/>
                    <a:pt x="288" y="432"/>
                  </a:cubicBezTo>
                  <a:lnTo>
                    <a:pt x="3997" y="432"/>
                  </a:lnTo>
                  <a:cubicBezTo>
                    <a:pt x="4298" y="432"/>
                    <a:pt x="4544" y="678"/>
                    <a:pt x="4544" y="980"/>
                  </a:cubicBezTo>
                  <a:lnTo>
                    <a:pt x="4544" y="2405"/>
                  </a:lnTo>
                  <a:cubicBezTo>
                    <a:pt x="4544" y="2549"/>
                    <a:pt x="4652" y="2621"/>
                    <a:pt x="4760" y="2621"/>
                  </a:cubicBezTo>
                  <a:cubicBezTo>
                    <a:pt x="4868" y="2621"/>
                    <a:pt x="4976" y="2549"/>
                    <a:pt x="4976" y="2405"/>
                  </a:cubicBezTo>
                  <a:lnTo>
                    <a:pt x="4976" y="980"/>
                  </a:lnTo>
                  <a:cubicBezTo>
                    <a:pt x="4976" y="437"/>
                    <a:pt x="4540" y="0"/>
                    <a:pt x="39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2261047" y="2373983"/>
              <a:ext cx="366606" cy="354711"/>
            </a:xfrm>
            <a:custGeom>
              <a:rect b="b" l="l" r="r" t="t"/>
              <a:pathLst>
                <a:path extrusionOk="0" h="14224" w="14701">
                  <a:moveTo>
                    <a:pt x="5130" y="3677"/>
                  </a:moveTo>
                  <a:lnTo>
                    <a:pt x="5482" y="4271"/>
                  </a:lnTo>
                  <a:lnTo>
                    <a:pt x="5130" y="4624"/>
                  </a:lnTo>
                  <a:lnTo>
                    <a:pt x="4772" y="4271"/>
                  </a:lnTo>
                  <a:lnTo>
                    <a:pt x="5130" y="3677"/>
                  </a:lnTo>
                  <a:close/>
                  <a:moveTo>
                    <a:pt x="5130" y="5149"/>
                  </a:moveTo>
                  <a:cubicBezTo>
                    <a:pt x="5965" y="5149"/>
                    <a:pt x="6671" y="5766"/>
                    <a:pt x="6777" y="6592"/>
                  </a:cubicBezTo>
                  <a:lnTo>
                    <a:pt x="3482" y="6592"/>
                  </a:lnTo>
                  <a:cubicBezTo>
                    <a:pt x="3593" y="5766"/>
                    <a:pt x="4294" y="5149"/>
                    <a:pt x="5130" y="5149"/>
                  </a:cubicBezTo>
                  <a:close/>
                  <a:moveTo>
                    <a:pt x="7543" y="428"/>
                  </a:moveTo>
                  <a:cubicBezTo>
                    <a:pt x="8365" y="428"/>
                    <a:pt x="9033" y="1096"/>
                    <a:pt x="9033" y="1923"/>
                  </a:cubicBezTo>
                  <a:lnTo>
                    <a:pt x="9033" y="6592"/>
                  </a:lnTo>
                  <a:lnTo>
                    <a:pt x="8518" y="6592"/>
                  </a:lnTo>
                  <a:lnTo>
                    <a:pt x="8518" y="4216"/>
                  </a:lnTo>
                  <a:cubicBezTo>
                    <a:pt x="8518" y="4072"/>
                    <a:pt x="8410" y="4000"/>
                    <a:pt x="8302" y="4000"/>
                  </a:cubicBezTo>
                  <a:cubicBezTo>
                    <a:pt x="8194" y="4000"/>
                    <a:pt x="8086" y="4072"/>
                    <a:pt x="8086" y="4216"/>
                  </a:cubicBezTo>
                  <a:lnTo>
                    <a:pt x="8086" y="6592"/>
                  </a:lnTo>
                  <a:lnTo>
                    <a:pt x="7214" y="6592"/>
                  </a:lnTo>
                  <a:cubicBezTo>
                    <a:pt x="7121" y="5701"/>
                    <a:pt x="6471" y="4972"/>
                    <a:pt x="5598" y="4768"/>
                  </a:cubicBezTo>
                  <a:lnTo>
                    <a:pt x="5840" y="4527"/>
                  </a:lnTo>
                  <a:cubicBezTo>
                    <a:pt x="5951" y="4415"/>
                    <a:pt x="5974" y="4244"/>
                    <a:pt x="5891" y="4104"/>
                  </a:cubicBezTo>
                  <a:lnTo>
                    <a:pt x="5427" y="3334"/>
                  </a:lnTo>
                  <a:cubicBezTo>
                    <a:pt x="5359" y="3222"/>
                    <a:pt x="5244" y="3167"/>
                    <a:pt x="5130" y="3167"/>
                  </a:cubicBezTo>
                  <a:cubicBezTo>
                    <a:pt x="5015" y="3167"/>
                    <a:pt x="4900" y="3222"/>
                    <a:pt x="4833" y="3334"/>
                  </a:cubicBezTo>
                  <a:lnTo>
                    <a:pt x="4368" y="4104"/>
                  </a:lnTo>
                  <a:cubicBezTo>
                    <a:pt x="4285" y="4244"/>
                    <a:pt x="4308" y="4415"/>
                    <a:pt x="4419" y="4527"/>
                  </a:cubicBezTo>
                  <a:lnTo>
                    <a:pt x="4661" y="4768"/>
                  </a:lnTo>
                  <a:cubicBezTo>
                    <a:pt x="3788" y="4972"/>
                    <a:pt x="3138" y="5701"/>
                    <a:pt x="3045" y="6592"/>
                  </a:cubicBezTo>
                  <a:lnTo>
                    <a:pt x="2173" y="6592"/>
                  </a:lnTo>
                  <a:lnTo>
                    <a:pt x="2173" y="1923"/>
                  </a:lnTo>
                  <a:cubicBezTo>
                    <a:pt x="2173" y="1621"/>
                    <a:pt x="2419" y="1375"/>
                    <a:pt x="2720" y="1375"/>
                  </a:cubicBezTo>
                  <a:lnTo>
                    <a:pt x="2967" y="1375"/>
                  </a:lnTo>
                  <a:cubicBezTo>
                    <a:pt x="3254" y="1375"/>
                    <a:pt x="3254" y="943"/>
                    <a:pt x="2967" y="943"/>
                  </a:cubicBezTo>
                  <a:lnTo>
                    <a:pt x="2720" y="943"/>
                  </a:lnTo>
                  <a:cubicBezTo>
                    <a:pt x="2182" y="943"/>
                    <a:pt x="1741" y="1380"/>
                    <a:pt x="1741" y="1923"/>
                  </a:cubicBezTo>
                  <a:lnTo>
                    <a:pt x="1741" y="6592"/>
                  </a:lnTo>
                  <a:lnTo>
                    <a:pt x="1226" y="6592"/>
                  </a:lnTo>
                  <a:lnTo>
                    <a:pt x="1226" y="1923"/>
                  </a:lnTo>
                  <a:cubicBezTo>
                    <a:pt x="1226" y="1096"/>
                    <a:pt x="1894" y="428"/>
                    <a:pt x="2720" y="428"/>
                  </a:cubicBezTo>
                  <a:close/>
                  <a:moveTo>
                    <a:pt x="9465" y="2851"/>
                  </a:moveTo>
                  <a:cubicBezTo>
                    <a:pt x="11818" y="4104"/>
                    <a:pt x="10862" y="3561"/>
                    <a:pt x="11749" y="4086"/>
                  </a:cubicBezTo>
                  <a:cubicBezTo>
                    <a:pt x="12464" y="4508"/>
                    <a:pt x="12844" y="5334"/>
                    <a:pt x="12700" y="6156"/>
                  </a:cubicBezTo>
                  <a:lnTo>
                    <a:pt x="12696" y="6156"/>
                  </a:lnTo>
                  <a:cubicBezTo>
                    <a:pt x="12635" y="6165"/>
                    <a:pt x="12575" y="6193"/>
                    <a:pt x="12524" y="6226"/>
                  </a:cubicBezTo>
                  <a:cubicBezTo>
                    <a:pt x="11549" y="6880"/>
                    <a:pt x="10254" y="7748"/>
                    <a:pt x="10236" y="7762"/>
                  </a:cubicBezTo>
                  <a:cubicBezTo>
                    <a:pt x="10268" y="7539"/>
                    <a:pt x="10254" y="7423"/>
                    <a:pt x="10259" y="7145"/>
                  </a:cubicBezTo>
                  <a:cubicBezTo>
                    <a:pt x="10259" y="6838"/>
                    <a:pt x="10013" y="6592"/>
                    <a:pt x="9706" y="6592"/>
                  </a:cubicBezTo>
                  <a:lnTo>
                    <a:pt x="9465" y="6592"/>
                  </a:lnTo>
                  <a:lnTo>
                    <a:pt x="9465" y="2851"/>
                  </a:lnTo>
                  <a:close/>
                  <a:moveTo>
                    <a:pt x="9706" y="7029"/>
                  </a:moveTo>
                  <a:cubicBezTo>
                    <a:pt x="9771" y="7029"/>
                    <a:pt x="9822" y="7080"/>
                    <a:pt x="9822" y="7145"/>
                  </a:cubicBezTo>
                  <a:lnTo>
                    <a:pt x="9827" y="7479"/>
                  </a:lnTo>
                  <a:cubicBezTo>
                    <a:pt x="9822" y="8347"/>
                    <a:pt x="9117" y="9057"/>
                    <a:pt x="8249" y="9057"/>
                  </a:cubicBezTo>
                  <a:lnTo>
                    <a:pt x="2010" y="9057"/>
                  </a:lnTo>
                  <a:cubicBezTo>
                    <a:pt x="1138" y="9057"/>
                    <a:pt x="432" y="8347"/>
                    <a:pt x="432" y="7479"/>
                  </a:cubicBezTo>
                  <a:lnTo>
                    <a:pt x="432" y="7145"/>
                  </a:lnTo>
                  <a:cubicBezTo>
                    <a:pt x="432" y="7080"/>
                    <a:pt x="483" y="7029"/>
                    <a:pt x="548" y="7029"/>
                  </a:cubicBezTo>
                  <a:close/>
                  <a:moveTo>
                    <a:pt x="2720" y="1"/>
                  </a:moveTo>
                  <a:cubicBezTo>
                    <a:pt x="1658" y="1"/>
                    <a:pt x="794" y="860"/>
                    <a:pt x="794" y="1923"/>
                  </a:cubicBezTo>
                  <a:lnTo>
                    <a:pt x="794" y="6597"/>
                  </a:lnTo>
                  <a:lnTo>
                    <a:pt x="553" y="6597"/>
                  </a:lnTo>
                  <a:cubicBezTo>
                    <a:pt x="246" y="6597"/>
                    <a:pt x="0" y="6843"/>
                    <a:pt x="0" y="7145"/>
                  </a:cubicBezTo>
                  <a:lnTo>
                    <a:pt x="0" y="7479"/>
                  </a:lnTo>
                  <a:cubicBezTo>
                    <a:pt x="0" y="8588"/>
                    <a:pt x="901" y="9489"/>
                    <a:pt x="2010" y="9489"/>
                  </a:cubicBezTo>
                  <a:lnTo>
                    <a:pt x="8249" y="9489"/>
                  </a:lnTo>
                  <a:cubicBezTo>
                    <a:pt x="8987" y="9489"/>
                    <a:pt x="9665" y="9085"/>
                    <a:pt x="10017" y="8440"/>
                  </a:cubicBezTo>
                  <a:lnTo>
                    <a:pt x="10017" y="8440"/>
                  </a:lnTo>
                  <a:cubicBezTo>
                    <a:pt x="8973" y="13225"/>
                    <a:pt x="9024" y="12952"/>
                    <a:pt x="9024" y="13021"/>
                  </a:cubicBezTo>
                  <a:cubicBezTo>
                    <a:pt x="9033" y="13202"/>
                    <a:pt x="9163" y="13355"/>
                    <a:pt x="9344" y="13388"/>
                  </a:cubicBezTo>
                  <a:cubicBezTo>
                    <a:pt x="13054" y="14195"/>
                    <a:pt x="13132" y="14224"/>
                    <a:pt x="13199" y="14224"/>
                  </a:cubicBezTo>
                  <a:cubicBezTo>
                    <a:pt x="13204" y="14224"/>
                    <a:pt x="13209" y="14223"/>
                    <a:pt x="13216" y="14223"/>
                  </a:cubicBezTo>
                  <a:cubicBezTo>
                    <a:pt x="13222" y="14224"/>
                    <a:pt x="13228" y="14224"/>
                    <a:pt x="13235" y="14224"/>
                  </a:cubicBezTo>
                  <a:cubicBezTo>
                    <a:pt x="13399" y="14224"/>
                    <a:pt x="13547" y="14110"/>
                    <a:pt x="13592" y="13945"/>
                  </a:cubicBezTo>
                  <a:lnTo>
                    <a:pt x="14339" y="10510"/>
                  </a:lnTo>
                  <a:cubicBezTo>
                    <a:pt x="14374" y="10346"/>
                    <a:pt x="14248" y="10246"/>
                    <a:pt x="14124" y="10246"/>
                  </a:cubicBezTo>
                  <a:cubicBezTo>
                    <a:pt x="14033" y="10246"/>
                    <a:pt x="13944" y="10298"/>
                    <a:pt x="13917" y="10417"/>
                  </a:cubicBezTo>
                  <a:lnTo>
                    <a:pt x="13183" y="13787"/>
                  </a:lnTo>
                  <a:lnTo>
                    <a:pt x="9470" y="12975"/>
                  </a:lnTo>
                  <a:lnTo>
                    <a:pt x="10537" y="8082"/>
                  </a:lnTo>
                  <a:cubicBezTo>
                    <a:pt x="12588" y="6710"/>
                    <a:pt x="12759" y="6582"/>
                    <a:pt x="12800" y="6582"/>
                  </a:cubicBezTo>
                  <a:cubicBezTo>
                    <a:pt x="12806" y="6582"/>
                    <a:pt x="12809" y="6586"/>
                    <a:pt x="12816" y="6588"/>
                  </a:cubicBezTo>
                  <a:cubicBezTo>
                    <a:pt x="12872" y="6597"/>
                    <a:pt x="12751" y="6462"/>
                    <a:pt x="14255" y="8895"/>
                  </a:cubicBezTo>
                  <a:lnTo>
                    <a:pt x="14102" y="9572"/>
                  </a:lnTo>
                  <a:cubicBezTo>
                    <a:pt x="14067" y="9736"/>
                    <a:pt x="14194" y="9835"/>
                    <a:pt x="14319" y="9835"/>
                  </a:cubicBezTo>
                  <a:cubicBezTo>
                    <a:pt x="14410" y="9835"/>
                    <a:pt x="14499" y="9782"/>
                    <a:pt x="14525" y="9665"/>
                  </a:cubicBezTo>
                  <a:lnTo>
                    <a:pt x="14682" y="8936"/>
                  </a:lnTo>
                  <a:cubicBezTo>
                    <a:pt x="14701" y="8857"/>
                    <a:pt x="14687" y="8779"/>
                    <a:pt x="14645" y="8709"/>
                  </a:cubicBezTo>
                  <a:cubicBezTo>
                    <a:pt x="13155" y="6291"/>
                    <a:pt x="13230" y="6356"/>
                    <a:pt x="13118" y="6263"/>
                  </a:cubicBezTo>
                  <a:cubicBezTo>
                    <a:pt x="13308" y="5255"/>
                    <a:pt x="12849" y="4234"/>
                    <a:pt x="11967" y="3714"/>
                  </a:cubicBezTo>
                  <a:cubicBezTo>
                    <a:pt x="11043" y="3167"/>
                    <a:pt x="12078" y="3756"/>
                    <a:pt x="9465" y="2359"/>
                  </a:cubicBezTo>
                  <a:lnTo>
                    <a:pt x="9465" y="1923"/>
                  </a:lnTo>
                  <a:cubicBezTo>
                    <a:pt x="9460" y="860"/>
                    <a:pt x="8602" y="1"/>
                    <a:pt x="7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2523240" y="2596600"/>
              <a:ext cx="35087" cy="39825"/>
            </a:xfrm>
            <a:custGeom>
              <a:rect b="b" l="l" r="r" t="t"/>
              <a:pathLst>
                <a:path extrusionOk="0" h="1597" w="1407">
                  <a:moveTo>
                    <a:pt x="739" y="345"/>
                  </a:moveTo>
                  <a:cubicBezTo>
                    <a:pt x="759" y="345"/>
                    <a:pt x="780" y="347"/>
                    <a:pt x="803" y="353"/>
                  </a:cubicBezTo>
                  <a:cubicBezTo>
                    <a:pt x="919" y="376"/>
                    <a:pt x="975" y="450"/>
                    <a:pt x="952" y="571"/>
                  </a:cubicBezTo>
                  <a:lnTo>
                    <a:pt x="836" y="1105"/>
                  </a:lnTo>
                  <a:cubicBezTo>
                    <a:pt x="813" y="1206"/>
                    <a:pt x="755" y="1252"/>
                    <a:pt x="673" y="1252"/>
                  </a:cubicBezTo>
                  <a:cubicBezTo>
                    <a:pt x="652" y="1252"/>
                    <a:pt x="631" y="1250"/>
                    <a:pt x="608" y="1244"/>
                  </a:cubicBezTo>
                  <a:cubicBezTo>
                    <a:pt x="492" y="1221"/>
                    <a:pt x="436" y="1151"/>
                    <a:pt x="464" y="1026"/>
                  </a:cubicBezTo>
                  <a:lnTo>
                    <a:pt x="580" y="492"/>
                  </a:lnTo>
                  <a:cubicBezTo>
                    <a:pt x="599" y="391"/>
                    <a:pt x="657" y="345"/>
                    <a:pt x="739" y="345"/>
                  </a:cubicBezTo>
                  <a:close/>
                  <a:moveTo>
                    <a:pt x="682" y="1"/>
                  </a:moveTo>
                  <a:cubicBezTo>
                    <a:pt x="451" y="1"/>
                    <a:pt x="266" y="115"/>
                    <a:pt x="200" y="409"/>
                  </a:cubicBezTo>
                  <a:lnTo>
                    <a:pt x="84" y="942"/>
                  </a:lnTo>
                  <a:cubicBezTo>
                    <a:pt x="0" y="1314"/>
                    <a:pt x="218" y="1504"/>
                    <a:pt x="534" y="1574"/>
                  </a:cubicBezTo>
                  <a:cubicBezTo>
                    <a:pt x="601" y="1588"/>
                    <a:pt x="665" y="1596"/>
                    <a:pt x="727" y="1596"/>
                  </a:cubicBezTo>
                  <a:cubicBezTo>
                    <a:pt x="960" y="1596"/>
                    <a:pt x="1145" y="1482"/>
                    <a:pt x="1212" y="1188"/>
                  </a:cubicBezTo>
                  <a:lnTo>
                    <a:pt x="1328" y="655"/>
                  </a:lnTo>
                  <a:cubicBezTo>
                    <a:pt x="1407" y="283"/>
                    <a:pt x="1188" y="93"/>
                    <a:pt x="873" y="23"/>
                  </a:cubicBezTo>
                  <a:cubicBezTo>
                    <a:pt x="807" y="9"/>
                    <a:pt x="743" y="1"/>
                    <a:pt x="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2528776" y="2601413"/>
              <a:ext cx="60449" cy="69975"/>
            </a:xfrm>
            <a:custGeom>
              <a:rect b="b" l="l" r="r" t="t"/>
              <a:pathLst>
                <a:path extrusionOk="0" h="2806" w="2424">
                  <a:moveTo>
                    <a:pt x="2146" y="0"/>
                  </a:moveTo>
                  <a:cubicBezTo>
                    <a:pt x="2096" y="0"/>
                    <a:pt x="2048" y="23"/>
                    <a:pt x="2015" y="62"/>
                  </a:cubicBezTo>
                  <a:cubicBezTo>
                    <a:pt x="1" y="2615"/>
                    <a:pt x="84" y="2490"/>
                    <a:pt x="71" y="2550"/>
                  </a:cubicBezTo>
                  <a:cubicBezTo>
                    <a:pt x="47" y="2666"/>
                    <a:pt x="122" y="2778"/>
                    <a:pt x="238" y="2801"/>
                  </a:cubicBezTo>
                  <a:cubicBezTo>
                    <a:pt x="252" y="2804"/>
                    <a:pt x="267" y="2805"/>
                    <a:pt x="282" y="2805"/>
                  </a:cubicBezTo>
                  <a:cubicBezTo>
                    <a:pt x="336" y="2805"/>
                    <a:pt x="387" y="2785"/>
                    <a:pt x="423" y="2741"/>
                  </a:cubicBezTo>
                  <a:lnTo>
                    <a:pt x="2340" y="322"/>
                  </a:lnTo>
                  <a:cubicBezTo>
                    <a:pt x="2424" y="220"/>
                    <a:pt x="2354" y="39"/>
                    <a:pt x="2192" y="7"/>
                  </a:cubicBezTo>
                  <a:cubicBezTo>
                    <a:pt x="2177" y="2"/>
                    <a:pt x="2162" y="0"/>
                    <a:pt x="21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2559699" y="2636201"/>
              <a:ext cx="35087" cy="39800"/>
            </a:xfrm>
            <a:custGeom>
              <a:rect b="b" l="l" r="r" t="t"/>
              <a:pathLst>
                <a:path extrusionOk="0" h="1596" w="1407">
                  <a:moveTo>
                    <a:pt x="735" y="344"/>
                  </a:moveTo>
                  <a:cubicBezTo>
                    <a:pt x="755" y="344"/>
                    <a:pt x="776" y="347"/>
                    <a:pt x="799" y="352"/>
                  </a:cubicBezTo>
                  <a:cubicBezTo>
                    <a:pt x="915" y="376"/>
                    <a:pt x="975" y="450"/>
                    <a:pt x="947" y="571"/>
                  </a:cubicBezTo>
                  <a:lnTo>
                    <a:pt x="831" y="1104"/>
                  </a:lnTo>
                  <a:cubicBezTo>
                    <a:pt x="809" y="1205"/>
                    <a:pt x="750" y="1252"/>
                    <a:pt x="668" y="1252"/>
                  </a:cubicBezTo>
                  <a:cubicBezTo>
                    <a:pt x="648" y="1252"/>
                    <a:pt x="626" y="1249"/>
                    <a:pt x="604" y="1244"/>
                  </a:cubicBezTo>
                  <a:cubicBezTo>
                    <a:pt x="488" y="1220"/>
                    <a:pt x="432" y="1146"/>
                    <a:pt x="460" y="1025"/>
                  </a:cubicBezTo>
                  <a:lnTo>
                    <a:pt x="576" y="492"/>
                  </a:lnTo>
                  <a:cubicBezTo>
                    <a:pt x="598" y="391"/>
                    <a:pt x="654" y="344"/>
                    <a:pt x="735" y="344"/>
                  </a:cubicBezTo>
                  <a:close/>
                  <a:moveTo>
                    <a:pt x="682" y="0"/>
                  </a:moveTo>
                  <a:cubicBezTo>
                    <a:pt x="450" y="0"/>
                    <a:pt x="262" y="114"/>
                    <a:pt x="200" y="408"/>
                  </a:cubicBezTo>
                  <a:lnTo>
                    <a:pt x="84" y="942"/>
                  </a:lnTo>
                  <a:cubicBezTo>
                    <a:pt x="0" y="1313"/>
                    <a:pt x="214" y="1504"/>
                    <a:pt x="534" y="1573"/>
                  </a:cubicBezTo>
                  <a:cubicBezTo>
                    <a:pt x="600" y="1588"/>
                    <a:pt x="664" y="1596"/>
                    <a:pt x="725" y="1596"/>
                  </a:cubicBezTo>
                  <a:cubicBezTo>
                    <a:pt x="957" y="1596"/>
                    <a:pt x="1145" y="1482"/>
                    <a:pt x="1207" y="1188"/>
                  </a:cubicBezTo>
                  <a:lnTo>
                    <a:pt x="1323" y="654"/>
                  </a:lnTo>
                  <a:cubicBezTo>
                    <a:pt x="1407" y="283"/>
                    <a:pt x="1189" y="92"/>
                    <a:pt x="873" y="23"/>
                  </a:cubicBezTo>
                  <a:cubicBezTo>
                    <a:pt x="807" y="8"/>
                    <a:pt x="743" y="0"/>
                    <a:pt x="6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2383640" y="2417973"/>
              <a:ext cx="10773" cy="23117"/>
            </a:xfrm>
            <a:custGeom>
              <a:rect b="b" l="l" r="r" t="t"/>
              <a:pathLst>
                <a:path extrusionOk="0" h="927" w="432">
                  <a:moveTo>
                    <a:pt x="214" y="1"/>
                  </a:moveTo>
                  <a:cubicBezTo>
                    <a:pt x="93" y="1"/>
                    <a:pt x="0" y="94"/>
                    <a:pt x="0" y="214"/>
                  </a:cubicBezTo>
                  <a:lnTo>
                    <a:pt x="0" y="711"/>
                  </a:lnTo>
                  <a:cubicBezTo>
                    <a:pt x="0" y="855"/>
                    <a:pt x="108" y="927"/>
                    <a:pt x="216" y="927"/>
                  </a:cubicBezTo>
                  <a:cubicBezTo>
                    <a:pt x="324" y="927"/>
                    <a:pt x="432" y="855"/>
                    <a:pt x="432" y="711"/>
                  </a:cubicBezTo>
                  <a:lnTo>
                    <a:pt x="432" y="214"/>
                  </a:lnTo>
                  <a:cubicBezTo>
                    <a:pt x="432" y="94"/>
                    <a:pt x="334"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2343840" y="2432187"/>
              <a:ext cx="21022" cy="21446"/>
            </a:xfrm>
            <a:custGeom>
              <a:rect b="b" l="l" r="r" t="t"/>
              <a:pathLst>
                <a:path extrusionOk="0" h="860" w="843">
                  <a:moveTo>
                    <a:pt x="298" y="1"/>
                  </a:moveTo>
                  <a:cubicBezTo>
                    <a:pt x="147" y="1"/>
                    <a:pt x="1" y="165"/>
                    <a:pt x="111" y="336"/>
                  </a:cubicBezTo>
                  <a:lnTo>
                    <a:pt x="375" y="758"/>
                  </a:lnTo>
                  <a:cubicBezTo>
                    <a:pt x="421" y="829"/>
                    <a:pt x="486" y="859"/>
                    <a:pt x="549" y="859"/>
                  </a:cubicBezTo>
                  <a:cubicBezTo>
                    <a:pt x="698" y="859"/>
                    <a:pt x="843" y="698"/>
                    <a:pt x="742" y="526"/>
                  </a:cubicBezTo>
                  <a:lnTo>
                    <a:pt x="477" y="109"/>
                  </a:lnTo>
                  <a:cubicBezTo>
                    <a:pt x="431" y="32"/>
                    <a:pt x="364"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2413091" y="2432312"/>
              <a:ext cx="19875" cy="21322"/>
            </a:xfrm>
            <a:custGeom>
              <a:rect b="b" l="l" r="r" t="t"/>
              <a:pathLst>
                <a:path extrusionOk="0" h="855" w="797">
                  <a:moveTo>
                    <a:pt x="550" y="0"/>
                  </a:moveTo>
                  <a:cubicBezTo>
                    <a:pt x="478" y="0"/>
                    <a:pt x="407" y="36"/>
                    <a:pt x="365" y="99"/>
                  </a:cubicBezTo>
                  <a:lnTo>
                    <a:pt x="105" y="521"/>
                  </a:lnTo>
                  <a:cubicBezTo>
                    <a:pt x="1" y="693"/>
                    <a:pt x="145" y="854"/>
                    <a:pt x="294" y="854"/>
                  </a:cubicBezTo>
                  <a:cubicBezTo>
                    <a:pt x="359" y="854"/>
                    <a:pt x="424" y="824"/>
                    <a:pt x="472" y="753"/>
                  </a:cubicBezTo>
                  <a:lnTo>
                    <a:pt x="731" y="331"/>
                  </a:lnTo>
                  <a:cubicBezTo>
                    <a:pt x="796" y="229"/>
                    <a:pt x="764" y="94"/>
                    <a:pt x="667" y="34"/>
                  </a:cubicBezTo>
                  <a:cubicBezTo>
                    <a:pt x="630" y="11"/>
                    <a:pt x="590" y="0"/>
                    <a:pt x="5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 name="Google Shape;2077;p56"/>
          <p:cNvGrpSpPr/>
          <p:nvPr/>
        </p:nvGrpSpPr>
        <p:grpSpPr>
          <a:xfrm>
            <a:off x="1647186" y="2372487"/>
            <a:ext cx="366407" cy="355634"/>
            <a:chOff x="1647186" y="2372487"/>
            <a:chExt cx="366407" cy="355634"/>
          </a:xfrm>
        </p:grpSpPr>
        <p:sp>
          <p:nvSpPr>
            <p:cNvPr id="2078" name="Google Shape;2078;p56"/>
            <p:cNvSpPr/>
            <p:nvPr/>
          </p:nvSpPr>
          <p:spPr>
            <a:xfrm>
              <a:off x="1647186" y="2372487"/>
              <a:ext cx="366407" cy="355634"/>
            </a:xfrm>
            <a:custGeom>
              <a:rect b="b" l="l" r="r" t="t"/>
              <a:pathLst>
                <a:path extrusionOk="0" h="14261" w="14693">
                  <a:moveTo>
                    <a:pt x="906" y="4926"/>
                  </a:moveTo>
                  <a:lnTo>
                    <a:pt x="906" y="6327"/>
                  </a:lnTo>
                  <a:lnTo>
                    <a:pt x="437" y="6327"/>
                  </a:lnTo>
                  <a:lnTo>
                    <a:pt x="437" y="4926"/>
                  </a:lnTo>
                  <a:close/>
                  <a:moveTo>
                    <a:pt x="1347" y="4958"/>
                  </a:moveTo>
                  <a:cubicBezTo>
                    <a:pt x="2043" y="5088"/>
                    <a:pt x="2623" y="5571"/>
                    <a:pt x="2874" y="6239"/>
                  </a:cubicBezTo>
                  <a:cubicBezTo>
                    <a:pt x="2842" y="6262"/>
                    <a:pt x="2818" y="6295"/>
                    <a:pt x="2795" y="6327"/>
                  </a:cubicBezTo>
                  <a:lnTo>
                    <a:pt x="1347" y="6327"/>
                  </a:lnTo>
                  <a:lnTo>
                    <a:pt x="1347" y="4958"/>
                  </a:lnTo>
                  <a:close/>
                  <a:moveTo>
                    <a:pt x="2582" y="6759"/>
                  </a:moveTo>
                  <a:lnTo>
                    <a:pt x="1936" y="8091"/>
                  </a:lnTo>
                  <a:lnTo>
                    <a:pt x="567" y="8091"/>
                  </a:lnTo>
                  <a:cubicBezTo>
                    <a:pt x="493" y="8091"/>
                    <a:pt x="437" y="8031"/>
                    <a:pt x="437" y="7961"/>
                  </a:cubicBezTo>
                  <a:lnTo>
                    <a:pt x="437" y="6759"/>
                  </a:lnTo>
                  <a:close/>
                  <a:moveTo>
                    <a:pt x="12835" y="437"/>
                  </a:moveTo>
                  <a:cubicBezTo>
                    <a:pt x="13620" y="437"/>
                    <a:pt x="14256" y="1073"/>
                    <a:pt x="14256" y="1857"/>
                  </a:cubicBezTo>
                  <a:lnTo>
                    <a:pt x="14256" y="6327"/>
                  </a:lnTo>
                  <a:lnTo>
                    <a:pt x="13787" y="6327"/>
                  </a:lnTo>
                  <a:lnTo>
                    <a:pt x="13787" y="1857"/>
                  </a:lnTo>
                  <a:cubicBezTo>
                    <a:pt x="13782" y="1333"/>
                    <a:pt x="13360" y="910"/>
                    <a:pt x="12840" y="910"/>
                  </a:cubicBezTo>
                  <a:lnTo>
                    <a:pt x="2990" y="910"/>
                  </a:lnTo>
                  <a:cubicBezTo>
                    <a:pt x="2698" y="910"/>
                    <a:pt x="2698" y="1347"/>
                    <a:pt x="2990" y="1347"/>
                  </a:cubicBezTo>
                  <a:lnTo>
                    <a:pt x="12835" y="1347"/>
                  </a:lnTo>
                  <a:cubicBezTo>
                    <a:pt x="13119" y="1347"/>
                    <a:pt x="13351" y="1574"/>
                    <a:pt x="13351" y="1857"/>
                  </a:cubicBezTo>
                  <a:lnTo>
                    <a:pt x="13351" y="6327"/>
                  </a:lnTo>
                  <a:lnTo>
                    <a:pt x="13137" y="6327"/>
                  </a:lnTo>
                  <a:lnTo>
                    <a:pt x="13137" y="5617"/>
                  </a:lnTo>
                  <a:cubicBezTo>
                    <a:pt x="13137" y="5450"/>
                    <a:pt x="13003" y="5315"/>
                    <a:pt x="12835" y="5315"/>
                  </a:cubicBezTo>
                  <a:lnTo>
                    <a:pt x="12761" y="5315"/>
                  </a:lnTo>
                  <a:lnTo>
                    <a:pt x="12761" y="4127"/>
                  </a:lnTo>
                  <a:cubicBezTo>
                    <a:pt x="12761" y="3983"/>
                    <a:pt x="12652" y="3911"/>
                    <a:pt x="12543" y="3911"/>
                  </a:cubicBezTo>
                  <a:cubicBezTo>
                    <a:pt x="12434" y="3911"/>
                    <a:pt x="12325" y="3983"/>
                    <a:pt x="12325" y="4127"/>
                  </a:cubicBezTo>
                  <a:lnTo>
                    <a:pt x="12325" y="5315"/>
                  </a:lnTo>
                  <a:lnTo>
                    <a:pt x="11104" y="5315"/>
                  </a:lnTo>
                  <a:lnTo>
                    <a:pt x="11104" y="1890"/>
                  </a:lnTo>
                  <a:cubicBezTo>
                    <a:pt x="11104" y="1862"/>
                    <a:pt x="11127" y="1843"/>
                    <a:pt x="11150" y="1843"/>
                  </a:cubicBezTo>
                  <a:cubicBezTo>
                    <a:pt x="11152" y="1843"/>
                    <a:pt x="11153" y="1843"/>
                    <a:pt x="11154" y="1843"/>
                  </a:cubicBezTo>
                  <a:cubicBezTo>
                    <a:pt x="11166" y="1843"/>
                    <a:pt x="11198" y="1871"/>
                    <a:pt x="12306" y="2540"/>
                  </a:cubicBezTo>
                  <a:cubicBezTo>
                    <a:pt x="12343" y="2563"/>
                    <a:pt x="12320" y="2568"/>
                    <a:pt x="12325" y="3259"/>
                  </a:cubicBezTo>
                  <a:cubicBezTo>
                    <a:pt x="12325" y="3405"/>
                    <a:pt x="12434" y="3478"/>
                    <a:pt x="12543" y="3478"/>
                  </a:cubicBezTo>
                  <a:cubicBezTo>
                    <a:pt x="12652" y="3478"/>
                    <a:pt x="12761" y="3405"/>
                    <a:pt x="12761" y="3259"/>
                  </a:cubicBezTo>
                  <a:lnTo>
                    <a:pt x="12761" y="2572"/>
                  </a:lnTo>
                  <a:cubicBezTo>
                    <a:pt x="12761" y="2405"/>
                    <a:pt x="12673" y="2252"/>
                    <a:pt x="12529" y="2164"/>
                  </a:cubicBezTo>
                  <a:cubicBezTo>
                    <a:pt x="11401" y="1509"/>
                    <a:pt x="11373" y="1412"/>
                    <a:pt x="11146" y="1412"/>
                  </a:cubicBezTo>
                  <a:cubicBezTo>
                    <a:pt x="10881" y="1412"/>
                    <a:pt x="10668" y="1625"/>
                    <a:pt x="10668" y="1890"/>
                  </a:cubicBezTo>
                  <a:lnTo>
                    <a:pt x="10668" y="5320"/>
                  </a:lnTo>
                  <a:lnTo>
                    <a:pt x="10589" y="5320"/>
                  </a:lnTo>
                  <a:cubicBezTo>
                    <a:pt x="10422" y="5320"/>
                    <a:pt x="10292" y="5455"/>
                    <a:pt x="10292" y="5617"/>
                  </a:cubicBezTo>
                  <a:lnTo>
                    <a:pt x="10292" y="6327"/>
                  </a:lnTo>
                  <a:lnTo>
                    <a:pt x="9874" y="6327"/>
                  </a:lnTo>
                  <a:lnTo>
                    <a:pt x="9874" y="5116"/>
                  </a:lnTo>
                  <a:cubicBezTo>
                    <a:pt x="9874" y="4670"/>
                    <a:pt x="9512" y="4308"/>
                    <a:pt x="9062" y="4304"/>
                  </a:cubicBezTo>
                  <a:lnTo>
                    <a:pt x="8138" y="4304"/>
                  </a:lnTo>
                  <a:cubicBezTo>
                    <a:pt x="7692" y="4308"/>
                    <a:pt x="7330" y="4670"/>
                    <a:pt x="7326" y="5116"/>
                  </a:cubicBezTo>
                  <a:lnTo>
                    <a:pt x="7326" y="6327"/>
                  </a:lnTo>
                  <a:lnTo>
                    <a:pt x="6704" y="6327"/>
                  </a:lnTo>
                  <a:cubicBezTo>
                    <a:pt x="6411" y="6327"/>
                    <a:pt x="6411" y="6759"/>
                    <a:pt x="6704" y="6759"/>
                  </a:cubicBezTo>
                  <a:lnTo>
                    <a:pt x="7326" y="6759"/>
                  </a:lnTo>
                  <a:lnTo>
                    <a:pt x="7326" y="8091"/>
                  </a:lnTo>
                  <a:lnTo>
                    <a:pt x="6170" y="8091"/>
                  </a:lnTo>
                  <a:cubicBezTo>
                    <a:pt x="6026" y="7715"/>
                    <a:pt x="6049" y="7557"/>
                    <a:pt x="5868" y="7460"/>
                  </a:cubicBezTo>
                  <a:lnTo>
                    <a:pt x="4550" y="6759"/>
                  </a:lnTo>
                  <a:lnTo>
                    <a:pt x="5840" y="6759"/>
                  </a:lnTo>
                  <a:cubicBezTo>
                    <a:pt x="6114" y="6745"/>
                    <a:pt x="6114" y="6341"/>
                    <a:pt x="5840" y="6327"/>
                  </a:cubicBezTo>
                  <a:lnTo>
                    <a:pt x="3733" y="6327"/>
                  </a:lnTo>
                  <a:cubicBezTo>
                    <a:pt x="3464" y="6188"/>
                    <a:pt x="3417" y="6142"/>
                    <a:pt x="3292" y="6123"/>
                  </a:cubicBezTo>
                  <a:cubicBezTo>
                    <a:pt x="2986" y="5269"/>
                    <a:pt x="2238" y="4656"/>
                    <a:pt x="1347" y="4522"/>
                  </a:cubicBezTo>
                  <a:lnTo>
                    <a:pt x="1347" y="1857"/>
                  </a:lnTo>
                  <a:cubicBezTo>
                    <a:pt x="1347" y="1574"/>
                    <a:pt x="1574" y="1347"/>
                    <a:pt x="1858" y="1347"/>
                  </a:cubicBezTo>
                  <a:lnTo>
                    <a:pt x="2118" y="1347"/>
                  </a:lnTo>
                  <a:cubicBezTo>
                    <a:pt x="2410" y="1347"/>
                    <a:pt x="2410" y="910"/>
                    <a:pt x="2118" y="910"/>
                  </a:cubicBezTo>
                  <a:lnTo>
                    <a:pt x="1858" y="910"/>
                  </a:lnTo>
                  <a:cubicBezTo>
                    <a:pt x="1333" y="910"/>
                    <a:pt x="911" y="1333"/>
                    <a:pt x="911" y="1857"/>
                  </a:cubicBezTo>
                  <a:lnTo>
                    <a:pt x="911" y="4494"/>
                  </a:lnTo>
                  <a:lnTo>
                    <a:pt x="437" y="4494"/>
                  </a:lnTo>
                  <a:lnTo>
                    <a:pt x="437" y="1857"/>
                  </a:lnTo>
                  <a:cubicBezTo>
                    <a:pt x="437" y="1073"/>
                    <a:pt x="1068" y="437"/>
                    <a:pt x="1853" y="437"/>
                  </a:cubicBezTo>
                  <a:close/>
                  <a:moveTo>
                    <a:pt x="9066" y="4740"/>
                  </a:moveTo>
                  <a:cubicBezTo>
                    <a:pt x="9275" y="4740"/>
                    <a:pt x="9442" y="4907"/>
                    <a:pt x="9442" y="5116"/>
                  </a:cubicBezTo>
                  <a:lnTo>
                    <a:pt x="9442" y="8091"/>
                  </a:lnTo>
                  <a:lnTo>
                    <a:pt x="7762" y="8091"/>
                  </a:lnTo>
                  <a:lnTo>
                    <a:pt x="7762" y="5116"/>
                  </a:lnTo>
                  <a:cubicBezTo>
                    <a:pt x="7762" y="4907"/>
                    <a:pt x="7929" y="4740"/>
                    <a:pt x="8138" y="4740"/>
                  </a:cubicBezTo>
                  <a:close/>
                  <a:moveTo>
                    <a:pt x="10292" y="6759"/>
                  </a:moveTo>
                  <a:lnTo>
                    <a:pt x="10292" y="8091"/>
                  </a:lnTo>
                  <a:lnTo>
                    <a:pt x="9879" y="8091"/>
                  </a:lnTo>
                  <a:lnTo>
                    <a:pt x="9879" y="6759"/>
                  </a:lnTo>
                  <a:close/>
                  <a:moveTo>
                    <a:pt x="12701" y="5752"/>
                  </a:moveTo>
                  <a:lnTo>
                    <a:pt x="12701" y="8091"/>
                  </a:lnTo>
                  <a:lnTo>
                    <a:pt x="10728" y="8091"/>
                  </a:lnTo>
                  <a:lnTo>
                    <a:pt x="10728" y="5752"/>
                  </a:lnTo>
                  <a:close/>
                  <a:moveTo>
                    <a:pt x="14256" y="6759"/>
                  </a:moveTo>
                  <a:lnTo>
                    <a:pt x="14256" y="7961"/>
                  </a:lnTo>
                  <a:cubicBezTo>
                    <a:pt x="14256" y="8036"/>
                    <a:pt x="14200" y="8091"/>
                    <a:pt x="14131" y="8091"/>
                  </a:cubicBezTo>
                  <a:lnTo>
                    <a:pt x="13137" y="8091"/>
                  </a:lnTo>
                  <a:lnTo>
                    <a:pt x="13137" y="6759"/>
                  </a:lnTo>
                  <a:close/>
                  <a:moveTo>
                    <a:pt x="1858" y="1"/>
                  </a:moveTo>
                  <a:cubicBezTo>
                    <a:pt x="832" y="1"/>
                    <a:pt x="1" y="831"/>
                    <a:pt x="1" y="1857"/>
                  </a:cubicBezTo>
                  <a:lnTo>
                    <a:pt x="1" y="7961"/>
                  </a:lnTo>
                  <a:cubicBezTo>
                    <a:pt x="1" y="8272"/>
                    <a:pt x="252" y="8528"/>
                    <a:pt x="567" y="8528"/>
                  </a:cubicBezTo>
                  <a:lnTo>
                    <a:pt x="1732" y="8528"/>
                  </a:lnTo>
                  <a:cubicBezTo>
                    <a:pt x="1579" y="8866"/>
                    <a:pt x="1496" y="8941"/>
                    <a:pt x="1547" y="9108"/>
                  </a:cubicBezTo>
                  <a:lnTo>
                    <a:pt x="3162" y="14019"/>
                  </a:lnTo>
                  <a:cubicBezTo>
                    <a:pt x="3216" y="14164"/>
                    <a:pt x="3355" y="14260"/>
                    <a:pt x="3513" y="14260"/>
                  </a:cubicBezTo>
                  <a:cubicBezTo>
                    <a:pt x="3517" y="14260"/>
                    <a:pt x="3520" y="14260"/>
                    <a:pt x="3524" y="14260"/>
                  </a:cubicBezTo>
                  <a:cubicBezTo>
                    <a:pt x="3654" y="14260"/>
                    <a:pt x="3570" y="14260"/>
                    <a:pt x="6017" y="13466"/>
                  </a:cubicBezTo>
                  <a:cubicBezTo>
                    <a:pt x="6267" y="13383"/>
                    <a:pt x="6180" y="13040"/>
                    <a:pt x="5960" y="13040"/>
                  </a:cubicBezTo>
                  <a:cubicBezTo>
                    <a:pt x="5935" y="13040"/>
                    <a:pt x="5909" y="13044"/>
                    <a:pt x="5882" y="13053"/>
                  </a:cubicBezTo>
                  <a:lnTo>
                    <a:pt x="3552" y="13815"/>
                  </a:lnTo>
                  <a:lnTo>
                    <a:pt x="1978" y="9020"/>
                  </a:lnTo>
                  <a:cubicBezTo>
                    <a:pt x="3107" y="6664"/>
                    <a:pt x="3153" y="6549"/>
                    <a:pt x="3174" y="6549"/>
                  </a:cubicBezTo>
                  <a:cubicBezTo>
                    <a:pt x="3176" y="6549"/>
                    <a:pt x="3178" y="6551"/>
                    <a:pt x="3181" y="6551"/>
                  </a:cubicBezTo>
                  <a:cubicBezTo>
                    <a:pt x="3183" y="6551"/>
                    <a:pt x="3184" y="6551"/>
                    <a:pt x="3185" y="6550"/>
                  </a:cubicBezTo>
                  <a:cubicBezTo>
                    <a:pt x="3193" y="6549"/>
                    <a:pt x="3194" y="6546"/>
                    <a:pt x="3200" y="6546"/>
                  </a:cubicBezTo>
                  <a:cubicBezTo>
                    <a:pt x="3233" y="6546"/>
                    <a:pt x="3412" y="6647"/>
                    <a:pt x="5622" y="7822"/>
                  </a:cubicBezTo>
                  <a:cubicBezTo>
                    <a:pt x="5845" y="8500"/>
                    <a:pt x="5645" y="7887"/>
                    <a:pt x="7200" y="12617"/>
                  </a:cubicBezTo>
                  <a:lnTo>
                    <a:pt x="6713" y="12779"/>
                  </a:lnTo>
                  <a:cubicBezTo>
                    <a:pt x="6462" y="12859"/>
                    <a:pt x="6546" y="13206"/>
                    <a:pt x="6769" y="13206"/>
                  </a:cubicBezTo>
                  <a:cubicBezTo>
                    <a:pt x="6794" y="13206"/>
                    <a:pt x="6820" y="13202"/>
                    <a:pt x="6848" y="13193"/>
                  </a:cubicBezTo>
                  <a:lnTo>
                    <a:pt x="7363" y="13025"/>
                  </a:lnTo>
                  <a:cubicBezTo>
                    <a:pt x="7586" y="12951"/>
                    <a:pt x="7697" y="12733"/>
                    <a:pt x="7637" y="12547"/>
                  </a:cubicBezTo>
                  <a:lnTo>
                    <a:pt x="6314" y="8523"/>
                  </a:lnTo>
                  <a:lnTo>
                    <a:pt x="14131" y="8523"/>
                  </a:lnTo>
                  <a:cubicBezTo>
                    <a:pt x="14442" y="8523"/>
                    <a:pt x="14692" y="8272"/>
                    <a:pt x="14692" y="7961"/>
                  </a:cubicBezTo>
                  <a:lnTo>
                    <a:pt x="14692" y="1857"/>
                  </a:lnTo>
                  <a:cubicBezTo>
                    <a:pt x="14692" y="831"/>
                    <a:pt x="13861" y="1"/>
                    <a:pt x="12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1710278" y="2426476"/>
              <a:ext cx="31920" cy="31820"/>
            </a:xfrm>
            <a:custGeom>
              <a:rect b="b" l="l" r="r" t="t"/>
              <a:pathLst>
                <a:path extrusionOk="0" h="1276" w="1280">
                  <a:moveTo>
                    <a:pt x="971" y="0"/>
                  </a:moveTo>
                  <a:cubicBezTo>
                    <a:pt x="915" y="0"/>
                    <a:pt x="857" y="24"/>
                    <a:pt x="808" y="82"/>
                  </a:cubicBezTo>
                  <a:lnTo>
                    <a:pt x="117" y="922"/>
                  </a:lnTo>
                  <a:cubicBezTo>
                    <a:pt x="1" y="1062"/>
                    <a:pt x="98" y="1275"/>
                    <a:pt x="284" y="1275"/>
                  </a:cubicBezTo>
                  <a:cubicBezTo>
                    <a:pt x="349" y="1275"/>
                    <a:pt x="409" y="1247"/>
                    <a:pt x="451" y="1196"/>
                  </a:cubicBezTo>
                  <a:lnTo>
                    <a:pt x="1143" y="361"/>
                  </a:lnTo>
                  <a:cubicBezTo>
                    <a:pt x="1280" y="196"/>
                    <a:pt x="1133" y="0"/>
                    <a:pt x="9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1741425" y="2453833"/>
              <a:ext cx="40124" cy="42917"/>
            </a:xfrm>
            <a:custGeom>
              <a:rect b="b" l="l" r="r" t="t"/>
              <a:pathLst>
                <a:path extrusionOk="0" h="1721" w="1609">
                  <a:moveTo>
                    <a:pt x="1301" y="1"/>
                  </a:moveTo>
                  <a:cubicBezTo>
                    <a:pt x="1244" y="1"/>
                    <a:pt x="1185" y="25"/>
                    <a:pt x="1138" y="85"/>
                  </a:cubicBezTo>
                  <a:lnTo>
                    <a:pt x="79" y="1366"/>
                  </a:lnTo>
                  <a:cubicBezTo>
                    <a:pt x="0" y="1455"/>
                    <a:pt x="14" y="1594"/>
                    <a:pt x="107" y="1673"/>
                  </a:cubicBezTo>
                  <a:cubicBezTo>
                    <a:pt x="147" y="1705"/>
                    <a:pt x="196" y="1720"/>
                    <a:pt x="244" y="1720"/>
                  </a:cubicBezTo>
                  <a:cubicBezTo>
                    <a:pt x="308" y="1720"/>
                    <a:pt x="371" y="1693"/>
                    <a:pt x="413" y="1640"/>
                  </a:cubicBezTo>
                  <a:lnTo>
                    <a:pt x="1472" y="359"/>
                  </a:lnTo>
                  <a:cubicBezTo>
                    <a:pt x="1609" y="195"/>
                    <a:pt x="1461" y="1"/>
                    <a:pt x="1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1782173" y="2442436"/>
              <a:ext cx="41072" cy="42942"/>
            </a:xfrm>
            <a:custGeom>
              <a:rect b="b" l="l" r="r" t="t"/>
              <a:pathLst>
                <a:path extrusionOk="0" h="1722" w="1647">
                  <a:moveTo>
                    <a:pt x="1338" y="1"/>
                  </a:moveTo>
                  <a:cubicBezTo>
                    <a:pt x="1281" y="1"/>
                    <a:pt x="1223" y="25"/>
                    <a:pt x="1175" y="83"/>
                  </a:cubicBezTo>
                  <a:lnTo>
                    <a:pt x="116" y="1364"/>
                  </a:lnTo>
                  <a:cubicBezTo>
                    <a:pt x="0" y="1508"/>
                    <a:pt x="98" y="1721"/>
                    <a:pt x="283" y="1721"/>
                  </a:cubicBezTo>
                  <a:cubicBezTo>
                    <a:pt x="348" y="1721"/>
                    <a:pt x="409" y="1693"/>
                    <a:pt x="450" y="1642"/>
                  </a:cubicBezTo>
                  <a:lnTo>
                    <a:pt x="1509" y="361"/>
                  </a:lnTo>
                  <a:cubicBezTo>
                    <a:pt x="1646" y="196"/>
                    <a:pt x="1499" y="1"/>
                    <a:pt x="1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1713395" y="2604231"/>
              <a:ext cx="37880" cy="40174"/>
            </a:xfrm>
            <a:custGeom>
              <a:rect b="b" l="l" r="r" t="t"/>
              <a:pathLst>
                <a:path extrusionOk="0" h="1611" w="1519">
                  <a:moveTo>
                    <a:pt x="702" y="355"/>
                  </a:moveTo>
                  <a:cubicBezTo>
                    <a:pt x="774" y="355"/>
                    <a:pt x="828" y="397"/>
                    <a:pt x="855" y="488"/>
                  </a:cubicBezTo>
                  <a:lnTo>
                    <a:pt x="1031" y="1008"/>
                  </a:lnTo>
                  <a:cubicBezTo>
                    <a:pt x="1069" y="1128"/>
                    <a:pt x="1018" y="1212"/>
                    <a:pt x="906" y="1244"/>
                  </a:cubicBezTo>
                  <a:cubicBezTo>
                    <a:pt x="876" y="1254"/>
                    <a:pt x="848" y="1259"/>
                    <a:pt x="823" y="1259"/>
                  </a:cubicBezTo>
                  <a:cubicBezTo>
                    <a:pt x="750" y="1259"/>
                    <a:pt x="696" y="1218"/>
                    <a:pt x="665" y="1128"/>
                  </a:cubicBezTo>
                  <a:lnTo>
                    <a:pt x="493" y="609"/>
                  </a:lnTo>
                  <a:cubicBezTo>
                    <a:pt x="451" y="483"/>
                    <a:pt x="498" y="409"/>
                    <a:pt x="614" y="372"/>
                  </a:cubicBezTo>
                  <a:cubicBezTo>
                    <a:pt x="645" y="360"/>
                    <a:pt x="675" y="355"/>
                    <a:pt x="702" y="355"/>
                  </a:cubicBezTo>
                  <a:close/>
                  <a:moveTo>
                    <a:pt x="771" y="1"/>
                  </a:moveTo>
                  <a:cubicBezTo>
                    <a:pt x="689" y="1"/>
                    <a:pt x="601" y="17"/>
                    <a:pt x="512" y="47"/>
                  </a:cubicBezTo>
                  <a:cubicBezTo>
                    <a:pt x="201" y="149"/>
                    <a:pt x="1" y="363"/>
                    <a:pt x="122" y="725"/>
                  </a:cubicBezTo>
                  <a:lnTo>
                    <a:pt x="293" y="1249"/>
                  </a:lnTo>
                  <a:cubicBezTo>
                    <a:pt x="380" y="1508"/>
                    <a:pt x="549" y="1610"/>
                    <a:pt x="754" y="1610"/>
                  </a:cubicBezTo>
                  <a:cubicBezTo>
                    <a:pt x="835" y="1610"/>
                    <a:pt x="923" y="1594"/>
                    <a:pt x="1013" y="1565"/>
                  </a:cubicBezTo>
                  <a:cubicBezTo>
                    <a:pt x="1324" y="1463"/>
                    <a:pt x="1519" y="1249"/>
                    <a:pt x="1403" y="887"/>
                  </a:cubicBezTo>
                  <a:lnTo>
                    <a:pt x="1226" y="363"/>
                  </a:lnTo>
                  <a:cubicBezTo>
                    <a:pt x="1141" y="102"/>
                    <a:pt x="973" y="1"/>
                    <a:pt x="7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1747659" y="2589243"/>
              <a:ext cx="21671" cy="86134"/>
            </a:xfrm>
            <a:custGeom>
              <a:rect b="b" l="l" r="r" t="t"/>
              <a:pathLst>
                <a:path extrusionOk="0" h="3454" w="869">
                  <a:moveTo>
                    <a:pt x="637" y="0"/>
                  </a:moveTo>
                  <a:cubicBezTo>
                    <a:pt x="543" y="0"/>
                    <a:pt x="452" y="52"/>
                    <a:pt x="437" y="156"/>
                  </a:cubicBezTo>
                  <a:cubicBezTo>
                    <a:pt x="1" y="3405"/>
                    <a:pt x="6" y="3252"/>
                    <a:pt x="24" y="3312"/>
                  </a:cubicBezTo>
                  <a:cubicBezTo>
                    <a:pt x="57" y="3400"/>
                    <a:pt x="137" y="3454"/>
                    <a:pt x="224" y="3454"/>
                  </a:cubicBezTo>
                  <a:cubicBezTo>
                    <a:pt x="247" y="3454"/>
                    <a:pt x="270" y="3450"/>
                    <a:pt x="293" y="3442"/>
                  </a:cubicBezTo>
                  <a:cubicBezTo>
                    <a:pt x="363" y="3419"/>
                    <a:pt x="414" y="3363"/>
                    <a:pt x="428" y="3294"/>
                  </a:cubicBezTo>
                  <a:cubicBezTo>
                    <a:pt x="869" y="31"/>
                    <a:pt x="869" y="212"/>
                    <a:pt x="846" y="137"/>
                  </a:cubicBezTo>
                  <a:cubicBezTo>
                    <a:pt x="814" y="46"/>
                    <a:pt x="725" y="0"/>
                    <a:pt x="6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1765265" y="2619991"/>
              <a:ext cx="38005" cy="40174"/>
            </a:xfrm>
            <a:custGeom>
              <a:rect b="b" l="l" r="r" t="t"/>
              <a:pathLst>
                <a:path extrusionOk="0" h="1611" w="1524">
                  <a:moveTo>
                    <a:pt x="702" y="352"/>
                  </a:moveTo>
                  <a:cubicBezTo>
                    <a:pt x="776" y="352"/>
                    <a:pt x="832" y="393"/>
                    <a:pt x="859" y="482"/>
                  </a:cubicBezTo>
                  <a:lnTo>
                    <a:pt x="1036" y="1002"/>
                  </a:lnTo>
                  <a:cubicBezTo>
                    <a:pt x="1073" y="1128"/>
                    <a:pt x="1022" y="1202"/>
                    <a:pt x="906" y="1244"/>
                  </a:cubicBezTo>
                  <a:cubicBezTo>
                    <a:pt x="877" y="1253"/>
                    <a:pt x="850" y="1258"/>
                    <a:pt x="825" y="1258"/>
                  </a:cubicBezTo>
                  <a:cubicBezTo>
                    <a:pt x="754" y="1258"/>
                    <a:pt x="700" y="1217"/>
                    <a:pt x="669" y="1128"/>
                  </a:cubicBezTo>
                  <a:lnTo>
                    <a:pt x="497" y="603"/>
                  </a:lnTo>
                  <a:cubicBezTo>
                    <a:pt x="455" y="482"/>
                    <a:pt x="502" y="404"/>
                    <a:pt x="618" y="366"/>
                  </a:cubicBezTo>
                  <a:cubicBezTo>
                    <a:pt x="648" y="357"/>
                    <a:pt x="676" y="352"/>
                    <a:pt x="702" y="352"/>
                  </a:cubicBezTo>
                  <a:close/>
                  <a:moveTo>
                    <a:pt x="767" y="1"/>
                  </a:moveTo>
                  <a:cubicBezTo>
                    <a:pt x="686" y="1"/>
                    <a:pt x="600" y="17"/>
                    <a:pt x="511" y="46"/>
                  </a:cubicBezTo>
                  <a:cubicBezTo>
                    <a:pt x="200" y="148"/>
                    <a:pt x="0" y="362"/>
                    <a:pt x="121" y="729"/>
                  </a:cubicBezTo>
                  <a:lnTo>
                    <a:pt x="293" y="1248"/>
                  </a:lnTo>
                  <a:cubicBezTo>
                    <a:pt x="379" y="1509"/>
                    <a:pt x="547" y="1610"/>
                    <a:pt x="750" y="1610"/>
                  </a:cubicBezTo>
                  <a:cubicBezTo>
                    <a:pt x="833" y="1610"/>
                    <a:pt x="921" y="1594"/>
                    <a:pt x="1012" y="1564"/>
                  </a:cubicBezTo>
                  <a:cubicBezTo>
                    <a:pt x="1323" y="1462"/>
                    <a:pt x="1523" y="1248"/>
                    <a:pt x="1402" y="886"/>
                  </a:cubicBezTo>
                  <a:lnTo>
                    <a:pt x="1226" y="362"/>
                  </a:lnTo>
                  <a:cubicBezTo>
                    <a:pt x="1140" y="103"/>
                    <a:pt x="970" y="1"/>
                    <a:pt x="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 name="Google Shape;2085;p56"/>
          <p:cNvGrpSpPr/>
          <p:nvPr/>
        </p:nvGrpSpPr>
        <p:grpSpPr>
          <a:xfrm>
            <a:off x="1033349" y="2368197"/>
            <a:ext cx="367554" cy="366307"/>
            <a:chOff x="1033349" y="2368197"/>
            <a:chExt cx="367554" cy="366307"/>
          </a:xfrm>
        </p:grpSpPr>
        <p:sp>
          <p:nvSpPr>
            <p:cNvPr id="2086" name="Google Shape;2086;p56"/>
            <p:cNvSpPr/>
            <p:nvPr/>
          </p:nvSpPr>
          <p:spPr>
            <a:xfrm>
              <a:off x="1033349" y="2526501"/>
              <a:ext cx="169949" cy="85386"/>
            </a:xfrm>
            <a:custGeom>
              <a:rect b="b" l="l" r="r" t="t"/>
              <a:pathLst>
                <a:path extrusionOk="0" h="3424" w="6815">
                  <a:moveTo>
                    <a:pt x="216" y="0"/>
                  </a:moveTo>
                  <a:cubicBezTo>
                    <a:pt x="108" y="0"/>
                    <a:pt x="0" y="72"/>
                    <a:pt x="0" y="216"/>
                  </a:cubicBezTo>
                  <a:lnTo>
                    <a:pt x="0" y="332"/>
                  </a:lnTo>
                  <a:cubicBezTo>
                    <a:pt x="5" y="2036"/>
                    <a:pt x="1388" y="3419"/>
                    <a:pt x="3092" y="3424"/>
                  </a:cubicBezTo>
                  <a:cubicBezTo>
                    <a:pt x="4214" y="3422"/>
                    <a:pt x="4945" y="3422"/>
                    <a:pt x="5431" y="3422"/>
                  </a:cubicBezTo>
                  <a:lnTo>
                    <a:pt x="5431" y="3422"/>
                  </a:lnTo>
                  <a:cubicBezTo>
                    <a:pt x="6402" y="3422"/>
                    <a:pt x="6387" y="3422"/>
                    <a:pt x="6536" y="3410"/>
                  </a:cubicBezTo>
                  <a:cubicBezTo>
                    <a:pt x="6815" y="3387"/>
                    <a:pt x="6789" y="2982"/>
                    <a:pt x="6529" y="2982"/>
                  </a:cubicBezTo>
                  <a:cubicBezTo>
                    <a:pt x="6521" y="2982"/>
                    <a:pt x="6512" y="2982"/>
                    <a:pt x="6503" y="2983"/>
                  </a:cubicBezTo>
                  <a:lnTo>
                    <a:pt x="6499" y="2978"/>
                  </a:lnTo>
                  <a:cubicBezTo>
                    <a:pt x="6397" y="2987"/>
                    <a:pt x="6383" y="2990"/>
                    <a:pt x="5975" y="2990"/>
                  </a:cubicBezTo>
                  <a:cubicBezTo>
                    <a:pt x="5568" y="2990"/>
                    <a:pt x="4767" y="2987"/>
                    <a:pt x="3092" y="2987"/>
                  </a:cubicBezTo>
                  <a:cubicBezTo>
                    <a:pt x="1625" y="2987"/>
                    <a:pt x="437" y="1799"/>
                    <a:pt x="432" y="332"/>
                  </a:cubicBezTo>
                  <a:lnTo>
                    <a:pt x="432" y="216"/>
                  </a:lnTo>
                  <a:cubicBezTo>
                    <a:pt x="432" y="72"/>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1256166" y="2478396"/>
              <a:ext cx="25" cy="25"/>
            </a:xfrm>
            <a:custGeom>
              <a:rect b="b" l="l" r="r" t="t"/>
              <a:pathLst>
                <a:path extrusionOk="0" h="1" w="1">
                  <a:moveTo>
                    <a:pt x="1" y="1"/>
                  </a:move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1033349" y="2368197"/>
              <a:ext cx="367554" cy="366307"/>
            </a:xfrm>
            <a:custGeom>
              <a:rect b="b" l="l" r="r" t="t"/>
              <a:pathLst>
                <a:path extrusionOk="0" h="14689" w="14739">
                  <a:moveTo>
                    <a:pt x="6123" y="433"/>
                  </a:moveTo>
                  <a:cubicBezTo>
                    <a:pt x="6165" y="433"/>
                    <a:pt x="6202" y="456"/>
                    <a:pt x="6225" y="493"/>
                  </a:cubicBezTo>
                  <a:lnTo>
                    <a:pt x="6638" y="1305"/>
                  </a:lnTo>
                  <a:lnTo>
                    <a:pt x="2609" y="1305"/>
                  </a:lnTo>
                  <a:lnTo>
                    <a:pt x="3022" y="493"/>
                  </a:lnTo>
                  <a:cubicBezTo>
                    <a:pt x="3041" y="456"/>
                    <a:pt x="3082" y="433"/>
                    <a:pt x="3124" y="433"/>
                  </a:cubicBezTo>
                  <a:close/>
                  <a:moveTo>
                    <a:pt x="8639" y="1732"/>
                  </a:moveTo>
                  <a:cubicBezTo>
                    <a:pt x="8806" y="1732"/>
                    <a:pt x="8936" y="1867"/>
                    <a:pt x="8936" y="2029"/>
                  </a:cubicBezTo>
                  <a:lnTo>
                    <a:pt x="8936" y="3714"/>
                  </a:lnTo>
                  <a:lnTo>
                    <a:pt x="7840" y="5139"/>
                  </a:lnTo>
                  <a:cubicBezTo>
                    <a:pt x="7729" y="5283"/>
                    <a:pt x="7562" y="5367"/>
                    <a:pt x="7381" y="5371"/>
                  </a:cubicBezTo>
                  <a:lnTo>
                    <a:pt x="5445" y="5371"/>
                  </a:lnTo>
                  <a:lnTo>
                    <a:pt x="5445" y="4861"/>
                  </a:lnTo>
                  <a:cubicBezTo>
                    <a:pt x="5436" y="4448"/>
                    <a:pt x="5097" y="4123"/>
                    <a:pt x="4684" y="4123"/>
                  </a:cubicBezTo>
                  <a:cubicBezTo>
                    <a:pt x="4271" y="4123"/>
                    <a:pt x="3932" y="4448"/>
                    <a:pt x="3923" y="4861"/>
                  </a:cubicBezTo>
                  <a:lnTo>
                    <a:pt x="3923" y="5371"/>
                  </a:lnTo>
                  <a:lnTo>
                    <a:pt x="1992" y="5371"/>
                  </a:lnTo>
                  <a:cubicBezTo>
                    <a:pt x="1811" y="5371"/>
                    <a:pt x="1639" y="5283"/>
                    <a:pt x="1527" y="5139"/>
                  </a:cubicBezTo>
                  <a:lnTo>
                    <a:pt x="432" y="3714"/>
                  </a:lnTo>
                  <a:lnTo>
                    <a:pt x="432" y="2029"/>
                  </a:lnTo>
                  <a:cubicBezTo>
                    <a:pt x="432" y="1867"/>
                    <a:pt x="567" y="1732"/>
                    <a:pt x="729" y="1732"/>
                  </a:cubicBezTo>
                  <a:close/>
                  <a:moveTo>
                    <a:pt x="4684" y="4531"/>
                  </a:moveTo>
                  <a:cubicBezTo>
                    <a:pt x="4870" y="4531"/>
                    <a:pt x="5013" y="4675"/>
                    <a:pt x="5013" y="4861"/>
                  </a:cubicBezTo>
                  <a:lnTo>
                    <a:pt x="5013" y="6272"/>
                  </a:lnTo>
                  <a:cubicBezTo>
                    <a:pt x="5013" y="6453"/>
                    <a:pt x="4870" y="6601"/>
                    <a:pt x="4684" y="6601"/>
                  </a:cubicBezTo>
                  <a:cubicBezTo>
                    <a:pt x="4503" y="6601"/>
                    <a:pt x="4354" y="6453"/>
                    <a:pt x="4354" y="6272"/>
                  </a:cubicBezTo>
                  <a:lnTo>
                    <a:pt x="4354" y="4861"/>
                  </a:lnTo>
                  <a:cubicBezTo>
                    <a:pt x="4354" y="4675"/>
                    <a:pt x="4503" y="4531"/>
                    <a:pt x="4684" y="4531"/>
                  </a:cubicBezTo>
                  <a:close/>
                  <a:moveTo>
                    <a:pt x="3112" y="1"/>
                  </a:moveTo>
                  <a:cubicBezTo>
                    <a:pt x="2913" y="1"/>
                    <a:pt x="2728" y="116"/>
                    <a:pt x="2637" y="293"/>
                  </a:cubicBezTo>
                  <a:lnTo>
                    <a:pt x="2122" y="1301"/>
                  </a:lnTo>
                  <a:cubicBezTo>
                    <a:pt x="1692" y="1301"/>
                    <a:pt x="1388" y="1300"/>
                    <a:pt x="1169" y="1300"/>
                  </a:cubicBezTo>
                  <a:cubicBezTo>
                    <a:pt x="623" y="1300"/>
                    <a:pt x="612" y="1305"/>
                    <a:pt x="516" y="1338"/>
                  </a:cubicBezTo>
                  <a:cubicBezTo>
                    <a:pt x="209" y="1431"/>
                    <a:pt x="0" y="1709"/>
                    <a:pt x="0" y="2029"/>
                  </a:cubicBezTo>
                  <a:lnTo>
                    <a:pt x="0" y="5696"/>
                  </a:lnTo>
                  <a:cubicBezTo>
                    <a:pt x="0" y="5840"/>
                    <a:pt x="108" y="5912"/>
                    <a:pt x="216" y="5912"/>
                  </a:cubicBezTo>
                  <a:cubicBezTo>
                    <a:pt x="324" y="5912"/>
                    <a:pt x="432" y="5840"/>
                    <a:pt x="432" y="5696"/>
                  </a:cubicBezTo>
                  <a:lnTo>
                    <a:pt x="432" y="4420"/>
                  </a:lnTo>
                  <a:lnTo>
                    <a:pt x="1189" y="5404"/>
                  </a:lnTo>
                  <a:cubicBezTo>
                    <a:pt x="1379" y="5650"/>
                    <a:pt x="1676" y="5798"/>
                    <a:pt x="1992" y="5803"/>
                  </a:cubicBezTo>
                  <a:lnTo>
                    <a:pt x="3923" y="5803"/>
                  </a:lnTo>
                  <a:lnTo>
                    <a:pt x="3923" y="6277"/>
                  </a:lnTo>
                  <a:cubicBezTo>
                    <a:pt x="3932" y="6685"/>
                    <a:pt x="4271" y="7015"/>
                    <a:pt x="4684" y="7015"/>
                  </a:cubicBezTo>
                  <a:cubicBezTo>
                    <a:pt x="5097" y="7015"/>
                    <a:pt x="5436" y="6685"/>
                    <a:pt x="5445" y="6277"/>
                  </a:cubicBezTo>
                  <a:lnTo>
                    <a:pt x="5445" y="5803"/>
                  </a:lnTo>
                  <a:lnTo>
                    <a:pt x="7381" y="5803"/>
                  </a:lnTo>
                  <a:cubicBezTo>
                    <a:pt x="7696" y="5798"/>
                    <a:pt x="7989" y="5650"/>
                    <a:pt x="8179" y="5404"/>
                  </a:cubicBezTo>
                  <a:lnTo>
                    <a:pt x="8927" y="4434"/>
                  </a:lnTo>
                  <a:lnTo>
                    <a:pt x="8931" y="4429"/>
                  </a:lnTo>
                  <a:lnTo>
                    <a:pt x="8931" y="6685"/>
                  </a:lnTo>
                  <a:cubicBezTo>
                    <a:pt x="8936" y="7771"/>
                    <a:pt x="8277" y="8746"/>
                    <a:pt x="7269" y="9150"/>
                  </a:cubicBezTo>
                  <a:cubicBezTo>
                    <a:pt x="7036" y="9248"/>
                    <a:pt x="7135" y="9572"/>
                    <a:pt x="7344" y="9572"/>
                  </a:cubicBezTo>
                  <a:cubicBezTo>
                    <a:pt x="7372" y="9572"/>
                    <a:pt x="7401" y="9566"/>
                    <a:pt x="7432" y="9554"/>
                  </a:cubicBezTo>
                  <a:cubicBezTo>
                    <a:pt x="8602" y="9080"/>
                    <a:pt x="9367" y="7948"/>
                    <a:pt x="9363" y="6685"/>
                  </a:cubicBezTo>
                  <a:lnTo>
                    <a:pt x="9363" y="5901"/>
                  </a:lnTo>
                  <a:cubicBezTo>
                    <a:pt x="9627" y="6123"/>
                    <a:pt x="9832" y="6411"/>
                    <a:pt x="9952" y="6731"/>
                  </a:cubicBezTo>
                  <a:cubicBezTo>
                    <a:pt x="9818" y="6847"/>
                    <a:pt x="9920" y="6741"/>
                    <a:pt x="8653" y="9345"/>
                  </a:cubicBezTo>
                  <a:cubicBezTo>
                    <a:pt x="8620" y="9414"/>
                    <a:pt x="8616" y="9498"/>
                    <a:pt x="8639" y="9572"/>
                  </a:cubicBezTo>
                  <a:lnTo>
                    <a:pt x="10240" y="14446"/>
                  </a:lnTo>
                  <a:cubicBezTo>
                    <a:pt x="10291" y="14591"/>
                    <a:pt x="10435" y="14688"/>
                    <a:pt x="10598" y="14688"/>
                  </a:cubicBezTo>
                  <a:cubicBezTo>
                    <a:pt x="10643" y="14688"/>
                    <a:pt x="10690" y="14681"/>
                    <a:pt x="10737" y="14664"/>
                  </a:cubicBezTo>
                  <a:lnTo>
                    <a:pt x="13072" y="13898"/>
                  </a:lnTo>
                  <a:cubicBezTo>
                    <a:pt x="13318" y="13819"/>
                    <a:pt x="13234" y="13476"/>
                    <a:pt x="13015" y="13476"/>
                  </a:cubicBezTo>
                  <a:cubicBezTo>
                    <a:pt x="12990" y="13476"/>
                    <a:pt x="12964" y="13481"/>
                    <a:pt x="12937" y="13490"/>
                  </a:cubicBezTo>
                  <a:lnTo>
                    <a:pt x="10630" y="14247"/>
                  </a:lnTo>
                  <a:lnTo>
                    <a:pt x="9066" y="9489"/>
                  </a:lnTo>
                  <a:cubicBezTo>
                    <a:pt x="10305" y="6968"/>
                    <a:pt x="10189" y="7066"/>
                    <a:pt x="10268" y="7042"/>
                  </a:cubicBezTo>
                  <a:cubicBezTo>
                    <a:pt x="10274" y="7040"/>
                    <a:pt x="10276" y="7037"/>
                    <a:pt x="10282" y="7037"/>
                  </a:cubicBezTo>
                  <a:cubicBezTo>
                    <a:pt x="10318" y="7037"/>
                    <a:pt x="10508" y="7150"/>
                    <a:pt x="12677" y="8300"/>
                  </a:cubicBezTo>
                  <a:lnTo>
                    <a:pt x="14241" y="13058"/>
                  </a:lnTo>
                  <a:lnTo>
                    <a:pt x="13759" y="13216"/>
                  </a:lnTo>
                  <a:cubicBezTo>
                    <a:pt x="13511" y="13300"/>
                    <a:pt x="13597" y="13642"/>
                    <a:pt x="13818" y="13642"/>
                  </a:cubicBezTo>
                  <a:cubicBezTo>
                    <a:pt x="13842" y="13642"/>
                    <a:pt x="13867" y="13638"/>
                    <a:pt x="13893" y="13629"/>
                  </a:cubicBezTo>
                  <a:lnTo>
                    <a:pt x="14404" y="13462"/>
                  </a:lnTo>
                  <a:cubicBezTo>
                    <a:pt x="14622" y="13388"/>
                    <a:pt x="14738" y="13179"/>
                    <a:pt x="14678" y="12989"/>
                  </a:cubicBezTo>
                  <a:lnTo>
                    <a:pt x="13076" y="8115"/>
                  </a:lnTo>
                  <a:cubicBezTo>
                    <a:pt x="13048" y="8040"/>
                    <a:pt x="12997" y="7980"/>
                    <a:pt x="12928" y="7943"/>
                  </a:cubicBezTo>
                  <a:cubicBezTo>
                    <a:pt x="10421" y="6620"/>
                    <a:pt x="10514" y="6634"/>
                    <a:pt x="10370" y="6615"/>
                  </a:cubicBezTo>
                  <a:cubicBezTo>
                    <a:pt x="10184" y="6096"/>
                    <a:pt x="9832" y="5659"/>
                    <a:pt x="9367" y="5367"/>
                  </a:cubicBezTo>
                  <a:lnTo>
                    <a:pt x="9367" y="2029"/>
                  </a:lnTo>
                  <a:cubicBezTo>
                    <a:pt x="9367" y="1630"/>
                    <a:pt x="9043" y="1305"/>
                    <a:pt x="8639" y="1301"/>
                  </a:cubicBezTo>
                  <a:lnTo>
                    <a:pt x="7125" y="1301"/>
                  </a:lnTo>
                  <a:lnTo>
                    <a:pt x="6610" y="293"/>
                  </a:lnTo>
                  <a:cubicBezTo>
                    <a:pt x="6515" y="116"/>
                    <a:pt x="6334" y="1"/>
                    <a:pt x="6135" y="1"/>
                  </a:cubicBezTo>
                  <a:cubicBezTo>
                    <a:pt x="6131" y="1"/>
                    <a:pt x="6127" y="1"/>
                    <a:pt x="6123" y="1"/>
                  </a:cubicBezTo>
                  <a:lnTo>
                    <a:pt x="3124" y="1"/>
                  </a:lnTo>
                  <a:cubicBezTo>
                    <a:pt x="3120" y="1"/>
                    <a:pt x="3116" y="1"/>
                    <a:pt x="3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1276191" y="2611587"/>
              <a:ext cx="37531" cy="39875"/>
            </a:xfrm>
            <a:custGeom>
              <a:rect b="b" l="l" r="r" t="t"/>
              <a:pathLst>
                <a:path extrusionOk="0" h="1599" w="1505">
                  <a:moveTo>
                    <a:pt x="693" y="352"/>
                  </a:moveTo>
                  <a:cubicBezTo>
                    <a:pt x="766" y="352"/>
                    <a:pt x="823" y="390"/>
                    <a:pt x="850" y="481"/>
                  </a:cubicBezTo>
                  <a:lnTo>
                    <a:pt x="1022" y="1001"/>
                  </a:lnTo>
                  <a:cubicBezTo>
                    <a:pt x="1064" y="1121"/>
                    <a:pt x="1008" y="1195"/>
                    <a:pt x="897" y="1233"/>
                  </a:cubicBezTo>
                  <a:cubicBezTo>
                    <a:pt x="867" y="1242"/>
                    <a:pt x="839" y="1247"/>
                    <a:pt x="814" y="1247"/>
                  </a:cubicBezTo>
                  <a:cubicBezTo>
                    <a:pt x="742" y="1247"/>
                    <a:pt x="691" y="1206"/>
                    <a:pt x="660" y="1117"/>
                  </a:cubicBezTo>
                  <a:lnTo>
                    <a:pt x="488" y="597"/>
                  </a:lnTo>
                  <a:cubicBezTo>
                    <a:pt x="451" y="476"/>
                    <a:pt x="498" y="402"/>
                    <a:pt x="614" y="365"/>
                  </a:cubicBezTo>
                  <a:cubicBezTo>
                    <a:pt x="642" y="356"/>
                    <a:pt x="668" y="352"/>
                    <a:pt x="693" y="352"/>
                  </a:cubicBezTo>
                  <a:close/>
                  <a:moveTo>
                    <a:pt x="760" y="1"/>
                  </a:moveTo>
                  <a:cubicBezTo>
                    <a:pt x="679" y="1"/>
                    <a:pt x="594" y="17"/>
                    <a:pt x="507" y="44"/>
                  </a:cubicBezTo>
                  <a:cubicBezTo>
                    <a:pt x="205" y="146"/>
                    <a:pt x="1" y="360"/>
                    <a:pt x="122" y="722"/>
                  </a:cubicBezTo>
                  <a:lnTo>
                    <a:pt x="293" y="1237"/>
                  </a:lnTo>
                  <a:cubicBezTo>
                    <a:pt x="376" y="1496"/>
                    <a:pt x="545" y="1598"/>
                    <a:pt x="747" y="1598"/>
                  </a:cubicBezTo>
                  <a:cubicBezTo>
                    <a:pt x="828" y="1598"/>
                    <a:pt x="915" y="1582"/>
                    <a:pt x="1003" y="1553"/>
                  </a:cubicBezTo>
                  <a:cubicBezTo>
                    <a:pt x="1314" y="1451"/>
                    <a:pt x="1505" y="1242"/>
                    <a:pt x="1389" y="880"/>
                  </a:cubicBezTo>
                  <a:lnTo>
                    <a:pt x="1217" y="360"/>
                  </a:lnTo>
                  <a:cubicBezTo>
                    <a:pt x="1134" y="101"/>
                    <a:pt x="963" y="1"/>
                    <a:pt x="7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1310230" y="2596675"/>
              <a:ext cx="21546" cy="85411"/>
            </a:xfrm>
            <a:custGeom>
              <a:rect b="b" l="l" r="r" t="t"/>
              <a:pathLst>
                <a:path extrusionOk="0" h="3425" w="864">
                  <a:moveTo>
                    <a:pt x="635" y="0"/>
                  </a:moveTo>
                  <a:cubicBezTo>
                    <a:pt x="541" y="0"/>
                    <a:pt x="447" y="53"/>
                    <a:pt x="432" y="155"/>
                  </a:cubicBezTo>
                  <a:cubicBezTo>
                    <a:pt x="1" y="3367"/>
                    <a:pt x="1" y="3223"/>
                    <a:pt x="24" y="3288"/>
                  </a:cubicBezTo>
                  <a:cubicBezTo>
                    <a:pt x="53" y="3372"/>
                    <a:pt x="135" y="3425"/>
                    <a:pt x="220" y="3425"/>
                  </a:cubicBezTo>
                  <a:cubicBezTo>
                    <a:pt x="243" y="3425"/>
                    <a:pt x="266" y="3421"/>
                    <a:pt x="288" y="3413"/>
                  </a:cubicBezTo>
                  <a:cubicBezTo>
                    <a:pt x="358" y="3390"/>
                    <a:pt x="409" y="3335"/>
                    <a:pt x="423" y="3265"/>
                  </a:cubicBezTo>
                  <a:cubicBezTo>
                    <a:pt x="859" y="30"/>
                    <a:pt x="864" y="211"/>
                    <a:pt x="836" y="132"/>
                  </a:cubicBezTo>
                  <a:cubicBezTo>
                    <a:pt x="807" y="43"/>
                    <a:pt x="721" y="0"/>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1327712" y="2627173"/>
              <a:ext cx="37531" cy="39900"/>
            </a:xfrm>
            <a:custGeom>
              <a:rect b="b" l="l" r="r" t="t"/>
              <a:pathLst>
                <a:path extrusionOk="0" h="1600" w="1505">
                  <a:moveTo>
                    <a:pt x="695" y="351"/>
                  </a:moveTo>
                  <a:cubicBezTo>
                    <a:pt x="766" y="351"/>
                    <a:pt x="819" y="391"/>
                    <a:pt x="850" y="482"/>
                  </a:cubicBezTo>
                  <a:lnTo>
                    <a:pt x="1022" y="998"/>
                  </a:lnTo>
                  <a:cubicBezTo>
                    <a:pt x="1059" y="1118"/>
                    <a:pt x="1008" y="1197"/>
                    <a:pt x="896" y="1234"/>
                  </a:cubicBezTo>
                  <a:cubicBezTo>
                    <a:pt x="866" y="1244"/>
                    <a:pt x="839" y="1249"/>
                    <a:pt x="813" y="1249"/>
                  </a:cubicBezTo>
                  <a:cubicBezTo>
                    <a:pt x="740" y="1249"/>
                    <a:pt x="687" y="1208"/>
                    <a:pt x="660" y="1118"/>
                  </a:cubicBezTo>
                  <a:lnTo>
                    <a:pt x="488" y="598"/>
                  </a:lnTo>
                  <a:cubicBezTo>
                    <a:pt x="446" y="478"/>
                    <a:pt x="497" y="403"/>
                    <a:pt x="609" y="366"/>
                  </a:cubicBezTo>
                  <a:cubicBezTo>
                    <a:pt x="640" y="356"/>
                    <a:pt x="668" y="351"/>
                    <a:pt x="695" y="351"/>
                  </a:cubicBezTo>
                  <a:close/>
                  <a:moveTo>
                    <a:pt x="757" y="1"/>
                  </a:moveTo>
                  <a:cubicBezTo>
                    <a:pt x="675" y="1"/>
                    <a:pt x="589" y="17"/>
                    <a:pt x="502" y="46"/>
                  </a:cubicBezTo>
                  <a:cubicBezTo>
                    <a:pt x="200" y="148"/>
                    <a:pt x="0" y="357"/>
                    <a:pt x="116" y="719"/>
                  </a:cubicBezTo>
                  <a:lnTo>
                    <a:pt x="288" y="1239"/>
                  </a:lnTo>
                  <a:cubicBezTo>
                    <a:pt x="371" y="1498"/>
                    <a:pt x="539" y="1600"/>
                    <a:pt x="742" y="1600"/>
                  </a:cubicBezTo>
                  <a:cubicBezTo>
                    <a:pt x="823" y="1600"/>
                    <a:pt x="910" y="1584"/>
                    <a:pt x="998" y="1555"/>
                  </a:cubicBezTo>
                  <a:cubicBezTo>
                    <a:pt x="1309" y="1452"/>
                    <a:pt x="1504" y="1239"/>
                    <a:pt x="1384" y="877"/>
                  </a:cubicBezTo>
                  <a:lnTo>
                    <a:pt x="1217" y="362"/>
                  </a:lnTo>
                  <a:cubicBezTo>
                    <a:pt x="1134" y="103"/>
                    <a:pt x="961" y="1"/>
                    <a:pt x="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56"/>
          <p:cNvGrpSpPr/>
          <p:nvPr/>
        </p:nvGrpSpPr>
        <p:grpSpPr>
          <a:xfrm>
            <a:off x="1638159" y="1817577"/>
            <a:ext cx="376357" cy="365683"/>
            <a:chOff x="1638159" y="1817577"/>
            <a:chExt cx="376357" cy="365683"/>
          </a:xfrm>
        </p:grpSpPr>
        <p:sp>
          <p:nvSpPr>
            <p:cNvPr id="2093" name="Google Shape;2093;p56"/>
            <p:cNvSpPr/>
            <p:nvPr/>
          </p:nvSpPr>
          <p:spPr>
            <a:xfrm>
              <a:off x="1638159" y="1817577"/>
              <a:ext cx="376357" cy="365683"/>
            </a:xfrm>
            <a:custGeom>
              <a:rect b="b" l="l" r="r" t="t"/>
              <a:pathLst>
                <a:path extrusionOk="0" h="14664" w="15092">
                  <a:moveTo>
                    <a:pt x="5409" y="1573"/>
                  </a:moveTo>
                  <a:lnTo>
                    <a:pt x="5409" y="1573"/>
                  </a:lnTo>
                  <a:cubicBezTo>
                    <a:pt x="4991" y="2079"/>
                    <a:pt x="4624" y="2622"/>
                    <a:pt x="4313" y="3198"/>
                  </a:cubicBezTo>
                  <a:cubicBezTo>
                    <a:pt x="3951" y="3031"/>
                    <a:pt x="3612" y="2817"/>
                    <a:pt x="3306" y="2562"/>
                  </a:cubicBezTo>
                  <a:cubicBezTo>
                    <a:pt x="3909" y="2052"/>
                    <a:pt x="4633" y="1713"/>
                    <a:pt x="5409" y="1573"/>
                  </a:cubicBezTo>
                  <a:close/>
                  <a:moveTo>
                    <a:pt x="6977" y="1573"/>
                  </a:moveTo>
                  <a:cubicBezTo>
                    <a:pt x="8245" y="1801"/>
                    <a:pt x="8978" y="2488"/>
                    <a:pt x="9085" y="2557"/>
                  </a:cubicBezTo>
                  <a:lnTo>
                    <a:pt x="9080" y="2557"/>
                  </a:lnTo>
                  <a:cubicBezTo>
                    <a:pt x="8778" y="2813"/>
                    <a:pt x="8440" y="3031"/>
                    <a:pt x="8073" y="3198"/>
                  </a:cubicBezTo>
                  <a:cubicBezTo>
                    <a:pt x="7762" y="2622"/>
                    <a:pt x="7395" y="2075"/>
                    <a:pt x="6977" y="1573"/>
                  </a:cubicBezTo>
                  <a:close/>
                  <a:moveTo>
                    <a:pt x="5979" y="1578"/>
                  </a:moveTo>
                  <a:lnTo>
                    <a:pt x="5979" y="3607"/>
                  </a:lnTo>
                  <a:cubicBezTo>
                    <a:pt x="5548" y="3583"/>
                    <a:pt x="5121" y="3504"/>
                    <a:pt x="4717" y="3361"/>
                  </a:cubicBezTo>
                  <a:cubicBezTo>
                    <a:pt x="5070" y="2720"/>
                    <a:pt x="5492" y="2121"/>
                    <a:pt x="5979" y="1578"/>
                  </a:cubicBezTo>
                  <a:close/>
                  <a:moveTo>
                    <a:pt x="6411" y="1578"/>
                  </a:moveTo>
                  <a:cubicBezTo>
                    <a:pt x="6894" y="2140"/>
                    <a:pt x="7279" y="2646"/>
                    <a:pt x="7669" y="3361"/>
                  </a:cubicBezTo>
                  <a:cubicBezTo>
                    <a:pt x="7265" y="3504"/>
                    <a:pt x="6838" y="3583"/>
                    <a:pt x="6411" y="3607"/>
                  </a:cubicBezTo>
                  <a:lnTo>
                    <a:pt x="6411" y="1578"/>
                  </a:lnTo>
                  <a:close/>
                  <a:moveTo>
                    <a:pt x="2990" y="2855"/>
                  </a:moveTo>
                  <a:cubicBezTo>
                    <a:pt x="3329" y="3152"/>
                    <a:pt x="3710" y="3398"/>
                    <a:pt x="4118" y="3583"/>
                  </a:cubicBezTo>
                  <a:cubicBezTo>
                    <a:pt x="3816" y="4219"/>
                    <a:pt x="3556" y="4971"/>
                    <a:pt x="3468" y="5779"/>
                  </a:cubicBezTo>
                  <a:lnTo>
                    <a:pt x="1709" y="5779"/>
                  </a:lnTo>
                  <a:cubicBezTo>
                    <a:pt x="1797" y="3936"/>
                    <a:pt x="2985" y="2859"/>
                    <a:pt x="2990" y="2855"/>
                  </a:cubicBezTo>
                  <a:close/>
                  <a:moveTo>
                    <a:pt x="4517" y="3746"/>
                  </a:moveTo>
                  <a:cubicBezTo>
                    <a:pt x="4986" y="3918"/>
                    <a:pt x="5478" y="4015"/>
                    <a:pt x="5979" y="4038"/>
                  </a:cubicBezTo>
                  <a:lnTo>
                    <a:pt x="5979" y="5779"/>
                  </a:lnTo>
                  <a:lnTo>
                    <a:pt x="3905" y="5779"/>
                  </a:lnTo>
                  <a:cubicBezTo>
                    <a:pt x="3993" y="5032"/>
                    <a:pt x="4239" y="4335"/>
                    <a:pt x="4517" y="3746"/>
                  </a:cubicBezTo>
                  <a:close/>
                  <a:moveTo>
                    <a:pt x="7869" y="3750"/>
                  </a:moveTo>
                  <a:cubicBezTo>
                    <a:pt x="7938" y="3913"/>
                    <a:pt x="8365" y="4721"/>
                    <a:pt x="8486" y="5779"/>
                  </a:cubicBezTo>
                  <a:lnTo>
                    <a:pt x="6411" y="5779"/>
                  </a:lnTo>
                  <a:lnTo>
                    <a:pt x="6411" y="4038"/>
                  </a:lnTo>
                  <a:cubicBezTo>
                    <a:pt x="6908" y="4015"/>
                    <a:pt x="7400" y="3918"/>
                    <a:pt x="7869" y="3750"/>
                  </a:cubicBezTo>
                  <a:close/>
                  <a:moveTo>
                    <a:pt x="9317" y="6215"/>
                  </a:moveTo>
                  <a:cubicBezTo>
                    <a:pt x="9192" y="6248"/>
                    <a:pt x="9071" y="6294"/>
                    <a:pt x="8950" y="6341"/>
                  </a:cubicBezTo>
                  <a:lnTo>
                    <a:pt x="8950" y="6215"/>
                  </a:lnTo>
                  <a:close/>
                  <a:moveTo>
                    <a:pt x="8514" y="6215"/>
                  </a:moveTo>
                  <a:cubicBezTo>
                    <a:pt x="8519" y="6322"/>
                    <a:pt x="8519" y="6433"/>
                    <a:pt x="8514" y="6545"/>
                  </a:cubicBezTo>
                  <a:cubicBezTo>
                    <a:pt x="7873" y="6888"/>
                    <a:pt x="7326" y="7390"/>
                    <a:pt x="6931" y="8002"/>
                  </a:cubicBezTo>
                  <a:cubicBezTo>
                    <a:pt x="6759" y="7979"/>
                    <a:pt x="6588" y="7961"/>
                    <a:pt x="6416" y="7956"/>
                  </a:cubicBezTo>
                  <a:lnTo>
                    <a:pt x="6416" y="6215"/>
                  </a:lnTo>
                  <a:close/>
                  <a:moveTo>
                    <a:pt x="5979" y="6215"/>
                  </a:moveTo>
                  <a:lnTo>
                    <a:pt x="5979" y="7951"/>
                  </a:lnTo>
                  <a:cubicBezTo>
                    <a:pt x="5418" y="7974"/>
                    <a:pt x="4865" y="8095"/>
                    <a:pt x="4341" y="8309"/>
                  </a:cubicBezTo>
                  <a:cubicBezTo>
                    <a:pt x="4011" y="7659"/>
                    <a:pt x="3849" y="6939"/>
                    <a:pt x="3872" y="6215"/>
                  </a:cubicBezTo>
                  <a:close/>
                  <a:moveTo>
                    <a:pt x="6411" y="8388"/>
                  </a:moveTo>
                  <a:cubicBezTo>
                    <a:pt x="6453" y="8388"/>
                    <a:pt x="6541" y="8392"/>
                    <a:pt x="6694" y="8406"/>
                  </a:cubicBezTo>
                  <a:cubicBezTo>
                    <a:pt x="6578" y="8638"/>
                    <a:pt x="6485" y="8884"/>
                    <a:pt x="6411" y="9130"/>
                  </a:cubicBezTo>
                  <a:lnTo>
                    <a:pt x="6411" y="8388"/>
                  </a:lnTo>
                  <a:close/>
                  <a:moveTo>
                    <a:pt x="3440" y="6211"/>
                  </a:moveTo>
                  <a:cubicBezTo>
                    <a:pt x="3422" y="7000"/>
                    <a:pt x="3594" y="7784"/>
                    <a:pt x="3951" y="8490"/>
                  </a:cubicBezTo>
                  <a:cubicBezTo>
                    <a:pt x="3603" y="8666"/>
                    <a:pt x="3283" y="8884"/>
                    <a:pt x="2985" y="9135"/>
                  </a:cubicBezTo>
                  <a:cubicBezTo>
                    <a:pt x="2215" y="8350"/>
                    <a:pt x="1760" y="7311"/>
                    <a:pt x="1709" y="6211"/>
                  </a:cubicBezTo>
                  <a:close/>
                  <a:moveTo>
                    <a:pt x="5979" y="8388"/>
                  </a:moveTo>
                  <a:lnTo>
                    <a:pt x="5979" y="10244"/>
                  </a:lnTo>
                  <a:cubicBezTo>
                    <a:pt x="5376" y="9762"/>
                    <a:pt x="4903" y="9242"/>
                    <a:pt x="4559" y="8689"/>
                  </a:cubicBezTo>
                  <a:cubicBezTo>
                    <a:pt x="5009" y="8508"/>
                    <a:pt x="5492" y="8406"/>
                    <a:pt x="5979" y="8388"/>
                  </a:cubicBezTo>
                  <a:close/>
                  <a:moveTo>
                    <a:pt x="4160" y="8866"/>
                  </a:moveTo>
                  <a:cubicBezTo>
                    <a:pt x="4531" y="9460"/>
                    <a:pt x="4995" y="9989"/>
                    <a:pt x="5534" y="10435"/>
                  </a:cubicBezTo>
                  <a:cubicBezTo>
                    <a:pt x="4717" y="10309"/>
                    <a:pt x="3946" y="9961"/>
                    <a:pt x="3310" y="9432"/>
                  </a:cubicBezTo>
                  <a:cubicBezTo>
                    <a:pt x="3570" y="9209"/>
                    <a:pt x="3853" y="9023"/>
                    <a:pt x="4160" y="8866"/>
                  </a:cubicBezTo>
                  <a:close/>
                  <a:moveTo>
                    <a:pt x="6209" y="1"/>
                  </a:moveTo>
                  <a:cubicBezTo>
                    <a:pt x="3075" y="1"/>
                    <a:pt x="205" y="2512"/>
                    <a:pt x="205" y="6002"/>
                  </a:cubicBezTo>
                  <a:cubicBezTo>
                    <a:pt x="205" y="6819"/>
                    <a:pt x="372" y="7626"/>
                    <a:pt x="697" y="8374"/>
                  </a:cubicBezTo>
                  <a:cubicBezTo>
                    <a:pt x="744" y="8459"/>
                    <a:pt x="819" y="8495"/>
                    <a:pt x="893" y="8495"/>
                  </a:cubicBezTo>
                  <a:cubicBezTo>
                    <a:pt x="1034" y="8495"/>
                    <a:pt x="1174" y="8366"/>
                    <a:pt x="1119" y="8193"/>
                  </a:cubicBezTo>
                  <a:cubicBezTo>
                    <a:pt x="1" y="5612"/>
                    <a:pt x="1022" y="2627"/>
                    <a:pt x="3385" y="1235"/>
                  </a:cubicBezTo>
                  <a:cubicBezTo>
                    <a:pt x="4289" y="701"/>
                    <a:pt x="5244" y="461"/>
                    <a:pt x="6172" y="461"/>
                  </a:cubicBezTo>
                  <a:cubicBezTo>
                    <a:pt x="9154" y="461"/>
                    <a:pt x="11858" y="2946"/>
                    <a:pt x="11717" y="6192"/>
                  </a:cubicBezTo>
                  <a:cubicBezTo>
                    <a:pt x="11522" y="6136"/>
                    <a:pt x="11322" y="6099"/>
                    <a:pt x="11118" y="6071"/>
                  </a:cubicBezTo>
                  <a:cubicBezTo>
                    <a:pt x="11127" y="5486"/>
                    <a:pt x="11030" y="4902"/>
                    <a:pt x="10835" y="4349"/>
                  </a:cubicBezTo>
                  <a:cubicBezTo>
                    <a:pt x="10805" y="4235"/>
                    <a:pt x="10721" y="4187"/>
                    <a:pt x="10635" y="4187"/>
                  </a:cubicBezTo>
                  <a:cubicBezTo>
                    <a:pt x="10493" y="4187"/>
                    <a:pt x="10347" y="4317"/>
                    <a:pt x="10431" y="4493"/>
                  </a:cubicBezTo>
                  <a:cubicBezTo>
                    <a:pt x="10575" y="4906"/>
                    <a:pt x="10663" y="5343"/>
                    <a:pt x="10682" y="5779"/>
                  </a:cubicBezTo>
                  <a:lnTo>
                    <a:pt x="8922" y="5779"/>
                  </a:lnTo>
                  <a:cubicBezTo>
                    <a:pt x="8908" y="5723"/>
                    <a:pt x="8867" y="4837"/>
                    <a:pt x="8272" y="3583"/>
                  </a:cubicBezTo>
                  <a:cubicBezTo>
                    <a:pt x="8681" y="3393"/>
                    <a:pt x="9062" y="3147"/>
                    <a:pt x="9405" y="2855"/>
                  </a:cubicBezTo>
                  <a:cubicBezTo>
                    <a:pt x="9656" y="3110"/>
                    <a:pt x="9879" y="3398"/>
                    <a:pt x="10060" y="3704"/>
                  </a:cubicBezTo>
                  <a:cubicBezTo>
                    <a:pt x="10095" y="3788"/>
                    <a:pt x="10175" y="3836"/>
                    <a:pt x="10259" y="3836"/>
                  </a:cubicBezTo>
                  <a:cubicBezTo>
                    <a:pt x="10297" y="3836"/>
                    <a:pt x="10335" y="3826"/>
                    <a:pt x="10371" y="3806"/>
                  </a:cubicBezTo>
                  <a:cubicBezTo>
                    <a:pt x="10482" y="3736"/>
                    <a:pt x="10510" y="3588"/>
                    <a:pt x="10431" y="3486"/>
                  </a:cubicBezTo>
                  <a:cubicBezTo>
                    <a:pt x="9485" y="1886"/>
                    <a:pt x="7842" y="1080"/>
                    <a:pt x="6197" y="1080"/>
                  </a:cubicBezTo>
                  <a:cubicBezTo>
                    <a:pt x="4653" y="1080"/>
                    <a:pt x="3107" y="1790"/>
                    <a:pt x="2131" y="3221"/>
                  </a:cubicBezTo>
                  <a:cubicBezTo>
                    <a:pt x="1096" y="4739"/>
                    <a:pt x="994" y="6712"/>
                    <a:pt x="1862" y="8327"/>
                  </a:cubicBezTo>
                  <a:cubicBezTo>
                    <a:pt x="2723" y="9925"/>
                    <a:pt x="4388" y="10923"/>
                    <a:pt x="6197" y="10923"/>
                  </a:cubicBezTo>
                  <a:cubicBezTo>
                    <a:pt x="6222" y="10923"/>
                    <a:pt x="6247" y="10922"/>
                    <a:pt x="6272" y="10922"/>
                  </a:cubicBezTo>
                  <a:cubicBezTo>
                    <a:pt x="6300" y="11122"/>
                    <a:pt x="6342" y="11321"/>
                    <a:pt x="6397" y="11521"/>
                  </a:cubicBezTo>
                  <a:cubicBezTo>
                    <a:pt x="6327" y="11523"/>
                    <a:pt x="6257" y="11525"/>
                    <a:pt x="6187" y="11525"/>
                  </a:cubicBezTo>
                  <a:cubicBezTo>
                    <a:pt x="4307" y="11525"/>
                    <a:pt x="2544" y="10566"/>
                    <a:pt x="1533" y="8968"/>
                  </a:cubicBezTo>
                  <a:cubicBezTo>
                    <a:pt x="1481" y="8903"/>
                    <a:pt x="1415" y="8875"/>
                    <a:pt x="1351" y="8875"/>
                  </a:cubicBezTo>
                  <a:cubicBezTo>
                    <a:pt x="1196" y="8875"/>
                    <a:pt x="1051" y="9036"/>
                    <a:pt x="1143" y="9214"/>
                  </a:cubicBezTo>
                  <a:cubicBezTo>
                    <a:pt x="2243" y="10950"/>
                    <a:pt x="4155" y="11986"/>
                    <a:pt x="6195" y="11986"/>
                  </a:cubicBezTo>
                  <a:cubicBezTo>
                    <a:pt x="6315" y="11986"/>
                    <a:pt x="6435" y="11983"/>
                    <a:pt x="6555" y="11976"/>
                  </a:cubicBezTo>
                  <a:cubicBezTo>
                    <a:pt x="7227" y="13627"/>
                    <a:pt x="8827" y="14664"/>
                    <a:pt x="10550" y="14664"/>
                  </a:cubicBezTo>
                  <a:cubicBezTo>
                    <a:pt x="10838" y="14664"/>
                    <a:pt x="11129" y="14635"/>
                    <a:pt x="11420" y="14575"/>
                  </a:cubicBezTo>
                  <a:cubicBezTo>
                    <a:pt x="11674" y="14509"/>
                    <a:pt x="11613" y="14149"/>
                    <a:pt x="11375" y="14149"/>
                  </a:cubicBezTo>
                  <a:cubicBezTo>
                    <a:pt x="11361" y="14149"/>
                    <a:pt x="11346" y="14150"/>
                    <a:pt x="11331" y="14153"/>
                  </a:cubicBezTo>
                  <a:cubicBezTo>
                    <a:pt x="11052" y="14210"/>
                    <a:pt x="10778" y="14237"/>
                    <a:pt x="10513" y="14237"/>
                  </a:cubicBezTo>
                  <a:cubicBezTo>
                    <a:pt x="7489" y="14237"/>
                    <a:pt x="5521" y="10711"/>
                    <a:pt x="7386" y="8095"/>
                  </a:cubicBezTo>
                  <a:cubicBezTo>
                    <a:pt x="8156" y="7019"/>
                    <a:pt x="9362" y="6470"/>
                    <a:pt x="10567" y="6470"/>
                  </a:cubicBezTo>
                  <a:cubicBezTo>
                    <a:pt x="11833" y="6470"/>
                    <a:pt x="13098" y="7075"/>
                    <a:pt x="13861" y="8313"/>
                  </a:cubicBezTo>
                  <a:cubicBezTo>
                    <a:pt x="15091" y="10323"/>
                    <a:pt x="14270" y="12955"/>
                    <a:pt x="12111" y="13902"/>
                  </a:cubicBezTo>
                  <a:cubicBezTo>
                    <a:pt x="11866" y="13994"/>
                    <a:pt x="11972" y="14323"/>
                    <a:pt x="12182" y="14323"/>
                  </a:cubicBezTo>
                  <a:cubicBezTo>
                    <a:pt x="12215" y="14323"/>
                    <a:pt x="12251" y="14315"/>
                    <a:pt x="12288" y="14297"/>
                  </a:cubicBezTo>
                  <a:cubicBezTo>
                    <a:pt x="13875" y="13600"/>
                    <a:pt x="14892" y="12017"/>
                    <a:pt x="14864" y="10286"/>
                  </a:cubicBezTo>
                  <a:cubicBezTo>
                    <a:pt x="14841" y="8550"/>
                    <a:pt x="13778" y="7000"/>
                    <a:pt x="12172" y="6350"/>
                  </a:cubicBezTo>
                  <a:lnTo>
                    <a:pt x="12176" y="6350"/>
                  </a:lnTo>
                  <a:cubicBezTo>
                    <a:pt x="12181" y="6229"/>
                    <a:pt x="12186" y="6108"/>
                    <a:pt x="12186" y="5992"/>
                  </a:cubicBezTo>
                  <a:cubicBezTo>
                    <a:pt x="12181" y="3825"/>
                    <a:pt x="11011" y="1829"/>
                    <a:pt x="9122" y="770"/>
                  </a:cubicBezTo>
                  <a:cubicBezTo>
                    <a:pt x="8177" y="242"/>
                    <a:pt x="7180" y="1"/>
                    <a:pt x="6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1918755" y="2064359"/>
              <a:ext cx="58952" cy="79201"/>
            </a:xfrm>
            <a:custGeom>
              <a:rect b="b" l="l" r="r" t="t"/>
              <a:pathLst>
                <a:path extrusionOk="0" h="3176" w="2364">
                  <a:moveTo>
                    <a:pt x="1184" y="436"/>
                  </a:moveTo>
                  <a:cubicBezTo>
                    <a:pt x="1686" y="436"/>
                    <a:pt x="1927" y="655"/>
                    <a:pt x="1927" y="1105"/>
                  </a:cubicBezTo>
                  <a:lnTo>
                    <a:pt x="1927" y="2075"/>
                  </a:lnTo>
                  <a:cubicBezTo>
                    <a:pt x="1927" y="2525"/>
                    <a:pt x="1686" y="2743"/>
                    <a:pt x="1184" y="2743"/>
                  </a:cubicBezTo>
                  <a:cubicBezTo>
                    <a:pt x="678" y="2743"/>
                    <a:pt x="437" y="2525"/>
                    <a:pt x="437" y="2075"/>
                  </a:cubicBezTo>
                  <a:lnTo>
                    <a:pt x="437" y="1105"/>
                  </a:lnTo>
                  <a:cubicBezTo>
                    <a:pt x="437" y="655"/>
                    <a:pt x="678" y="436"/>
                    <a:pt x="1184" y="436"/>
                  </a:cubicBezTo>
                  <a:close/>
                  <a:moveTo>
                    <a:pt x="1180" y="0"/>
                  </a:moveTo>
                  <a:cubicBezTo>
                    <a:pt x="442" y="0"/>
                    <a:pt x="1" y="413"/>
                    <a:pt x="1" y="1105"/>
                  </a:cubicBezTo>
                  <a:lnTo>
                    <a:pt x="1" y="2075"/>
                  </a:lnTo>
                  <a:cubicBezTo>
                    <a:pt x="5" y="2767"/>
                    <a:pt x="446" y="3175"/>
                    <a:pt x="1180" y="3175"/>
                  </a:cubicBezTo>
                  <a:cubicBezTo>
                    <a:pt x="1922" y="3175"/>
                    <a:pt x="2363" y="2767"/>
                    <a:pt x="2363" y="2075"/>
                  </a:cubicBezTo>
                  <a:lnTo>
                    <a:pt x="2363" y="1105"/>
                  </a:lnTo>
                  <a:cubicBezTo>
                    <a:pt x="2363" y="418"/>
                    <a:pt x="1922" y="0"/>
                    <a:pt x="1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1934491" y="2078698"/>
              <a:ext cx="27581" cy="50623"/>
            </a:xfrm>
            <a:custGeom>
              <a:rect b="b" l="l" r="r" t="t"/>
              <a:pathLst>
                <a:path extrusionOk="0" h="2030" w="1106">
                  <a:moveTo>
                    <a:pt x="531" y="431"/>
                  </a:moveTo>
                  <a:cubicBezTo>
                    <a:pt x="537" y="431"/>
                    <a:pt x="543" y="432"/>
                    <a:pt x="549" y="432"/>
                  </a:cubicBezTo>
                  <a:cubicBezTo>
                    <a:pt x="674" y="432"/>
                    <a:pt x="674" y="446"/>
                    <a:pt x="674" y="530"/>
                  </a:cubicBezTo>
                  <a:lnTo>
                    <a:pt x="674" y="1500"/>
                  </a:lnTo>
                  <a:cubicBezTo>
                    <a:pt x="674" y="1584"/>
                    <a:pt x="674" y="1598"/>
                    <a:pt x="549" y="1598"/>
                  </a:cubicBezTo>
                  <a:cubicBezTo>
                    <a:pt x="540" y="1599"/>
                    <a:pt x="532" y="1599"/>
                    <a:pt x="523" y="1599"/>
                  </a:cubicBezTo>
                  <a:cubicBezTo>
                    <a:pt x="498" y="1599"/>
                    <a:pt x="471" y="1594"/>
                    <a:pt x="446" y="1584"/>
                  </a:cubicBezTo>
                  <a:cubicBezTo>
                    <a:pt x="437" y="1556"/>
                    <a:pt x="433" y="1528"/>
                    <a:pt x="433" y="1500"/>
                  </a:cubicBezTo>
                  <a:lnTo>
                    <a:pt x="433" y="530"/>
                  </a:lnTo>
                  <a:cubicBezTo>
                    <a:pt x="433" y="502"/>
                    <a:pt x="437" y="474"/>
                    <a:pt x="446" y="451"/>
                  </a:cubicBezTo>
                  <a:cubicBezTo>
                    <a:pt x="473" y="440"/>
                    <a:pt x="503" y="431"/>
                    <a:pt x="531" y="431"/>
                  </a:cubicBezTo>
                  <a:close/>
                  <a:moveTo>
                    <a:pt x="549" y="1"/>
                  </a:moveTo>
                  <a:cubicBezTo>
                    <a:pt x="205" y="1"/>
                    <a:pt x="1" y="191"/>
                    <a:pt x="1" y="530"/>
                  </a:cubicBezTo>
                  <a:lnTo>
                    <a:pt x="1" y="1500"/>
                  </a:lnTo>
                  <a:cubicBezTo>
                    <a:pt x="1" y="1839"/>
                    <a:pt x="200" y="2029"/>
                    <a:pt x="549" y="2029"/>
                  </a:cubicBezTo>
                  <a:cubicBezTo>
                    <a:pt x="897" y="2029"/>
                    <a:pt x="1106" y="1834"/>
                    <a:pt x="1106" y="1500"/>
                  </a:cubicBezTo>
                  <a:lnTo>
                    <a:pt x="1106" y="530"/>
                  </a:lnTo>
                  <a:cubicBezTo>
                    <a:pt x="1106" y="200"/>
                    <a:pt x="897" y="1"/>
                    <a:pt x="5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1840626" y="2023037"/>
              <a:ext cx="27456" cy="50598"/>
            </a:xfrm>
            <a:custGeom>
              <a:rect b="b" l="l" r="r" t="t"/>
              <a:pathLst>
                <a:path extrusionOk="0" h="2029" w="1101">
                  <a:moveTo>
                    <a:pt x="520" y="430"/>
                  </a:moveTo>
                  <a:cubicBezTo>
                    <a:pt x="529" y="430"/>
                    <a:pt x="539" y="431"/>
                    <a:pt x="548" y="432"/>
                  </a:cubicBezTo>
                  <a:cubicBezTo>
                    <a:pt x="669" y="432"/>
                    <a:pt x="669" y="446"/>
                    <a:pt x="669" y="529"/>
                  </a:cubicBezTo>
                  <a:lnTo>
                    <a:pt x="669" y="1499"/>
                  </a:lnTo>
                  <a:cubicBezTo>
                    <a:pt x="669" y="1583"/>
                    <a:pt x="669" y="1597"/>
                    <a:pt x="548" y="1597"/>
                  </a:cubicBezTo>
                  <a:cubicBezTo>
                    <a:pt x="541" y="1598"/>
                    <a:pt x="535" y="1598"/>
                    <a:pt x="529" y="1598"/>
                  </a:cubicBezTo>
                  <a:cubicBezTo>
                    <a:pt x="499" y="1598"/>
                    <a:pt x="473" y="1590"/>
                    <a:pt x="446" y="1578"/>
                  </a:cubicBezTo>
                  <a:cubicBezTo>
                    <a:pt x="418" y="1541"/>
                    <a:pt x="441" y="1304"/>
                    <a:pt x="432" y="529"/>
                  </a:cubicBezTo>
                  <a:cubicBezTo>
                    <a:pt x="427" y="501"/>
                    <a:pt x="432" y="473"/>
                    <a:pt x="446" y="446"/>
                  </a:cubicBezTo>
                  <a:cubicBezTo>
                    <a:pt x="467" y="435"/>
                    <a:pt x="493" y="430"/>
                    <a:pt x="520" y="430"/>
                  </a:cubicBezTo>
                  <a:close/>
                  <a:moveTo>
                    <a:pt x="548" y="0"/>
                  </a:moveTo>
                  <a:cubicBezTo>
                    <a:pt x="200" y="0"/>
                    <a:pt x="0" y="190"/>
                    <a:pt x="0" y="529"/>
                  </a:cubicBezTo>
                  <a:lnTo>
                    <a:pt x="0" y="1499"/>
                  </a:lnTo>
                  <a:cubicBezTo>
                    <a:pt x="0" y="1834"/>
                    <a:pt x="200" y="2028"/>
                    <a:pt x="548" y="2028"/>
                  </a:cubicBezTo>
                  <a:cubicBezTo>
                    <a:pt x="896" y="2028"/>
                    <a:pt x="1100" y="1834"/>
                    <a:pt x="1100" y="1499"/>
                  </a:cubicBezTo>
                  <a:lnTo>
                    <a:pt x="1100" y="529"/>
                  </a:lnTo>
                  <a:cubicBezTo>
                    <a:pt x="1100" y="195"/>
                    <a:pt x="896" y="0"/>
                    <a:pt x="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1824891" y="2008673"/>
              <a:ext cx="58828" cy="79326"/>
            </a:xfrm>
            <a:custGeom>
              <a:rect b="b" l="l" r="r" t="t"/>
              <a:pathLst>
                <a:path extrusionOk="0" h="3181" w="2359">
                  <a:moveTo>
                    <a:pt x="1179" y="437"/>
                  </a:moveTo>
                  <a:cubicBezTo>
                    <a:pt x="1680" y="437"/>
                    <a:pt x="1926" y="655"/>
                    <a:pt x="1926" y="1105"/>
                  </a:cubicBezTo>
                  <a:lnTo>
                    <a:pt x="1926" y="2075"/>
                  </a:lnTo>
                  <a:cubicBezTo>
                    <a:pt x="1926" y="2526"/>
                    <a:pt x="1680" y="2744"/>
                    <a:pt x="1179" y="2744"/>
                  </a:cubicBezTo>
                  <a:cubicBezTo>
                    <a:pt x="678" y="2744"/>
                    <a:pt x="432" y="2526"/>
                    <a:pt x="432" y="2075"/>
                  </a:cubicBezTo>
                  <a:lnTo>
                    <a:pt x="432" y="1105"/>
                  </a:lnTo>
                  <a:cubicBezTo>
                    <a:pt x="432" y="655"/>
                    <a:pt x="678" y="437"/>
                    <a:pt x="1179" y="437"/>
                  </a:cubicBezTo>
                  <a:close/>
                  <a:moveTo>
                    <a:pt x="1179" y="0"/>
                  </a:moveTo>
                  <a:cubicBezTo>
                    <a:pt x="441" y="0"/>
                    <a:pt x="0" y="414"/>
                    <a:pt x="0" y="1105"/>
                  </a:cubicBezTo>
                  <a:lnTo>
                    <a:pt x="0" y="2075"/>
                  </a:lnTo>
                  <a:cubicBezTo>
                    <a:pt x="0" y="2767"/>
                    <a:pt x="441" y="3180"/>
                    <a:pt x="1179" y="3180"/>
                  </a:cubicBezTo>
                  <a:cubicBezTo>
                    <a:pt x="1917" y="3180"/>
                    <a:pt x="2358" y="2767"/>
                    <a:pt x="2358" y="2075"/>
                  </a:cubicBezTo>
                  <a:lnTo>
                    <a:pt x="2358" y="1105"/>
                  </a:lnTo>
                  <a:cubicBezTo>
                    <a:pt x="2358" y="414"/>
                    <a:pt x="1917" y="0"/>
                    <a:pt x="11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1855439" y="2002364"/>
              <a:ext cx="93092" cy="146508"/>
            </a:xfrm>
            <a:custGeom>
              <a:rect b="b" l="l" r="r" t="t"/>
              <a:pathLst>
                <a:path extrusionOk="0" h="5875" w="3733">
                  <a:moveTo>
                    <a:pt x="3018" y="1"/>
                  </a:moveTo>
                  <a:cubicBezTo>
                    <a:pt x="2840" y="1"/>
                    <a:pt x="2666" y="85"/>
                    <a:pt x="2572" y="281"/>
                  </a:cubicBezTo>
                  <a:cubicBezTo>
                    <a:pt x="0" y="5466"/>
                    <a:pt x="107" y="5137"/>
                    <a:pt x="107" y="5341"/>
                  </a:cubicBezTo>
                  <a:cubicBezTo>
                    <a:pt x="117" y="5633"/>
                    <a:pt x="358" y="5875"/>
                    <a:pt x="655" y="5875"/>
                  </a:cubicBezTo>
                  <a:cubicBezTo>
                    <a:pt x="855" y="5875"/>
                    <a:pt x="1045" y="5763"/>
                    <a:pt x="1138" y="5587"/>
                  </a:cubicBezTo>
                  <a:lnTo>
                    <a:pt x="3129" y="1623"/>
                  </a:lnTo>
                  <a:cubicBezTo>
                    <a:pt x="3216" y="1449"/>
                    <a:pt x="3071" y="1303"/>
                    <a:pt x="2927" y="1303"/>
                  </a:cubicBezTo>
                  <a:cubicBezTo>
                    <a:pt x="2855" y="1303"/>
                    <a:pt x="2782" y="1340"/>
                    <a:pt x="2739" y="1428"/>
                  </a:cubicBezTo>
                  <a:lnTo>
                    <a:pt x="752" y="5392"/>
                  </a:lnTo>
                  <a:cubicBezTo>
                    <a:pt x="732" y="5421"/>
                    <a:pt x="700" y="5439"/>
                    <a:pt x="666" y="5439"/>
                  </a:cubicBezTo>
                  <a:cubicBezTo>
                    <a:pt x="663" y="5439"/>
                    <a:pt x="659" y="5439"/>
                    <a:pt x="655" y="5438"/>
                  </a:cubicBezTo>
                  <a:cubicBezTo>
                    <a:pt x="595" y="5438"/>
                    <a:pt x="544" y="5397"/>
                    <a:pt x="539" y="5336"/>
                  </a:cubicBezTo>
                  <a:cubicBezTo>
                    <a:pt x="539" y="5318"/>
                    <a:pt x="2939" y="518"/>
                    <a:pt x="2962" y="467"/>
                  </a:cubicBezTo>
                  <a:cubicBezTo>
                    <a:pt x="2974" y="444"/>
                    <a:pt x="3001" y="433"/>
                    <a:pt x="3031" y="433"/>
                  </a:cubicBezTo>
                  <a:cubicBezTo>
                    <a:pt x="3103" y="433"/>
                    <a:pt x="3194" y="493"/>
                    <a:pt x="3162" y="588"/>
                  </a:cubicBezTo>
                  <a:lnTo>
                    <a:pt x="3129" y="653"/>
                  </a:lnTo>
                  <a:cubicBezTo>
                    <a:pt x="3042" y="826"/>
                    <a:pt x="3185" y="970"/>
                    <a:pt x="3328" y="970"/>
                  </a:cubicBezTo>
                  <a:cubicBezTo>
                    <a:pt x="3399" y="970"/>
                    <a:pt x="3471" y="934"/>
                    <a:pt x="3514" y="848"/>
                  </a:cubicBezTo>
                  <a:cubicBezTo>
                    <a:pt x="3547" y="787"/>
                    <a:pt x="3551" y="773"/>
                    <a:pt x="3561" y="755"/>
                  </a:cubicBezTo>
                  <a:cubicBezTo>
                    <a:pt x="3733" y="322"/>
                    <a:pt x="3366" y="1"/>
                    <a:pt x="30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56"/>
          <p:cNvGrpSpPr/>
          <p:nvPr/>
        </p:nvGrpSpPr>
        <p:grpSpPr>
          <a:xfrm>
            <a:off x="7785701" y="1816879"/>
            <a:ext cx="366257" cy="366382"/>
            <a:chOff x="7785701" y="1816879"/>
            <a:chExt cx="366257" cy="366382"/>
          </a:xfrm>
        </p:grpSpPr>
        <p:sp>
          <p:nvSpPr>
            <p:cNvPr id="2100" name="Google Shape;2100;p56"/>
            <p:cNvSpPr/>
            <p:nvPr/>
          </p:nvSpPr>
          <p:spPr>
            <a:xfrm>
              <a:off x="7805152" y="1866405"/>
              <a:ext cx="162767" cy="297529"/>
            </a:xfrm>
            <a:custGeom>
              <a:rect b="b" l="l" r="r" t="t"/>
              <a:pathLst>
                <a:path extrusionOk="0" h="11931" w="6527">
                  <a:moveTo>
                    <a:pt x="590" y="1"/>
                  </a:moveTo>
                  <a:cubicBezTo>
                    <a:pt x="265" y="1"/>
                    <a:pt x="0" y="265"/>
                    <a:pt x="0" y="590"/>
                  </a:cubicBezTo>
                  <a:lnTo>
                    <a:pt x="0" y="11341"/>
                  </a:lnTo>
                  <a:cubicBezTo>
                    <a:pt x="0" y="11666"/>
                    <a:pt x="265" y="11930"/>
                    <a:pt x="590" y="11930"/>
                  </a:cubicBezTo>
                  <a:lnTo>
                    <a:pt x="5937" y="11930"/>
                  </a:lnTo>
                  <a:cubicBezTo>
                    <a:pt x="6262" y="11930"/>
                    <a:pt x="6526" y="11666"/>
                    <a:pt x="6526" y="11341"/>
                  </a:cubicBezTo>
                  <a:lnTo>
                    <a:pt x="6526" y="590"/>
                  </a:lnTo>
                  <a:cubicBezTo>
                    <a:pt x="6526" y="265"/>
                    <a:pt x="6262" y="1"/>
                    <a:pt x="5937" y="1"/>
                  </a:cubicBezTo>
                  <a:lnTo>
                    <a:pt x="5473" y="1"/>
                  </a:lnTo>
                  <a:cubicBezTo>
                    <a:pt x="5180" y="1"/>
                    <a:pt x="5180" y="437"/>
                    <a:pt x="5473" y="437"/>
                  </a:cubicBezTo>
                  <a:lnTo>
                    <a:pt x="5937" y="437"/>
                  </a:lnTo>
                  <a:cubicBezTo>
                    <a:pt x="6025" y="437"/>
                    <a:pt x="6095" y="502"/>
                    <a:pt x="6095" y="590"/>
                  </a:cubicBezTo>
                  <a:lnTo>
                    <a:pt x="6095" y="11341"/>
                  </a:lnTo>
                  <a:cubicBezTo>
                    <a:pt x="6095" y="11429"/>
                    <a:pt x="6025" y="11498"/>
                    <a:pt x="5937" y="11498"/>
                  </a:cubicBezTo>
                  <a:lnTo>
                    <a:pt x="590" y="11498"/>
                  </a:lnTo>
                  <a:cubicBezTo>
                    <a:pt x="501" y="11498"/>
                    <a:pt x="432" y="11429"/>
                    <a:pt x="432" y="11341"/>
                  </a:cubicBezTo>
                  <a:lnTo>
                    <a:pt x="432" y="590"/>
                  </a:lnTo>
                  <a:cubicBezTo>
                    <a:pt x="432" y="502"/>
                    <a:pt x="501" y="437"/>
                    <a:pt x="590" y="437"/>
                  </a:cubicBezTo>
                  <a:lnTo>
                    <a:pt x="4693" y="437"/>
                  </a:lnTo>
                  <a:cubicBezTo>
                    <a:pt x="4981" y="437"/>
                    <a:pt x="4981" y="1"/>
                    <a:pt x="4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7849017" y="1832266"/>
              <a:ext cx="50249" cy="10898"/>
            </a:xfrm>
            <a:custGeom>
              <a:rect b="b" l="l" r="r" t="t"/>
              <a:pathLst>
                <a:path extrusionOk="0" h="437" w="2015">
                  <a:moveTo>
                    <a:pt x="293" y="0"/>
                  </a:moveTo>
                  <a:cubicBezTo>
                    <a:pt x="0" y="0"/>
                    <a:pt x="0" y="437"/>
                    <a:pt x="293" y="437"/>
                  </a:cubicBezTo>
                  <a:lnTo>
                    <a:pt x="1727" y="437"/>
                  </a:lnTo>
                  <a:cubicBezTo>
                    <a:pt x="2015" y="437"/>
                    <a:pt x="2015" y="0"/>
                    <a:pt x="1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7907920" y="1832714"/>
              <a:ext cx="12643" cy="10848"/>
            </a:xfrm>
            <a:custGeom>
              <a:rect b="b" l="l" r="r" t="t"/>
              <a:pathLst>
                <a:path extrusionOk="0" h="435" w="507">
                  <a:moveTo>
                    <a:pt x="289" y="1"/>
                  </a:moveTo>
                  <a:cubicBezTo>
                    <a:pt x="94" y="1"/>
                    <a:pt x="1" y="233"/>
                    <a:pt x="136" y="372"/>
                  </a:cubicBezTo>
                  <a:cubicBezTo>
                    <a:pt x="179" y="415"/>
                    <a:pt x="232" y="435"/>
                    <a:pt x="286" y="435"/>
                  </a:cubicBezTo>
                  <a:cubicBezTo>
                    <a:pt x="398" y="435"/>
                    <a:pt x="507" y="348"/>
                    <a:pt x="507" y="219"/>
                  </a:cubicBezTo>
                  <a:cubicBezTo>
                    <a:pt x="507" y="98"/>
                    <a:pt x="409" y="1"/>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7785701" y="1816879"/>
              <a:ext cx="366257" cy="366382"/>
            </a:xfrm>
            <a:custGeom>
              <a:rect b="b" l="l" r="r" t="t"/>
              <a:pathLst>
                <a:path extrusionOk="0" h="14692" w="14687">
                  <a:moveTo>
                    <a:pt x="5867" y="432"/>
                  </a:moveTo>
                  <a:lnTo>
                    <a:pt x="5724" y="1258"/>
                  </a:lnTo>
                  <a:lnTo>
                    <a:pt x="2386" y="1258"/>
                  </a:lnTo>
                  <a:lnTo>
                    <a:pt x="2228" y="432"/>
                  </a:lnTo>
                  <a:close/>
                  <a:moveTo>
                    <a:pt x="966" y="0"/>
                  </a:moveTo>
                  <a:cubicBezTo>
                    <a:pt x="432" y="0"/>
                    <a:pt x="0" y="432"/>
                    <a:pt x="0" y="965"/>
                  </a:cubicBezTo>
                  <a:lnTo>
                    <a:pt x="0" y="9868"/>
                  </a:lnTo>
                  <a:cubicBezTo>
                    <a:pt x="0" y="10012"/>
                    <a:pt x="108" y="10084"/>
                    <a:pt x="216" y="10084"/>
                  </a:cubicBezTo>
                  <a:cubicBezTo>
                    <a:pt x="324" y="10084"/>
                    <a:pt x="432" y="10012"/>
                    <a:pt x="432" y="9868"/>
                  </a:cubicBezTo>
                  <a:lnTo>
                    <a:pt x="432" y="965"/>
                  </a:lnTo>
                  <a:cubicBezTo>
                    <a:pt x="432" y="673"/>
                    <a:pt x="669" y="432"/>
                    <a:pt x="966" y="432"/>
                  </a:cubicBezTo>
                  <a:lnTo>
                    <a:pt x="1787" y="432"/>
                  </a:lnTo>
                  <a:lnTo>
                    <a:pt x="1968" y="1374"/>
                  </a:lnTo>
                  <a:cubicBezTo>
                    <a:pt x="2005" y="1555"/>
                    <a:pt x="2168" y="1690"/>
                    <a:pt x="2354" y="1690"/>
                  </a:cubicBezTo>
                  <a:lnTo>
                    <a:pt x="5761" y="1690"/>
                  </a:lnTo>
                  <a:cubicBezTo>
                    <a:pt x="5951" y="1690"/>
                    <a:pt x="6113" y="1555"/>
                    <a:pt x="6146" y="1365"/>
                  </a:cubicBezTo>
                  <a:lnTo>
                    <a:pt x="6308" y="436"/>
                  </a:lnTo>
                  <a:lnTo>
                    <a:pt x="7125" y="436"/>
                  </a:lnTo>
                  <a:cubicBezTo>
                    <a:pt x="7418" y="436"/>
                    <a:pt x="7655" y="673"/>
                    <a:pt x="7655" y="970"/>
                  </a:cubicBezTo>
                  <a:lnTo>
                    <a:pt x="7655" y="13726"/>
                  </a:lnTo>
                  <a:cubicBezTo>
                    <a:pt x="7655" y="14018"/>
                    <a:pt x="7418" y="14260"/>
                    <a:pt x="7125" y="14260"/>
                  </a:cubicBezTo>
                  <a:lnTo>
                    <a:pt x="966" y="14260"/>
                  </a:lnTo>
                  <a:cubicBezTo>
                    <a:pt x="669" y="14255"/>
                    <a:pt x="432" y="14018"/>
                    <a:pt x="432" y="13726"/>
                  </a:cubicBezTo>
                  <a:lnTo>
                    <a:pt x="432" y="10736"/>
                  </a:lnTo>
                  <a:cubicBezTo>
                    <a:pt x="432" y="10590"/>
                    <a:pt x="324" y="10517"/>
                    <a:pt x="216" y="10517"/>
                  </a:cubicBezTo>
                  <a:cubicBezTo>
                    <a:pt x="108" y="10517"/>
                    <a:pt x="0" y="10590"/>
                    <a:pt x="0" y="10736"/>
                  </a:cubicBezTo>
                  <a:lnTo>
                    <a:pt x="0" y="13726"/>
                  </a:lnTo>
                  <a:cubicBezTo>
                    <a:pt x="0" y="14260"/>
                    <a:pt x="432" y="14691"/>
                    <a:pt x="966" y="14691"/>
                  </a:cubicBezTo>
                  <a:lnTo>
                    <a:pt x="7121" y="14691"/>
                  </a:lnTo>
                  <a:cubicBezTo>
                    <a:pt x="7655" y="14691"/>
                    <a:pt x="8086" y="14260"/>
                    <a:pt x="8086" y="13726"/>
                  </a:cubicBezTo>
                  <a:lnTo>
                    <a:pt x="8086" y="4335"/>
                  </a:lnTo>
                  <a:cubicBezTo>
                    <a:pt x="8912" y="4354"/>
                    <a:pt x="9641" y="4869"/>
                    <a:pt x="9929" y="5644"/>
                  </a:cubicBezTo>
                  <a:cubicBezTo>
                    <a:pt x="9794" y="5760"/>
                    <a:pt x="9901" y="5649"/>
                    <a:pt x="8629" y="8267"/>
                  </a:cubicBezTo>
                  <a:cubicBezTo>
                    <a:pt x="8592" y="8337"/>
                    <a:pt x="8588" y="8420"/>
                    <a:pt x="8615" y="8499"/>
                  </a:cubicBezTo>
                  <a:lnTo>
                    <a:pt x="10217" y="13382"/>
                  </a:lnTo>
                  <a:cubicBezTo>
                    <a:pt x="10271" y="13527"/>
                    <a:pt x="10410" y="13624"/>
                    <a:pt x="10563" y="13624"/>
                  </a:cubicBezTo>
                  <a:cubicBezTo>
                    <a:pt x="10567" y="13624"/>
                    <a:pt x="10571" y="13624"/>
                    <a:pt x="10574" y="13624"/>
                  </a:cubicBezTo>
                  <a:cubicBezTo>
                    <a:pt x="10580" y="13624"/>
                    <a:pt x="10585" y="13624"/>
                    <a:pt x="10589" y="13624"/>
                  </a:cubicBezTo>
                  <a:cubicBezTo>
                    <a:pt x="10697" y="13624"/>
                    <a:pt x="10696" y="13598"/>
                    <a:pt x="14394" y="12389"/>
                  </a:cubicBezTo>
                  <a:cubicBezTo>
                    <a:pt x="14562" y="12343"/>
                    <a:pt x="14678" y="12194"/>
                    <a:pt x="14682" y="12022"/>
                  </a:cubicBezTo>
                  <a:cubicBezTo>
                    <a:pt x="14687" y="11934"/>
                    <a:pt x="14659" y="11902"/>
                    <a:pt x="14557" y="11586"/>
                  </a:cubicBezTo>
                  <a:cubicBezTo>
                    <a:pt x="14523" y="11481"/>
                    <a:pt x="14441" y="11436"/>
                    <a:pt x="14359" y="11436"/>
                  </a:cubicBezTo>
                  <a:cubicBezTo>
                    <a:pt x="14226" y="11436"/>
                    <a:pt x="14091" y="11552"/>
                    <a:pt x="14148" y="11721"/>
                  </a:cubicBezTo>
                  <a:lnTo>
                    <a:pt x="14237" y="11990"/>
                  </a:lnTo>
                  <a:lnTo>
                    <a:pt x="10611" y="13183"/>
                  </a:lnTo>
                  <a:lnTo>
                    <a:pt x="9042" y="8411"/>
                  </a:lnTo>
                  <a:cubicBezTo>
                    <a:pt x="10314" y="5779"/>
                    <a:pt x="10184" y="5979"/>
                    <a:pt x="10254" y="5955"/>
                  </a:cubicBezTo>
                  <a:cubicBezTo>
                    <a:pt x="10261" y="5953"/>
                    <a:pt x="10264" y="5950"/>
                    <a:pt x="10271" y="5950"/>
                  </a:cubicBezTo>
                  <a:cubicBezTo>
                    <a:pt x="10312" y="5950"/>
                    <a:pt x="10492" y="6072"/>
                    <a:pt x="12668" y="7218"/>
                  </a:cubicBezTo>
                  <a:lnTo>
                    <a:pt x="13879" y="10899"/>
                  </a:lnTo>
                  <a:cubicBezTo>
                    <a:pt x="13913" y="11004"/>
                    <a:pt x="13995" y="11049"/>
                    <a:pt x="14078" y="11049"/>
                  </a:cubicBezTo>
                  <a:cubicBezTo>
                    <a:pt x="14211" y="11049"/>
                    <a:pt x="14347" y="10933"/>
                    <a:pt x="14292" y="10764"/>
                  </a:cubicBezTo>
                  <a:lnTo>
                    <a:pt x="13062" y="7032"/>
                  </a:lnTo>
                  <a:cubicBezTo>
                    <a:pt x="13034" y="6958"/>
                    <a:pt x="12983" y="6893"/>
                    <a:pt x="12909" y="6861"/>
                  </a:cubicBezTo>
                  <a:cubicBezTo>
                    <a:pt x="10375" y="5519"/>
                    <a:pt x="10491" y="5547"/>
                    <a:pt x="10347" y="5524"/>
                  </a:cubicBezTo>
                  <a:cubicBezTo>
                    <a:pt x="10003" y="4563"/>
                    <a:pt x="9103" y="3918"/>
                    <a:pt x="8086" y="3904"/>
                  </a:cubicBezTo>
                  <a:lnTo>
                    <a:pt x="8086" y="965"/>
                  </a:lnTo>
                  <a:cubicBezTo>
                    <a:pt x="8082" y="436"/>
                    <a:pt x="7655" y="5"/>
                    <a:pt x="7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8027969" y="2033362"/>
              <a:ext cx="37656" cy="40025"/>
            </a:xfrm>
            <a:custGeom>
              <a:rect b="b" l="l" r="r" t="t"/>
              <a:pathLst>
                <a:path extrusionOk="0" h="1605" w="1510">
                  <a:moveTo>
                    <a:pt x="693" y="353"/>
                  </a:moveTo>
                  <a:cubicBezTo>
                    <a:pt x="766" y="353"/>
                    <a:pt x="823" y="392"/>
                    <a:pt x="855" y="482"/>
                  </a:cubicBezTo>
                  <a:lnTo>
                    <a:pt x="1026" y="1006"/>
                  </a:lnTo>
                  <a:cubicBezTo>
                    <a:pt x="1063" y="1127"/>
                    <a:pt x="1012" y="1201"/>
                    <a:pt x="901" y="1239"/>
                  </a:cubicBezTo>
                  <a:cubicBezTo>
                    <a:pt x="871" y="1248"/>
                    <a:pt x="843" y="1253"/>
                    <a:pt x="818" y="1253"/>
                  </a:cubicBezTo>
                  <a:cubicBezTo>
                    <a:pt x="745" y="1253"/>
                    <a:pt x="692" y="1212"/>
                    <a:pt x="664" y="1122"/>
                  </a:cubicBezTo>
                  <a:lnTo>
                    <a:pt x="493" y="598"/>
                  </a:lnTo>
                  <a:cubicBezTo>
                    <a:pt x="451" y="477"/>
                    <a:pt x="497" y="403"/>
                    <a:pt x="613" y="366"/>
                  </a:cubicBezTo>
                  <a:cubicBezTo>
                    <a:pt x="641" y="358"/>
                    <a:pt x="668" y="353"/>
                    <a:pt x="693" y="353"/>
                  </a:cubicBezTo>
                  <a:close/>
                  <a:moveTo>
                    <a:pt x="761" y="0"/>
                  </a:moveTo>
                  <a:cubicBezTo>
                    <a:pt x="680" y="0"/>
                    <a:pt x="594" y="16"/>
                    <a:pt x="506" y="46"/>
                  </a:cubicBezTo>
                  <a:cubicBezTo>
                    <a:pt x="200" y="148"/>
                    <a:pt x="1" y="361"/>
                    <a:pt x="121" y="723"/>
                  </a:cubicBezTo>
                  <a:lnTo>
                    <a:pt x="293" y="1243"/>
                  </a:lnTo>
                  <a:cubicBezTo>
                    <a:pt x="379" y="1502"/>
                    <a:pt x="546" y="1604"/>
                    <a:pt x="748" y="1604"/>
                  </a:cubicBezTo>
                  <a:cubicBezTo>
                    <a:pt x="828" y="1604"/>
                    <a:pt x="914" y="1588"/>
                    <a:pt x="1003" y="1559"/>
                  </a:cubicBezTo>
                  <a:cubicBezTo>
                    <a:pt x="1314" y="1457"/>
                    <a:pt x="1509" y="1243"/>
                    <a:pt x="1393" y="881"/>
                  </a:cubicBezTo>
                  <a:lnTo>
                    <a:pt x="1221" y="361"/>
                  </a:lnTo>
                  <a:cubicBezTo>
                    <a:pt x="1135" y="102"/>
                    <a:pt x="963" y="0"/>
                    <a:pt x="7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8062108" y="2018449"/>
              <a:ext cx="21671" cy="85685"/>
            </a:xfrm>
            <a:custGeom>
              <a:rect b="b" l="l" r="r" t="t"/>
              <a:pathLst>
                <a:path extrusionOk="0" h="3436" w="869">
                  <a:moveTo>
                    <a:pt x="637" y="1"/>
                  </a:moveTo>
                  <a:cubicBezTo>
                    <a:pt x="542" y="1"/>
                    <a:pt x="449" y="52"/>
                    <a:pt x="437" y="152"/>
                  </a:cubicBezTo>
                  <a:cubicBezTo>
                    <a:pt x="1" y="3387"/>
                    <a:pt x="1" y="3234"/>
                    <a:pt x="24" y="3294"/>
                  </a:cubicBezTo>
                  <a:cubicBezTo>
                    <a:pt x="53" y="3382"/>
                    <a:pt x="135" y="3435"/>
                    <a:pt x="223" y="3435"/>
                  </a:cubicBezTo>
                  <a:cubicBezTo>
                    <a:pt x="246" y="3435"/>
                    <a:pt x="270" y="3432"/>
                    <a:pt x="293" y="3424"/>
                  </a:cubicBezTo>
                  <a:cubicBezTo>
                    <a:pt x="363" y="3401"/>
                    <a:pt x="414" y="3345"/>
                    <a:pt x="428" y="3275"/>
                  </a:cubicBezTo>
                  <a:cubicBezTo>
                    <a:pt x="864" y="31"/>
                    <a:pt x="869" y="212"/>
                    <a:pt x="841" y="133"/>
                  </a:cubicBezTo>
                  <a:cubicBezTo>
                    <a:pt x="812" y="44"/>
                    <a:pt x="724" y="1"/>
                    <a:pt x="6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8079590" y="2048972"/>
              <a:ext cx="37656" cy="40025"/>
            </a:xfrm>
            <a:custGeom>
              <a:rect b="b" l="l" r="r" t="t"/>
              <a:pathLst>
                <a:path extrusionOk="0" h="1605" w="1510">
                  <a:moveTo>
                    <a:pt x="697" y="352"/>
                  </a:moveTo>
                  <a:cubicBezTo>
                    <a:pt x="770" y="352"/>
                    <a:pt x="824" y="393"/>
                    <a:pt x="855" y="483"/>
                  </a:cubicBezTo>
                  <a:lnTo>
                    <a:pt x="1027" y="1007"/>
                  </a:lnTo>
                  <a:cubicBezTo>
                    <a:pt x="1064" y="1128"/>
                    <a:pt x="1013" y="1202"/>
                    <a:pt x="901" y="1239"/>
                  </a:cubicBezTo>
                  <a:cubicBezTo>
                    <a:pt x="871" y="1249"/>
                    <a:pt x="844" y="1254"/>
                    <a:pt x="818" y="1254"/>
                  </a:cubicBezTo>
                  <a:cubicBezTo>
                    <a:pt x="745" y="1254"/>
                    <a:pt x="692" y="1213"/>
                    <a:pt x="665" y="1123"/>
                  </a:cubicBezTo>
                  <a:lnTo>
                    <a:pt x="493" y="603"/>
                  </a:lnTo>
                  <a:cubicBezTo>
                    <a:pt x="451" y="483"/>
                    <a:pt x="497" y="404"/>
                    <a:pt x="613" y="366"/>
                  </a:cubicBezTo>
                  <a:cubicBezTo>
                    <a:pt x="643" y="357"/>
                    <a:pt x="671" y="352"/>
                    <a:pt x="697" y="352"/>
                  </a:cubicBezTo>
                  <a:close/>
                  <a:moveTo>
                    <a:pt x="761" y="1"/>
                  </a:moveTo>
                  <a:cubicBezTo>
                    <a:pt x="680" y="1"/>
                    <a:pt x="594" y="17"/>
                    <a:pt x="507" y="46"/>
                  </a:cubicBezTo>
                  <a:cubicBezTo>
                    <a:pt x="200" y="148"/>
                    <a:pt x="1" y="357"/>
                    <a:pt x="117" y="719"/>
                  </a:cubicBezTo>
                  <a:lnTo>
                    <a:pt x="293" y="1244"/>
                  </a:lnTo>
                  <a:cubicBezTo>
                    <a:pt x="379" y="1503"/>
                    <a:pt x="546" y="1605"/>
                    <a:pt x="748" y="1605"/>
                  </a:cubicBezTo>
                  <a:cubicBezTo>
                    <a:pt x="829" y="1605"/>
                    <a:pt x="915" y="1589"/>
                    <a:pt x="1003" y="1559"/>
                  </a:cubicBezTo>
                  <a:cubicBezTo>
                    <a:pt x="1314" y="1457"/>
                    <a:pt x="1509" y="1244"/>
                    <a:pt x="1393" y="882"/>
                  </a:cubicBezTo>
                  <a:lnTo>
                    <a:pt x="1217" y="362"/>
                  </a:lnTo>
                  <a:cubicBezTo>
                    <a:pt x="1134" y="103"/>
                    <a:pt x="963" y="1"/>
                    <a:pt x="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 name="Google Shape;2107;p56"/>
          <p:cNvGrpSpPr/>
          <p:nvPr/>
        </p:nvGrpSpPr>
        <p:grpSpPr>
          <a:xfrm>
            <a:off x="7171391" y="1859821"/>
            <a:ext cx="366257" cy="280946"/>
            <a:chOff x="7171391" y="1859821"/>
            <a:chExt cx="366257" cy="280946"/>
          </a:xfrm>
        </p:grpSpPr>
        <p:sp>
          <p:nvSpPr>
            <p:cNvPr id="2108" name="Google Shape;2108;p56"/>
            <p:cNvSpPr/>
            <p:nvPr/>
          </p:nvSpPr>
          <p:spPr>
            <a:xfrm>
              <a:off x="7171391" y="1859821"/>
              <a:ext cx="366257" cy="280946"/>
            </a:xfrm>
            <a:custGeom>
              <a:rect b="b" l="l" r="r" t="t"/>
              <a:pathLst>
                <a:path extrusionOk="0" h="11266" w="14687">
                  <a:moveTo>
                    <a:pt x="7873" y="1295"/>
                  </a:moveTo>
                  <a:cubicBezTo>
                    <a:pt x="7965" y="1430"/>
                    <a:pt x="8040" y="1578"/>
                    <a:pt x="8100" y="1736"/>
                  </a:cubicBezTo>
                  <a:cubicBezTo>
                    <a:pt x="7965" y="1852"/>
                    <a:pt x="8058" y="1759"/>
                    <a:pt x="6800" y="4345"/>
                  </a:cubicBezTo>
                  <a:cubicBezTo>
                    <a:pt x="6768" y="4414"/>
                    <a:pt x="6763" y="4498"/>
                    <a:pt x="6786" y="4572"/>
                  </a:cubicBezTo>
                  <a:lnTo>
                    <a:pt x="8207" y="8898"/>
                  </a:lnTo>
                  <a:lnTo>
                    <a:pt x="1444" y="8898"/>
                  </a:lnTo>
                  <a:cubicBezTo>
                    <a:pt x="1360" y="8898"/>
                    <a:pt x="1295" y="8829"/>
                    <a:pt x="1295" y="8745"/>
                  </a:cubicBezTo>
                  <a:lnTo>
                    <a:pt x="1295" y="1444"/>
                  </a:lnTo>
                  <a:cubicBezTo>
                    <a:pt x="1295" y="1360"/>
                    <a:pt x="1360" y="1295"/>
                    <a:pt x="1444" y="1295"/>
                  </a:cubicBezTo>
                  <a:close/>
                  <a:moveTo>
                    <a:pt x="2808" y="10193"/>
                  </a:moveTo>
                  <a:lnTo>
                    <a:pt x="2808" y="10834"/>
                  </a:lnTo>
                  <a:lnTo>
                    <a:pt x="1323" y="10834"/>
                  </a:lnTo>
                  <a:lnTo>
                    <a:pt x="1323" y="10193"/>
                  </a:lnTo>
                  <a:close/>
                  <a:moveTo>
                    <a:pt x="13201" y="10193"/>
                  </a:moveTo>
                  <a:lnTo>
                    <a:pt x="13201" y="10834"/>
                  </a:lnTo>
                  <a:lnTo>
                    <a:pt x="11716" y="10834"/>
                  </a:lnTo>
                  <a:lnTo>
                    <a:pt x="11716" y="10193"/>
                  </a:lnTo>
                  <a:close/>
                  <a:moveTo>
                    <a:pt x="1615" y="0"/>
                  </a:moveTo>
                  <a:cubicBezTo>
                    <a:pt x="1328" y="0"/>
                    <a:pt x="1328" y="432"/>
                    <a:pt x="1615" y="432"/>
                  </a:cubicBezTo>
                  <a:lnTo>
                    <a:pt x="6229" y="432"/>
                  </a:lnTo>
                  <a:cubicBezTo>
                    <a:pt x="6680" y="432"/>
                    <a:pt x="7111" y="585"/>
                    <a:pt x="7464" y="863"/>
                  </a:cubicBezTo>
                  <a:lnTo>
                    <a:pt x="1444" y="863"/>
                  </a:lnTo>
                  <a:cubicBezTo>
                    <a:pt x="1119" y="863"/>
                    <a:pt x="863" y="1123"/>
                    <a:pt x="863" y="1444"/>
                  </a:cubicBezTo>
                  <a:lnTo>
                    <a:pt x="863" y="8745"/>
                  </a:lnTo>
                  <a:cubicBezTo>
                    <a:pt x="863" y="9066"/>
                    <a:pt x="1119" y="9325"/>
                    <a:pt x="1444" y="9325"/>
                  </a:cubicBezTo>
                  <a:lnTo>
                    <a:pt x="8346" y="9325"/>
                  </a:lnTo>
                  <a:lnTo>
                    <a:pt x="8383" y="9442"/>
                  </a:lnTo>
                  <a:cubicBezTo>
                    <a:pt x="8431" y="9588"/>
                    <a:pt x="8577" y="9686"/>
                    <a:pt x="8744" y="9686"/>
                  </a:cubicBezTo>
                  <a:cubicBezTo>
                    <a:pt x="8788" y="9686"/>
                    <a:pt x="8834" y="9679"/>
                    <a:pt x="8880" y="9664"/>
                  </a:cubicBezTo>
                  <a:lnTo>
                    <a:pt x="9901" y="9325"/>
                  </a:lnTo>
                  <a:lnTo>
                    <a:pt x="13239" y="9325"/>
                  </a:lnTo>
                  <a:cubicBezTo>
                    <a:pt x="13559" y="9325"/>
                    <a:pt x="13819" y="9066"/>
                    <a:pt x="13819" y="8745"/>
                  </a:cubicBezTo>
                  <a:lnTo>
                    <a:pt x="13819" y="5088"/>
                  </a:lnTo>
                  <a:cubicBezTo>
                    <a:pt x="13819" y="4944"/>
                    <a:pt x="13711" y="4872"/>
                    <a:pt x="13603" y="4872"/>
                  </a:cubicBezTo>
                  <a:cubicBezTo>
                    <a:pt x="13495" y="4872"/>
                    <a:pt x="13387" y="4944"/>
                    <a:pt x="13387" y="5088"/>
                  </a:cubicBezTo>
                  <a:lnTo>
                    <a:pt x="13387" y="8745"/>
                  </a:lnTo>
                  <a:cubicBezTo>
                    <a:pt x="13387" y="8829"/>
                    <a:pt x="13322" y="8898"/>
                    <a:pt x="13239" y="8898"/>
                  </a:cubicBezTo>
                  <a:lnTo>
                    <a:pt x="11215" y="8898"/>
                  </a:lnTo>
                  <a:lnTo>
                    <a:pt x="12547" y="8457"/>
                  </a:lnTo>
                  <a:cubicBezTo>
                    <a:pt x="12756" y="8392"/>
                    <a:pt x="12881" y="8184"/>
                    <a:pt x="12816" y="7989"/>
                  </a:cubicBezTo>
                  <a:lnTo>
                    <a:pt x="11219" y="3119"/>
                  </a:lnTo>
                  <a:cubicBezTo>
                    <a:pt x="11192" y="3045"/>
                    <a:pt x="11140" y="2980"/>
                    <a:pt x="11071" y="2943"/>
                  </a:cubicBezTo>
                  <a:lnTo>
                    <a:pt x="10268" y="2516"/>
                  </a:lnTo>
                  <a:cubicBezTo>
                    <a:pt x="10229" y="2494"/>
                    <a:pt x="10191" y="2485"/>
                    <a:pt x="10156" y="2485"/>
                  </a:cubicBezTo>
                  <a:cubicBezTo>
                    <a:pt x="9960" y="2485"/>
                    <a:pt x="9843" y="2782"/>
                    <a:pt x="10064" y="2897"/>
                  </a:cubicBezTo>
                  <a:lnTo>
                    <a:pt x="10825" y="3300"/>
                  </a:lnTo>
                  <a:lnTo>
                    <a:pt x="12389" y="8058"/>
                  </a:lnTo>
                  <a:lnTo>
                    <a:pt x="8778" y="9247"/>
                  </a:lnTo>
                  <a:lnTo>
                    <a:pt x="8662" y="8898"/>
                  </a:lnTo>
                  <a:lnTo>
                    <a:pt x="7209" y="4489"/>
                  </a:lnTo>
                  <a:lnTo>
                    <a:pt x="8369" y="2066"/>
                  </a:lnTo>
                  <a:cubicBezTo>
                    <a:pt x="8389" y="2050"/>
                    <a:pt x="8411" y="2041"/>
                    <a:pt x="8437" y="2041"/>
                  </a:cubicBezTo>
                  <a:cubicBezTo>
                    <a:pt x="8442" y="2041"/>
                    <a:pt x="8447" y="2042"/>
                    <a:pt x="8453" y="2042"/>
                  </a:cubicBezTo>
                  <a:lnTo>
                    <a:pt x="9298" y="2493"/>
                  </a:lnTo>
                  <a:cubicBezTo>
                    <a:pt x="9335" y="2513"/>
                    <a:pt x="9372" y="2522"/>
                    <a:pt x="9406" y="2522"/>
                  </a:cubicBezTo>
                  <a:cubicBezTo>
                    <a:pt x="9603" y="2522"/>
                    <a:pt x="9719" y="2223"/>
                    <a:pt x="9502" y="2112"/>
                  </a:cubicBezTo>
                  <a:lnTo>
                    <a:pt x="8652" y="1662"/>
                  </a:lnTo>
                  <a:cubicBezTo>
                    <a:pt x="8611" y="1639"/>
                    <a:pt x="8560" y="1620"/>
                    <a:pt x="8513" y="1615"/>
                  </a:cubicBezTo>
                  <a:cubicBezTo>
                    <a:pt x="8471" y="1504"/>
                    <a:pt x="8425" y="1397"/>
                    <a:pt x="8369" y="1295"/>
                  </a:cubicBezTo>
                  <a:lnTo>
                    <a:pt x="13239" y="1295"/>
                  </a:lnTo>
                  <a:cubicBezTo>
                    <a:pt x="13322" y="1295"/>
                    <a:pt x="13387" y="1360"/>
                    <a:pt x="13387" y="1444"/>
                  </a:cubicBezTo>
                  <a:lnTo>
                    <a:pt x="13387" y="4224"/>
                  </a:lnTo>
                  <a:cubicBezTo>
                    <a:pt x="13387" y="4368"/>
                    <a:pt x="13495" y="4440"/>
                    <a:pt x="13603" y="4440"/>
                  </a:cubicBezTo>
                  <a:cubicBezTo>
                    <a:pt x="13711" y="4440"/>
                    <a:pt x="13819" y="4368"/>
                    <a:pt x="13819" y="4224"/>
                  </a:cubicBezTo>
                  <a:lnTo>
                    <a:pt x="13819" y="1444"/>
                  </a:lnTo>
                  <a:cubicBezTo>
                    <a:pt x="13819" y="1123"/>
                    <a:pt x="13559" y="863"/>
                    <a:pt x="13239" y="863"/>
                  </a:cubicBezTo>
                  <a:lnTo>
                    <a:pt x="8081" y="863"/>
                  </a:lnTo>
                  <a:cubicBezTo>
                    <a:pt x="7942" y="701"/>
                    <a:pt x="7780" y="557"/>
                    <a:pt x="7603" y="432"/>
                  </a:cubicBezTo>
                  <a:lnTo>
                    <a:pt x="13647" y="432"/>
                  </a:lnTo>
                  <a:cubicBezTo>
                    <a:pt x="13981" y="436"/>
                    <a:pt x="14250" y="706"/>
                    <a:pt x="14255" y="1040"/>
                  </a:cubicBezTo>
                  <a:lnTo>
                    <a:pt x="14255" y="9154"/>
                  </a:lnTo>
                  <a:cubicBezTo>
                    <a:pt x="14255" y="9488"/>
                    <a:pt x="13981" y="9762"/>
                    <a:pt x="13647" y="9762"/>
                  </a:cubicBezTo>
                  <a:lnTo>
                    <a:pt x="1035" y="9762"/>
                  </a:lnTo>
                  <a:cubicBezTo>
                    <a:pt x="701" y="9757"/>
                    <a:pt x="432" y="9488"/>
                    <a:pt x="432" y="9154"/>
                  </a:cubicBezTo>
                  <a:lnTo>
                    <a:pt x="432" y="1035"/>
                  </a:lnTo>
                  <a:cubicBezTo>
                    <a:pt x="432" y="780"/>
                    <a:pt x="590" y="552"/>
                    <a:pt x="831" y="469"/>
                  </a:cubicBezTo>
                  <a:cubicBezTo>
                    <a:pt x="1072" y="378"/>
                    <a:pt x="979" y="45"/>
                    <a:pt x="764" y="45"/>
                  </a:cubicBezTo>
                  <a:cubicBezTo>
                    <a:pt x="738" y="45"/>
                    <a:pt x="711" y="50"/>
                    <a:pt x="682" y="60"/>
                  </a:cubicBezTo>
                  <a:cubicBezTo>
                    <a:pt x="274" y="209"/>
                    <a:pt x="0" y="599"/>
                    <a:pt x="0" y="1035"/>
                  </a:cubicBezTo>
                  <a:lnTo>
                    <a:pt x="0" y="9154"/>
                  </a:lnTo>
                  <a:cubicBezTo>
                    <a:pt x="0" y="9674"/>
                    <a:pt x="381" y="10110"/>
                    <a:pt x="891" y="10184"/>
                  </a:cubicBezTo>
                  <a:lnTo>
                    <a:pt x="891" y="10839"/>
                  </a:lnTo>
                  <a:cubicBezTo>
                    <a:pt x="891" y="11071"/>
                    <a:pt x="1082" y="11261"/>
                    <a:pt x="1318" y="11266"/>
                  </a:cubicBezTo>
                  <a:lnTo>
                    <a:pt x="2813" y="11266"/>
                  </a:lnTo>
                  <a:cubicBezTo>
                    <a:pt x="3050" y="11261"/>
                    <a:pt x="3240" y="11071"/>
                    <a:pt x="3240" y="10839"/>
                  </a:cubicBezTo>
                  <a:lnTo>
                    <a:pt x="3240" y="10193"/>
                  </a:lnTo>
                  <a:lnTo>
                    <a:pt x="11284" y="10193"/>
                  </a:lnTo>
                  <a:lnTo>
                    <a:pt x="11284" y="10839"/>
                  </a:lnTo>
                  <a:cubicBezTo>
                    <a:pt x="11284" y="11071"/>
                    <a:pt x="11475" y="11261"/>
                    <a:pt x="11711" y="11266"/>
                  </a:cubicBezTo>
                  <a:lnTo>
                    <a:pt x="13211" y="11266"/>
                  </a:lnTo>
                  <a:cubicBezTo>
                    <a:pt x="13443" y="11266"/>
                    <a:pt x="13633" y="11071"/>
                    <a:pt x="13633" y="10839"/>
                  </a:cubicBezTo>
                  <a:lnTo>
                    <a:pt x="13633" y="10193"/>
                  </a:lnTo>
                  <a:lnTo>
                    <a:pt x="13652" y="10193"/>
                  </a:lnTo>
                  <a:cubicBezTo>
                    <a:pt x="14223" y="10193"/>
                    <a:pt x="14687" y="9725"/>
                    <a:pt x="14687" y="9154"/>
                  </a:cubicBezTo>
                  <a:lnTo>
                    <a:pt x="14687" y="1035"/>
                  </a:lnTo>
                  <a:cubicBezTo>
                    <a:pt x="14687" y="464"/>
                    <a:pt x="14223" y="0"/>
                    <a:pt x="13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7368048" y="1978574"/>
              <a:ext cx="37531" cy="39825"/>
            </a:xfrm>
            <a:custGeom>
              <a:rect b="b" l="l" r="r" t="t"/>
              <a:pathLst>
                <a:path extrusionOk="0" h="1597" w="1505">
                  <a:moveTo>
                    <a:pt x="690" y="353"/>
                  </a:moveTo>
                  <a:cubicBezTo>
                    <a:pt x="762" y="353"/>
                    <a:pt x="819" y="394"/>
                    <a:pt x="850" y="483"/>
                  </a:cubicBezTo>
                  <a:lnTo>
                    <a:pt x="1022" y="1003"/>
                  </a:lnTo>
                  <a:cubicBezTo>
                    <a:pt x="1059" y="1119"/>
                    <a:pt x="1008" y="1198"/>
                    <a:pt x="896" y="1235"/>
                  </a:cubicBezTo>
                  <a:cubicBezTo>
                    <a:pt x="868" y="1243"/>
                    <a:pt x="842" y="1247"/>
                    <a:pt x="818" y="1247"/>
                  </a:cubicBezTo>
                  <a:cubicBezTo>
                    <a:pt x="743" y="1247"/>
                    <a:pt x="688" y="1207"/>
                    <a:pt x="660" y="1119"/>
                  </a:cubicBezTo>
                  <a:lnTo>
                    <a:pt x="488" y="599"/>
                  </a:lnTo>
                  <a:cubicBezTo>
                    <a:pt x="446" y="479"/>
                    <a:pt x="497" y="400"/>
                    <a:pt x="609" y="367"/>
                  </a:cubicBezTo>
                  <a:cubicBezTo>
                    <a:pt x="637" y="358"/>
                    <a:pt x="665" y="353"/>
                    <a:pt x="690" y="353"/>
                  </a:cubicBezTo>
                  <a:close/>
                  <a:moveTo>
                    <a:pt x="763" y="1"/>
                  </a:moveTo>
                  <a:cubicBezTo>
                    <a:pt x="681" y="1"/>
                    <a:pt x="594" y="17"/>
                    <a:pt x="506" y="47"/>
                  </a:cubicBezTo>
                  <a:cubicBezTo>
                    <a:pt x="200" y="144"/>
                    <a:pt x="1" y="358"/>
                    <a:pt x="117" y="720"/>
                  </a:cubicBezTo>
                  <a:lnTo>
                    <a:pt x="288" y="1235"/>
                  </a:lnTo>
                  <a:cubicBezTo>
                    <a:pt x="371" y="1494"/>
                    <a:pt x="540" y="1596"/>
                    <a:pt x="742" y="1596"/>
                  </a:cubicBezTo>
                  <a:cubicBezTo>
                    <a:pt x="823" y="1596"/>
                    <a:pt x="910" y="1580"/>
                    <a:pt x="999" y="1551"/>
                  </a:cubicBezTo>
                  <a:cubicBezTo>
                    <a:pt x="1310" y="1449"/>
                    <a:pt x="1504" y="1240"/>
                    <a:pt x="1384" y="878"/>
                  </a:cubicBezTo>
                  <a:lnTo>
                    <a:pt x="1217" y="358"/>
                  </a:lnTo>
                  <a:cubicBezTo>
                    <a:pt x="1134" y="101"/>
                    <a:pt x="963" y="1"/>
                    <a:pt x="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7402312" y="1963636"/>
              <a:ext cx="20873" cy="85411"/>
            </a:xfrm>
            <a:custGeom>
              <a:rect b="b" l="l" r="r" t="t"/>
              <a:pathLst>
                <a:path extrusionOk="0" h="3425" w="837">
                  <a:moveTo>
                    <a:pt x="625" y="0"/>
                  </a:moveTo>
                  <a:cubicBezTo>
                    <a:pt x="599" y="0"/>
                    <a:pt x="573" y="5"/>
                    <a:pt x="548" y="15"/>
                  </a:cubicBezTo>
                  <a:cubicBezTo>
                    <a:pt x="479" y="29"/>
                    <a:pt x="432" y="89"/>
                    <a:pt x="423" y="154"/>
                  </a:cubicBezTo>
                  <a:lnTo>
                    <a:pt x="5" y="3208"/>
                  </a:lnTo>
                  <a:cubicBezTo>
                    <a:pt x="1" y="3236"/>
                    <a:pt x="5" y="3259"/>
                    <a:pt x="10" y="3287"/>
                  </a:cubicBezTo>
                  <a:cubicBezTo>
                    <a:pt x="43" y="3372"/>
                    <a:pt x="125" y="3424"/>
                    <a:pt x="211" y="3424"/>
                  </a:cubicBezTo>
                  <a:cubicBezTo>
                    <a:pt x="234" y="3424"/>
                    <a:pt x="257" y="3420"/>
                    <a:pt x="279" y="3413"/>
                  </a:cubicBezTo>
                  <a:cubicBezTo>
                    <a:pt x="349" y="3394"/>
                    <a:pt x="400" y="3338"/>
                    <a:pt x="414" y="3269"/>
                  </a:cubicBezTo>
                  <a:lnTo>
                    <a:pt x="831" y="210"/>
                  </a:lnTo>
                  <a:cubicBezTo>
                    <a:pt x="836" y="182"/>
                    <a:pt x="836" y="159"/>
                    <a:pt x="827" y="135"/>
                  </a:cubicBezTo>
                  <a:cubicBezTo>
                    <a:pt x="791" y="50"/>
                    <a:pt x="709" y="0"/>
                    <a:pt x="6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7419444" y="1994160"/>
              <a:ext cx="37531" cy="39850"/>
            </a:xfrm>
            <a:custGeom>
              <a:rect b="b" l="l" r="r" t="t"/>
              <a:pathLst>
                <a:path extrusionOk="0" h="1598" w="1505">
                  <a:moveTo>
                    <a:pt x="696" y="350"/>
                  </a:moveTo>
                  <a:cubicBezTo>
                    <a:pt x="769" y="350"/>
                    <a:pt x="822" y="391"/>
                    <a:pt x="850" y="480"/>
                  </a:cubicBezTo>
                  <a:lnTo>
                    <a:pt x="1022" y="1000"/>
                  </a:lnTo>
                  <a:cubicBezTo>
                    <a:pt x="1063" y="1121"/>
                    <a:pt x="1012" y="1195"/>
                    <a:pt x="896" y="1232"/>
                  </a:cubicBezTo>
                  <a:cubicBezTo>
                    <a:pt x="868" y="1242"/>
                    <a:pt x="841" y="1247"/>
                    <a:pt x="816" y="1247"/>
                  </a:cubicBezTo>
                  <a:cubicBezTo>
                    <a:pt x="745" y="1247"/>
                    <a:pt x="691" y="1206"/>
                    <a:pt x="660" y="1116"/>
                  </a:cubicBezTo>
                  <a:lnTo>
                    <a:pt x="488" y="601"/>
                  </a:lnTo>
                  <a:cubicBezTo>
                    <a:pt x="451" y="476"/>
                    <a:pt x="497" y="401"/>
                    <a:pt x="613" y="364"/>
                  </a:cubicBezTo>
                  <a:cubicBezTo>
                    <a:pt x="643" y="355"/>
                    <a:pt x="671" y="350"/>
                    <a:pt x="696" y="350"/>
                  </a:cubicBezTo>
                  <a:close/>
                  <a:moveTo>
                    <a:pt x="759" y="1"/>
                  </a:moveTo>
                  <a:cubicBezTo>
                    <a:pt x="679" y="1"/>
                    <a:pt x="593" y="16"/>
                    <a:pt x="506" y="44"/>
                  </a:cubicBezTo>
                  <a:cubicBezTo>
                    <a:pt x="200" y="146"/>
                    <a:pt x="1" y="360"/>
                    <a:pt x="121" y="717"/>
                  </a:cubicBezTo>
                  <a:lnTo>
                    <a:pt x="293" y="1237"/>
                  </a:lnTo>
                  <a:cubicBezTo>
                    <a:pt x="376" y="1496"/>
                    <a:pt x="544" y="1598"/>
                    <a:pt x="747" y="1598"/>
                  </a:cubicBezTo>
                  <a:cubicBezTo>
                    <a:pt x="828" y="1598"/>
                    <a:pt x="914" y="1582"/>
                    <a:pt x="1003" y="1553"/>
                  </a:cubicBezTo>
                  <a:cubicBezTo>
                    <a:pt x="1314" y="1450"/>
                    <a:pt x="1504" y="1242"/>
                    <a:pt x="1388" y="875"/>
                  </a:cubicBezTo>
                  <a:lnTo>
                    <a:pt x="1217" y="360"/>
                  </a:lnTo>
                  <a:cubicBezTo>
                    <a:pt x="1134" y="100"/>
                    <a:pt x="962" y="1"/>
                    <a:pt x="7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6"/>
          <p:cNvGrpSpPr/>
          <p:nvPr/>
        </p:nvGrpSpPr>
        <p:grpSpPr>
          <a:xfrm>
            <a:off x="5333597" y="2927146"/>
            <a:ext cx="356432" cy="366432"/>
            <a:chOff x="5333597" y="2927146"/>
            <a:chExt cx="356432" cy="366432"/>
          </a:xfrm>
        </p:grpSpPr>
        <p:sp>
          <p:nvSpPr>
            <p:cNvPr id="2113" name="Google Shape;2113;p56"/>
            <p:cNvSpPr/>
            <p:nvPr/>
          </p:nvSpPr>
          <p:spPr>
            <a:xfrm>
              <a:off x="5333597" y="2927146"/>
              <a:ext cx="356432" cy="366432"/>
            </a:xfrm>
            <a:custGeom>
              <a:rect b="b" l="l" r="r" t="t"/>
              <a:pathLst>
                <a:path extrusionOk="0" h="14694" w="14293">
                  <a:moveTo>
                    <a:pt x="7149" y="8689"/>
                  </a:moveTo>
                  <a:cubicBezTo>
                    <a:pt x="8772" y="8689"/>
                    <a:pt x="10396" y="9221"/>
                    <a:pt x="11742" y="10284"/>
                  </a:cubicBezTo>
                  <a:cubicBezTo>
                    <a:pt x="12772" y="11101"/>
                    <a:pt x="13353" y="12075"/>
                    <a:pt x="13353" y="12140"/>
                  </a:cubicBezTo>
                  <a:cubicBezTo>
                    <a:pt x="13348" y="12159"/>
                    <a:pt x="13334" y="12177"/>
                    <a:pt x="13315" y="12191"/>
                  </a:cubicBezTo>
                  <a:cubicBezTo>
                    <a:pt x="12122" y="13087"/>
                    <a:pt x="12187" y="13106"/>
                    <a:pt x="12044" y="13106"/>
                  </a:cubicBezTo>
                  <a:lnTo>
                    <a:pt x="12039" y="13106"/>
                  </a:lnTo>
                  <a:cubicBezTo>
                    <a:pt x="11965" y="13106"/>
                    <a:pt x="11890" y="13073"/>
                    <a:pt x="11872" y="13027"/>
                  </a:cubicBezTo>
                  <a:cubicBezTo>
                    <a:pt x="11384" y="11848"/>
                    <a:pt x="10298" y="11008"/>
                    <a:pt x="9087" y="10590"/>
                  </a:cubicBezTo>
                  <a:cubicBezTo>
                    <a:pt x="9059" y="10581"/>
                    <a:pt x="9033" y="10576"/>
                    <a:pt x="9009" y="10576"/>
                  </a:cubicBezTo>
                  <a:cubicBezTo>
                    <a:pt x="8789" y="10576"/>
                    <a:pt x="8701" y="10920"/>
                    <a:pt x="8947" y="11003"/>
                  </a:cubicBezTo>
                  <a:cubicBezTo>
                    <a:pt x="9198" y="11087"/>
                    <a:pt x="9444" y="11193"/>
                    <a:pt x="9676" y="11314"/>
                  </a:cubicBezTo>
                  <a:cubicBezTo>
                    <a:pt x="8878" y="11704"/>
                    <a:pt x="8012" y="11899"/>
                    <a:pt x="7146" y="11899"/>
                  </a:cubicBezTo>
                  <a:cubicBezTo>
                    <a:pt x="6281" y="11899"/>
                    <a:pt x="5415" y="11704"/>
                    <a:pt x="4617" y="11314"/>
                  </a:cubicBezTo>
                  <a:cubicBezTo>
                    <a:pt x="5396" y="10903"/>
                    <a:pt x="6284" y="10708"/>
                    <a:pt x="7153" y="10708"/>
                  </a:cubicBezTo>
                  <a:cubicBezTo>
                    <a:pt x="7489" y="10708"/>
                    <a:pt x="7822" y="10737"/>
                    <a:pt x="8144" y="10794"/>
                  </a:cubicBezTo>
                  <a:cubicBezTo>
                    <a:pt x="8160" y="10797"/>
                    <a:pt x="8176" y="10798"/>
                    <a:pt x="8190" y="10798"/>
                  </a:cubicBezTo>
                  <a:cubicBezTo>
                    <a:pt x="8435" y="10798"/>
                    <a:pt x="8486" y="10416"/>
                    <a:pt x="8219" y="10372"/>
                  </a:cubicBezTo>
                  <a:cubicBezTo>
                    <a:pt x="7874" y="10310"/>
                    <a:pt x="7522" y="10280"/>
                    <a:pt x="7169" y="10280"/>
                  </a:cubicBezTo>
                  <a:cubicBezTo>
                    <a:pt x="5179" y="10280"/>
                    <a:pt x="3163" y="11244"/>
                    <a:pt x="2426" y="13018"/>
                  </a:cubicBezTo>
                  <a:cubicBezTo>
                    <a:pt x="2409" y="13060"/>
                    <a:pt x="2336" y="13091"/>
                    <a:pt x="2259" y="13091"/>
                  </a:cubicBezTo>
                  <a:cubicBezTo>
                    <a:pt x="2211" y="13091"/>
                    <a:pt x="2162" y="13079"/>
                    <a:pt x="2124" y="13050"/>
                  </a:cubicBezTo>
                  <a:cubicBezTo>
                    <a:pt x="945" y="12150"/>
                    <a:pt x="922" y="12173"/>
                    <a:pt x="954" y="12112"/>
                  </a:cubicBezTo>
                  <a:cubicBezTo>
                    <a:pt x="1316" y="11472"/>
                    <a:pt x="1864" y="10836"/>
                    <a:pt x="2560" y="10284"/>
                  </a:cubicBezTo>
                  <a:cubicBezTo>
                    <a:pt x="3904" y="9221"/>
                    <a:pt x="5526" y="8689"/>
                    <a:pt x="7149" y="8689"/>
                  </a:cubicBezTo>
                  <a:close/>
                  <a:moveTo>
                    <a:pt x="977" y="12725"/>
                  </a:moveTo>
                  <a:lnTo>
                    <a:pt x="1776" y="13333"/>
                  </a:lnTo>
                  <a:lnTo>
                    <a:pt x="1344" y="14076"/>
                  </a:lnTo>
                  <a:cubicBezTo>
                    <a:pt x="1279" y="13751"/>
                    <a:pt x="1330" y="13589"/>
                    <a:pt x="1163" y="13463"/>
                  </a:cubicBezTo>
                  <a:cubicBezTo>
                    <a:pt x="1099" y="13417"/>
                    <a:pt x="1032" y="13402"/>
                    <a:pt x="962" y="13402"/>
                  </a:cubicBezTo>
                  <a:cubicBezTo>
                    <a:pt x="850" y="13402"/>
                    <a:pt x="733" y="13441"/>
                    <a:pt x="615" y="13449"/>
                  </a:cubicBezTo>
                  <a:lnTo>
                    <a:pt x="977" y="12725"/>
                  </a:lnTo>
                  <a:close/>
                  <a:moveTo>
                    <a:pt x="13320" y="12734"/>
                  </a:moveTo>
                  <a:lnTo>
                    <a:pt x="13677" y="13449"/>
                  </a:lnTo>
                  <a:lnTo>
                    <a:pt x="13404" y="13403"/>
                  </a:lnTo>
                  <a:cubicBezTo>
                    <a:pt x="13381" y="13398"/>
                    <a:pt x="13358" y="13396"/>
                    <a:pt x="13336" y="13396"/>
                  </a:cubicBezTo>
                  <a:cubicBezTo>
                    <a:pt x="13177" y="13396"/>
                    <a:pt x="13037" y="13509"/>
                    <a:pt x="13004" y="13667"/>
                  </a:cubicBezTo>
                  <a:lnTo>
                    <a:pt x="12953" y="14076"/>
                  </a:lnTo>
                  <a:lnTo>
                    <a:pt x="12522" y="13347"/>
                  </a:lnTo>
                  <a:lnTo>
                    <a:pt x="13320" y="12734"/>
                  </a:lnTo>
                  <a:close/>
                  <a:moveTo>
                    <a:pt x="7155" y="1"/>
                  </a:moveTo>
                  <a:cubicBezTo>
                    <a:pt x="3928" y="1"/>
                    <a:pt x="982" y="2592"/>
                    <a:pt x="982" y="6171"/>
                  </a:cubicBezTo>
                  <a:cubicBezTo>
                    <a:pt x="982" y="7540"/>
                    <a:pt x="1432" y="8868"/>
                    <a:pt x="2273" y="9945"/>
                  </a:cubicBezTo>
                  <a:cubicBezTo>
                    <a:pt x="1590" y="10483"/>
                    <a:pt x="1010" y="11142"/>
                    <a:pt x="574" y="11899"/>
                  </a:cubicBezTo>
                  <a:cubicBezTo>
                    <a:pt x="476" y="12075"/>
                    <a:pt x="499" y="12294"/>
                    <a:pt x="629" y="12447"/>
                  </a:cubicBezTo>
                  <a:lnTo>
                    <a:pt x="133" y="13449"/>
                  </a:lnTo>
                  <a:cubicBezTo>
                    <a:pt x="0" y="13663"/>
                    <a:pt x="166" y="13920"/>
                    <a:pt x="418" y="13920"/>
                  </a:cubicBezTo>
                  <a:cubicBezTo>
                    <a:pt x="440" y="13920"/>
                    <a:pt x="462" y="13918"/>
                    <a:pt x="485" y="13914"/>
                  </a:cubicBezTo>
                  <a:lnTo>
                    <a:pt x="871" y="13844"/>
                  </a:lnTo>
                  <a:lnTo>
                    <a:pt x="950" y="14424"/>
                  </a:lnTo>
                  <a:cubicBezTo>
                    <a:pt x="973" y="14594"/>
                    <a:pt x="1127" y="14694"/>
                    <a:pt x="1283" y="14694"/>
                  </a:cubicBezTo>
                  <a:cubicBezTo>
                    <a:pt x="1380" y="14694"/>
                    <a:pt x="1477" y="14656"/>
                    <a:pt x="1544" y="14573"/>
                  </a:cubicBezTo>
                  <a:cubicBezTo>
                    <a:pt x="1553" y="14563"/>
                    <a:pt x="1562" y="14554"/>
                    <a:pt x="1567" y="14545"/>
                  </a:cubicBezTo>
                  <a:lnTo>
                    <a:pt x="2170" y="13519"/>
                  </a:lnTo>
                  <a:cubicBezTo>
                    <a:pt x="2199" y="13522"/>
                    <a:pt x="2227" y="13523"/>
                    <a:pt x="2254" y="13523"/>
                  </a:cubicBezTo>
                  <a:cubicBezTo>
                    <a:pt x="2536" y="13523"/>
                    <a:pt x="2740" y="13375"/>
                    <a:pt x="2820" y="13185"/>
                  </a:cubicBezTo>
                  <a:cubicBezTo>
                    <a:pt x="3089" y="12544"/>
                    <a:pt x="3563" y="11992"/>
                    <a:pt x="4180" y="11579"/>
                  </a:cubicBezTo>
                  <a:cubicBezTo>
                    <a:pt x="5104" y="12082"/>
                    <a:pt x="6124" y="12334"/>
                    <a:pt x="7144" y="12334"/>
                  </a:cubicBezTo>
                  <a:cubicBezTo>
                    <a:pt x="8164" y="12334"/>
                    <a:pt x="9184" y="12082"/>
                    <a:pt x="10108" y="11579"/>
                  </a:cubicBezTo>
                  <a:cubicBezTo>
                    <a:pt x="10735" y="12001"/>
                    <a:pt x="11208" y="12558"/>
                    <a:pt x="11473" y="13189"/>
                  </a:cubicBezTo>
                  <a:cubicBezTo>
                    <a:pt x="11563" y="13411"/>
                    <a:pt x="11795" y="13535"/>
                    <a:pt x="12033" y="13535"/>
                  </a:cubicBezTo>
                  <a:cubicBezTo>
                    <a:pt x="12065" y="13535"/>
                    <a:pt x="12096" y="13533"/>
                    <a:pt x="12127" y="13528"/>
                  </a:cubicBezTo>
                  <a:cubicBezTo>
                    <a:pt x="12758" y="14596"/>
                    <a:pt x="12721" y="14545"/>
                    <a:pt x="12744" y="14573"/>
                  </a:cubicBezTo>
                  <a:cubicBezTo>
                    <a:pt x="12813" y="14656"/>
                    <a:pt x="12911" y="14694"/>
                    <a:pt x="13007" y="14694"/>
                  </a:cubicBezTo>
                  <a:cubicBezTo>
                    <a:pt x="13163" y="14694"/>
                    <a:pt x="13316" y="14594"/>
                    <a:pt x="13339" y="14424"/>
                  </a:cubicBezTo>
                  <a:lnTo>
                    <a:pt x="13418" y="13844"/>
                  </a:lnTo>
                  <a:lnTo>
                    <a:pt x="13807" y="13914"/>
                  </a:lnTo>
                  <a:cubicBezTo>
                    <a:pt x="13830" y="13918"/>
                    <a:pt x="13853" y="13920"/>
                    <a:pt x="13875" y="13920"/>
                  </a:cubicBezTo>
                  <a:cubicBezTo>
                    <a:pt x="14126" y="13920"/>
                    <a:pt x="14293" y="13663"/>
                    <a:pt x="14160" y="13449"/>
                  </a:cubicBezTo>
                  <a:lnTo>
                    <a:pt x="13664" y="12451"/>
                  </a:lnTo>
                  <a:cubicBezTo>
                    <a:pt x="13664" y="12447"/>
                    <a:pt x="13886" y="12201"/>
                    <a:pt x="13719" y="11904"/>
                  </a:cubicBezTo>
                  <a:cubicBezTo>
                    <a:pt x="13283" y="11152"/>
                    <a:pt x="12703" y="10488"/>
                    <a:pt x="12016" y="9949"/>
                  </a:cubicBezTo>
                  <a:cubicBezTo>
                    <a:pt x="14151" y="7192"/>
                    <a:pt x="13580" y="3219"/>
                    <a:pt x="10753" y="1176"/>
                  </a:cubicBezTo>
                  <a:cubicBezTo>
                    <a:pt x="10706" y="1134"/>
                    <a:pt x="10656" y="1117"/>
                    <a:pt x="10609" y="1117"/>
                  </a:cubicBezTo>
                  <a:cubicBezTo>
                    <a:pt x="10423" y="1117"/>
                    <a:pt x="10283" y="1395"/>
                    <a:pt x="10498" y="1525"/>
                  </a:cubicBezTo>
                  <a:cubicBezTo>
                    <a:pt x="13130" y="3423"/>
                    <a:pt x="13659" y="7127"/>
                    <a:pt x="11668" y="9685"/>
                  </a:cubicBezTo>
                  <a:cubicBezTo>
                    <a:pt x="10312" y="8731"/>
                    <a:pt x="8729" y="8254"/>
                    <a:pt x="7146" y="8254"/>
                  </a:cubicBezTo>
                  <a:cubicBezTo>
                    <a:pt x="5562" y="8254"/>
                    <a:pt x="3978" y="8731"/>
                    <a:pt x="2621" y="9685"/>
                  </a:cubicBezTo>
                  <a:cubicBezTo>
                    <a:pt x="1836" y="8682"/>
                    <a:pt x="1414" y="7443"/>
                    <a:pt x="1418" y="6171"/>
                  </a:cubicBezTo>
                  <a:cubicBezTo>
                    <a:pt x="1418" y="2843"/>
                    <a:pt x="4159" y="437"/>
                    <a:pt x="7158" y="437"/>
                  </a:cubicBezTo>
                  <a:cubicBezTo>
                    <a:pt x="8033" y="437"/>
                    <a:pt x="8930" y="642"/>
                    <a:pt x="9788" y="1088"/>
                  </a:cubicBezTo>
                  <a:cubicBezTo>
                    <a:pt x="9825" y="1107"/>
                    <a:pt x="9860" y="1115"/>
                    <a:pt x="9894" y="1115"/>
                  </a:cubicBezTo>
                  <a:cubicBezTo>
                    <a:pt x="10095" y="1115"/>
                    <a:pt x="10210" y="818"/>
                    <a:pt x="9987" y="703"/>
                  </a:cubicBezTo>
                  <a:cubicBezTo>
                    <a:pt x="9063" y="222"/>
                    <a:pt x="8097" y="1"/>
                    <a:pt x="7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5504843" y="3014004"/>
              <a:ext cx="44838" cy="93665"/>
            </a:xfrm>
            <a:custGeom>
              <a:rect b="b" l="l" r="r" t="t"/>
              <a:pathLst>
                <a:path extrusionOk="0" h="3756" w="1798">
                  <a:moveTo>
                    <a:pt x="892" y="432"/>
                  </a:moveTo>
                  <a:cubicBezTo>
                    <a:pt x="1115" y="432"/>
                    <a:pt x="1361" y="492"/>
                    <a:pt x="1361" y="966"/>
                  </a:cubicBezTo>
                  <a:lnTo>
                    <a:pt x="1361" y="2785"/>
                  </a:lnTo>
                  <a:cubicBezTo>
                    <a:pt x="1361" y="3259"/>
                    <a:pt x="1110" y="3324"/>
                    <a:pt x="892" y="3324"/>
                  </a:cubicBezTo>
                  <a:cubicBezTo>
                    <a:pt x="655" y="3324"/>
                    <a:pt x="428" y="3259"/>
                    <a:pt x="428" y="2785"/>
                  </a:cubicBezTo>
                  <a:lnTo>
                    <a:pt x="428" y="966"/>
                  </a:lnTo>
                  <a:cubicBezTo>
                    <a:pt x="428" y="497"/>
                    <a:pt x="651" y="432"/>
                    <a:pt x="892" y="432"/>
                  </a:cubicBezTo>
                  <a:close/>
                  <a:moveTo>
                    <a:pt x="892" y="0"/>
                  </a:moveTo>
                  <a:cubicBezTo>
                    <a:pt x="330" y="0"/>
                    <a:pt x="1" y="349"/>
                    <a:pt x="1" y="966"/>
                  </a:cubicBezTo>
                  <a:lnTo>
                    <a:pt x="1" y="2785"/>
                  </a:lnTo>
                  <a:cubicBezTo>
                    <a:pt x="1" y="3403"/>
                    <a:pt x="326" y="3756"/>
                    <a:pt x="892" y="3756"/>
                  </a:cubicBezTo>
                  <a:cubicBezTo>
                    <a:pt x="1463" y="3756"/>
                    <a:pt x="1797" y="3394"/>
                    <a:pt x="1797" y="2785"/>
                  </a:cubicBezTo>
                  <a:lnTo>
                    <a:pt x="1797" y="966"/>
                  </a:lnTo>
                  <a:cubicBezTo>
                    <a:pt x="1797" y="362"/>
                    <a:pt x="1458" y="0"/>
                    <a:pt x="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5483671" y="2995375"/>
              <a:ext cx="87182" cy="130822"/>
            </a:xfrm>
            <a:custGeom>
              <a:rect b="b" l="l" r="r" t="t"/>
              <a:pathLst>
                <a:path extrusionOk="0" h="5246" w="3496">
                  <a:moveTo>
                    <a:pt x="1741" y="436"/>
                  </a:moveTo>
                  <a:cubicBezTo>
                    <a:pt x="2614" y="436"/>
                    <a:pt x="3059" y="863"/>
                    <a:pt x="3059" y="1713"/>
                  </a:cubicBezTo>
                  <a:lnTo>
                    <a:pt x="3059" y="3532"/>
                  </a:lnTo>
                  <a:cubicBezTo>
                    <a:pt x="3059" y="4382"/>
                    <a:pt x="2618" y="4809"/>
                    <a:pt x="1741" y="4809"/>
                  </a:cubicBezTo>
                  <a:cubicBezTo>
                    <a:pt x="868" y="4809"/>
                    <a:pt x="432" y="4382"/>
                    <a:pt x="432" y="3532"/>
                  </a:cubicBezTo>
                  <a:lnTo>
                    <a:pt x="432" y="1713"/>
                  </a:lnTo>
                  <a:cubicBezTo>
                    <a:pt x="432" y="863"/>
                    <a:pt x="873" y="436"/>
                    <a:pt x="1741" y="436"/>
                  </a:cubicBezTo>
                  <a:close/>
                  <a:moveTo>
                    <a:pt x="1741" y="0"/>
                  </a:moveTo>
                  <a:cubicBezTo>
                    <a:pt x="632" y="0"/>
                    <a:pt x="0" y="622"/>
                    <a:pt x="0" y="1713"/>
                  </a:cubicBezTo>
                  <a:lnTo>
                    <a:pt x="0" y="3532"/>
                  </a:lnTo>
                  <a:cubicBezTo>
                    <a:pt x="0" y="4623"/>
                    <a:pt x="636" y="5245"/>
                    <a:pt x="1741" y="5245"/>
                  </a:cubicBezTo>
                  <a:cubicBezTo>
                    <a:pt x="2851" y="5245"/>
                    <a:pt x="3496" y="4623"/>
                    <a:pt x="3496" y="3532"/>
                  </a:cubicBezTo>
                  <a:lnTo>
                    <a:pt x="3496" y="1713"/>
                  </a:lnTo>
                  <a:cubicBezTo>
                    <a:pt x="3496" y="627"/>
                    <a:pt x="2855" y="0"/>
                    <a:pt x="17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5392923" y="2995425"/>
              <a:ext cx="84763" cy="129850"/>
            </a:xfrm>
            <a:custGeom>
              <a:rect b="b" l="l" r="r" t="t"/>
              <a:pathLst>
                <a:path extrusionOk="0" h="5207" w="3399">
                  <a:moveTo>
                    <a:pt x="1694" y="0"/>
                  </a:moveTo>
                  <a:cubicBezTo>
                    <a:pt x="1304" y="0"/>
                    <a:pt x="913" y="118"/>
                    <a:pt x="599" y="369"/>
                  </a:cubicBezTo>
                  <a:cubicBezTo>
                    <a:pt x="274" y="620"/>
                    <a:pt x="84" y="1010"/>
                    <a:pt x="88" y="1418"/>
                  </a:cubicBezTo>
                  <a:cubicBezTo>
                    <a:pt x="88" y="1846"/>
                    <a:pt x="307" y="2092"/>
                    <a:pt x="687" y="2092"/>
                  </a:cubicBezTo>
                  <a:cubicBezTo>
                    <a:pt x="1119" y="2092"/>
                    <a:pt x="1346" y="1818"/>
                    <a:pt x="1346" y="1562"/>
                  </a:cubicBezTo>
                  <a:cubicBezTo>
                    <a:pt x="1346" y="1474"/>
                    <a:pt x="1346" y="1205"/>
                    <a:pt x="1713" y="1205"/>
                  </a:cubicBezTo>
                  <a:cubicBezTo>
                    <a:pt x="2075" y="1205"/>
                    <a:pt x="2103" y="1507"/>
                    <a:pt x="2103" y="1567"/>
                  </a:cubicBezTo>
                  <a:cubicBezTo>
                    <a:pt x="2103" y="1716"/>
                    <a:pt x="2019" y="1869"/>
                    <a:pt x="1838" y="2050"/>
                  </a:cubicBezTo>
                  <a:cubicBezTo>
                    <a:pt x="1682" y="2207"/>
                    <a:pt x="1826" y="2423"/>
                    <a:pt x="1994" y="2423"/>
                  </a:cubicBezTo>
                  <a:cubicBezTo>
                    <a:pt x="2044" y="2423"/>
                    <a:pt x="2097" y="2404"/>
                    <a:pt x="2145" y="2356"/>
                  </a:cubicBezTo>
                  <a:cubicBezTo>
                    <a:pt x="2409" y="2092"/>
                    <a:pt x="2535" y="1836"/>
                    <a:pt x="2535" y="1567"/>
                  </a:cubicBezTo>
                  <a:cubicBezTo>
                    <a:pt x="2535" y="1044"/>
                    <a:pt x="2114" y="767"/>
                    <a:pt x="1701" y="767"/>
                  </a:cubicBezTo>
                  <a:cubicBezTo>
                    <a:pt x="1304" y="767"/>
                    <a:pt x="915" y="1023"/>
                    <a:pt x="915" y="1562"/>
                  </a:cubicBezTo>
                  <a:cubicBezTo>
                    <a:pt x="915" y="1590"/>
                    <a:pt x="845" y="1660"/>
                    <a:pt x="687" y="1660"/>
                  </a:cubicBezTo>
                  <a:cubicBezTo>
                    <a:pt x="594" y="1660"/>
                    <a:pt x="520" y="1660"/>
                    <a:pt x="520" y="1418"/>
                  </a:cubicBezTo>
                  <a:cubicBezTo>
                    <a:pt x="520" y="783"/>
                    <a:pt x="1133" y="434"/>
                    <a:pt x="1708" y="434"/>
                  </a:cubicBezTo>
                  <a:cubicBezTo>
                    <a:pt x="2326" y="434"/>
                    <a:pt x="2952" y="815"/>
                    <a:pt x="2952" y="1544"/>
                  </a:cubicBezTo>
                  <a:cubicBezTo>
                    <a:pt x="2952" y="2259"/>
                    <a:pt x="2303" y="2709"/>
                    <a:pt x="1732" y="3108"/>
                  </a:cubicBezTo>
                  <a:cubicBezTo>
                    <a:pt x="1277" y="3424"/>
                    <a:pt x="882" y="3698"/>
                    <a:pt x="882" y="4087"/>
                  </a:cubicBezTo>
                  <a:lnTo>
                    <a:pt x="882" y="4245"/>
                  </a:lnTo>
                  <a:cubicBezTo>
                    <a:pt x="882" y="4366"/>
                    <a:pt x="980" y="4463"/>
                    <a:pt x="1100" y="4463"/>
                  </a:cubicBezTo>
                  <a:lnTo>
                    <a:pt x="2906" y="4463"/>
                  </a:lnTo>
                  <a:cubicBezTo>
                    <a:pt x="2948" y="4501"/>
                    <a:pt x="2966" y="4556"/>
                    <a:pt x="2966" y="4612"/>
                  </a:cubicBezTo>
                  <a:cubicBezTo>
                    <a:pt x="2966" y="4672"/>
                    <a:pt x="2943" y="4728"/>
                    <a:pt x="2906" y="4774"/>
                  </a:cubicBezTo>
                  <a:lnTo>
                    <a:pt x="590" y="4774"/>
                  </a:lnTo>
                  <a:cubicBezTo>
                    <a:pt x="534" y="4770"/>
                    <a:pt x="478" y="4751"/>
                    <a:pt x="437" y="4714"/>
                  </a:cubicBezTo>
                  <a:lnTo>
                    <a:pt x="437" y="4087"/>
                  </a:lnTo>
                  <a:cubicBezTo>
                    <a:pt x="432" y="3656"/>
                    <a:pt x="947" y="3280"/>
                    <a:pt x="1444" y="2918"/>
                  </a:cubicBezTo>
                  <a:cubicBezTo>
                    <a:pt x="1652" y="2787"/>
                    <a:pt x="1514" y="2514"/>
                    <a:pt x="1329" y="2514"/>
                  </a:cubicBezTo>
                  <a:cubicBezTo>
                    <a:pt x="1284" y="2514"/>
                    <a:pt x="1235" y="2530"/>
                    <a:pt x="1189" y="2570"/>
                  </a:cubicBezTo>
                  <a:cubicBezTo>
                    <a:pt x="632" y="2978"/>
                    <a:pt x="0" y="3438"/>
                    <a:pt x="0" y="4087"/>
                  </a:cubicBezTo>
                  <a:lnTo>
                    <a:pt x="0" y="4719"/>
                  </a:lnTo>
                  <a:cubicBezTo>
                    <a:pt x="0" y="5034"/>
                    <a:pt x="348" y="5206"/>
                    <a:pt x="590" y="5206"/>
                  </a:cubicBezTo>
                  <a:lnTo>
                    <a:pt x="2911" y="5206"/>
                  </a:lnTo>
                  <a:cubicBezTo>
                    <a:pt x="3175" y="5206"/>
                    <a:pt x="3398" y="4932"/>
                    <a:pt x="3398" y="4607"/>
                  </a:cubicBezTo>
                  <a:cubicBezTo>
                    <a:pt x="3398" y="4287"/>
                    <a:pt x="3180" y="4027"/>
                    <a:pt x="2911" y="4027"/>
                  </a:cubicBezTo>
                  <a:lnTo>
                    <a:pt x="1328" y="4027"/>
                  </a:lnTo>
                  <a:cubicBezTo>
                    <a:pt x="1393" y="3869"/>
                    <a:pt x="1704" y="3656"/>
                    <a:pt x="1978" y="3465"/>
                  </a:cubicBezTo>
                  <a:cubicBezTo>
                    <a:pt x="2604" y="3029"/>
                    <a:pt x="3384" y="2491"/>
                    <a:pt x="3384" y="1544"/>
                  </a:cubicBezTo>
                  <a:cubicBezTo>
                    <a:pt x="3384" y="564"/>
                    <a:pt x="2544" y="0"/>
                    <a:pt x="16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5574069" y="3061335"/>
              <a:ext cx="28977" cy="39750"/>
            </a:xfrm>
            <a:custGeom>
              <a:rect b="b" l="l" r="r" t="t"/>
              <a:pathLst>
                <a:path extrusionOk="0" h="1594" w="1162">
                  <a:moveTo>
                    <a:pt x="581" y="340"/>
                  </a:moveTo>
                  <a:cubicBezTo>
                    <a:pt x="702" y="340"/>
                    <a:pt x="771" y="395"/>
                    <a:pt x="771" y="525"/>
                  </a:cubicBezTo>
                  <a:lnTo>
                    <a:pt x="771" y="1073"/>
                  </a:lnTo>
                  <a:cubicBezTo>
                    <a:pt x="771" y="1198"/>
                    <a:pt x="702" y="1259"/>
                    <a:pt x="581" y="1259"/>
                  </a:cubicBezTo>
                  <a:cubicBezTo>
                    <a:pt x="460" y="1259"/>
                    <a:pt x="391" y="1198"/>
                    <a:pt x="391" y="1073"/>
                  </a:cubicBezTo>
                  <a:lnTo>
                    <a:pt x="391" y="525"/>
                  </a:lnTo>
                  <a:cubicBezTo>
                    <a:pt x="391" y="395"/>
                    <a:pt x="460" y="340"/>
                    <a:pt x="581" y="340"/>
                  </a:cubicBezTo>
                  <a:close/>
                  <a:moveTo>
                    <a:pt x="581" y="1"/>
                  </a:moveTo>
                  <a:cubicBezTo>
                    <a:pt x="251" y="1"/>
                    <a:pt x="1" y="140"/>
                    <a:pt x="1" y="525"/>
                  </a:cubicBezTo>
                  <a:lnTo>
                    <a:pt x="1" y="1073"/>
                  </a:lnTo>
                  <a:cubicBezTo>
                    <a:pt x="1" y="1454"/>
                    <a:pt x="251" y="1593"/>
                    <a:pt x="581" y="1593"/>
                  </a:cubicBezTo>
                  <a:cubicBezTo>
                    <a:pt x="911" y="1593"/>
                    <a:pt x="1161" y="1458"/>
                    <a:pt x="1161" y="1073"/>
                  </a:cubicBezTo>
                  <a:lnTo>
                    <a:pt x="1161" y="525"/>
                  </a:lnTo>
                  <a:cubicBezTo>
                    <a:pt x="1161" y="140"/>
                    <a:pt x="906"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5587610" y="3057420"/>
              <a:ext cx="45187" cy="78728"/>
            </a:xfrm>
            <a:custGeom>
              <a:rect b="b" l="l" r="r" t="t"/>
              <a:pathLst>
                <a:path extrusionOk="0" h="3157" w="1812">
                  <a:moveTo>
                    <a:pt x="1584" y="0"/>
                  </a:moveTo>
                  <a:cubicBezTo>
                    <a:pt x="1514" y="0"/>
                    <a:pt x="1454" y="37"/>
                    <a:pt x="1421" y="98"/>
                  </a:cubicBezTo>
                  <a:cubicBezTo>
                    <a:pt x="1" y="3031"/>
                    <a:pt x="47" y="2892"/>
                    <a:pt x="47" y="2952"/>
                  </a:cubicBezTo>
                  <a:cubicBezTo>
                    <a:pt x="52" y="3068"/>
                    <a:pt x="149" y="3156"/>
                    <a:pt x="265" y="3156"/>
                  </a:cubicBezTo>
                  <a:cubicBezTo>
                    <a:pt x="269" y="3157"/>
                    <a:pt x="273" y="3157"/>
                    <a:pt x="277" y="3157"/>
                  </a:cubicBezTo>
                  <a:cubicBezTo>
                    <a:pt x="343" y="3157"/>
                    <a:pt x="406" y="3120"/>
                    <a:pt x="437" y="3059"/>
                  </a:cubicBezTo>
                  <a:lnTo>
                    <a:pt x="1797" y="279"/>
                  </a:lnTo>
                  <a:cubicBezTo>
                    <a:pt x="1806" y="255"/>
                    <a:pt x="1811" y="232"/>
                    <a:pt x="1811" y="209"/>
                  </a:cubicBezTo>
                  <a:cubicBezTo>
                    <a:pt x="1802" y="88"/>
                    <a:pt x="1704" y="0"/>
                    <a:pt x="1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5618283" y="3092357"/>
              <a:ext cx="28977" cy="39750"/>
            </a:xfrm>
            <a:custGeom>
              <a:rect b="b" l="l" r="r" t="t"/>
              <a:pathLst>
                <a:path extrusionOk="0" h="1594" w="1162">
                  <a:moveTo>
                    <a:pt x="581" y="335"/>
                  </a:moveTo>
                  <a:cubicBezTo>
                    <a:pt x="697" y="335"/>
                    <a:pt x="771" y="395"/>
                    <a:pt x="771" y="521"/>
                  </a:cubicBezTo>
                  <a:lnTo>
                    <a:pt x="771" y="1069"/>
                  </a:lnTo>
                  <a:cubicBezTo>
                    <a:pt x="771" y="1198"/>
                    <a:pt x="697" y="1254"/>
                    <a:pt x="581" y="1254"/>
                  </a:cubicBezTo>
                  <a:cubicBezTo>
                    <a:pt x="460" y="1254"/>
                    <a:pt x="391" y="1198"/>
                    <a:pt x="391" y="1069"/>
                  </a:cubicBezTo>
                  <a:lnTo>
                    <a:pt x="391" y="521"/>
                  </a:lnTo>
                  <a:cubicBezTo>
                    <a:pt x="391" y="395"/>
                    <a:pt x="460" y="335"/>
                    <a:pt x="581" y="335"/>
                  </a:cubicBezTo>
                  <a:close/>
                  <a:moveTo>
                    <a:pt x="581" y="1"/>
                  </a:moveTo>
                  <a:cubicBezTo>
                    <a:pt x="256" y="1"/>
                    <a:pt x="1" y="140"/>
                    <a:pt x="1" y="521"/>
                  </a:cubicBezTo>
                  <a:lnTo>
                    <a:pt x="1" y="1069"/>
                  </a:lnTo>
                  <a:cubicBezTo>
                    <a:pt x="1" y="1449"/>
                    <a:pt x="252" y="1593"/>
                    <a:pt x="581" y="1593"/>
                  </a:cubicBezTo>
                  <a:cubicBezTo>
                    <a:pt x="911" y="1593"/>
                    <a:pt x="1161" y="1454"/>
                    <a:pt x="1161" y="1069"/>
                  </a:cubicBezTo>
                  <a:lnTo>
                    <a:pt x="1161" y="521"/>
                  </a:lnTo>
                  <a:cubicBezTo>
                    <a:pt x="1161" y="140"/>
                    <a:pt x="906" y="1"/>
                    <a:pt x="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6"/>
          <p:cNvGrpSpPr/>
          <p:nvPr/>
        </p:nvGrpSpPr>
        <p:grpSpPr>
          <a:xfrm>
            <a:off x="6557055" y="1854036"/>
            <a:ext cx="366282" cy="292542"/>
            <a:chOff x="6557055" y="1854036"/>
            <a:chExt cx="366282" cy="292542"/>
          </a:xfrm>
        </p:grpSpPr>
        <p:sp>
          <p:nvSpPr>
            <p:cNvPr id="2121" name="Google Shape;2121;p56"/>
            <p:cNvSpPr/>
            <p:nvPr/>
          </p:nvSpPr>
          <p:spPr>
            <a:xfrm>
              <a:off x="6557055" y="1854036"/>
              <a:ext cx="366282" cy="292542"/>
            </a:xfrm>
            <a:custGeom>
              <a:rect b="b" l="l" r="r" t="t"/>
              <a:pathLst>
                <a:path extrusionOk="0" h="11731" w="14688">
                  <a:moveTo>
                    <a:pt x="8584" y="1337"/>
                  </a:moveTo>
                  <a:cubicBezTo>
                    <a:pt x="8663" y="1383"/>
                    <a:pt x="8690" y="1402"/>
                    <a:pt x="8955" y="1560"/>
                  </a:cubicBezTo>
                  <a:cubicBezTo>
                    <a:pt x="9675" y="1987"/>
                    <a:pt x="10055" y="2813"/>
                    <a:pt x="9911" y="3639"/>
                  </a:cubicBezTo>
                  <a:cubicBezTo>
                    <a:pt x="9735" y="3672"/>
                    <a:pt x="9869" y="3639"/>
                    <a:pt x="7456" y="5236"/>
                  </a:cubicBezTo>
                  <a:cubicBezTo>
                    <a:pt x="7391" y="5278"/>
                    <a:pt x="7344" y="5347"/>
                    <a:pt x="7326" y="5426"/>
                  </a:cubicBezTo>
                  <a:lnTo>
                    <a:pt x="6792" y="7859"/>
                  </a:lnTo>
                  <a:lnTo>
                    <a:pt x="2902" y="7859"/>
                  </a:lnTo>
                  <a:cubicBezTo>
                    <a:pt x="2805" y="7859"/>
                    <a:pt x="2726" y="7780"/>
                    <a:pt x="2726" y="7687"/>
                  </a:cubicBezTo>
                  <a:lnTo>
                    <a:pt x="2726" y="1513"/>
                  </a:lnTo>
                  <a:cubicBezTo>
                    <a:pt x="2726" y="1416"/>
                    <a:pt x="2805" y="1337"/>
                    <a:pt x="2902" y="1337"/>
                  </a:cubicBezTo>
                  <a:close/>
                  <a:moveTo>
                    <a:pt x="11791" y="1337"/>
                  </a:moveTo>
                  <a:cubicBezTo>
                    <a:pt x="11889" y="1337"/>
                    <a:pt x="11968" y="1416"/>
                    <a:pt x="11968" y="1513"/>
                  </a:cubicBezTo>
                  <a:lnTo>
                    <a:pt x="11968" y="7687"/>
                  </a:lnTo>
                  <a:cubicBezTo>
                    <a:pt x="11968" y="7780"/>
                    <a:pt x="11889" y="7859"/>
                    <a:pt x="11791" y="7859"/>
                  </a:cubicBezTo>
                  <a:lnTo>
                    <a:pt x="11587" y="7859"/>
                  </a:lnTo>
                  <a:lnTo>
                    <a:pt x="11903" y="6424"/>
                  </a:lnTo>
                  <a:cubicBezTo>
                    <a:pt x="11917" y="6345"/>
                    <a:pt x="11903" y="6266"/>
                    <a:pt x="11861" y="6197"/>
                  </a:cubicBezTo>
                  <a:cubicBezTo>
                    <a:pt x="10375" y="3788"/>
                    <a:pt x="10440" y="3834"/>
                    <a:pt x="10329" y="3746"/>
                  </a:cubicBezTo>
                  <a:cubicBezTo>
                    <a:pt x="10505" y="2832"/>
                    <a:pt x="10148" y="1899"/>
                    <a:pt x="9405" y="1337"/>
                  </a:cubicBezTo>
                  <a:close/>
                  <a:moveTo>
                    <a:pt x="13792" y="9103"/>
                  </a:moveTo>
                  <a:cubicBezTo>
                    <a:pt x="14047" y="9103"/>
                    <a:pt x="14256" y="9311"/>
                    <a:pt x="14256" y="9567"/>
                  </a:cubicBezTo>
                  <a:cubicBezTo>
                    <a:pt x="14256" y="9822"/>
                    <a:pt x="14047" y="10031"/>
                    <a:pt x="13792" y="10031"/>
                  </a:cubicBezTo>
                  <a:lnTo>
                    <a:pt x="11113" y="10031"/>
                  </a:lnTo>
                  <a:lnTo>
                    <a:pt x="11318" y="9103"/>
                  </a:lnTo>
                  <a:close/>
                  <a:moveTo>
                    <a:pt x="9998" y="4063"/>
                  </a:moveTo>
                  <a:cubicBezTo>
                    <a:pt x="10005" y="4063"/>
                    <a:pt x="10013" y="4064"/>
                    <a:pt x="10023" y="4066"/>
                  </a:cubicBezTo>
                  <a:cubicBezTo>
                    <a:pt x="10102" y="4099"/>
                    <a:pt x="9921" y="3908"/>
                    <a:pt x="11466" y="6387"/>
                  </a:cubicBezTo>
                  <a:lnTo>
                    <a:pt x="10394" y="11293"/>
                  </a:lnTo>
                  <a:lnTo>
                    <a:pt x="6667" y="10477"/>
                  </a:lnTo>
                  <a:lnTo>
                    <a:pt x="7739" y="5570"/>
                  </a:lnTo>
                  <a:lnTo>
                    <a:pt x="9976" y="4066"/>
                  </a:lnTo>
                  <a:cubicBezTo>
                    <a:pt x="9983" y="4064"/>
                    <a:pt x="9990" y="4063"/>
                    <a:pt x="9998" y="4063"/>
                  </a:cubicBezTo>
                  <a:close/>
                  <a:moveTo>
                    <a:pt x="2029" y="0"/>
                  </a:moveTo>
                  <a:cubicBezTo>
                    <a:pt x="1653" y="0"/>
                    <a:pt x="1352" y="306"/>
                    <a:pt x="1352" y="682"/>
                  </a:cubicBezTo>
                  <a:lnTo>
                    <a:pt x="1352" y="3885"/>
                  </a:lnTo>
                  <a:cubicBezTo>
                    <a:pt x="1352" y="4029"/>
                    <a:pt x="1460" y="4101"/>
                    <a:pt x="1568" y="4101"/>
                  </a:cubicBezTo>
                  <a:cubicBezTo>
                    <a:pt x="1676" y="4101"/>
                    <a:pt x="1783" y="4029"/>
                    <a:pt x="1783" y="3885"/>
                  </a:cubicBezTo>
                  <a:lnTo>
                    <a:pt x="1783" y="682"/>
                  </a:lnTo>
                  <a:cubicBezTo>
                    <a:pt x="1783" y="548"/>
                    <a:pt x="1895" y="436"/>
                    <a:pt x="2029" y="436"/>
                  </a:cubicBezTo>
                  <a:lnTo>
                    <a:pt x="6880" y="436"/>
                  </a:lnTo>
                  <a:cubicBezTo>
                    <a:pt x="7265" y="641"/>
                    <a:pt x="7553" y="794"/>
                    <a:pt x="7767" y="905"/>
                  </a:cubicBezTo>
                  <a:lnTo>
                    <a:pt x="2902" y="905"/>
                  </a:lnTo>
                  <a:cubicBezTo>
                    <a:pt x="2563" y="905"/>
                    <a:pt x="2294" y="1174"/>
                    <a:pt x="2294" y="1513"/>
                  </a:cubicBezTo>
                  <a:lnTo>
                    <a:pt x="2294" y="7687"/>
                  </a:lnTo>
                  <a:cubicBezTo>
                    <a:pt x="2294" y="8021"/>
                    <a:pt x="2563" y="8290"/>
                    <a:pt x="2902" y="8290"/>
                  </a:cubicBezTo>
                  <a:lnTo>
                    <a:pt x="6699" y="8290"/>
                  </a:lnTo>
                  <a:lnTo>
                    <a:pt x="6616" y="8666"/>
                  </a:lnTo>
                  <a:lnTo>
                    <a:pt x="1783" y="8666"/>
                  </a:lnTo>
                  <a:lnTo>
                    <a:pt x="1783" y="4753"/>
                  </a:lnTo>
                  <a:cubicBezTo>
                    <a:pt x="1783" y="4607"/>
                    <a:pt x="1676" y="4534"/>
                    <a:pt x="1568" y="4534"/>
                  </a:cubicBezTo>
                  <a:cubicBezTo>
                    <a:pt x="1460" y="4534"/>
                    <a:pt x="1352" y="4607"/>
                    <a:pt x="1352" y="4753"/>
                  </a:cubicBezTo>
                  <a:lnTo>
                    <a:pt x="1352" y="8666"/>
                  </a:lnTo>
                  <a:lnTo>
                    <a:pt x="902" y="8666"/>
                  </a:lnTo>
                  <a:cubicBezTo>
                    <a:pt x="405" y="8666"/>
                    <a:pt x="1" y="9065"/>
                    <a:pt x="1" y="9562"/>
                  </a:cubicBezTo>
                  <a:cubicBezTo>
                    <a:pt x="1" y="10059"/>
                    <a:pt x="405" y="10463"/>
                    <a:pt x="902" y="10463"/>
                  </a:cubicBezTo>
                  <a:lnTo>
                    <a:pt x="1946" y="10463"/>
                  </a:lnTo>
                  <a:cubicBezTo>
                    <a:pt x="2234" y="10463"/>
                    <a:pt x="2234" y="10031"/>
                    <a:pt x="1946" y="10031"/>
                  </a:cubicBezTo>
                  <a:lnTo>
                    <a:pt x="902" y="10031"/>
                  </a:lnTo>
                  <a:cubicBezTo>
                    <a:pt x="646" y="10031"/>
                    <a:pt x="437" y="9822"/>
                    <a:pt x="437" y="9567"/>
                  </a:cubicBezTo>
                  <a:cubicBezTo>
                    <a:pt x="437" y="9307"/>
                    <a:pt x="646" y="9103"/>
                    <a:pt x="902" y="9103"/>
                  </a:cubicBezTo>
                  <a:lnTo>
                    <a:pt x="6523" y="9103"/>
                  </a:lnTo>
                  <a:lnTo>
                    <a:pt x="6318" y="10031"/>
                  </a:lnTo>
                  <a:lnTo>
                    <a:pt x="2814" y="10031"/>
                  </a:lnTo>
                  <a:cubicBezTo>
                    <a:pt x="2526" y="10031"/>
                    <a:pt x="2526" y="10463"/>
                    <a:pt x="2814" y="10463"/>
                  </a:cubicBezTo>
                  <a:lnTo>
                    <a:pt x="6221" y="10463"/>
                  </a:lnTo>
                  <a:cubicBezTo>
                    <a:pt x="6189" y="10658"/>
                    <a:pt x="6328" y="10848"/>
                    <a:pt x="6541" y="10894"/>
                  </a:cubicBezTo>
                  <a:lnTo>
                    <a:pt x="10324" y="11721"/>
                  </a:lnTo>
                  <a:cubicBezTo>
                    <a:pt x="10356" y="11728"/>
                    <a:pt x="10388" y="11731"/>
                    <a:pt x="10420" y="11731"/>
                  </a:cubicBezTo>
                  <a:cubicBezTo>
                    <a:pt x="10597" y="11731"/>
                    <a:pt x="10762" y="11625"/>
                    <a:pt x="10798" y="11451"/>
                  </a:cubicBezTo>
                  <a:lnTo>
                    <a:pt x="11016" y="10463"/>
                  </a:lnTo>
                  <a:lnTo>
                    <a:pt x="13787" y="10463"/>
                  </a:lnTo>
                  <a:cubicBezTo>
                    <a:pt x="14284" y="10463"/>
                    <a:pt x="14688" y="10059"/>
                    <a:pt x="14688" y="9562"/>
                  </a:cubicBezTo>
                  <a:cubicBezTo>
                    <a:pt x="14688" y="9065"/>
                    <a:pt x="14284" y="8666"/>
                    <a:pt x="13787" y="8666"/>
                  </a:cubicBezTo>
                  <a:lnTo>
                    <a:pt x="13342" y="8666"/>
                  </a:lnTo>
                  <a:lnTo>
                    <a:pt x="13342" y="1950"/>
                  </a:lnTo>
                  <a:cubicBezTo>
                    <a:pt x="13342" y="1803"/>
                    <a:pt x="13234" y="1730"/>
                    <a:pt x="13126" y="1730"/>
                  </a:cubicBezTo>
                  <a:cubicBezTo>
                    <a:pt x="13018" y="1730"/>
                    <a:pt x="12910" y="1803"/>
                    <a:pt x="12910" y="1950"/>
                  </a:cubicBezTo>
                  <a:lnTo>
                    <a:pt x="12910" y="8666"/>
                  </a:lnTo>
                  <a:lnTo>
                    <a:pt x="11411" y="8666"/>
                  </a:lnTo>
                  <a:lnTo>
                    <a:pt x="11494" y="8290"/>
                  </a:lnTo>
                  <a:lnTo>
                    <a:pt x="11791" y="8290"/>
                  </a:lnTo>
                  <a:cubicBezTo>
                    <a:pt x="12125" y="8290"/>
                    <a:pt x="12399" y="8021"/>
                    <a:pt x="12399" y="7682"/>
                  </a:cubicBezTo>
                  <a:lnTo>
                    <a:pt x="12399" y="1513"/>
                  </a:lnTo>
                  <a:cubicBezTo>
                    <a:pt x="12399" y="1174"/>
                    <a:pt x="12125" y="905"/>
                    <a:pt x="11791" y="905"/>
                  </a:cubicBezTo>
                  <a:lnTo>
                    <a:pt x="8700" y="905"/>
                  </a:lnTo>
                  <a:cubicBezTo>
                    <a:pt x="8579" y="836"/>
                    <a:pt x="8509" y="808"/>
                    <a:pt x="7809" y="436"/>
                  </a:cubicBezTo>
                  <a:lnTo>
                    <a:pt x="12664" y="436"/>
                  </a:lnTo>
                  <a:cubicBezTo>
                    <a:pt x="12798" y="436"/>
                    <a:pt x="12910" y="548"/>
                    <a:pt x="12910" y="682"/>
                  </a:cubicBezTo>
                  <a:lnTo>
                    <a:pt x="12910" y="1082"/>
                  </a:lnTo>
                  <a:cubicBezTo>
                    <a:pt x="12910" y="1225"/>
                    <a:pt x="13018" y="1297"/>
                    <a:pt x="13126" y="1297"/>
                  </a:cubicBezTo>
                  <a:cubicBezTo>
                    <a:pt x="13234" y="1297"/>
                    <a:pt x="13342" y="1225"/>
                    <a:pt x="13342" y="1082"/>
                  </a:cubicBezTo>
                  <a:lnTo>
                    <a:pt x="13342" y="682"/>
                  </a:lnTo>
                  <a:cubicBezTo>
                    <a:pt x="13342" y="306"/>
                    <a:pt x="13035" y="0"/>
                    <a:pt x="126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6749673" y="2014135"/>
              <a:ext cx="34987" cy="39900"/>
            </a:xfrm>
            <a:custGeom>
              <a:rect b="b" l="l" r="r" t="t"/>
              <a:pathLst>
                <a:path extrusionOk="0" h="1600" w="1403">
                  <a:moveTo>
                    <a:pt x="738" y="342"/>
                  </a:moveTo>
                  <a:cubicBezTo>
                    <a:pt x="755" y="342"/>
                    <a:pt x="774" y="344"/>
                    <a:pt x="795" y="348"/>
                  </a:cubicBezTo>
                  <a:cubicBezTo>
                    <a:pt x="915" y="376"/>
                    <a:pt x="971" y="445"/>
                    <a:pt x="948" y="571"/>
                  </a:cubicBezTo>
                  <a:lnTo>
                    <a:pt x="832" y="1109"/>
                  </a:lnTo>
                  <a:cubicBezTo>
                    <a:pt x="809" y="1211"/>
                    <a:pt x="749" y="1255"/>
                    <a:pt x="663" y="1255"/>
                  </a:cubicBezTo>
                  <a:cubicBezTo>
                    <a:pt x="643" y="1255"/>
                    <a:pt x="622" y="1253"/>
                    <a:pt x="600" y="1248"/>
                  </a:cubicBezTo>
                  <a:cubicBezTo>
                    <a:pt x="484" y="1220"/>
                    <a:pt x="428" y="1151"/>
                    <a:pt x="456" y="1025"/>
                  </a:cubicBezTo>
                  <a:lnTo>
                    <a:pt x="572" y="492"/>
                  </a:lnTo>
                  <a:cubicBezTo>
                    <a:pt x="595" y="388"/>
                    <a:pt x="653" y="342"/>
                    <a:pt x="738" y="342"/>
                  </a:cubicBezTo>
                  <a:close/>
                  <a:moveTo>
                    <a:pt x="678" y="0"/>
                  </a:moveTo>
                  <a:cubicBezTo>
                    <a:pt x="446" y="0"/>
                    <a:pt x="257" y="114"/>
                    <a:pt x="191" y="408"/>
                  </a:cubicBezTo>
                  <a:lnTo>
                    <a:pt x="75" y="942"/>
                  </a:lnTo>
                  <a:cubicBezTo>
                    <a:pt x="1" y="1290"/>
                    <a:pt x="177" y="1499"/>
                    <a:pt x="530" y="1578"/>
                  </a:cubicBezTo>
                  <a:cubicBezTo>
                    <a:pt x="598" y="1592"/>
                    <a:pt x="662" y="1600"/>
                    <a:pt x="722" y="1600"/>
                  </a:cubicBezTo>
                  <a:cubicBezTo>
                    <a:pt x="969" y="1600"/>
                    <a:pt x="1144" y="1473"/>
                    <a:pt x="1208" y="1193"/>
                  </a:cubicBezTo>
                  <a:lnTo>
                    <a:pt x="1324" y="654"/>
                  </a:lnTo>
                  <a:cubicBezTo>
                    <a:pt x="1403" y="283"/>
                    <a:pt x="1185" y="92"/>
                    <a:pt x="869" y="23"/>
                  </a:cubicBezTo>
                  <a:cubicBezTo>
                    <a:pt x="803" y="8"/>
                    <a:pt x="739" y="0"/>
                    <a:pt x="6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6753862" y="2018848"/>
              <a:ext cx="62169" cy="70224"/>
            </a:xfrm>
            <a:custGeom>
              <a:rect b="b" l="l" r="r" t="t"/>
              <a:pathLst>
                <a:path extrusionOk="0" h="2816" w="2493">
                  <a:moveTo>
                    <a:pt x="2202" y="1"/>
                  </a:moveTo>
                  <a:cubicBezTo>
                    <a:pt x="2152" y="1"/>
                    <a:pt x="2104" y="20"/>
                    <a:pt x="2070" y="66"/>
                  </a:cubicBezTo>
                  <a:cubicBezTo>
                    <a:pt x="0" y="2689"/>
                    <a:pt x="125" y="2526"/>
                    <a:pt x="116" y="2563"/>
                  </a:cubicBezTo>
                  <a:cubicBezTo>
                    <a:pt x="98" y="2675"/>
                    <a:pt x="172" y="2786"/>
                    <a:pt x="283" y="2809"/>
                  </a:cubicBezTo>
                  <a:cubicBezTo>
                    <a:pt x="299" y="2813"/>
                    <a:pt x="315" y="2816"/>
                    <a:pt x="331" y="2816"/>
                  </a:cubicBezTo>
                  <a:cubicBezTo>
                    <a:pt x="385" y="2816"/>
                    <a:pt x="438" y="2792"/>
                    <a:pt x="474" y="2749"/>
                  </a:cubicBezTo>
                  <a:lnTo>
                    <a:pt x="956" y="2141"/>
                  </a:lnTo>
                  <a:cubicBezTo>
                    <a:pt x="2493" y="205"/>
                    <a:pt x="2414" y="321"/>
                    <a:pt x="2428" y="256"/>
                  </a:cubicBezTo>
                  <a:cubicBezTo>
                    <a:pt x="2457" y="118"/>
                    <a:pt x="2323" y="1"/>
                    <a:pt x="22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6787528" y="2053810"/>
              <a:ext cx="34065" cy="39950"/>
            </a:xfrm>
            <a:custGeom>
              <a:rect b="b" l="l" r="r" t="t"/>
              <a:pathLst>
                <a:path extrusionOk="0" h="1602" w="1366">
                  <a:moveTo>
                    <a:pt x="681" y="346"/>
                  </a:moveTo>
                  <a:cubicBezTo>
                    <a:pt x="699" y="346"/>
                    <a:pt x="720" y="348"/>
                    <a:pt x="744" y="354"/>
                  </a:cubicBezTo>
                  <a:cubicBezTo>
                    <a:pt x="860" y="377"/>
                    <a:pt x="920" y="451"/>
                    <a:pt x="892" y="576"/>
                  </a:cubicBezTo>
                  <a:lnTo>
                    <a:pt x="776" y="1110"/>
                  </a:lnTo>
                  <a:cubicBezTo>
                    <a:pt x="754" y="1211"/>
                    <a:pt x="695" y="1258"/>
                    <a:pt x="613" y="1258"/>
                  </a:cubicBezTo>
                  <a:cubicBezTo>
                    <a:pt x="593" y="1258"/>
                    <a:pt x="571" y="1255"/>
                    <a:pt x="549" y="1249"/>
                  </a:cubicBezTo>
                  <a:cubicBezTo>
                    <a:pt x="451" y="1231"/>
                    <a:pt x="400" y="1175"/>
                    <a:pt x="395" y="1087"/>
                  </a:cubicBezTo>
                  <a:cubicBezTo>
                    <a:pt x="395" y="1041"/>
                    <a:pt x="405" y="1031"/>
                    <a:pt x="488" y="655"/>
                  </a:cubicBezTo>
                  <a:cubicBezTo>
                    <a:pt x="518" y="579"/>
                    <a:pt x="494" y="346"/>
                    <a:pt x="681" y="346"/>
                  </a:cubicBezTo>
                  <a:close/>
                  <a:moveTo>
                    <a:pt x="620" y="1"/>
                  </a:moveTo>
                  <a:cubicBezTo>
                    <a:pt x="102" y="1"/>
                    <a:pt x="134" y="568"/>
                    <a:pt x="84" y="655"/>
                  </a:cubicBezTo>
                  <a:cubicBezTo>
                    <a:pt x="33" y="915"/>
                    <a:pt x="5" y="980"/>
                    <a:pt x="5" y="1087"/>
                  </a:cubicBezTo>
                  <a:cubicBezTo>
                    <a:pt x="1" y="1370"/>
                    <a:pt x="200" y="1519"/>
                    <a:pt x="474" y="1579"/>
                  </a:cubicBezTo>
                  <a:cubicBezTo>
                    <a:pt x="546" y="1594"/>
                    <a:pt x="611" y="1601"/>
                    <a:pt x="668" y="1601"/>
                  </a:cubicBezTo>
                  <a:cubicBezTo>
                    <a:pt x="1153" y="1601"/>
                    <a:pt x="1159" y="1116"/>
                    <a:pt x="1175" y="1087"/>
                  </a:cubicBezTo>
                  <a:cubicBezTo>
                    <a:pt x="1226" y="762"/>
                    <a:pt x="1366" y="511"/>
                    <a:pt x="1231" y="279"/>
                  </a:cubicBezTo>
                  <a:cubicBezTo>
                    <a:pt x="1152" y="145"/>
                    <a:pt x="999" y="66"/>
                    <a:pt x="818" y="24"/>
                  </a:cubicBezTo>
                  <a:cubicBezTo>
                    <a:pt x="744" y="8"/>
                    <a:pt x="679" y="1"/>
                    <a:pt x="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56"/>
          <p:cNvGrpSpPr/>
          <p:nvPr/>
        </p:nvGrpSpPr>
        <p:grpSpPr>
          <a:xfrm>
            <a:off x="2897004" y="3532804"/>
            <a:ext cx="347753" cy="365683"/>
            <a:chOff x="2897004" y="3532804"/>
            <a:chExt cx="347753" cy="365683"/>
          </a:xfrm>
        </p:grpSpPr>
        <p:sp>
          <p:nvSpPr>
            <p:cNvPr id="2126" name="Google Shape;2126;p56"/>
            <p:cNvSpPr/>
            <p:nvPr/>
          </p:nvSpPr>
          <p:spPr>
            <a:xfrm>
              <a:off x="2897004" y="3532804"/>
              <a:ext cx="219026" cy="153864"/>
            </a:xfrm>
            <a:custGeom>
              <a:rect b="b" l="l" r="r" t="t"/>
              <a:pathLst>
                <a:path extrusionOk="0" h="6170" w="8783">
                  <a:moveTo>
                    <a:pt x="428" y="1"/>
                  </a:moveTo>
                  <a:cubicBezTo>
                    <a:pt x="191" y="1"/>
                    <a:pt x="1" y="196"/>
                    <a:pt x="1" y="433"/>
                  </a:cubicBezTo>
                  <a:lnTo>
                    <a:pt x="1" y="5952"/>
                  </a:lnTo>
                  <a:cubicBezTo>
                    <a:pt x="1" y="6072"/>
                    <a:pt x="98" y="6170"/>
                    <a:pt x="219" y="6170"/>
                  </a:cubicBezTo>
                  <a:cubicBezTo>
                    <a:pt x="335" y="6170"/>
                    <a:pt x="432" y="6072"/>
                    <a:pt x="432" y="5952"/>
                  </a:cubicBezTo>
                  <a:lnTo>
                    <a:pt x="432" y="437"/>
                  </a:lnTo>
                  <a:lnTo>
                    <a:pt x="8351" y="437"/>
                  </a:lnTo>
                  <a:lnTo>
                    <a:pt x="8351" y="1983"/>
                  </a:lnTo>
                  <a:cubicBezTo>
                    <a:pt x="8351" y="2127"/>
                    <a:pt x="8459" y="2199"/>
                    <a:pt x="8567" y="2199"/>
                  </a:cubicBezTo>
                  <a:cubicBezTo>
                    <a:pt x="8675" y="2199"/>
                    <a:pt x="8783" y="2127"/>
                    <a:pt x="8783" y="1983"/>
                  </a:cubicBezTo>
                  <a:lnTo>
                    <a:pt x="8783" y="433"/>
                  </a:lnTo>
                  <a:cubicBezTo>
                    <a:pt x="8783" y="196"/>
                    <a:pt x="8593" y="1"/>
                    <a:pt x="8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2897004" y="3598414"/>
              <a:ext cx="347753" cy="300073"/>
            </a:xfrm>
            <a:custGeom>
              <a:rect b="b" l="l" r="r" t="t"/>
              <a:pathLst>
                <a:path extrusionOk="0" h="12033" w="13945">
                  <a:moveTo>
                    <a:pt x="8567" y="1"/>
                  </a:moveTo>
                  <a:cubicBezTo>
                    <a:pt x="8459" y="1"/>
                    <a:pt x="8351" y="74"/>
                    <a:pt x="8351" y="220"/>
                  </a:cubicBezTo>
                  <a:lnTo>
                    <a:pt x="8351" y="3414"/>
                  </a:lnTo>
                  <a:cubicBezTo>
                    <a:pt x="5102" y="3618"/>
                    <a:pt x="3254" y="7224"/>
                    <a:pt x="4949" y="9977"/>
                  </a:cubicBezTo>
                  <a:cubicBezTo>
                    <a:pt x="5376" y="10673"/>
                    <a:pt x="5988" y="11230"/>
                    <a:pt x="6717" y="11592"/>
                  </a:cubicBezTo>
                  <a:lnTo>
                    <a:pt x="432" y="11592"/>
                  </a:lnTo>
                  <a:lnTo>
                    <a:pt x="432" y="4184"/>
                  </a:lnTo>
                  <a:cubicBezTo>
                    <a:pt x="432" y="4040"/>
                    <a:pt x="324" y="3968"/>
                    <a:pt x="216" y="3968"/>
                  </a:cubicBezTo>
                  <a:cubicBezTo>
                    <a:pt x="108" y="3968"/>
                    <a:pt x="1" y="4040"/>
                    <a:pt x="1" y="4184"/>
                  </a:cubicBezTo>
                  <a:lnTo>
                    <a:pt x="1" y="11592"/>
                  </a:lnTo>
                  <a:cubicBezTo>
                    <a:pt x="1" y="11829"/>
                    <a:pt x="191" y="12019"/>
                    <a:pt x="428" y="12019"/>
                  </a:cubicBezTo>
                  <a:lnTo>
                    <a:pt x="8295" y="12019"/>
                  </a:lnTo>
                  <a:cubicBezTo>
                    <a:pt x="8405" y="12028"/>
                    <a:pt x="8515" y="12033"/>
                    <a:pt x="8626" y="12033"/>
                  </a:cubicBezTo>
                  <a:cubicBezTo>
                    <a:pt x="8916" y="12033"/>
                    <a:pt x="9207" y="12002"/>
                    <a:pt x="9493" y="11945"/>
                  </a:cubicBezTo>
                  <a:cubicBezTo>
                    <a:pt x="9748" y="11879"/>
                    <a:pt x="9687" y="11519"/>
                    <a:pt x="9452" y="11519"/>
                  </a:cubicBezTo>
                  <a:cubicBezTo>
                    <a:pt x="9438" y="11519"/>
                    <a:pt x="9424" y="11520"/>
                    <a:pt x="9409" y="11523"/>
                  </a:cubicBezTo>
                  <a:cubicBezTo>
                    <a:pt x="9148" y="11576"/>
                    <a:pt x="8887" y="11602"/>
                    <a:pt x="8629" y="11602"/>
                  </a:cubicBezTo>
                  <a:cubicBezTo>
                    <a:pt x="7062" y="11602"/>
                    <a:pt x="5612" y="10653"/>
                    <a:pt x="5014" y="9151"/>
                  </a:cubicBezTo>
                  <a:cubicBezTo>
                    <a:pt x="4322" y="7396"/>
                    <a:pt x="4986" y="5400"/>
                    <a:pt x="6592" y="4412"/>
                  </a:cubicBezTo>
                  <a:cubicBezTo>
                    <a:pt x="7244" y="4011"/>
                    <a:pt x="7937" y="3829"/>
                    <a:pt x="8612" y="3829"/>
                  </a:cubicBezTo>
                  <a:cubicBezTo>
                    <a:pt x="10647" y="3829"/>
                    <a:pt x="12506" y="5478"/>
                    <a:pt x="12506" y="7716"/>
                  </a:cubicBezTo>
                  <a:cubicBezTo>
                    <a:pt x="12510" y="9258"/>
                    <a:pt x="11600" y="10655"/>
                    <a:pt x="10185" y="11272"/>
                  </a:cubicBezTo>
                  <a:cubicBezTo>
                    <a:pt x="9941" y="11364"/>
                    <a:pt x="10045" y="11694"/>
                    <a:pt x="10254" y="11694"/>
                  </a:cubicBezTo>
                  <a:cubicBezTo>
                    <a:pt x="10287" y="11694"/>
                    <a:pt x="10323" y="11686"/>
                    <a:pt x="10361" y="11667"/>
                  </a:cubicBezTo>
                  <a:cubicBezTo>
                    <a:pt x="11229" y="11286"/>
                    <a:pt x="11949" y="10627"/>
                    <a:pt x="12408" y="9791"/>
                  </a:cubicBezTo>
                  <a:cubicBezTo>
                    <a:pt x="13945" y="6978"/>
                    <a:pt x="11986" y="3525"/>
                    <a:pt x="8783" y="3409"/>
                  </a:cubicBezTo>
                  <a:lnTo>
                    <a:pt x="8783" y="220"/>
                  </a:lnTo>
                  <a:cubicBezTo>
                    <a:pt x="8783" y="74"/>
                    <a:pt x="8675" y="1"/>
                    <a:pt x="8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3145306" y="3793949"/>
              <a:ext cx="27556" cy="50723"/>
            </a:xfrm>
            <a:custGeom>
              <a:rect b="b" l="l" r="r" t="t"/>
              <a:pathLst>
                <a:path extrusionOk="0" h="2034" w="1105">
                  <a:moveTo>
                    <a:pt x="525" y="435"/>
                  </a:moveTo>
                  <a:cubicBezTo>
                    <a:pt x="534" y="435"/>
                    <a:pt x="543" y="436"/>
                    <a:pt x="553" y="437"/>
                  </a:cubicBezTo>
                  <a:cubicBezTo>
                    <a:pt x="673" y="437"/>
                    <a:pt x="673" y="451"/>
                    <a:pt x="673" y="530"/>
                  </a:cubicBezTo>
                  <a:lnTo>
                    <a:pt x="673" y="1505"/>
                  </a:lnTo>
                  <a:cubicBezTo>
                    <a:pt x="673" y="1584"/>
                    <a:pt x="673" y="1602"/>
                    <a:pt x="553" y="1602"/>
                  </a:cubicBezTo>
                  <a:cubicBezTo>
                    <a:pt x="515" y="1602"/>
                    <a:pt x="478" y="1598"/>
                    <a:pt x="446" y="1584"/>
                  </a:cubicBezTo>
                  <a:cubicBezTo>
                    <a:pt x="437" y="1560"/>
                    <a:pt x="432" y="1533"/>
                    <a:pt x="437" y="1505"/>
                  </a:cubicBezTo>
                  <a:lnTo>
                    <a:pt x="437" y="530"/>
                  </a:lnTo>
                  <a:cubicBezTo>
                    <a:pt x="432" y="507"/>
                    <a:pt x="437" y="479"/>
                    <a:pt x="446" y="451"/>
                  </a:cubicBezTo>
                  <a:cubicBezTo>
                    <a:pt x="470" y="441"/>
                    <a:pt x="497" y="435"/>
                    <a:pt x="525" y="435"/>
                  </a:cubicBezTo>
                  <a:close/>
                  <a:moveTo>
                    <a:pt x="553" y="1"/>
                  </a:moveTo>
                  <a:cubicBezTo>
                    <a:pt x="204" y="1"/>
                    <a:pt x="0" y="196"/>
                    <a:pt x="0" y="530"/>
                  </a:cubicBezTo>
                  <a:lnTo>
                    <a:pt x="0" y="1505"/>
                  </a:lnTo>
                  <a:cubicBezTo>
                    <a:pt x="5" y="1839"/>
                    <a:pt x="204" y="2034"/>
                    <a:pt x="553" y="2034"/>
                  </a:cubicBezTo>
                  <a:cubicBezTo>
                    <a:pt x="901" y="2034"/>
                    <a:pt x="1105" y="1834"/>
                    <a:pt x="1105" y="1505"/>
                  </a:cubicBezTo>
                  <a:lnTo>
                    <a:pt x="1105" y="530"/>
                  </a:lnTo>
                  <a:cubicBezTo>
                    <a:pt x="1105" y="200"/>
                    <a:pt x="901"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3129670" y="3779610"/>
              <a:ext cx="58703" cy="79301"/>
            </a:xfrm>
            <a:custGeom>
              <a:rect b="b" l="l" r="r" t="t"/>
              <a:pathLst>
                <a:path extrusionOk="0" h="3180" w="2354">
                  <a:moveTo>
                    <a:pt x="1180" y="441"/>
                  </a:moveTo>
                  <a:cubicBezTo>
                    <a:pt x="1681" y="441"/>
                    <a:pt x="1922" y="659"/>
                    <a:pt x="1922" y="1105"/>
                  </a:cubicBezTo>
                  <a:lnTo>
                    <a:pt x="1922" y="2080"/>
                  </a:lnTo>
                  <a:cubicBezTo>
                    <a:pt x="1922" y="2530"/>
                    <a:pt x="1681" y="2748"/>
                    <a:pt x="1180" y="2748"/>
                  </a:cubicBezTo>
                  <a:cubicBezTo>
                    <a:pt x="678" y="2748"/>
                    <a:pt x="432" y="2530"/>
                    <a:pt x="432" y="2080"/>
                  </a:cubicBezTo>
                  <a:lnTo>
                    <a:pt x="432" y="1105"/>
                  </a:lnTo>
                  <a:cubicBezTo>
                    <a:pt x="432" y="659"/>
                    <a:pt x="674" y="441"/>
                    <a:pt x="1180" y="441"/>
                  </a:cubicBezTo>
                  <a:close/>
                  <a:moveTo>
                    <a:pt x="1180" y="0"/>
                  </a:moveTo>
                  <a:cubicBezTo>
                    <a:pt x="442" y="0"/>
                    <a:pt x="1" y="413"/>
                    <a:pt x="1" y="1105"/>
                  </a:cubicBezTo>
                  <a:lnTo>
                    <a:pt x="1" y="2075"/>
                  </a:lnTo>
                  <a:cubicBezTo>
                    <a:pt x="1" y="2767"/>
                    <a:pt x="442" y="3180"/>
                    <a:pt x="1180" y="3180"/>
                  </a:cubicBezTo>
                  <a:cubicBezTo>
                    <a:pt x="1918" y="3180"/>
                    <a:pt x="2354" y="2767"/>
                    <a:pt x="2354" y="2075"/>
                  </a:cubicBezTo>
                  <a:lnTo>
                    <a:pt x="2354" y="1105"/>
                  </a:lnTo>
                  <a:cubicBezTo>
                    <a:pt x="2354" y="413"/>
                    <a:pt x="1918" y="0"/>
                    <a:pt x="1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3051417" y="3738289"/>
              <a:ext cx="27581" cy="50598"/>
            </a:xfrm>
            <a:custGeom>
              <a:rect b="b" l="l" r="r" t="t"/>
              <a:pathLst>
                <a:path extrusionOk="0" h="2029" w="1106">
                  <a:moveTo>
                    <a:pt x="523" y="430"/>
                  </a:moveTo>
                  <a:cubicBezTo>
                    <a:pt x="532" y="430"/>
                    <a:pt x="540" y="431"/>
                    <a:pt x="548" y="432"/>
                  </a:cubicBezTo>
                  <a:cubicBezTo>
                    <a:pt x="674" y="432"/>
                    <a:pt x="674" y="446"/>
                    <a:pt x="674" y="529"/>
                  </a:cubicBezTo>
                  <a:lnTo>
                    <a:pt x="674" y="1504"/>
                  </a:lnTo>
                  <a:cubicBezTo>
                    <a:pt x="674" y="1583"/>
                    <a:pt x="674" y="1597"/>
                    <a:pt x="548" y="1597"/>
                  </a:cubicBezTo>
                  <a:cubicBezTo>
                    <a:pt x="540" y="1598"/>
                    <a:pt x="532" y="1599"/>
                    <a:pt x="523" y="1599"/>
                  </a:cubicBezTo>
                  <a:cubicBezTo>
                    <a:pt x="498" y="1599"/>
                    <a:pt x="471" y="1593"/>
                    <a:pt x="446" y="1583"/>
                  </a:cubicBezTo>
                  <a:cubicBezTo>
                    <a:pt x="437" y="1555"/>
                    <a:pt x="432" y="1527"/>
                    <a:pt x="432" y="1504"/>
                  </a:cubicBezTo>
                  <a:lnTo>
                    <a:pt x="432" y="529"/>
                  </a:lnTo>
                  <a:cubicBezTo>
                    <a:pt x="432" y="501"/>
                    <a:pt x="437" y="474"/>
                    <a:pt x="446" y="446"/>
                  </a:cubicBezTo>
                  <a:cubicBezTo>
                    <a:pt x="471" y="435"/>
                    <a:pt x="498" y="430"/>
                    <a:pt x="523" y="430"/>
                  </a:cubicBezTo>
                  <a:close/>
                  <a:moveTo>
                    <a:pt x="548" y="0"/>
                  </a:moveTo>
                  <a:cubicBezTo>
                    <a:pt x="200" y="0"/>
                    <a:pt x="1" y="195"/>
                    <a:pt x="1" y="529"/>
                  </a:cubicBezTo>
                  <a:lnTo>
                    <a:pt x="1" y="1504"/>
                  </a:lnTo>
                  <a:cubicBezTo>
                    <a:pt x="1" y="1838"/>
                    <a:pt x="200" y="2029"/>
                    <a:pt x="548" y="2029"/>
                  </a:cubicBezTo>
                  <a:cubicBezTo>
                    <a:pt x="897" y="2029"/>
                    <a:pt x="1105" y="1834"/>
                    <a:pt x="1105" y="1504"/>
                  </a:cubicBezTo>
                  <a:lnTo>
                    <a:pt x="1105" y="529"/>
                  </a:lnTo>
                  <a:cubicBezTo>
                    <a:pt x="1105" y="200"/>
                    <a:pt x="897" y="0"/>
                    <a:pt x="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3035681" y="3723925"/>
              <a:ext cx="58828" cy="79326"/>
            </a:xfrm>
            <a:custGeom>
              <a:rect b="b" l="l" r="r" t="t"/>
              <a:pathLst>
                <a:path extrusionOk="0" h="3181" w="2359">
                  <a:moveTo>
                    <a:pt x="1179" y="437"/>
                  </a:moveTo>
                  <a:cubicBezTo>
                    <a:pt x="1681" y="437"/>
                    <a:pt x="1927" y="655"/>
                    <a:pt x="1927" y="1105"/>
                  </a:cubicBezTo>
                  <a:lnTo>
                    <a:pt x="1927" y="2080"/>
                  </a:lnTo>
                  <a:cubicBezTo>
                    <a:pt x="1927" y="2526"/>
                    <a:pt x="1681" y="2744"/>
                    <a:pt x="1179" y="2744"/>
                  </a:cubicBezTo>
                  <a:cubicBezTo>
                    <a:pt x="678" y="2744"/>
                    <a:pt x="432" y="2526"/>
                    <a:pt x="432" y="2080"/>
                  </a:cubicBezTo>
                  <a:lnTo>
                    <a:pt x="432" y="1105"/>
                  </a:lnTo>
                  <a:cubicBezTo>
                    <a:pt x="432" y="655"/>
                    <a:pt x="678" y="437"/>
                    <a:pt x="1179" y="437"/>
                  </a:cubicBezTo>
                  <a:close/>
                  <a:moveTo>
                    <a:pt x="1179" y="1"/>
                  </a:moveTo>
                  <a:cubicBezTo>
                    <a:pt x="441" y="1"/>
                    <a:pt x="0" y="414"/>
                    <a:pt x="0" y="1105"/>
                  </a:cubicBezTo>
                  <a:lnTo>
                    <a:pt x="0" y="2075"/>
                  </a:lnTo>
                  <a:cubicBezTo>
                    <a:pt x="0" y="2762"/>
                    <a:pt x="441" y="3180"/>
                    <a:pt x="1179" y="3180"/>
                  </a:cubicBezTo>
                  <a:cubicBezTo>
                    <a:pt x="1917" y="3180"/>
                    <a:pt x="2358" y="2767"/>
                    <a:pt x="2358" y="2080"/>
                  </a:cubicBezTo>
                  <a:lnTo>
                    <a:pt x="2358" y="1105"/>
                  </a:lnTo>
                  <a:cubicBezTo>
                    <a:pt x="2358" y="414"/>
                    <a:pt x="1917" y="1"/>
                    <a:pt x="1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3065781" y="3717665"/>
              <a:ext cx="93092" cy="146458"/>
            </a:xfrm>
            <a:custGeom>
              <a:rect b="b" l="l" r="r" t="t"/>
              <a:pathLst>
                <a:path extrusionOk="0" h="5873" w="3733">
                  <a:moveTo>
                    <a:pt x="3050" y="433"/>
                  </a:moveTo>
                  <a:cubicBezTo>
                    <a:pt x="3121" y="433"/>
                    <a:pt x="3211" y="493"/>
                    <a:pt x="3175" y="590"/>
                  </a:cubicBezTo>
                  <a:lnTo>
                    <a:pt x="771" y="5395"/>
                  </a:lnTo>
                  <a:cubicBezTo>
                    <a:pt x="748" y="5422"/>
                    <a:pt x="710" y="5441"/>
                    <a:pt x="673" y="5441"/>
                  </a:cubicBezTo>
                  <a:cubicBezTo>
                    <a:pt x="585" y="5441"/>
                    <a:pt x="543" y="5353"/>
                    <a:pt x="567" y="5311"/>
                  </a:cubicBezTo>
                  <a:cubicBezTo>
                    <a:pt x="571" y="5302"/>
                    <a:pt x="464" y="5511"/>
                    <a:pt x="2980" y="474"/>
                  </a:cubicBezTo>
                  <a:lnTo>
                    <a:pt x="2980" y="470"/>
                  </a:lnTo>
                  <a:cubicBezTo>
                    <a:pt x="2992" y="444"/>
                    <a:pt x="3019" y="433"/>
                    <a:pt x="3050" y="433"/>
                  </a:cubicBezTo>
                  <a:close/>
                  <a:moveTo>
                    <a:pt x="3043" y="1"/>
                  </a:moveTo>
                  <a:cubicBezTo>
                    <a:pt x="2848" y="1"/>
                    <a:pt x="2677" y="111"/>
                    <a:pt x="2595" y="284"/>
                  </a:cubicBezTo>
                  <a:lnTo>
                    <a:pt x="186" y="5102"/>
                  </a:lnTo>
                  <a:cubicBezTo>
                    <a:pt x="0" y="5432"/>
                    <a:pt x="260" y="5873"/>
                    <a:pt x="673" y="5873"/>
                  </a:cubicBezTo>
                  <a:cubicBezTo>
                    <a:pt x="677" y="5873"/>
                    <a:pt x="682" y="5873"/>
                    <a:pt x="686" y="5873"/>
                  </a:cubicBezTo>
                  <a:cubicBezTo>
                    <a:pt x="885" y="5873"/>
                    <a:pt x="1065" y="5762"/>
                    <a:pt x="1161" y="5585"/>
                  </a:cubicBezTo>
                  <a:cubicBezTo>
                    <a:pt x="3672" y="576"/>
                    <a:pt x="3574" y="771"/>
                    <a:pt x="3579" y="757"/>
                  </a:cubicBezTo>
                  <a:cubicBezTo>
                    <a:pt x="3732" y="372"/>
                    <a:pt x="3431" y="1"/>
                    <a:pt x="3055" y="1"/>
                  </a:cubicBezTo>
                  <a:cubicBezTo>
                    <a:pt x="3051" y="1"/>
                    <a:pt x="3047" y="1"/>
                    <a:pt x="3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2924435" y="3660957"/>
              <a:ext cx="124812" cy="10798"/>
            </a:xfrm>
            <a:custGeom>
              <a:rect b="b" l="l" r="r" t="t"/>
              <a:pathLst>
                <a:path extrusionOk="0" h="433" w="5005">
                  <a:moveTo>
                    <a:pt x="288" y="0"/>
                  </a:moveTo>
                  <a:cubicBezTo>
                    <a:pt x="1" y="0"/>
                    <a:pt x="1" y="432"/>
                    <a:pt x="288" y="432"/>
                  </a:cubicBezTo>
                  <a:lnTo>
                    <a:pt x="4786" y="432"/>
                  </a:lnTo>
                  <a:cubicBezTo>
                    <a:pt x="4907" y="432"/>
                    <a:pt x="5004" y="335"/>
                    <a:pt x="5004" y="214"/>
                  </a:cubicBezTo>
                  <a:cubicBezTo>
                    <a:pt x="5004" y="98"/>
                    <a:pt x="4907" y="0"/>
                    <a:pt x="4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2924435" y="3700533"/>
              <a:ext cx="104214" cy="10798"/>
            </a:xfrm>
            <a:custGeom>
              <a:rect b="b" l="l" r="r" t="t"/>
              <a:pathLst>
                <a:path extrusionOk="0" h="433" w="4179">
                  <a:moveTo>
                    <a:pt x="288" y="1"/>
                  </a:moveTo>
                  <a:cubicBezTo>
                    <a:pt x="1" y="1"/>
                    <a:pt x="1" y="433"/>
                    <a:pt x="288" y="433"/>
                  </a:cubicBezTo>
                  <a:lnTo>
                    <a:pt x="3960" y="433"/>
                  </a:lnTo>
                  <a:cubicBezTo>
                    <a:pt x="4081" y="433"/>
                    <a:pt x="4178" y="335"/>
                    <a:pt x="4178" y="214"/>
                  </a:cubicBezTo>
                  <a:cubicBezTo>
                    <a:pt x="4178" y="94"/>
                    <a:pt x="4081" y="1"/>
                    <a:pt x="3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2924435" y="3740134"/>
              <a:ext cx="74912" cy="10798"/>
            </a:xfrm>
            <a:custGeom>
              <a:rect b="b" l="l" r="r" t="t"/>
              <a:pathLst>
                <a:path extrusionOk="0" h="433" w="3004">
                  <a:moveTo>
                    <a:pt x="293" y="0"/>
                  </a:moveTo>
                  <a:cubicBezTo>
                    <a:pt x="1" y="0"/>
                    <a:pt x="1" y="432"/>
                    <a:pt x="293" y="432"/>
                  </a:cubicBezTo>
                  <a:lnTo>
                    <a:pt x="2716" y="432"/>
                  </a:lnTo>
                  <a:cubicBezTo>
                    <a:pt x="3004" y="432"/>
                    <a:pt x="3004" y="0"/>
                    <a:pt x="27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2924435" y="3779710"/>
              <a:ext cx="65660" cy="10798"/>
            </a:xfrm>
            <a:custGeom>
              <a:rect b="b" l="l" r="r" t="t"/>
              <a:pathLst>
                <a:path extrusionOk="0" h="433" w="2633">
                  <a:moveTo>
                    <a:pt x="288" y="1"/>
                  </a:moveTo>
                  <a:cubicBezTo>
                    <a:pt x="1" y="1"/>
                    <a:pt x="1" y="433"/>
                    <a:pt x="288" y="433"/>
                  </a:cubicBezTo>
                  <a:lnTo>
                    <a:pt x="2345" y="433"/>
                  </a:lnTo>
                  <a:cubicBezTo>
                    <a:pt x="2633" y="433"/>
                    <a:pt x="2633" y="1"/>
                    <a:pt x="23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2924435" y="3819186"/>
              <a:ext cx="74912" cy="10798"/>
            </a:xfrm>
            <a:custGeom>
              <a:rect b="b" l="l" r="r" t="t"/>
              <a:pathLst>
                <a:path extrusionOk="0" h="433" w="3004">
                  <a:moveTo>
                    <a:pt x="293" y="1"/>
                  </a:moveTo>
                  <a:cubicBezTo>
                    <a:pt x="1" y="1"/>
                    <a:pt x="1" y="432"/>
                    <a:pt x="293" y="432"/>
                  </a:cubicBezTo>
                  <a:lnTo>
                    <a:pt x="2716" y="432"/>
                  </a:lnTo>
                  <a:cubicBezTo>
                    <a:pt x="3004" y="432"/>
                    <a:pt x="3004"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3060095" y="3660957"/>
              <a:ext cx="38354" cy="10798"/>
            </a:xfrm>
            <a:custGeom>
              <a:rect b="b" l="l" r="r" t="t"/>
              <a:pathLst>
                <a:path extrusionOk="0" h="433" w="1538">
                  <a:moveTo>
                    <a:pt x="293" y="0"/>
                  </a:moveTo>
                  <a:cubicBezTo>
                    <a:pt x="1" y="0"/>
                    <a:pt x="1" y="432"/>
                    <a:pt x="293" y="432"/>
                  </a:cubicBezTo>
                  <a:lnTo>
                    <a:pt x="1245" y="432"/>
                  </a:lnTo>
                  <a:cubicBezTo>
                    <a:pt x="1537" y="432"/>
                    <a:pt x="1537" y="0"/>
                    <a:pt x="1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2989023" y="3563801"/>
              <a:ext cx="34987" cy="72319"/>
            </a:xfrm>
            <a:custGeom>
              <a:rect b="b" l="l" r="r" t="t"/>
              <a:pathLst>
                <a:path extrusionOk="0" h="2900" w="1403">
                  <a:moveTo>
                    <a:pt x="701" y="1"/>
                  </a:moveTo>
                  <a:cubicBezTo>
                    <a:pt x="598" y="1"/>
                    <a:pt x="495" y="69"/>
                    <a:pt x="493" y="206"/>
                  </a:cubicBezTo>
                  <a:lnTo>
                    <a:pt x="493" y="322"/>
                  </a:lnTo>
                  <a:cubicBezTo>
                    <a:pt x="474" y="336"/>
                    <a:pt x="52" y="415"/>
                    <a:pt x="52" y="916"/>
                  </a:cubicBezTo>
                  <a:cubicBezTo>
                    <a:pt x="52" y="1348"/>
                    <a:pt x="349" y="1459"/>
                    <a:pt x="613" y="1557"/>
                  </a:cubicBezTo>
                  <a:cubicBezTo>
                    <a:pt x="846" y="1645"/>
                    <a:pt x="1003" y="1705"/>
                    <a:pt x="1003" y="1942"/>
                  </a:cubicBezTo>
                  <a:cubicBezTo>
                    <a:pt x="1003" y="2132"/>
                    <a:pt x="892" y="2230"/>
                    <a:pt x="683" y="2230"/>
                  </a:cubicBezTo>
                  <a:cubicBezTo>
                    <a:pt x="349" y="2230"/>
                    <a:pt x="354" y="1993"/>
                    <a:pt x="191" y="1993"/>
                  </a:cubicBezTo>
                  <a:cubicBezTo>
                    <a:pt x="84" y="1993"/>
                    <a:pt x="1" y="2109"/>
                    <a:pt x="1" y="2207"/>
                  </a:cubicBezTo>
                  <a:cubicBezTo>
                    <a:pt x="1" y="2360"/>
                    <a:pt x="182" y="2522"/>
                    <a:pt x="432" y="2587"/>
                  </a:cubicBezTo>
                  <a:lnTo>
                    <a:pt x="497" y="2606"/>
                  </a:lnTo>
                  <a:lnTo>
                    <a:pt x="497" y="2694"/>
                  </a:lnTo>
                  <a:cubicBezTo>
                    <a:pt x="497" y="2831"/>
                    <a:pt x="600" y="2900"/>
                    <a:pt x="702" y="2900"/>
                  </a:cubicBezTo>
                  <a:cubicBezTo>
                    <a:pt x="804" y="2900"/>
                    <a:pt x="906" y="2831"/>
                    <a:pt x="906" y="2694"/>
                  </a:cubicBezTo>
                  <a:lnTo>
                    <a:pt x="906" y="2601"/>
                  </a:lnTo>
                  <a:cubicBezTo>
                    <a:pt x="924" y="2587"/>
                    <a:pt x="1403" y="2513"/>
                    <a:pt x="1403" y="1924"/>
                  </a:cubicBezTo>
                  <a:cubicBezTo>
                    <a:pt x="1403" y="1070"/>
                    <a:pt x="451" y="1302"/>
                    <a:pt x="451" y="898"/>
                  </a:cubicBezTo>
                  <a:cubicBezTo>
                    <a:pt x="451" y="726"/>
                    <a:pt x="586" y="670"/>
                    <a:pt x="762" y="670"/>
                  </a:cubicBezTo>
                  <a:cubicBezTo>
                    <a:pt x="999" y="670"/>
                    <a:pt x="1059" y="782"/>
                    <a:pt x="1161" y="782"/>
                  </a:cubicBezTo>
                  <a:cubicBezTo>
                    <a:pt x="1268" y="782"/>
                    <a:pt x="1352" y="670"/>
                    <a:pt x="1352" y="568"/>
                  </a:cubicBezTo>
                  <a:cubicBezTo>
                    <a:pt x="1352" y="406"/>
                    <a:pt x="1147" y="336"/>
                    <a:pt x="976" y="308"/>
                  </a:cubicBezTo>
                  <a:lnTo>
                    <a:pt x="906" y="294"/>
                  </a:lnTo>
                  <a:lnTo>
                    <a:pt x="906" y="206"/>
                  </a:lnTo>
                  <a:cubicBezTo>
                    <a:pt x="906" y="69"/>
                    <a:pt x="804" y="1"/>
                    <a:pt x="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56"/>
          <p:cNvGrpSpPr/>
          <p:nvPr/>
        </p:nvGrpSpPr>
        <p:grpSpPr>
          <a:xfrm>
            <a:off x="2874784" y="2927944"/>
            <a:ext cx="360247" cy="366332"/>
            <a:chOff x="2874784" y="2927944"/>
            <a:chExt cx="360247" cy="366332"/>
          </a:xfrm>
        </p:grpSpPr>
        <p:sp>
          <p:nvSpPr>
            <p:cNvPr id="2141" name="Google Shape;2141;p56"/>
            <p:cNvSpPr/>
            <p:nvPr/>
          </p:nvSpPr>
          <p:spPr>
            <a:xfrm>
              <a:off x="2874784" y="2927944"/>
              <a:ext cx="360247" cy="366332"/>
            </a:xfrm>
            <a:custGeom>
              <a:rect b="b" l="l" r="r" t="t"/>
              <a:pathLst>
                <a:path extrusionOk="0" h="14690" w="14446">
                  <a:moveTo>
                    <a:pt x="5871" y="434"/>
                  </a:moveTo>
                  <a:cubicBezTo>
                    <a:pt x="6917" y="434"/>
                    <a:pt x="7818" y="1284"/>
                    <a:pt x="7822" y="2393"/>
                  </a:cubicBezTo>
                  <a:lnTo>
                    <a:pt x="7822" y="3340"/>
                  </a:lnTo>
                  <a:lnTo>
                    <a:pt x="7506" y="3340"/>
                  </a:lnTo>
                  <a:lnTo>
                    <a:pt x="7506" y="2388"/>
                  </a:lnTo>
                  <a:cubicBezTo>
                    <a:pt x="7502" y="1475"/>
                    <a:pt x="6760" y="754"/>
                    <a:pt x="5869" y="754"/>
                  </a:cubicBezTo>
                  <a:cubicBezTo>
                    <a:pt x="5809" y="754"/>
                    <a:pt x="5748" y="757"/>
                    <a:pt x="5686" y="764"/>
                  </a:cubicBezTo>
                  <a:cubicBezTo>
                    <a:pt x="5594" y="666"/>
                    <a:pt x="5496" y="573"/>
                    <a:pt x="5389" y="495"/>
                  </a:cubicBezTo>
                  <a:cubicBezTo>
                    <a:pt x="5551" y="454"/>
                    <a:pt x="5713" y="434"/>
                    <a:pt x="5871" y="434"/>
                  </a:cubicBezTo>
                  <a:close/>
                  <a:moveTo>
                    <a:pt x="3797" y="1191"/>
                  </a:moveTo>
                  <a:lnTo>
                    <a:pt x="3797" y="1191"/>
                  </a:lnTo>
                  <a:cubicBezTo>
                    <a:pt x="3328" y="1999"/>
                    <a:pt x="3519" y="2658"/>
                    <a:pt x="3477" y="3345"/>
                  </a:cubicBezTo>
                  <a:lnTo>
                    <a:pt x="3477" y="3340"/>
                  </a:lnTo>
                  <a:lnTo>
                    <a:pt x="2734" y="3340"/>
                  </a:lnTo>
                  <a:lnTo>
                    <a:pt x="2734" y="2388"/>
                  </a:lnTo>
                  <a:cubicBezTo>
                    <a:pt x="2734" y="1776"/>
                    <a:pt x="3189" y="1265"/>
                    <a:pt x="3797" y="1191"/>
                  </a:cubicBezTo>
                  <a:close/>
                  <a:moveTo>
                    <a:pt x="4285" y="1233"/>
                  </a:moveTo>
                  <a:cubicBezTo>
                    <a:pt x="4391" y="1265"/>
                    <a:pt x="4487" y="1311"/>
                    <a:pt x="4579" y="1370"/>
                  </a:cubicBezTo>
                  <a:lnTo>
                    <a:pt x="4579" y="1370"/>
                  </a:lnTo>
                  <a:cubicBezTo>
                    <a:pt x="4349" y="1662"/>
                    <a:pt x="4224" y="2018"/>
                    <a:pt x="4224" y="2388"/>
                  </a:cubicBezTo>
                  <a:lnTo>
                    <a:pt x="4224" y="3345"/>
                  </a:lnTo>
                  <a:lnTo>
                    <a:pt x="3909" y="3345"/>
                  </a:lnTo>
                  <a:lnTo>
                    <a:pt x="3909" y="2388"/>
                  </a:lnTo>
                  <a:cubicBezTo>
                    <a:pt x="3909" y="1975"/>
                    <a:pt x="4039" y="1567"/>
                    <a:pt x="4285" y="1233"/>
                  </a:cubicBezTo>
                  <a:close/>
                  <a:moveTo>
                    <a:pt x="4902" y="1664"/>
                  </a:moveTo>
                  <a:cubicBezTo>
                    <a:pt x="5060" y="1873"/>
                    <a:pt x="5148" y="2128"/>
                    <a:pt x="5148" y="2388"/>
                  </a:cubicBezTo>
                  <a:lnTo>
                    <a:pt x="5148" y="3345"/>
                  </a:lnTo>
                  <a:lnTo>
                    <a:pt x="4656" y="3345"/>
                  </a:lnTo>
                  <a:lnTo>
                    <a:pt x="4656" y="2388"/>
                  </a:lnTo>
                  <a:cubicBezTo>
                    <a:pt x="4656" y="2128"/>
                    <a:pt x="4744" y="1873"/>
                    <a:pt x="4902" y="1664"/>
                  </a:cubicBezTo>
                  <a:close/>
                  <a:moveTo>
                    <a:pt x="3941" y="434"/>
                  </a:moveTo>
                  <a:cubicBezTo>
                    <a:pt x="5018" y="434"/>
                    <a:pt x="5895" y="1312"/>
                    <a:pt x="5895" y="2388"/>
                  </a:cubicBezTo>
                  <a:lnTo>
                    <a:pt x="5895" y="3345"/>
                  </a:lnTo>
                  <a:lnTo>
                    <a:pt x="5580" y="3345"/>
                  </a:lnTo>
                  <a:lnTo>
                    <a:pt x="5580" y="2388"/>
                  </a:lnTo>
                  <a:cubicBezTo>
                    <a:pt x="5580" y="2017"/>
                    <a:pt x="5454" y="1660"/>
                    <a:pt x="5222" y="1367"/>
                  </a:cubicBezTo>
                  <a:cubicBezTo>
                    <a:pt x="4879" y="938"/>
                    <a:pt x="4417" y="748"/>
                    <a:pt x="3962" y="748"/>
                  </a:cubicBezTo>
                  <a:cubicBezTo>
                    <a:pt x="3118" y="748"/>
                    <a:pt x="2298" y="1400"/>
                    <a:pt x="2298" y="2388"/>
                  </a:cubicBezTo>
                  <a:lnTo>
                    <a:pt x="2298" y="3345"/>
                  </a:lnTo>
                  <a:lnTo>
                    <a:pt x="1982" y="3345"/>
                  </a:lnTo>
                  <a:lnTo>
                    <a:pt x="1982" y="2388"/>
                  </a:lnTo>
                  <a:cubicBezTo>
                    <a:pt x="1982" y="1312"/>
                    <a:pt x="2860" y="434"/>
                    <a:pt x="3941" y="434"/>
                  </a:cubicBezTo>
                  <a:close/>
                  <a:moveTo>
                    <a:pt x="6007" y="1191"/>
                  </a:moveTo>
                  <a:cubicBezTo>
                    <a:pt x="6610" y="1260"/>
                    <a:pt x="7070" y="1776"/>
                    <a:pt x="7070" y="2388"/>
                  </a:cubicBezTo>
                  <a:lnTo>
                    <a:pt x="7070" y="3345"/>
                  </a:lnTo>
                  <a:lnTo>
                    <a:pt x="6332" y="3345"/>
                  </a:lnTo>
                  <a:cubicBezTo>
                    <a:pt x="6285" y="2658"/>
                    <a:pt x="6476" y="1999"/>
                    <a:pt x="6007" y="1191"/>
                  </a:cubicBezTo>
                  <a:close/>
                  <a:moveTo>
                    <a:pt x="10073" y="3776"/>
                  </a:moveTo>
                  <a:cubicBezTo>
                    <a:pt x="10152" y="3776"/>
                    <a:pt x="10212" y="3837"/>
                    <a:pt x="10217" y="3916"/>
                  </a:cubicBezTo>
                  <a:lnTo>
                    <a:pt x="10217" y="4988"/>
                  </a:lnTo>
                  <a:cubicBezTo>
                    <a:pt x="10184" y="4974"/>
                    <a:pt x="10152" y="4965"/>
                    <a:pt x="10119" y="4960"/>
                  </a:cubicBezTo>
                  <a:cubicBezTo>
                    <a:pt x="9948" y="4482"/>
                    <a:pt x="9627" y="4064"/>
                    <a:pt x="9210" y="3776"/>
                  </a:cubicBezTo>
                  <a:close/>
                  <a:moveTo>
                    <a:pt x="7446" y="3776"/>
                  </a:moveTo>
                  <a:lnTo>
                    <a:pt x="7446" y="14257"/>
                  </a:lnTo>
                  <a:lnTo>
                    <a:pt x="571" y="14257"/>
                  </a:lnTo>
                  <a:cubicBezTo>
                    <a:pt x="492" y="14257"/>
                    <a:pt x="432" y="14193"/>
                    <a:pt x="432" y="14118"/>
                  </a:cubicBezTo>
                  <a:lnTo>
                    <a:pt x="432" y="3916"/>
                  </a:lnTo>
                  <a:cubicBezTo>
                    <a:pt x="432" y="3837"/>
                    <a:pt x="492" y="3776"/>
                    <a:pt x="571" y="3776"/>
                  </a:cubicBezTo>
                  <a:close/>
                  <a:moveTo>
                    <a:pt x="7882" y="3781"/>
                  </a:moveTo>
                  <a:cubicBezTo>
                    <a:pt x="8699" y="3800"/>
                    <a:pt x="9419" y="4315"/>
                    <a:pt x="9706" y="5081"/>
                  </a:cubicBezTo>
                  <a:cubicBezTo>
                    <a:pt x="9572" y="5197"/>
                    <a:pt x="9669" y="5099"/>
                    <a:pt x="8407" y="7699"/>
                  </a:cubicBezTo>
                  <a:cubicBezTo>
                    <a:pt x="8304" y="7912"/>
                    <a:pt x="8360" y="7750"/>
                    <a:pt x="9994" y="12800"/>
                  </a:cubicBezTo>
                  <a:cubicBezTo>
                    <a:pt x="10027" y="12907"/>
                    <a:pt x="10110" y="12986"/>
                    <a:pt x="10217" y="13023"/>
                  </a:cubicBezTo>
                  <a:lnTo>
                    <a:pt x="10217" y="14257"/>
                  </a:lnTo>
                  <a:lnTo>
                    <a:pt x="7882" y="14257"/>
                  </a:lnTo>
                  <a:lnTo>
                    <a:pt x="7882" y="3781"/>
                  </a:lnTo>
                  <a:close/>
                  <a:moveTo>
                    <a:pt x="5863" y="1"/>
                  </a:moveTo>
                  <a:cubicBezTo>
                    <a:pt x="5545" y="1"/>
                    <a:pt x="5219" y="66"/>
                    <a:pt x="4902" y="207"/>
                  </a:cubicBezTo>
                  <a:cubicBezTo>
                    <a:pt x="4586" y="67"/>
                    <a:pt x="4261" y="2"/>
                    <a:pt x="3943" y="2"/>
                  </a:cubicBezTo>
                  <a:cubicBezTo>
                    <a:pt x="2688" y="2"/>
                    <a:pt x="1551" y="1011"/>
                    <a:pt x="1551" y="2388"/>
                  </a:cubicBezTo>
                  <a:lnTo>
                    <a:pt x="1551" y="3345"/>
                  </a:lnTo>
                  <a:lnTo>
                    <a:pt x="571" y="3345"/>
                  </a:lnTo>
                  <a:cubicBezTo>
                    <a:pt x="256" y="3345"/>
                    <a:pt x="0" y="3600"/>
                    <a:pt x="0" y="3916"/>
                  </a:cubicBezTo>
                  <a:lnTo>
                    <a:pt x="0" y="14118"/>
                  </a:lnTo>
                  <a:cubicBezTo>
                    <a:pt x="0" y="14434"/>
                    <a:pt x="256" y="14689"/>
                    <a:pt x="571" y="14689"/>
                  </a:cubicBezTo>
                  <a:lnTo>
                    <a:pt x="10430" y="14689"/>
                  </a:lnTo>
                  <a:cubicBezTo>
                    <a:pt x="10551" y="14689"/>
                    <a:pt x="10649" y="14592"/>
                    <a:pt x="10649" y="14476"/>
                  </a:cubicBezTo>
                  <a:lnTo>
                    <a:pt x="10649" y="12967"/>
                  </a:lnTo>
                  <a:lnTo>
                    <a:pt x="14158" y="11811"/>
                  </a:lnTo>
                  <a:cubicBezTo>
                    <a:pt x="14325" y="11765"/>
                    <a:pt x="14441" y="11616"/>
                    <a:pt x="14446" y="11445"/>
                  </a:cubicBezTo>
                  <a:cubicBezTo>
                    <a:pt x="14446" y="11356"/>
                    <a:pt x="14418" y="11324"/>
                    <a:pt x="14320" y="11008"/>
                  </a:cubicBezTo>
                  <a:cubicBezTo>
                    <a:pt x="14283" y="10909"/>
                    <a:pt x="14204" y="10867"/>
                    <a:pt x="14123" y="10867"/>
                  </a:cubicBezTo>
                  <a:cubicBezTo>
                    <a:pt x="13993" y="10867"/>
                    <a:pt x="13861" y="10979"/>
                    <a:pt x="13907" y="11143"/>
                  </a:cubicBezTo>
                  <a:lnTo>
                    <a:pt x="13995" y="11412"/>
                  </a:lnTo>
                  <a:lnTo>
                    <a:pt x="10379" y="12600"/>
                  </a:lnTo>
                  <a:lnTo>
                    <a:pt x="8815" y="7843"/>
                  </a:lnTo>
                  <a:lnTo>
                    <a:pt x="9976" y="5415"/>
                  </a:lnTo>
                  <a:cubicBezTo>
                    <a:pt x="9989" y="5396"/>
                    <a:pt x="10013" y="5387"/>
                    <a:pt x="10036" y="5387"/>
                  </a:cubicBezTo>
                  <a:cubicBezTo>
                    <a:pt x="10038" y="5387"/>
                    <a:pt x="10038" y="5386"/>
                    <a:pt x="10039" y="5386"/>
                  </a:cubicBezTo>
                  <a:cubicBezTo>
                    <a:pt x="10052" y="5386"/>
                    <a:pt x="10181" y="5455"/>
                    <a:pt x="12426" y="6650"/>
                  </a:cubicBezTo>
                  <a:lnTo>
                    <a:pt x="13643" y="10321"/>
                  </a:lnTo>
                  <a:cubicBezTo>
                    <a:pt x="13673" y="10432"/>
                    <a:pt x="13756" y="10479"/>
                    <a:pt x="13841" y="10479"/>
                  </a:cubicBezTo>
                  <a:cubicBezTo>
                    <a:pt x="13977" y="10479"/>
                    <a:pt x="14117" y="10358"/>
                    <a:pt x="14051" y="10187"/>
                  </a:cubicBezTo>
                  <a:lnTo>
                    <a:pt x="12830" y="6464"/>
                  </a:lnTo>
                  <a:cubicBezTo>
                    <a:pt x="12802" y="6390"/>
                    <a:pt x="12751" y="6329"/>
                    <a:pt x="12682" y="6292"/>
                  </a:cubicBezTo>
                  <a:lnTo>
                    <a:pt x="10649" y="5211"/>
                  </a:lnTo>
                  <a:lnTo>
                    <a:pt x="10649" y="3916"/>
                  </a:lnTo>
                  <a:cubicBezTo>
                    <a:pt x="10649" y="3600"/>
                    <a:pt x="10393" y="3345"/>
                    <a:pt x="10078" y="3345"/>
                  </a:cubicBezTo>
                  <a:lnTo>
                    <a:pt x="8253" y="3345"/>
                  </a:lnTo>
                  <a:lnTo>
                    <a:pt x="8253" y="2388"/>
                  </a:lnTo>
                  <a:cubicBezTo>
                    <a:pt x="8253" y="1011"/>
                    <a:pt x="7117" y="1"/>
                    <a:pt x="58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3111391" y="3130237"/>
              <a:ext cx="37406" cy="39825"/>
            </a:xfrm>
            <a:custGeom>
              <a:rect b="b" l="l" r="r" t="t"/>
              <a:pathLst>
                <a:path extrusionOk="0" h="1597" w="1500">
                  <a:moveTo>
                    <a:pt x="692" y="352"/>
                  </a:moveTo>
                  <a:cubicBezTo>
                    <a:pt x="766" y="352"/>
                    <a:pt x="822" y="393"/>
                    <a:pt x="850" y="483"/>
                  </a:cubicBezTo>
                  <a:lnTo>
                    <a:pt x="1021" y="1002"/>
                  </a:lnTo>
                  <a:cubicBezTo>
                    <a:pt x="1058" y="1118"/>
                    <a:pt x="1007" y="1197"/>
                    <a:pt x="896" y="1234"/>
                  </a:cubicBezTo>
                  <a:cubicBezTo>
                    <a:pt x="873" y="1244"/>
                    <a:pt x="848" y="1249"/>
                    <a:pt x="823" y="1249"/>
                  </a:cubicBezTo>
                  <a:cubicBezTo>
                    <a:pt x="789" y="1249"/>
                    <a:pt x="754" y="1240"/>
                    <a:pt x="724" y="1221"/>
                  </a:cubicBezTo>
                  <a:cubicBezTo>
                    <a:pt x="650" y="1165"/>
                    <a:pt x="659" y="1091"/>
                    <a:pt x="488" y="599"/>
                  </a:cubicBezTo>
                  <a:cubicBezTo>
                    <a:pt x="450" y="478"/>
                    <a:pt x="497" y="399"/>
                    <a:pt x="608" y="366"/>
                  </a:cubicBezTo>
                  <a:cubicBezTo>
                    <a:pt x="638" y="357"/>
                    <a:pt x="666" y="352"/>
                    <a:pt x="692" y="352"/>
                  </a:cubicBezTo>
                  <a:close/>
                  <a:moveTo>
                    <a:pt x="762" y="0"/>
                  </a:moveTo>
                  <a:cubicBezTo>
                    <a:pt x="681" y="0"/>
                    <a:pt x="594" y="17"/>
                    <a:pt x="506" y="46"/>
                  </a:cubicBezTo>
                  <a:cubicBezTo>
                    <a:pt x="195" y="148"/>
                    <a:pt x="0" y="357"/>
                    <a:pt x="121" y="719"/>
                  </a:cubicBezTo>
                  <a:lnTo>
                    <a:pt x="288" y="1239"/>
                  </a:lnTo>
                  <a:cubicBezTo>
                    <a:pt x="369" y="1485"/>
                    <a:pt x="530" y="1597"/>
                    <a:pt x="741" y="1597"/>
                  </a:cubicBezTo>
                  <a:cubicBezTo>
                    <a:pt x="820" y="1597"/>
                    <a:pt x="907" y="1581"/>
                    <a:pt x="998" y="1550"/>
                  </a:cubicBezTo>
                  <a:cubicBezTo>
                    <a:pt x="1337" y="1439"/>
                    <a:pt x="1499" y="1211"/>
                    <a:pt x="1388" y="877"/>
                  </a:cubicBezTo>
                  <a:cubicBezTo>
                    <a:pt x="1221" y="385"/>
                    <a:pt x="1212" y="325"/>
                    <a:pt x="1161" y="227"/>
                  </a:cubicBezTo>
                  <a:cubicBezTo>
                    <a:pt x="1068" y="66"/>
                    <a:pt x="925" y="0"/>
                    <a:pt x="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3145381" y="3115350"/>
              <a:ext cx="21596" cy="85436"/>
            </a:xfrm>
            <a:custGeom>
              <a:rect b="b" l="l" r="r" t="t"/>
              <a:pathLst>
                <a:path extrusionOk="0" h="3426" w="866">
                  <a:moveTo>
                    <a:pt x="638" y="1"/>
                  </a:moveTo>
                  <a:cubicBezTo>
                    <a:pt x="543" y="1"/>
                    <a:pt x="450" y="52"/>
                    <a:pt x="438" y="151"/>
                  </a:cubicBezTo>
                  <a:lnTo>
                    <a:pt x="20" y="3210"/>
                  </a:lnTo>
                  <a:cubicBezTo>
                    <a:pt x="1" y="3327"/>
                    <a:pt x="107" y="3425"/>
                    <a:pt x="226" y="3425"/>
                  </a:cubicBezTo>
                  <a:cubicBezTo>
                    <a:pt x="249" y="3425"/>
                    <a:pt x="272" y="3422"/>
                    <a:pt x="294" y="3414"/>
                  </a:cubicBezTo>
                  <a:cubicBezTo>
                    <a:pt x="364" y="3391"/>
                    <a:pt x="415" y="3335"/>
                    <a:pt x="429" y="3266"/>
                  </a:cubicBezTo>
                  <a:cubicBezTo>
                    <a:pt x="865" y="30"/>
                    <a:pt x="865" y="207"/>
                    <a:pt x="842" y="133"/>
                  </a:cubicBezTo>
                  <a:cubicBezTo>
                    <a:pt x="813" y="44"/>
                    <a:pt x="725"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3162887" y="3145798"/>
              <a:ext cx="37531" cy="39900"/>
            </a:xfrm>
            <a:custGeom>
              <a:rect b="b" l="l" r="r" t="t"/>
              <a:pathLst>
                <a:path extrusionOk="0" h="1600" w="1505">
                  <a:moveTo>
                    <a:pt x="692" y="350"/>
                  </a:moveTo>
                  <a:cubicBezTo>
                    <a:pt x="765" y="350"/>
                    <a:pt x="819" y="391"/>
                    <a:pt x="850" y="481"/>
                  </a:cubicBezTo>
                  <a:lnTo>
                    <a:pt x="1022" y="1000"/>
                  </a:lnTo>
                  <a:cubicBezTo>
                    <a:pt x="1059" y="1121"/>
                    <a:pt x="1008" y="1200"/>
                    <a:pt x="897" y="1237"/>
                  </a:cubicBezTo>
                  <a:cubicBezTo>
                    <a:pt x="867" y="1247"/>
                    <a:pt x="839" y="1252"/>
                    <a:pt x="814" y="1252"/>
                  </a:cubicBezTo>
                  <a:cubicBezTo>
                    <a:pt x="741" y="1252"/>
                    <a:pt x="687" y="1211"/>
                    <a:pt x="660" y="1121"/>
                  </a:cubicBezTo>
                  <a:lnTo>
                    <a:pt x="488" y="601"/>
                  </a:lnTo>
                  <a:cubicBezTo>
                    <a:pt x="451" y="476"/>
                    <a:pt x="497" y="402"/>
                    <a:pt x="609" y="364"/>
                  </a:cubicBezTo>
                  <a:cubicBezTo>
                    <a:pt x="639" y="355"/>
                    <a:pt x="667" y="350"/>
                    <a:pt x="692" y="350"/>
                  </a:cubicBezTo>
                  <a:close/>
                  <a:moveTo>
                    <a:pt x="757" y="1"/>
                  </a:moveTo>
                  <a:cubicBezTo>
                    <a:pt x="677" y="1"/>
                    <a:pt x="592" y="16"/>
                    <a:pt x="507" y="44"/>
                  </a:cubicBezTo>
                  <a:cubicBezTo>
                    <a:pt x="200" y="146"/>
                    <a:pt x="1" y="360"/>
                    <a:pt x="117" y="722"/>
                  </a:cubicBezTo>
                  <a:lnTo>
                    <a:pt x="289" y="1242"/>
                  </a:lnTo>
                  <a:cubicBezTo>
                    <a:pt x="371" y="1499"/>
                    <a:pt x="538" y="1599"/>
                    <a:pt x="739" y="1599"/>
                  </a:cubicBezTo>
                  <a:cubicBezTo>
                    <a:pt x="821" y="1599"/>
                    <a:pt x="909" y="1582"/>
                    <a:pt x="999" y="1553"/>
                  </a:cubicBezTo>
                  <a:cubicBezTo>
                    <a:pt x="1310" y="1451"/>
                    <a:pt x="1505" y="1242"/>
                    <a:pt x="1384" y="880"/>
                  </a:cubicBezTo>
                  <a:lnTo>
                    <a:pt x="1217" y="360"/>
                  </a:lnTo>
                  <a:cubicBezTo>
                    <a:pt x="1130" y="101"/>
                    <a:pt x="958" y="1"/>
                    <a:pt x="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56"/>
          <p:cNvGrpSpPr/>
          <p:nvPr/>
        </p:nvGrpSpPr>
        <p:grpSpPr>
          <a:xfrm>
            <a:off x="3482262" y="1818375"/>
            <a:ext cx="408751" cy="364985"/>
            <a:chOff x="3482262" y="1818375"/>
            <a:chExt cx="408751" cy="364985"/>
          </a:xfrm>
        </p:grpSpPr>
        <p:sp>
          <p:nvSpPr>
            <p:cNvPr id="2146" name="Google Shape;2146;p56"/>
            <p:cNvSpPr/>
            <p:nvPr/>
          </p:nvSpPr>
          <p:spPr>
            <a:xfrm>
              <a:off x="3482262" y="1891218"/>
              <a:ext cx="336058" cy="292143"/>
            </a:xfrm>
            <a:custGeom>
              <a:rect b="b" l="l" r="r" t="t"/>
              <a:pathLst>
                <a:path extrusionOk="0" h="11715" w="13476">
                  <a:moveTo>
                    <a:pt x="4498" y="7087"/>
                  </a:moveTo>
                  <a:cubicBezTo>
                    <a:pt x="4591" y="7189"/>
                    <a:pt x="4689" y="7287"/>
                    <a:pt x="4791" y="7379"/>
                  </a:cubicBezTo>
                  <a:lnTo>
                    <a:pt x="4382" y="7788"/>
                  </a:lnTo>
                  <a:lnTo>
                    <a:pt x="4090" y="7491"/>
                  </a:lnTo>
                  <a:lnTo>
                    <a:pt x="4498" y="7087"/>
                  </a:lnTo>
                  <a:close/>
                  <a:moveTo>
                    <a:pt x="3860" y="0"/>
                  </a:moveTo>
                  <a:cubicBezTo>
                    <a:pt x="3790" y="0"/>
                    <a:pt x="3721" y="34"/>
                    <a:pt x="3677" y="115"/>
                  </a:cubicBezTo>
                  <a:cubicBezTo>
                    <a:pt x="2484" y="2232"/>
                    <a:pt x="2697" y="4859"/>
                    <a:pt x="4215" y="6753"/>
                  </a:cubicBezTo>
                  <a:lnTo>
                    <a:pt x="3784" y="7185"/>
                  </a:lnTo>
                  <a:lnTo>
                    <a:pt x="3607" y="7013"/>
                  </a:lnTo>
                  <a:cubicBezTo>
                    <a:pt x="3500" y="6904"/>
                    <a:pt x="3360" y="6849"/>
                    <a:pt x="3220" y="6849"/>
                  </a:cubicBezTo>
                  <a:cubicBezTo>
                    <a:pt x="3079" y="6849"/>
                    <a:pt x="2939" y="6904"/>
                    <a:pt x="2832" y="7013"/>
                  </a:cubicBezTo>
                  <a:lnTo>
                    <a:pt x="567" y="9273"/>
                  </a:lnTo>
                  <a:cubicBezTo>
                    <a:pt x="1" y="9844"/>
                    <a:pt x="1" y="10763"/>
                    <a:pt x="567" y="11334"/>
                  </a:cubicBezTo>
                  <a:cubicBezTo>
                    <a:pt x="822" y="11585"/>
                    <a:pt x="1161" y="11715"/>
                    <a:pt x="1263" y="11715"/>
                  </a:cubicBezTo>
                  <a:cubicBezTo>
                    <a:pt x="1518" y="11715"/>
                    <a:pt x="1569" y="11353"/>
                    <a:pt x="1323" y="11288"/>
                  </a:cubicBezTo>
                  <a:cubicBezTo>
                    <a:pt x="567" y="11079"/>
                    <a:pt x="321" y="10132"/>
                    <a:pt x="873" y="9580"/>
                  </a:cubicBezTo>
                  <a:lnTo>
                    <a:pt x="3138" y="7319"/>
                  </a:lnTo>
                  <a:cubicBezTo>
                    <a:pt x="3159" y="7296"/>
                    <a:pt x="3188" y="7284"/>
                    <a:pt x="3218" y="7284"/>
                  </a:cubicBezTo>
                  <a:cubicBezTo>
                    <a:pt x="3247" y="7284"/>
                    <a:pt x="3278" y="7296"/>
                    <a:pt x="3301" y="7319"/>
                  </a:cubicBezTo>
                  <a:cubicBezTo>
                    <a:pt x="3366" y="7384"/>
                    <a:pt x="4614" y="8596"/>
                    <a:pt x="4614" y="8679"/>
                  </a:cubicBezTo>
                  <a:cubicBezTo>
                    <a:pt x="4614" y="8712"/>
                    <a:pt x="4601" y="8740"/>
                    <a:pt x="4582" y="8763"/>
                  </a:cubicBezTo>
                  <a:cubicBezTo>
                    <a:pt x="2215" y="11098"/>
                    <a:pt x="2312" y="11102"/>
                    <a:pt x="2020" y="11232"/>
                  </a:cubicBezTo>
                  <a:cubicBezTo>
                    <a:pt x="1787" y="11336"/>
                    <a:pt x="1894" y="11652"/>
                    <a:pt x="2101" y="11652"/>
                  </a:cubicBezTo>
                  <a:cubicBezTo>
                    <a:pt x="2134" y="11652"/>
                    <a:pt x="2169" y="11644"/>
                    <a:pt x="2205" y="11627"/>
                  </a:cubicBezTo>
                  <a:cubicBezTo>
                    <a:pt x="2609" y="11441"/>
                    <a:pt x="2581" y="11339"/>
                    <a:pt x="4888" y="9069"/>
                  </a:cubicBezTo>
                  <a:cubicBezTo>
                    <a:pt x="4990" y="8967"/>
                    <a:pt x="5051" y="8828"/>
                    <a:pt x="5051" y="8679"/>
                  </a:cubicBezTo>
                  <a:cubicBezTo>
                    <a:pt x="5051" y="8359"/>
                    <a:pt x="4805" y="8234"/>
                    <a:pt x="4689" y="8094"/>
                  </a:cubicBezTo>
                  <a:lnTo>
                    <a:pt x="5120" y="7667"/>
                  </a:lnTo>
                  <a:cubicBezTo>
                    <a:pt x="6222" y="8557"/>
                    <a:pt x="7547" y="8991"/>
                    <a:pt x="8863" y="8991"/>
                  </a:cubicBezTo>
                  <a:cubicBezTo>
                    <a:pt x="10549" y="8991"/>
                    <a:pt x="12222" y="8280"/>
                    <a:pt x="13397" y="6901"/>
                  </a:cubicBezTo>
                  <a:cubicBezTo>
                    <a:pt x="13476" y="6809"/>
                    <a:pt x="13462" y="6669"/>
                    <a:pt x="13374" y="6595"/>
                  </a:cubicBezTo>
                  <a:cubicBezTo>
                    <a:pt x="13332" y="6559"/>
                    <a:pt x="13281" y="6542"/>
                    <a:pt x="13231" y="6542"/>
                  </a:cubicBezTo>
                  <a:cubicBezTo>
                    <a:pt x="13170" y="6542"/>
                    <a:pt x="13110" y="6567"/>
                    <a:pt x="13067" y="6618"/>
                  </a:cubicBezTo>
                  <a:cubicBezTo>
                    <a:pt x="12022" y="7844"/>
                    <a:pt x="10492" y="8554"/>
                    <a:pt x="8878" y="8554"/>
                  </a:cubicBezTo>
                  <a:cubicBezTo>
                    <a:pt x="8872" y="8554"/>
                    <a:pt x="8867" y="8554"/>
                    <a:pt x="8862" y="8554"/>
                  </a:cubicBezTo>
                  <a:cubicBezTo>
                    <a:pt x="4642" y="8554"/>
                    <a:pt x="1996" y="3996"/>
                    <a:pt x="4057" y="329"/>
                  </a:cubicBezTo>
                  <a:cubicBezTo>
                    <a:pt x="4156" y="155"/>
                    <a:pt x="4008" y="0"/>
                    <a:pt x="38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3583109" y="1818375"/>
              <a:ext cx="307903" cy="229176"/>
            </a:xfrm>
            <a:custGeom>
              <a:rect b="b" l="l" r="r" t="t"/>
              <a:pathLst>
                <a:path extrusionOk="0" h="9190" w="12347">
                  <a:moveTo>
                    <a:pt x="4827" y="0"/>
                  </a:moveTo>
                  <a:cubicBezTo>
                    <a:pt x="2993" y="0"/>
                    <a:pt x="1262" y="841"/>
                    <a:pt x="130" y="2284"/>
                  </a:cubicBezTo>
                  <a:cubicBezTo>
                    <a:pt x="0" y="2451"/>
                    <a:pt x="150" y="2640"/>
                    <a:pt x="308" y="2640"/>
                  </a:cubicBezTo>
                  <a:cubicBezTo>
                    <a:pt x="367" y="2640"/>
                    <a:pt x="426" y="2614"/>
                    <a:pt x="473" y="2553"/>
                  </a:cubicBezTo>
                  <a:cubicBezTo>
                    <a:pt x="1522" y="1216"/>
                    <a:pt x="3128" y="437"/>
                    <a:pt x="4827" y="432"/>
                  </a:cubicBezTo>
                  <a:cubicBezTo>
                    <a:pt x="9088" y="432"/>
                    <a:pt x="11813" y="5134"/>
                    <a:pt x="9515" y="8862"/>
                  </a:cubicBezTo>
                  <a:cubicBezTo>
                    <a:pt x="9411" y="9030"/>
                    <a:pt x="9557" y="9190"/>
                    <a:pt x="9706" y="9190"/>
                  </a:cubicBezTo>
                  <a:cubicBezTo>
                    <a:pt x="9771" y="9190"/>
                    <a:pt x="9836" y="9160"/>
                    <a:pt x="9882" y="9089"/>
                  </a:cubicBezTo>
                  <a:cubicBezTo>
                    <a:pt x="12347" y="5111"/>
                    <a:pt x="9464" y="0"/>
                    <a:pt x="48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3573483" y="1847078"/>
              <a:ext cx="281195" cy="239624"/>
            </a:xfrm>
            <a:custGeom>
              <a:rect b="b" l="l" r="r" t="t"/>
              <a:pathLst>
                <a:path extrusionOk="0" h="9609" w="11276">
                  <a:moveTo>
                    <a:pt x="5203" y="432"/>
                  </a:moveTo>
                  <a:cubicBezTo>
                    <a:pt x="5434" y="432"/>
                    <a:pt x="5667" y="450"/>
                    <a:pt x="5900" y="488"/>
                  </a:cubicBezTo>
                  <a:cubicBezTo>
                    <a:pt x="7645" y="766"/>
                    <a:pt x="9047" y="2066"/>
                    <a:pt x="9456" y="3788"/>
                  </a:cubicBezTo>
                  <a:cubicBezTo>
                    <a:pt x="9869" y="5506"/>
                    <a:pt x="9200" y="7302"/>
                    <a:pt x="7771" y="8337"/>
                  </a:cubicBezTo>
                  <a:cubicBezTo>
                    <a:pt x="7009" y="8891"/>
                    <a:pt x="6110" y="9169"/>
                    <a:pt x="5208" y="9169"/>
                  </a:cubicBezTo>
                  <a:cubicBezTo>
                    <a:pt x="4416" y="9169"/>
                    <a:pt x="3623" y="8955"/>
                    <a:pt x="2920" y="8523"/>
                  </a:cubicBezTo>
                  <a:cubicBezTo>
                    <a:pt x="868" y="7256"/>
                    <a:pt x="228" y="4568"/>
                    <a:pt x="1486" y="2512"/>
                  </a:cubicBezTo>
                  <a:cubicBezTo>
                    <a:pt x="2290" y="1209"/>
                    <a:pt x="3704" y="432"/>
                    <a:pt x="5203" y="432"/>
                  </a:cubicBezTo>
                  <a:close/>
                  <a:moveTo>
                    <a:pt x="5207" y="0"/>
                  </a:moveTo>
                  <a:cubicBezTo>
                    <a:pt x="3058" y="0"/>
                    <a:pt x="1174" y="1424"/>
                    <a:pt x="585" y="3491"/>
                  </a:cubicBezTo>
                  <a:cubicBezTo>
                    <a:pt x="0" y="5561"/>
                    <a:pt x="859" y="7766"/>
                    <a:pt x="2693" y="8894"/>
                  </a:cubicBezTo>
                  <a:cubicBezTo>
                    <a:pt x="3478" y="9378"/>
                    <a:pt x="4348" y="9609"/>
                    <a:pt x="5206" y="9609"/>
                  </a:cubicBezTo>
                  <a:cubicBezTo>
                    <a:pt x="6819" y="9609"/>
                    <a:pt x="8394" y="8796"/>
                    <a:pt x="9302" y="7321"/>
                  </a:cubicBezTo>
                  <a:cubicBezTo>
                    <a:pt x="11275" y="4113"/>
                    <a:pt x="8936" y="1"/>
                    <a:pt x="5218" y="1"/>
                  </a:cubicBezTo>
                  <a:cubicBezTo>
                    <a:pt x="5214" y="1"/>
                    <a:pt x="5211" y="0"/>
                    <a:pt x="5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3723158" y="1955182"/>
              <a:ext cx="63441" cy="85685"/>
            </a:xfrm>
            <a:custGeom>
              <a:rect b="b" l="l" r="r" t="t"/>
              <a:pathLst>
                <a:path extrusionOk="0" h="3436" w="2544">
                  <a:moveTo>
                    <a:pt x="1272" y="433"/>
                  </a:moveTo>
                  <a:cubicBezTo>
                    <a:pt x="1834" y="433"/>
                    <a:pt x="2108" y="679"/>
                    <a:pt x="2108" y="1185"/>
                  </a:cubicBezTo>
                  <a:lnTo>
                    <a:pt x="2108" y="2252"/>
                  </a:lnTo>
                  <a:cubicBezTo>
                    <a:pt x="2108" y="2758"/>
                    <a:pt x="1834" y="3000"/>
                    <a:pt x="1272" y="3000"/>
                  </a:cubicBezTo>
                  <a:cubicBezTo>
                    <a:pt x="706" y="3000"/>
                    <a:pt x="432" y="2758"/>
                    <a:pt x="432" y="2252"/>
                  </a:cubicBezTo>
                  <a:lnTo>
                    <a:pt x="432" y="1185"/>
                  </a:lnTo>
                  <a:cubicBezTo>
                    <a:pt x="432" y="679"/>
                    <a:pt x="706" y="433"/>
                    <a:pt x="1272" y="433"/>
                  </a:cubicBezTo>
                  <a:close/>
                  <a:moveTo>
                    <a:pt x="1272" y="1"/>
                  </a:moveTo>
                  <a:cubicBezTo>
                    <a:pt x="474" y="1"/>
                    <a:pt x="0" y="442"/>
                    <a:pt x="0" y="1185"/>
                  </a:cubicBezTo>
                  <a:lnTo>
                    <a:pt x="0" y="2252"/>
                  </a:lnTo>
                  <a:cubicBezTo>
                    <a:pt x="0" y="2995"/>
                    <a:pt x="474" y="3436"/>
                    <a:pt x="1272" y="3436"/>
                  </a:cubicBezTo>
                  <a:cubicBezTo>
                    <a:pt x="2066" y="3436"/>
                    <a:pt x="2544" y="2995"/>
                    <a:pt x="2544" y="2252"/>
                  </a:cubicBezTo>
                  <a:lnTo>
                    <a:pt x="2544" y="1185"/>
                  </a:lnTo>
                  <a:cubicBezTo>
                    <a:pt x="2544" y="442"/>
                    <a:pt x="2066" y="1"/>
                    <a:pt x="12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3740290" y="1970818"/>
              <a:ext cx="29302" cy="54439"/>
            </a:xfrm>
            <a:custGeom>
              <a:rect b="b" l="l" r="r" t="t"/>
              <a:pathLst>
                <a:path extrusionOk="0" h="2183" w="1175">
                  <a:moveTo>
                    <a:pt x="585" y="432"/>
                  </a:moveTo>
                  <a:cubicBezTo>
                    <a:pt x="729" y="432"/>
                    <a:pt x="738" y="465"/>
                    <a:pt x="738" y="558"/>
                  </a:cubicBezTo>
                  <a:lnTo>
                    <a:pt x="738" y="1625"/>
                  </a:lnTo>
                  <a:cubicBezTo>
                    <a:pt x="738" y="1718"/>
                    <a:pt x="738" y="1751"/>
                    <a:pt x="585" y="1751"/>
                  </a:cubicBezTo>
                  <a:cubicBezTo>
                    <a:pt x="432" y="1751"/>
                    <a:pt x="436" y="1723"/>
                    <a:pt x="436" y="1625"/>
                  </a:cubicBezTo>
                  <a:lnTo>
                    <a:pt x="436" y="558"/>
                  </a:lnTo>
                  <a:cubicBezTo>
                    <a:pt x="436" y="455"/>
                    <a:pt x="436" y="432"/>
                    <a:pt x="585" y="432"/>
                  </a:cubicBezTo>
                  <a:close/>
                  <a:moveTo>
                    <a:pt x="585" y="1"/>
                  </a:moveTo>
                  <a:cubicBezTo>
                    <a:pt x="209" y="1"/>
                    <a:pt x="5" y="205"/>
                    <a:pt x="5" y="558"/>
                  </a:cubicBezTo>
                  <a:lnTo>
                    <a:pt x="5" y="1625"/>
                  </a:lnTo>
                  <a:cubicBezTo>
                    <a:pt x="0" y="1978"/>
                    <a:pt x="214" y="2182"/>
                    <a:pt x="585" y="2182"/>
                  </a:cubicBezTo>
                  <a:cubicBezTo>
                    <a:pt x="956" y="2182"/>
                    <a:pt x="1174" y="1978"/>
                    <a:pt x="1174" y="1625"/>
                  </a:cubicBezTo>
                  <a:lnTo>
                    <a:pt x="1174" y="558"/>
                  </a:lnTo>
                  <a:cubicBezTo>
                    <a:pt x="1174" y="200"/>
                    <a:pt x="956" y="1"/>
                    <a:pt x="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3637498" y="1909696"/>
              <a:ext cx="29077" cy="54538"/>
            </a:xfrm>
            <a:custGeom>
              <a:rect b="b" l="l" r="r" t="t"/>
              <a:pathLst>
                <a:path extrusionOk="0" h="2187" w="1166">
                  <a:moveTo>
                    <a:pt x="580" y="437"/>
                  </a:moveTo>
                  <a:cubicBezTo>
                    <a:pt x="724" y="437"/>
                    <a:pt x="734" y="465"/>
                    <a:pt x="734" y="562"/>
                  </a:cubicBezTo>
                  <a:lnTo>
                    <a:pt x="734" y="1625"/>
                  </a:lnTo>
                  <a:cubicBezTo>
                    <a:pt x="734" y="1718"/>
                    <a:pt x="734" y="1751"/>
                    <a:pt x="580" y="1751"/>
                  </a:cubicBezTo>
                  <a:cubicBezTo>
                    <a:pt x="423" y="1751"/>
                    <a:pt x="432" y="1727"/>
                    <a:pt x="432" y="1625"/>
                  </a:cubicBezTo>
                  <a:lnTo>
                    <a:pt x="432" y="562"/>
                  </a:lnTo>
                  <a:cubicBezTo>
                    <a:pt x="432" y="460"/>
                    <a:pt x="432" y="437"/>
                    <a:pt x="580" y="437"/>
                  </a:cubicBezTo>
                  <a:close/>
                  <a:moveTo>
                    <a:pt x="580" y="1"/>
                  </a:moveTo>
                  <a:cubicBezTo>
                    <a:pt x="204" y="1"/>
                    <a:pt x="0" y="205"/>
                    <a:pt x="0" y="558"/>
                  </a:cubicBezTo>
                  <a:lnTo>
                    <a:pt x="0" y="1625"/>
                  </a:lnTo>
                  <a:cubicBezTo>
                    <a:pt x="0" y="1983"/>
                    <a:pt x="209" y="2187"/>
                    <a:pt x="580" y="2187"/>
                  </a:cubicBezTo>
                  <a:cubicBezTo>
                    <a:pt x="952" y="2187"/>
                    <a:pt x="1165" y="1983"/>
                    <a:pt x="1165" y="1625"/>
                  </a:cubicBezTo>
                  <a:lnTo>
                    <a:pt x="1165" y="558"/>
                  </a:lnTo>
                  <a:cubicBezTo>
                    <a:pt x="1165" y="205"/>
                    <a:pt x="952" y="1"/>
                    <a:pt x="5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3620116" y="1894086"/>
              <a:ext cx="63591" cy="85785"/>
            </a:xfrm>
            <a:custGeom>
              <a:rect b="b" l="l" r="r" t="t"/>
              <a:pathLst>
                <a:path extrusionOk="0" h="3440" w="2550">
                  <a:moveTo>
                    <a:pt x="1277" y="436"/>
                  </a:moveTo>
                  <a:cubicBezTo>
                    <a:pt x="1839" y="436"/>
                    <a:pt x="2113" y="682"/>
                    <a:pt x="2113" y="1184"/>
                  </a:cubicBezTo>
                  <a:lnTo>
                    <a:pt x="2113" y="2251"/>
                  </a:lnTo>
                  <a:cubicBezTo>
                    <a:pt x="2113" y="2757"/>
                    <a:pt x="1839" y="3003"/>
                    <a:pt x="1277" y="3003"/>
                  </a:cubicBezTo>
                  <a:cubicBezTo>
                    <a:pt x="711" y="3003"/>
                    <a:pt x="437" y="2757"/>
                    <a:pt x="437" y="2251"/>
                  </a:cubicBezTo>
                  <a:lnTo>
                    <a:pt x="437" y="1184"/>
                  </a:lnTo>
                  <a:cubicBezTo>
                    <a:pt x="437" y="678"/>
                    <a:pt x="711" y="436"/>
                    <a:pt x="1277" y="436"/>
                  </a:cubicBezTo>
                  <a:close/>
                  <a:moveTo>
                    <a:pt x="1277" y="0"/>
                  </a:moveTo>
                  <a:cubicBezTo>
                    <a:pt x="479" y="0"/>
                    <a:pt x="1" y="446"/>
                    <a:pt x="1" y="1184"/>
                  </a:cubicBezTo>
                  <a:lnTo>
                    <a:pt x="1" y="2251"/>
                  </a:lnTo>
                  <a:cubicBezTo>
                    <a:pt x="1" y="2994"/>
                    <a:pt x="479" y="3440"/>
                    <a:pt x="1277" y="3440"/>
                  </a:cubicBezTo>
                  <a:cubicBezTo>
                    <a:pt x="2071" y="3440"/>
                    <a:pt x="2549" y="2994"/>
                    <a:pt x="2549" y="2251"/>
                  </a:cubicBezTo>
                  <a:lnTo>
                    <a:pt x="2549" y="1184"/>
                  </a:lnTo>
                  <a:cubicBezTo>
                    <a:pt x="2549" y="441"/>
                    <a:pt x="2071"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3656350" y="1887078"/>
              <a:ext cx="97032" cy="159575"/>
            </a:xfrm>
            <a:custGeom>
              <a:rect b="b" l="l" r="r" t="t"/>
              <a:pathLst>
                <a:path extrusionOk="0" h="6399" w="3891">
                  <a:moveTo>
                    <a:pt x="3193" y="436"/>
                  </a:moveTo>
                  <a:cubicBezTo>
                    <a:pt x="3270" y="436"/>
                    <a:pt x="3361" y="494"/>
                    <a:pt x="3361" y="574"/>
                  </a:cubicBezTo>
                  <a:lnTo>
                    <a:pt x="3361" y="597"/>
                  </a:lnTo>
                  <a:cubicBezTo>
                    <a:pt x="3292" y="778"/>
                    <a:pt x="2763" y="1808"/>
                    <a:pt x="711" y="5898"/>
                  </a:cubicBezTo>
                  <a:cubicBezTo>
                    <a:pt x="683" y="5939"/>
                    <a:pt x="637" y="5963"/>
                    <a:pt x="586" y="5963"/>
                  </a:cubicBezTo>
                  <a:cubicBezTo>
                    <a:pt x="511" y="5963"/>
                    <a:pt x="446" y="5907"/>
                    <a:pt x="442" y="5828"/>
                  </a:cubicBezTo>
                  <a:lnTo>
                    <a:pt x="442" y="5823"/>
                  </a:lnTo>
                  <a:cubicBezTo>
                    <a:pt x="488" y="5707"/>
                    <a:pt x="2976" y="736"/>
                    <a:pt x="3102" y="485"/>
                  </a:cubicBezTo>
                  <a:cubicBezTo>
                    <a:pt x="3119" y="451"/>
                    <a:pt x="3154" y="436"/>
                    <a:pt x="3193" y="436"/>
                  </a:cubicBezTo>
                  <a:close/>
                  <a:moveTo>
                    <a:pt x="3189" y="0"/>
                  </a:moveTo>
                  <a:cubicBezTo>
                    <a:pt x="2996" y="0"/>
                    <a:pt x="2806" y="92"/>
                    <a:pt x="2707" y="300"/>
                  </a:cubicBezTo>
                  <a:cubicBezTo>
                    <a:pt x="1690" y="2342"/>
                    <a:pt x="1050" y="3619"/>
                    <a:pt x="669" y="4380"/>
                  </a:cubicBezTo>
                  <a:cubicBezTo>
                    <a:pt x="10" y="5693"/>
                    <a:pt x="1" y="5703"/>
                    <a:pt x="10" y="5833"/>
                  </a:cubicBezTo>
                  <a:cubicBezTo>
                    <a:pt x="15" y="6144"/>
                    <a:pt x="275" y="6399"/>
                    <a:pt x="590" y="6399"/>
                  </a:cubicBezTo>
                  <a:cubicBezTo>
                    <a:pt x="804" y="6399"/>
                    <a:pt x="999" y="6283"/>
                    <a:pt x="1101" y="6093"/>
                  </a:cubicBezTo>
                  <a:cubicBezTo>
                    <a:pt x="3891" y="522"/>
                    <a:pt x="3826" y="736"/>
                    <a:pt x="3798" y="564"/>
                  </a:cubicBezTo>
                  <a:cubicBezTo>
                    <a:pt x="3792" y="216"/>
                    <a:pt x="3486" y="0"/>
                    <a:pt x="3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3497548" y="2127301"/>
              <a:ext cx="46558" cy="39875"/>
            </a:xfrm>
            <a:custGeom>
              <a:rect b="b" l="l" r="r" t="t"/>
              <a:pathLst>
                <a:path extrusionOk="0" h="1599" w="1867">
                  <a:moveTo>
                    <a:pt x="1065" y="438"/>
                  </a:moveTo>
                  <a:cubicBezTo>
                    <a:pt x="1251" y="438"/>
                    <a:pt x="1430" y="583"/>
                    <a:pt x="1430" y="800"/>
                  </a:cubicBezTo>
                  <a:cubicBezTo>
                    <a:pt x="1430" y="999"/>
                    <a:pt x="1267" y="1162"/>
                    <a:pt x="1068" y="1166"/>
                  </a:cubicBezTo>
                  <a:lnTo>
                    <a:pt x="1068" y="1162"/>
                  </a:lnTo>
                  <a:cubicBezTo>
                    <a:pt x="748" y="1162"/>
                    <a:pt x="585" y="772"/>
                    <a:pt x="813" y="544"/>
                  </a:cubicBezTo>
                  <a:cubicBezTo>
                    <a:pt x="886" y="471"/>
                    <a:pt x="976" y="438"/>
                    <a:pt x="1065" y="438"/>
                  </a:cubicBezTo>
                  <a:close/>
                  <a:moveTo>
                    <a:pt x="1065" y="1"/>
                  </a:moveTo>
                  <a:cubicBezTo>
                    <a:pt x="869" y="1"/>
                    <a:pt x="669" y="74"/>
                    <a:pt x="506" y="238"/>
                  </a:cubicBezTo>
                  <a:cubicBezTo>
                    <a:pt x="0" y="739"/>
                    <a:pt x="358" y="1598"/>
                    <a:pt x="1068" y="1598"/>
                  </a:cubicBezTo>
                  <a:cubicBezTo>
                    <a:pt x="1509" y="1598"/>
                    <a:pt x="1866" y="1241"/>
                    <a:pt x="1866" y="800"/>
                  </a:cubicBezTo>
                  <a:cubicBezTo>
                    <a:pt x="1866" y="320"/>
                    <a:pt x="1474" y="1"/>
                    <a:pt x="10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 name="Google Shape;2155;p56"/>
          <p:cNvGrpSpPr/>
          <p:nvPr/>
        </p:nvGrpSpPr>
        <p:grpSpPr>
          <a:xfrm>
            <a:off x="2282693" y="3532804"/>
            <a:ext cx="323664" cy="366407"/>
            <a:chOff x="2282693" y="3532804"/>
            <a:chExt cx="323664" cy="366407"/>
          </a:xfrm>
        </p:grpSpPr>
        <p:sp>
          <p:nvSpPr>
            <p:cNvPr id="2156" name="Google Shape;2156;p56"/>
            <p:cNvSpPr/>
            <p:nvPr/>
          </p:nvSpPr>
          <p:spPr>
            <a:xfrm>
              <a:off x="2282693" y="3532804"/>
              <a:ext cx="323664" cy="366407"/>
            </a:xfrm>
            <a:custGeom>
              <a:rect b="b" l="l" r="r" t="t"/>
              <a:pathLst>
                <a:path extrusionOk="0" h="14693" w="12979">
                  <a:moveTo>
                    <a:pt x="432" y="1"/>
                  </a:moveTo>
                  <a:cubicBezTo>
                    <a:pt x="195" y="1"/>
                    <a:pt x="0" y="196"/>
                    <a:pt x="0" y="433"/>
                  </a:cubicBezTo>
                  <a:lnTo>
                    <a:pt x="0" y="1138"/>
                  </a:lnTo>
                  <a:cubicBezTo>
                    <a:pt x="0" y="1282"/>
                    <a:pt x="109" y="1354"/>
                    <a:pt x="219" y="1354"/>
                  </a:cubicBezTo>
                  <a:cubicBezTo>
                    <a:pt x="328" y="1354"/>
                    <a:pt x="437" y="1282"/>
                    <a:pt x="437" y="1138"/>
                  </a:cubicBezTo>
                  <a:lnTo>
                    <a:pt x="437" y="437"/>
                  </a:lnTo>
                  <a:lnTo>
                    <a:pt x="8374" y="437"/>
                  </a:lnTo>
                  <a:lnTo>
                    <a:pt x="8374" y="7237"/>
                  </a:lnTo>
                  <a:lnTo>
                    <a:pt x="4554" y="7237"/>
                  </a:lnTo>
                  <a:cubicBezTo>
                    <a:pt x="4266" y="7237"/>
                    <a:pt x="4266" y="7669"/>
                    <a:pt x="4554" y="7669"/>
                  </a:cubicBezTo>
                  <a:lnTo>
                    <a:pt x="11656" y="7669"/>
                  </a:lnTo>
                  <a:cubicBezTo>
                    <a:pt x="12143" y="7669"/>
                    <a:pt x="12543" y="8064"/>
                    <a:pt x="12543" y="8556"/>
                  </a:cubicBezTo>
                  <a:lnTo>
                    <a:pt x="12543" y="13369"/>
                  </a:lnTo>
                  <a:cubicBezTo>
                    <a:pt x="12543" y="13861"/>
                    <a:pt x="12143" y="14256"/>
                    <a:pt x="11656" y="14256"/>
                  </a:cubicBezTo>
                  <a:lnTo>
                    <a:pt x="3278" y="14256"/>
                  </a:lnTo>
                  <a:cubicBezTo>
                    <a:pt x="2790" y="14256"/>
                    <a:pt x="2391" y="13861"/>
                    <a:pt x="2391" y="13369"/>
                  </a:cubicBezTo>
                  <a:lnTo>
                    <a:pt x="2391" y="8556"/>
                  </a:lnTo>
                  <a:cubicBezTo>
                    <a:pt x="2391" y="8068"/>
                    <a:pt x="2790" y="7669"/>
                    <a:pt x="3278" y="7669"/>
                  </a:cubicBezTo>
                  <a:lnTo>
                    <a:pt x="3686" y="7669"/>
                  </a:lnTo>
                  <a:cubicBezTo>
                    <a:pt x="3977" y="7669"/>
                    <a:pt x="3978" y="7237"/>
                    <a:pt x="3691" y="7237"/>
                  </a:cubicBezTo>
                  <a:cubicBezTo>
                    <a:pt x="3689" y="7237"/>
                    <a:pt x="3688" y="7237"/>
                    <a:pt x="3686" y="7237"/>
                  </a:cubicBezTo>
                  <a:lnTo>
                    <a:pt x="3278" y="7237"/>
                  </a:lnTo>
                  <a:cubicBezTo>
                    <a:pt x="2549" y="7237"/>
                    <a:pt x="1959" y="7827"/>
                    <a:pt x="1959" y="8556"/>
                  </a:cubicBezTo>
                  <a:lnTo>
                    <a:pt x="1959" y="13369"/>
                  </a:lnTo>
                  <a:cubicBezTo>
                    <a:pt x="1959" y="13699"/>
                    <a:pt x="2080" y="14014"/>
                    <a:pt x="2298" y="14256"/>
                  </a:cubicBezTo>
                  <a:lnTo>
                    <a:pt x="441" y="14256"/>
                  </a:lnTo>
                  <a:lnTo>
                    <a:pt x="441" y="2006"/>
                  </a:lnTo>
                  <a:cubicBezTo>
                    <a:pt x="441" y="1860"/>
                    <a:pt x="333" y="1787"/>
                    <a:pt x="226" y="1787"/>
                  </a:cubicBezTo>
                  <a:cubicBezTo>
                    <a:pt x="118" y="1787"/>
                    <a:pt x="10" y="1860"/>
                    <a:pt x="10" y="2006"/>
                  </a:cubicBezTo>
                  <a:lnTo>
                    <a:pt x="10" y="14260"/>
                  </a:lnTo>
                  <a:cubicBezTo>
                    <a:pt x="10" y="14502"/>
                    <a:pt x="200" y="14692"/>
                    <a:pt x="441" y="14692"/>
                  </a:cubicBezTo>
                  <a:lnTo>
                    <a:pt x="11656" y="14692"/>
                  </a:lnTo>
                  <a:cubicBezTo>
                    <a:pt x="12385" y="14692"/>
                    <a:pt x="12979" y="14103"/>
                    <a:pt x="12979" y="13374"/>
                  </a:cubicBezTo>
                  <a:lnTo>
                    <a:pt x="12979" y="8556"/>
                  </a:lnTo>
                  <a:cubicBezTo>
                    <a:pt x="12979" y="7830"/>
                    <a:pt x="12389" y="7237"/>
                    <a:pt x="11664" y="7237"/>
                  </a:cubicBezTo>
                  <a:cubicBezTo>
                    <a:pt x="11662" y="7237"/>
                    <a:pt x="11659" y="7237"/>
                    <a:pt x="11656" y="7237"/>
                  </a:cubicBezTo>
                  <a:lnTo>
                    <a:pt x="8811" y="7237"/>
                  </a:lnTo>
                  <a:lnTo>
                    <a:pt x="8811" y="433"/>
                  </a:lnTo>
                  <a:cubicBezTo>
                    <a:pt x="8811" y="196"/>
                    <a:pt x="8620" y="1"/>
                    <a:pt x="83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2508752" y="3866891"/>
              <a:ext cx="66359" cy="10898"/>
            </a:xfrm>
            <a:custGeom>
              <a:rect b="b" l="l" r="r" t="t"/>
              <a:pathLst>
                <a:path extrusionOk="0" h="437" w="2661">
                  <a:moveTo>
                    <a:pt x="219" y="0"/>
                  </a:moveTo>
                  <a:cubicBezTo>
                    <a:pt x="98" y="0"/>
                    <a:pt x="1" y="98"/>
                    <a:pt x="6" y="218"/>
                  </a:cubicBezTo>
                  <a:cubicBezTo>
                    <a:pt x="6" y="339"/>
                    <a:pt x="98" y="436"/>
                    <a:pt x="219" y="436"/>
                  </a:cubicBezTo>
                  <a:lnTo>
                    <a:pt x="2373" y="436"/>
                  </a:lnTo>
                  <a:cubicBezTo>
                    <a:pt x="2661" y="436"/>
                    <a:pt x="2661" y="0"/>
                    <a:pt x="2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2364538" y="3866891"/>
              <a:ext cx="135211" cy="10898"/>
            </a:xfrm>
            <a:custGeom>
              <a:rect b="b" l="l" r="r" t="t"/>
              <a:pathLst>
                <a:path extrusionOk="0" h="437" w="5422">
                  <a:moveTo>
                    <a:pt x="218" y="0"/>
                  </a:moveTo>
                  <a:cubicBezTo>
                    <a:pt x="98" y="0"/>
                    <a:pt x="0" y="98"/>
                    <a:pt x="0" y="218"/>
                  </a:cubicBezTo>
                  <a:cubicBezTo>
                    <a:pt x="0" y="339"/>
                    <a:pt x="98" y="436"/>
                    <a:pt x="214" y="436"/>
                  </a:cubicBezTo>
                  <a:lnTo>
                    <a:pt x="5134" y="436"/>
                  </a:lnTo>
                  <a:cubicBezTo>
                    <a:pt x="5422" y="436"/>
                    <a:pt x="5422" y="0"/>
                    <a:pt x="5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2356084" y="3741281"/>
              <a:ext cx="87306" cy="62892"/>
            </a:xfrm>
            <a:custGeom>
              <a:rect b="b" l="l" r="r" t="t"/>
              <a:pathLst>
                <a:path extrusionOk="0" h="2522" w="3501">
                  <a:moveTo>
                    <a:pt x="2734" y="437"/>
                  </a:moveTo>
                  <a:cubicBezTo>
                    <a:pt x="2915" y="437"/>
                    <a:pt x="3064" y="586"/>
                    <a:pt x="3064" y="767"/>
                  </a:cubicBezTo>
                  <a:lnTo>
                    <a:pt x="3064" y="1008"/>
                  </a:lnTo>
                  <a:lnTo>
                    <a:pt x="1704" y="1008"/>
                  </a:lnTo>
                  <a:lnTo>
                    <a:pt x="1704" y="437"/>
                  </a:lnTo>
                  <a:close/>
                  <a:moveTo>
                    <a:pt x="3064" y="1444"/>
                  </a:moveTo>
                  <a:lnTo>
                    <a:pt x="3064" y="1755"/>
                  </a:lnTo>
                  <a:cubicBezTo>
                    <a:pt x="3064" y="1941"/>
                    <a:pt x="2915" y="2090"/>
                    <a:pt x="2734" y="2090"/>
                  </a:cubicBezTo>
                  <a:lnTo>
                    <a:pt x="1704" y="2090"/>
                  </a:lnTo>
                  <a:lnTo>
                    <a:pt x="1704" y="2076"/>
                  </a:lnTo>
                  <a:lnTo>
                    <a:pt x="1704" y="1444"/>
                  </a:lnTo>
                  <a:close/>
                  <a:moveTo>
                    <a:pt x="1272" y="437"/>
                  </a:moveTo>
                  <a:lnTo>
                    <a:pt x="1272" y="2080"/>
                  </a:lnTo>
                  <a:lnTo>
                    <a:pt x="1272" y="2094"/>
                  </a:lnTo>
                  <a:lnTo>
                    <a:pt x="766" y="2094"/>
                  </a:lnTo>
                  <a:lnTo>
                    <a:pt x="766" y="2090"/>
                  </a:lnTo>
                  <a:cubicBezTo>
                    <a:pt x="581" y="2090"/>
                    <a:pt x="432" y="1941"/>
                    <a:pt x="432" y="1755"/>
                  </a:cubicBezTo>
                  <a:lnTo>
                    <a:pt x="432" y="771"/>
                  </a:lnTo>
                  <a:cubicBezTo>
                    <a:pt x="432" y="586"/>
                    <a:pt x="581" y="437"/>
                    <a:pt x="766" y="437"/>
                  </a:cubicBezTo>
                  <a:close/>
                  <a:moveTo>
                    <a:pt x="766" y="1"/>
                  </a:moveTo>
                  <a:cubicBezTo>
                    <a:pt x="344" y="1"/>
                    <a:pt x="0" y="344"/>
                    <a:pt x="0" y="767"/>
                  </a:cubicBezTo>
                  <a:lnTo>
                    <a:pt x="0" y="1755"/>
                  </a:lnTo>
                  <a:cubicBezTo>
                    <a:pt x="0" y="2178"/>
                    <a:pt x="344" y="2521"/>
                    <a:pt x="766" y="2521"/>
                  </a:cubicBezTo>
                  <a:lnTo>
                    <a:pt x="2734" y="2521"/>
                  </a:lnTo>
                  <a:cubicBezTo>
                    <a:pt x="3157" y="2521"/>
                    <a:pt x="3496" y="2178"/>
                    <a:pt x="3500" y="1755"/>
                  </a:cubicBezTo>
                  <a:lnTo>
                    <a:pt x="3500" y="767"/>
                  </a:lnTo>
                  <a:cubicBezTo>
                    <a:pt x="3496" y="344"/>
                    <a:pt x="3157" y="1"/>
                    <a:pt x="27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2357930" y="3831181"/>
              <a:ext cx="10798" cy="21047"/>
            </a:xfrm>
            <a:custGeom>
              <a:rect b="b" l="l" r="r" t="t"/>
              <a:pathLst>
                <a:path extrusionOk="0" h="844" w="433">
                  <a:moveTo>
                    <a:pt x="216" y="0"/>
                  </a:moveTo>
                  <a:cubicBezTo>
                    <a:pt x="109" y="0"/>
                    <a:pt x="1" y="72"/>
                    <a:pt x="1" y="216"/>
                  </a:cubicBezTo>
                  <a:lnTo>
                    <a:pt x="1" y="624"/>
                  </a:lnTo>
                  <a:cubicBezTo>
                    <a:pt x="1" y="771"/>
                    <a:pt x="109" y="844"/>
                    <a:pt x="216" y="844"/>
                  </a:cubicBezTo>
                  <a:cubicBezTo>
                    <a:pt x="324" y="844"/>
                    <a:pt x="432" y="771"/>
                    <a:pt x="432" y="624"/>
                  </a:cubicBezTo>
                  <a:lnTo>
                    <a:pt x="432" y="216"/>
                  </a:lnTo>
                  <a:cubicBezTo>
                    <a:pt x="432" y="72"/>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2374139" y="3831181"/>
              <a:ext cx="10898" cy="21047"/>
            </a:xfrm>
            <a:custGeom>
              <a:rect b="b" l="l" r="r" t="t"/>
              <a:pathLst>
                <a:path extrusionOk="0" h="844" w="437">
                  <a:moveTo>
                    <a:pt x="219" y="0"/>
                  </a:moveTo>
                  <a:cubicBezTo>
                    <a:pt x="110" y="0"/>
                    <a:pt x="0" y="72"/>
                    <a:pt x="0" y="216"/>
                  </a:cubicBezTo>
                  <a:lnTo>
                    <a:pt x="0" y="624"/>
                  </a:lnTo>
                  <a:cubicBezTo>
                    <a:pt x="0" y="771"/>
                    <a:pt x="110" y="844"/>
                    <a:pt x="219" y="844"/>
                  </a:cubicBezTo>
                  <a:cubicBezTo>
                    <a:pt x="328" y="844"/>
                    <a:pt x="437" y="771"/>
                    <a:pt x="437" y="624"/>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2390448" y="3831181"/>
              <a:ext cx="10798" cy="21047"/>
            </a:xfrm>
            <a:custGeom>
              <a:rect b="b" l="l" r="r" t="t"/>
              <a:pathLst>
                <a:path extrusionOk="0" h="844" w="433">
                  <a:moveTo>
                    <a:pt x="217" y="0"/>
                  </a:moveTo>
                  <a:cubicBezTo>
                    <a:pt x="109" y="0"/>
                    <a:pt x="1" y="72"/>
                    <a:pt x="1" y="216"/>
                  </a:cubicBezTo>
                  <a:lnTo>
                    <a:pt x="1" y="624"/>
                  </a:lnTo>
                  <a:cubicBezTo>
                    <a:pt x="1" y="771"/>
                    <a:pt x="109" y="844"/>
                    <a:pt x="217" y="844"/>
                  </a:cubicBezTo>
                  <a:cubicBezTo>
                    <a:pt x="325" y="844"/>
                    <a:pt x="433" y="771"/>
                    <a:pt x="433" y="624"/>
                  </a:cubicBezTo>
                  <a:lnTo>
                    <a:pt x="433" y="216"/>
                  </a:lnTo>
                  <a:cubicBezTo>
                    <a:pt x="433" y="72"/>
                    <a:pt x="32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2406657" y="3831181"/>
              <a:ext cx="10923" cy="21047"/>
            </a:xfrm>
            <a:custGeom>
              <a:rect b="b" l="l" r="r" t="t"/>
              <a:pathLst>
                <a:path extrusionOk="0" h="844" w="438">
                  <a:moveTo>
                    <a:pt x="219" y="0"/>
                  </a:moveTo>
                  <a:cubicBezTo>
                    <a:pt x="110" y="0"/>
                    <a:pt x="1" y="72"/>
                    <a:pt x="1" y="216"/>
                  </a:cubicBezTo>
                  <a:lnTo>
                    <a:pt x="1" y="624"/>
                  </a:lnTo>
                  <a:cubicBezTo>
                    <a:pt x="1" y="771"/>
                    <a:pt x="110" y="844"/>
                    <a:pt x="219" y="844"/>
                  </a:cubicBezTo>
                  <a:cubicBezTo>
                    <a:pt x="328" y="844"/>
                    <a:pt x="437" y="771"/>
                    <a:pt x="437" y="624"/>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2439201" y="3831106"/>
              <a:ext cx="10898" cy="21122"/>
            </a:xfrm>
            <a:custGeom>
              <a:rect b="b" l="l" r="r" t="t"/>
              <a:pathLst>
                <a:path extrusionOk="0" h="847" w="437">
                  <a:moveTo>
                    <a:pt x="218" y="1"/>
                  </a:moveTo>
                  <a:cubicBezTo>
                    <a:pt x="98" y="1"/>
                    <a:pt x="0" y="98"/>
                    <a:pt x="0" y="219"/>
                  </a:cubicBezTo>
                  <a:lnTo>
                    <a:pt x="0" y="627"/>
                  </a:lnTo>
                  <a:cubicBezTo>
                    <a:pt x="0" y="774"/>
                    <a:pt x="109" y="847"/>
                    <a:pt x="218" y="847"/>
                  </a:cubicBezTo>
                  <a:cubicBezTo>
                    <a:pt x="327" y="847"/>
                    <a:pt x="436" y="774"/>
                    <a:pt x="436" y="627"/>
                  </a:cubicBezTo>
                  <a:lnTo>
                    <a:pt x="436" y="219"/>
                  </a:lnTo>
                  <a:cubicBezTo>
                    <a:pt x="436" y="98"/>
                    <a:pt x="339"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2455510" y="3831181"/>
              <a:ext cx="10798" cy="21047"/>
            </a:xfrm>
            <a:custGeom>
              <a:rect b="b" l="l" r="r" t="t"/>
              <a:pathLst>
                <a:path extrusionOk="0" h="844" w="433">
                  <a:moveTo>
                    <a:pt x="216" y="0"/>
                  </a:moveTo>
                  <a:cubicBezTo>
                    <a:pt x="109" y="0"/>
                    <a:pt x="1" y="72"/>
                    <a:pt x="1" y="216"/>
                  </a:cubicBezTo>
                  <a:lnTo>
                    <a:pt x="1" y="624"/>
                  </a:lnTo>
                  <a:cubicBezTo>
                    <a:pt x="1" y="771"/>
                    <a:pt x="109" y="844"/>
                    <a:pt x="216" y="844"/>
                  </a:cubicBezTo>
                  <a:cubicBezTo>
                    <a:pt x="324" y="844"/>
                    <a:pt x="432" y="771"/>
                    <a:pt x="432" y="624"/>
                  </a:cubicBezTo>
                  <a:lnTo>
                    <a:pt x="432" y="216"/>
                  </a:lnTo>
                  <a:cubicBezTo>
                    <a:pt x="432" y="72"/>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2471719" y="3831181"/>
              <a:ext cx="10898" cy="21047"/>
            </a:xfrm>
            <a:custGeom>
              <a:rect b="b" l="l" r="r" t="t"/>
              <a:pathLst>
                <a:path extrusionOk="0" h="844" w="437">
                  <a:moveTo>
                    <a:pt x="219" y="0"/>
                  </a:moveTo>
                  <a:cubicBezTo>
                    <a:pt x="110" y="0"/>
                    <a:pt x="0" y="72"/>
                    <a:pt x="0" y="216"/>
                  </a:cubicBezTo>
                  <a:lnTo>
                    <a:pt x="0" y="624"/>
                  </a:lnTo>
                  <a:cubicBezTo>
                    <a:pt x="0" y="771"/>
                    <a:pt x="110" y="844"/>
                    <a:pt x="219" y="844"/>
                  </a:cubicBezTo>
                  <a:cubicBezTo>
                    <a:pt x="328" y="844"/>
                    <a:pt x="437" y="771"/>
                    <a:pt x="437" y="624"/>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2488029" y="3831181"/>
              <a:ext cx="10798" cy="21047"/>
            </a:xfrm>
            <a:custGeom>
              <a:rect b="b" l="l" r="r" t="t"/>
              <a:pathLst>
                <a:path extrusionOk="0" h="844" w="433">
                  <a:moveTo>
                    <a:pt x="217" y="0"/>
                  </a:moveTo>
                  <a:cubicBezTo>
                    <a:pt x="109" y="0"/>
                    <a:pt x="1" y="72"/>
                    <a:pt x="1" y="216"/>
                  </a:cubicBezTo>
                  <a:lnTo>
                    <a:pt x="1" y="624"/>
                  </a:lnTo>
                  <a:cubicBezTo>
                    <a:pt x="1" y="771"/>
                    <a:pt x="109" y="844"/>
                    <a:pt x="217" y="844"/>
                  </a:cubicBezTo>
                  <a:cubicBezTo>
                    <a:pt x="325" y="844"/>
                    <a:pt x="433" y="771"/>
                    <a:pt x="433" y="624"/>
                  </a:cubicBezTo>
                  <a:lnTo>
                    <a:pt x="433" y="216"/>
                  </a:lnTo>
                  <a:cubicBezTo>
                    <a:pt x="433" y="72"/>
                    <a:pt x="32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2520971" y="3831181"/>
              <a:ext cx="10848" cy="21047"/>
            </a:xfrm>
            <a:custGeom>
              <a:rect b="b" l="l" r="r" t="t"/>
              <a:pathLst>
                <a:path extrusionOk="0" h="844" w="435">
                  <a:moveTo>
                    <a:pt x="217" y="0"/>
                  </a:moveTo>
                  <a:cubicBezTo>
                    <a:pt x="108" y="0"/>
                    <a:pt x="1" y="72"/>
                    <a:pt x="3" y="216"/>
                  </a:cubicBezTo>
                  <a:lnTo>
                    <a:pt x="3" y="624"/>
                  </a:lnTo>
                  <a:cubicBezTo>
                    <a:pt x="1" y="771"/>
                    <a:pt x="108" y="844"/>
                    <a:pt x="217" y="844"/>
                  </a:cubicBezTo>
                  <a:cubicBezTo>
                    <a:pt x="326" y="844"/>
                    <a:pt x="435" y="771"/>
                    <a:pt x="435" y="624"/>
                  </a:cubicBezTo>
                  <a:lnTo>
                    <a:pt x="435" y="216"/>
                  </a:lnTo>
                  <a:cubicBezTo>
                    <a:pt x="435" y="72"/>
                    <a:pt x="326"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2537230" y="3831181"/>
              <a:ext cx="10848" cy="21047"/>
            </a:xfrm>
            <a:custGeom>
              <a:rect b="b" l="l" r="r" t="t"/>
              <a:pathLst>
                <a:path extrusionOk="0" h="844" w="435">
                  <a:moveTo>
                    <a:pt x="218" y="0"/>
                  </a:moveTo>
                  <a:cubicBezTo>
                    <a:pt x="110" y="0"/>
                    <a:pt x="1" y="72"/>
                    <a:pt x="1" y="216"/>
                  </a:cubicBezTo>
                  <a:lnTo>
                    <a:pt x="1" y="624"/>
                  </a:lnTo>
                  <a:cubicBezTo>
                    <a:pt x="1" y="771"/>
                    <a:pt x="109" y="844"/>
                    <a:pt x="217" y="844"/>
                  </a:cubicBezTo>
                  <a:cubicBezTo>
                    <a:pt x="325" y="844"/>
                    <a:pt x="432" y="771"/>
                    <a:pt x="432" y="624"/>
                  </a:cubicBezTo>
                  <a:lnTo>
                    <a:pt x="432" y="216"/>
                  </a:lnTo>
                  <a:cubicBezTo>
                    <a:pt x="435" y="72"/>
                    <a:pt x="327"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2553440" y="3831181"/>
              <a:ext cx="10898" cy="21047"/>
            </a:xfrm>
            <a:custGeom>
              <a:rect b="b" l="l" r="r" t="t"/>
              <a:pathLst>
                <a:path extrusionOk="0" h="844" w="437">
                  <a:moveTo>
                    <a:pt x="221" y="0"/>
                  </a:moveTo>
                  <a:cubicBezTo>
                    <a:pt x="112" y="0"/>
                    <a:pt x="3" y="72"/>
                    <a:pt x="1" y="216"/>
                  </a:cubicBezTo>
                  <a:lnTo>
                    <a:pt x="1" y="624"/>
                  </a:lnTo>
                  <a:cubicBezTo>
                    <a:pt x="1" y="771"/>
                    <a:pt x="110" y="844"/>
                    <a:pt x="219" y="844"/>
                  </a:cubicBezTo>
                  <a:cubicBezTo>
                    <a:pt x="328" y="844"/>
                    <a:pt x="437" y="771"/>
                    <a:pt x="437" y="624"/>
                  </a:cubicBezTo>
                  <a:lnTo>
                    <a:pt x="437" y="216"/>
                  </a:lnTo>
                  <a:cubicBezTo>
                    <a:pt x="437" y="72"/>
                    <a:pt x="329"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2569774" y="3831181"/>
              <a:ext cx="10848" cy="21047"/>
            </a:xfrm>
            <a:custGeom>
              <a:rect b="b" l="l" r="r" t="t"/>
              <a:pathLst>
                <a:path extrusionOk="0" h="844" w="435">
                  <a:moveTo>
                    <a:pt x="218" y="0"/>
                  </a:moveTo>
                  <a:cubicBezTo>
                    <a:pt x="109" y="0"/>
                    <a:pt x="0" y="72"/>
                    <a:pt x="0" y="216"/>
                  </a:cubicBezTo>
                  <a:lnTo>
                    <a:pt x="0" y="624"/>
                  </a:lnTo>
                  <a:cubicBezTo>
                    <a:pt x="0" y="771"/>
                    <a:pt x="108" y="844"/>
                    <a:pt x="216" y="844"/>
                  </a:cubicBezTo>
                  <a:cubicBezTo>
                    <a:pt x="324" y="844"/>
                    <a:pt x="432" y="771"/>
                    <a:pt x="432" y="624"/>
                  </a:cubicBezTo>
                  <a:lnTo>
                    <a:pt x="432" y="216"/>
                  </a:lnTo>
                  <a:cubicBezTo>
                    <a:pt x="434" y="72"/>
                    <a:pt x="326"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2472991" y="3732952"/>
              <a:ext cx="106757" cy="85461"/>
            </a:xfrm>
            <a:custGeom>
              <a:rect b="b" l="l" r="r" t="t"/>
              <a:pathLst>
                <a:path extrusionOk="0" h="3427" w="4281">
                  <a:moveTo>
                    <a:pt x="1741" y="437"/>
                  </a:moveTo>
                  <a:cubicBezTo>
                    <a:pt x="1751" y="437"/>
                    <a:pt x="1760" y="442"/>
                    <a:pt x="1764" y="451"/>
                  </a:cubicBezTo>
                  <a:lnTo>
                    <a:pt x="2187" y="1180"/>
                  </a:lnTo>
                  <a:cubicBezTo>
                    <a:pt x="2191" y="1184"/>
                    <a:pt x="2191" y="1194"/>
                    <a:pt x="2187" y="1203"/>
                  </a:cubicBezTo>
                  <a:lnTo>
                    <a:pt x="1764" y="1932"/>
                  </a:lnTo>
                  <a:cubicBezTo>
                    <a:pt x="1760" y="1936"/>
                    <a:pt x="1751" y="1941"/>
                    <a:pt x="1741" y="1945"/>
                  </a:cubicBezTo>
                  <a:lnTo>
                    <a:pt x="901" y="1945"/>
                  </a:lnTo>
                  <a:cubicBezTo>
                    <a:pt x="892" y="1941"/>
                    <a:pt x="887" y="1936"/>
                    <a:pt x="882" y="1932"/>
                  </a:cubicBezTo>
                  <a:lnTo>
                    <a:pt x="460" y="1203"/>
                  </a:lnTo>
                  <a:cubicBezTo>
                    <a:pt x="455" y="1194"/>
                    <a:pt x="455" y="1184"/>
                    <a:pt x="460" y="1180"/>
                  </a:cubicBezTo>
                  <a:lnTo>
                    <a:pt x="882" y="451"/>
                  </a:lnTo>
                  <a:cubicBezTo>
                    <a:pt x="887" y="442"/>
                    <a:pt x="892" y="437"/>
                    <a:pt x="901" y="437"/>
                  </a:cubicBezTo>
                  <a:close/>
                  <a:moveTo>
                    <a:pt x="3380" y="1481"/>
                  </a:moveTo>
                  <a:cubicBezTo>
                    <a:pt x="3389" y="1481"/>
                    <a:pt x="3398" y="1486"/>
                    <a:pt x="3403" y="1495"/>
                  </a:cubicBezTo>
                  <a:lnTo>
                    <a:pt x="3821" y="2224"/>
                  </a:lnTo>
                  <a:cubicBezTo>
                    <a:pt x="3825" y="2229"/>
                    <a:pt x="3830" y="2243"/>
                    <a:pt x="3821" y="2252"/>
                  </a:cubicBezTo>
                  <a:lnTo>
                    <a:pt x="3821" y="2247"/>
                  </a:lnTo>
                  <a:lnTo>
                    <a:pt x="3403" y="2976"/>
                  </a:lnTo>
                  <a:cubicBezTo>
                    <a:pt x="3398" y="2981"/>
                    <a:pt x="3389" y="2985"/>
                    <a:pt x="3380" y="2990"/>
                  </a:cubicBezTo>
                  <a:lnTo>
                    <a:pt x="2540" y="2990"/>
                  </a:lnTo>
                  <a:cubicBezTo>
                    <a:pt x="2530" y="2985"/>
                    <a:pt x="2521" y="2981"/>
                    <a:pt x="2516" y="2976"/>
                  </a:cubicBezTo>
                  <a:lnTo>
                    <a:pt x="2099" y="2247"/>
                  </a:lnTo>
                  <a:cubicBezTo>
                    <a:pt x="2094" y="2238"/>
                    <a:pt x="2094" y="2229"/>
                    <a:pt x="2099" y="2224"/>
                  </a:cubicBezTo>
                  <a:lnTo>
                    <a:pt x="2516" y="1495"/>
                  </a:lnTo>
                  <a:cubicBezTo>
                    <a:pt x="2521" y="1486"/>
                    <a:pt x="2530" y="1481"/>
                    <a:pt x="2540" y="1481"/>
                  </a:cubicBezTo>
                  <a:close/>
                  <a:moveTo>
                    <a:pt x="901" y="1"/>
                  </a:moveTo>
                  <a:cubicBezTo>
                    <a:pt x="734" y="1"/>
                    <a:pt x="585" y="89"/>
                    <a:pt x="502" y="233"/>
                  </a:cubicBezTo>
                  <a:lnTo>
                    <a:pt x="84" y="957"/>
                  </a:lnTo>
                  <a:cubicBezTo>
                    <a:pt x="1" y="1101"/>
                    <a:pt x="1" y="1277"/>
                    <a:pt x="84" y="1416"/>
                  </a:cubicBezTo>
                  <a:lnTo>
                    <a:pt x="502" y="2145"/>
                  </a:lnTo>
                  <a:cubicBezTo>
                    <a:pt x="585" y="2289"/>
                    <a:pt x="734" y="2377"/>
                    <a:pt x="901" y="2377"/>
                  </a:cubicBezTo>
                  <a:lnTo>
                    <a:pt x="1681" y="2377"/>
                  </a:lnTo>
                  <a:cubicBezTo>
                    <a:pt x="1690" y="2410"/>
                    <a:pt x="1704" y="2438"/>
                    <a:pt x="1723" y="2465"/>
                  </a:cubicBezTo>
                  <a:lnTo>
                    <a:pt x="2140" y="3194"/>
                  </a:lnTo>
                  <a:cubicBezTo>
                    <a:pt x="2224" y="3333"/>
                    <a:pt x="2373" y="3422"/>
                    <a:pt x="2540" y="3426"/>
                  </a:cubicBezTo>
                  <a:lnTo>
                    <a:pt x="3380" y="3426"/>
                  </a:lnTo>
                  <a:cubicBezTo>
                    <a:pt x="3542" y="3422"/>
                    <a:pt x="3695" y="3333"/>
                    <a:pt x="3779" y="3194"/>
                  </a:cubicBezTo>
                  <a:lnTo>
                    <a:pt x="4197" y="2465"/>
                  </a:lnTo>
                  <a:cubicBezTo>
                    <a:pt x="4280" y="2321"/>
                    <a:pt x="4280" y="2145"/>
                    <a:pt x="4197" y="2006"/>
                  </a:cubicBezTo>
                  <a:lnTo>
                    <a:pt x="3779" y="1277"/>
                  </a:lnTo>
                  <a:cubicBezTo>
                    <a:pt x="3695" y="1133"/>
                    <a:pt x="3547" y="1045"/>
                    <a:pt x="3380" y="1045"/>
                  </a:cubicBezTo>
                  <a:lnTo>
                    <a:pt x="2600" y="1045"/>
                  </a:lnTo>
                  <a:cubicBezTo>
                    <a:pt x="2586" y="1012"/>
                    <a:pt x="2577" y="985"/>
                    <a:pt x="2558" y="957"/>
                  </a:cubicBezTo>
                  <a:lnTo>
                    <a:pt x="2140" y="233"/>
                  </a:lnTo>
                  <a:cubicBezTo>
                    <a:pt x="2057" y="89"/>
                    <a:pt x="1904" y="1"/>
                    <a:pt x="1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2406084" y="3617317"/>
              <a:ext cx="42269" cy="61596"/>
            </a:xfrm>
            <a:custGeom>
              <a:rect b="b" l="l" r="r" t="t"/>
              <a:pathLst>
                <a:path extrusionOk="0" h="2470" w="1695">
                  <a:moveTo>
                    <a:pt x="850" y="400"/>
                  </a:moveTo>
                  <a:cubicBezTo>
                    <a:pt x="1091" y="400"/>
                    <a:pt x="1245" y="516"/>
                    <a:pt x="1245" y="771"/>
                  </a:cubicBezTo>
                  <a:lnTo>
                    <a:pt x="1245" y="1699"/>
                  </a:lnTo>
                  <a:cubicBezTo>
                    <a:pt x="1245" y="1959"/>
                    <a:pt x="1091" y="2071"/>
                    <a:pt x="850" y="2071"/>
                  </a:cubicBezTo>
                  <a:cubicBezTo>
                    <a:pt x="604" y="2071"/>
                    <a:pt x="460" y="1959"/>
                    <a:pt x="460" y="1699"/>
                  </a:cubicBezTo>
                  <a:lnTo>
                    <a:pt x="460" y="771"/>
                  </a:lnTo>
                  <a:cubicBezTo>
                    <a:pt x="460" y="511"/>
                    <a:pt x="604" y="400"/>
                    <a:pt x="850" y="400"/>
                  </a:cubicBezTo>
                  <a:close/>
                  <a:moveTo>
                    <a:pt x="850" y="0"/>
                  </a:moveTo>
                  <a:cubicBezTo>
                    <a:pt x="372" y="0"/>
                    <a:pt x="1" y="205"/>
                    <a:pt x="1" y="771"/>
                  </a:cubicBezTo>
                  <a:lnTo>
                    <a:pt x="1" y="1699"/>
                  </a:lnTo>
                  <a:cubicBezTo>
                    <a:pt x="1" y="2266"/>
                    <a:pt x="367" y="2470"/>
                    <a:pt x="850" y="2470"/>
                  </a:cubicBezTo>
                  <a:cubicBezTo>
                    <a:pt x="1333" y="2470"/>
                    <a:pt x="1695" y="2266"/>
                    <a:pt x="1695" y="1699"/>
                  </a:cubicBezTo>
                  <a:lnTo>
                    <a:pt x="1695" y="771"/>
                  </a:lnTo>
                  <a:cubicBezTo>
                    <a:pt x="1695" y="205"/>
                    <a:pt x="1323" y="0"/>
                    <a:pt x="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2355162" y="3557916"/>
              <a:ext cx="74139" cy="126109"/>
            </a:xfrm>
            <a:custGeom>
              <a:rect b="b" l="l" r="r" t="t"/>
              <a:pathLst>
                <a:path extrusionOk="0" h="5057" w="2973">
                  <a:moveTo>
                    <a:pt x="2644" y="0"/>
                  </a:moveTo>
                  <a:cubicBezTo>
                    <a:pt x="2568" y="0"/>
                    <a:pt x="2496" y="34"/>
                    <a:pt x="2460" y="113"/>
                  </a:cubicBezTo>
                  <a:cubicBezTo>
                    <a:pt x="0" y="5056"/>
                    <a:pt x="130" y="4745"/>
                    <a:pt x="130" y="4824"/>
                  </a:cubicBezTo>
                  <a:cubicBezTo>
                    <a:pt x="135" y="4954"/>
                    <a:pt x="242" y="5056"/>
                    <a:pt x="372" y="5056"/>
                  </a:cubicBezTo>
                  <a:cubicBezTo>
                    <a:pt x="460" y="5056"/>
                    <a:pt x="543" y="5014"/>
                    <a:pt x="585" y="4935"/>
                  </a:cubicBezTo>
                  <a:lnTo>
                    <a:pt x="2892" y="340"/>
                  </a:lnTo>
                  <a:cubicBezTo>
                    <a:pt x="2973" y="141"/>
                    <a:pt x="2800" y="0"/>
                    <a:pt x="2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2336982" y="3564075"/>
              <a:ext cx="42269" cy="61596"/>
            </a:xfrm>
            <a:custGeom>
              <a:rect b="b" l="l" r="r" t="t"/>
              <a:pathLst>
                <a:path extrusionOk="0" h="2470" w="1695">
                  <a:moveTo>
                    <a:pt x="845" y="399"/>
                  </a:moveTo>
                  <a:cubicBezTo>
                    <a:pt x="1091" y="399"/>
                    <a:pt x="1240" y="515"/>
                    <a:pt x="1240" y="771"/>
                  </a:cubicBezTo>
                  <a:lnTo>
                    <a:pt x="1240" y="1699"/>
                  </a:lnTo>
                  <a:cubicBezTo>
                    <a:pt x="1240" y="1959"/>
                    <a:pt x="1091" y="2070"/>
                    <a:pt x="845" y="2070"/>
                  </a:cubicBezTo>
                  <a:cubicBezTo>
                    <a:pt x="599" y="2070"/>
                    <a:pt x="455" y="1959"/>
                    <a:pt x="455" y="1699"/>
                  </a:cubicBezTo>
                  <a:lnTo>
                    <a:pt x="455" y="771"/>
                  </a:lnTo>
                  <a:cubicBezTo>
                    <a:pt x="455" y="515"/>
                    <a:pt x="599" y="399"/>
                    <a:pt x="845" y="399"/>
                  </a:cubicBezTo>
                  <a:close/>
                  <a:moveTo>
                    <a:pt x="845" y="0"/>
                  </a:moveTo>
                  <a:cubicBezTo>
                    <a:pt x="362" y="0"/>
                    <a:pt x="0" y="204"/>
                    <a:pt x="0" y="771"/>
                  </a:cubicBezTo>
                  <a:lnTo>
                    <a:pt x="0" y="1699"/>
                  </a:lnTo>
                  <a:cubicBezTo>
                    <a:pt x="0" y="2265"/>
                    <a:pt x="362" y="2470"/>
                    <a:pt x="845" y="2470"/>
                  </a:cubicBezTo>
                  <a:cubicBezTo>
                    <a:pt x="1328" y="2470"/>
                    <a:pt x="1695" y="2265"/>
                    <a:pt x="1695" y="1699"/>
                  </a:cubicBezTo>
                  <a:lnTo>
                    <a:pt x="1695" y="771"/>
                  </a:lnTo>
                  <a:cubicBezTo>
                    <a:pt x="1695" y="204"/>
                    <a:pt x="1323"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6" name="Google Shape;2176;p56"/>
          <p:cNvGrpSpPr/>
          <p:nvPr/>
        </p:nvGrpSpPr>
        <p:grpSpPr>
          <a:xfrm>
            <a:off x="5942172" y="1817552"/>
            <a:ext cx="368127" cy="365708"/>
            <a:chOff x="5942172" y="1817552"/>
            <a:chExt cx="368127" cy="365708"/>
          </a:xfrm>
        </p:grpSpPr>
        <p:sp>
          <p:nvSpPr>
            <p:cNvPr id="2177" name="Google Shape;2177;p56"/>
            <p:cNvSpPr/>
            <p:nvPr/>
          </p:nvSpPr>
          <p:spPr>
            <a:xfrm>
              <a:off x="6032346" y="1881343"/>
              <a:ext cx="85112" cy="106633"/>
            </a:xfrm>
            <a:custGeom>
              <a:rect b="b" l="l" r="r" t="t"/>
              <a:pathLst>
                <a:path extrusionOk="0" h="4276" w="3413">
                  <a:moveTo>
                    <a:pt x="358" y="0"/>
                  </a:moveTo>
                  <a:cubicBezTo>
                    <a:pt x="163" y="0"/>
                    <a:pt x="1" y="158"/>
                    <a:pt x="1" y="358"/>
                  </a:cubicBezTo>
                  <a:lnTo>
                    <a:pt x="1" y="2957"/>
                  </a:lnTo>
                  <a:cubicBezTo>
                    <a:pt x="1" y="3157"/>
                    <a:pt x="103" y="3343"/>
                    <a:pt x="270" y="3454"/>
                  </a:cubicBezTo>
                  <a:cubicBezTo>
                    <a:pt x="1351" y="4127"/>
                    <a:pt x="1412" y="4276"/>
                    <a:pt x="1704" y="4276"/>
                  </a:cubicBezTo>
                  <a:cubicBezTo>
                    <a:pt x="1959" y="4276"/>
                    <a:pt x="2080" y="4127"/>
                    <a:pt x="2257" y="4030"/>
                  </a:cubicBezTo>
                  <a:cubicBezTo>
                    <a:pt x="2467" y="3903"/>
                    <a:pt x="2337" y="3626"/>
                    <a:pt x="2147" y="3626"/>
                  </a:cubicBezTo>
                  <a:cubicBezTo>
                    <a:pt x="2106" y="3626"/>
                    <a:pt x="2063" y="3638"/>
                    <a:pt x="2020" y="3667"/>
                  </a:cubicBezTo>
                  <a:lnTo>
                    <a:pt x="1788" y="3821"/>
                  </a:lnTo>
                  <a:cubicBezTo>
                    <a:pt x="1762" y="3837"/>
                    <a:pt x="1732" y="3845"/>
                    <a:pt x="1702" y="3845"/>
                  </a:cubicBezTo>
                  <a:cubicBezTo>
                    <a:pt x="1672" y="3845"/>
                    <a:pt x="1642" y="3837"/>
                    <a:pt x="1616" y="3821"/>
                  </a:cubicBezTo>
                  <a:lnTo>
                    <a:pt x="502" y="3092"/>
                  </a:lnTo>
                  <a:cubicBezTo>
                    <a:pt x="456" y="3064"/>
                    <a:pt x="428" y="3013"/>
                    <a:pt x="428" y="2957"/>
                  </a:cubicBezTo>
                  <a:lnTo>
                    <a:pt x="428" y="432"/>
                  </a:lnTo>
                  <a:lnTo>
                    <a:pt x="2976" y="432"/>
                  </a:lnTo>
                  <a:lnTo>
                    <a:pt x="2976" y="2957"/>
                  </a:lnTo>
                  <a:cubicBezTo>
                    <a:pt x="2981" y="3087"/>
                    <a:pt x="2851" y="3115"/>
                    <a:pt x="2744" y="3199"/>
                  </a:cubicBezTo>
                  <a:cubicBezTo>
                    <a:pt x="2533" y="3325"/>
                    <a:pt x="2664" y="3603"/>
                    <a:pt x="2854" y="3603"/>
                  </a:cubicBezTo>
                  <a:cubicBezTo>
                    <a:pt x="2894" y="3603"/>
                    <a:pt x="2937" y="3590"/>
                    <a:pt x="2981" y="3561"/>
                  </a:cubicBezTo>
                  <a:cubicBezTo>
                    <a:pt x="3046" y="3496"/>
                    <a:pt x="3412" y="3375"/>
                    <a:pt x="3412" y="2957"/>
                  </a:cubicBezTo>
                  <a:lnTo>
                    <a:pt x="3412" y="358"/>
                  </a:lnTo>
                  <a:cubicBezTo>
                    <a:pt x="3412" y="158"/>
                    <a:pt x="3250" y="0"/>
                    <a:pt x="3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5942172" y="1817552"/>
              <a:ext cx="368127" cy="365708"/>
            </a:xfrm>
            <a:custGeom>
              <a:rect b="b" l="l" r="r" t="t"/>
              <a:pathLst>
                <a:path extrusionOk="0" h="14665" w="14762">
                  <a:moveTo>
                    <a:pt x="4257" y="433"/>
                  </a:moveTo>
                  <a:lnTo>
                    <a:pt x="4257" y="1407"/>
                  </a:lnTo>
                  <a:lnTo>
                    <a:pt x="3450" y="1407"/>
                  </a:lnTo>
                  <a:lnTo>
                    <a:pt x="3733" y="456"/>
                  </a:lnTo>
                  <a:cubicBezTo>
                    <a:pt x="3737" y="442"/>
                    <a:pt x="3751" y="433"/>
                    <a:pt x="3765" y="433"/>
                  </a:cubicBezTo>
                  <a:close/>
                  <a:moveTo>
                    <a:pt x="6397" y="433"/>
                  </a:moveTo>
                  <a:lnTo>
                    <a:pt x="6397" y="1407"/>
                  </a:lnTo>
                  <a:lnTo>
                    <a:pt x="4689" y="1407"/>
                  </a:lnTo>
                  <a:lnTo>
                    <a:pt x="4689" y="433"/>
                  </a:lnTo>
                  <a:close/>
                  <a:moveTo>
                    <a:pt x="7328" y="431"/>
                  </a:moveTo>
                  <a:cubicBezTo>
                    <a:pt x="7395" y="431"/>
                    <a:pt x="7405" y="436"/>
                    <a:pt x="7409" y="460"/>
                  </a:cubicBezTo>
                  <a:lnTo>
                    <a:pt x="7502" y="1407"/>
                  </a:lnTo>
                  <a:lnTo>
                    <a:pt x="6824" y="1407"/>
                  </a:lnTo>
                  <a:lnTo>
                    <a:pt x="6824" y="433"/>
                  </a:lnTo>
                  <a:cubicBezTo>
                    <a:pt x="6901" y="434"/>
                    <a:pt x="6967" y="434"/>
                    <a:pt x="7025" y="434"/>
                  </a:cubicBezTo>
                  <a:cubicBezTo>
                    <a:pt x="7182" y="434"/>
                    <a:pt x="7274" y="431"/>
                    <a:pt x="7328" y="431"/>
                  </a:cubicBezTo>
                  <a:close/>
                  <a:moveTo>
                    <a:pt x="10826" y="2394"/>
                  </a:moveTo>
                  <a:cubicBezTo>
                    <a:pt x="10850" y="2394"/>
                    <a:pt x="10910" y="2433"/>
                    <a:pt x="11197" y="2591"/>
                  </a:cubicBezTo>
                  <a:lnTo>
                    <a:pt x="10677" y="3306"/>
                  </a:lnTo>
                  <a:lnTo>
                    <a:pt x="10319" y="3111"/>
                  </a:lnTo>
                  <a:lnTo>
                    <a:pt x="10811" y="2401"/>
                  </a:lnTo>
                  <a:cubicBezTo>
                    <a:pt x="10816" y="2397"/>
                    <a:pt x="10820" y="2394"/>
                    <a:pt x="10826" y="2394"/>
                  </a:cubicBezTo>
                  <a:close/>
                  <a:moveTo>
                    <a:pt x="11577" y="2800"/>
                  </a:moveTo>
                  <a:lnTo>
                    <a:pt x="12009" y="3041"/>
                  </a:lnTo>
                  <a:lnTo>
                    <a:pt x="11461" y="3737"/>
                  </a:lnTo>
                  <a:lnTo>
                    <a:pt x="11057" y="3515"/>
                  </a:lnTo>
                  <a:lnTo>
                    <a:pt x="11577" y="2800"/>
                  </a:lnTo>
                  <a:close/>
                  <a:moveTo>
                    <a:pt x="12394" y="3250"/>
                  </a:moveTo>
                  <a:lnTo>
                    <a:pt x="12775" y="3459"/>
                  </a:lnTo>
                  <a:lnTo>
                    <a:pt x="12255" y="4169"/>
                  </a:lnTo>
                  <a:lnTo>
                    <a:pt x="11847" y="3946"/>
                  </a:lnTo>
                  <a:lnTo>
                    <a:pt x="12394" y="3250"/>
                  </a:lnTo>
                  <a:close/>
                  <a:moveTo>
                    <a:pt x="13156" y="3668"/>
                  </a:moveTo>
                  <a:lnTo>
                    <a:pt x="13518" y="3872"/>
                  </a:lnTo>
                  <a:lnTo>
                    <a:pt x="13086" y="4624"/>
                  </a:lnTo>
                  <a:lnTo>
                    <a:pt x="12636" y="4378"/>
                  </a:lnTo>
                  <a:lnTo>
                    <a:pt x="13156" y="3668"/>
                  </a:lnTo>
                  <a:close/>
                  <a:moveTo>
                    <a:pt x="13898" y="4076"/>
                  </a:moveTo>
                  <a:cubicBezTo>
                    <a:pt x="14242" y="4271"/>
                    <a:pt x="14256" y="4262"/>
                    <a:pt x="14265" y="4290"/>
                  </a:cubicBezTo>
                  <a:cubicBezTo>
                    <a:pt x="14270" y="4318"/>
                    <a:pt x="14242" y="4341"/>
                    <a:pt x="13856" y="5046"/>
                  </a:cubicBezTo>
                  <a:lnTo>
                    <a:pt x="13467" y="4828"/>
                  </a:lnTo>
                  <a:lnTo>
                    <a:pt x="13898" y="4076"/>
                  </a:lnTo>
                  <a:close/>
                  <a:moveTo>
                    <a:pt x="8115" y="3338"/>
                  </a:moveTo>
                  <a:cubicBezTo>
                    <a:pt x="8625" y="3612"/>
                    <a:pt x="8978" y="3798"/>
                    <a:pt x="9224" y="3928"/>
                  </a:cubicBezTo>
                  <a:lnTo>
                    <a:pt x="8291" y="5265"/>
                  </a:lnTo>
                  <a:lnTo>
                    <a:pt x="8115" y="3338"/>
                  </a:lnTo>
                  <a:close/>
                  <a:moveTo>
                    <a:pt x="10069" y="3468"/>
                  </a:moveTo>
                  <a:lnTo>
                    <a:pt x="13652" y="5427"/>
                  </a:lnTo>
                  <a:lnTo>
                    <a:pt x="12371" y="7748"/>
                  </a:lnTo>
                  <a:lnTo>
                    <a:pt x="11805" y="6829"/>
                  </a:lnTo>
                  <a:cubicBezTo>
                    <a:pt x="11777" y="6787"/>
                    <a:pt x="11744" y="6745"/>
                    <a:pt x="11707" y="6713"/>
                  </a:cubicBezTo>
                  <a:cubicBezTo>
                    <a:pt x="11898" y="5710"/>
                    <a:pt x="11438" y="4689"/>
                    <a:pt x="10561" y="4169"/>
                  </a:cubicBezTo>
                  <a:cubicBezTo>
                    <a:pt x="10041" y="3863"/>
                    <a:pt x="10143" y="3914"/>
                    <a:pt x="9860" y="3770"/>
                  </a:cubicBezTo>
                  <a:lnTo>
                    <a:pt x="10069" y="3468"/>
                  </a:lnTo>
                  <a:close/>
                  <a:moveTo>
                    <a:pt x="11374" y="7029"/>
                  </a:moveTo>
                  <a:cubicBezTo>
                    <a:pt x="11389" y="7029"/>
                    <a:pt x="11406" y="7033"/>
                    <a:pt x="11406" y="7033"/>
                  </a:cubicBezTo>
                  <a:cubicBezTo>
                    <a:pt x="11443" y="7047"/>
                    <a:pt x="12835" y="9340"/>
                    <a:pt x="12840" y="9340"/>
                  </a:cubicBezTo>
                  <a:lnTo>
                    <a:pt x="11772" y="14223"/>
                  </a:lnTo>
                  <a:lnTo>
                    <a:pt x="8059" y="13411"/>
                  </a:lnTo>
                  <a:lnTo>
                    <a:pt x="9126" y="8528"/>
                  </a:lnTo>
                  <a:lnTo>
                    <a:pt x="11355" y="7033"/>
                  </a:lnTo>
                  <a:cubicBezTo>
                    <a:pt x="11359" y="7030"/>
                    <a:pt x="11366" y="7029"/>
                    <a:pt x="11374" y="7029"/>
                  </a:cubicBezTo>
                  <a:close/>
                  <a:moveTo>
                    <a:pt x="3765" y="1"/>
                  </a:moveTo>
                  <a:cubicBezTo>
                    <a:pt x="3556" y="1"/>
                    <a:pt x="3375" y="135"/>
                    <a:pt x="3320" y="335"/>
                  </a:cubicBezTo>
                  <a:lnTo>
                    <a:pt x="1908" y="5093"/>
                  </a:lnTo>
                  <a:cubicBezTo>
                    <a:pt x="1435" y="6690"/>
                    <a:pt x="326" y="7418"/>
                    <a:pt x="200" y="7553"/>
                  </a:cubicBezTo>
                  <a:cubicBezTo>
                    <a:pt x="52" y="7683"/>
                    <a:pt x="1" y="7892"/>
                    <a:pt x="75" y="8073"/>
                  </a:cubicBezTo>
                  <a:lnTo>
                    <a:pt x="1036" y="11067"/>
                  </a:lnTo>
                  <a:cubicBezTo>
                    <a:pt x="1072" y="11169"/>
                    <a:pt x="1152" y="11213"/>
                    <a:pt x="1233" y="11213"/>
                  </a:cubicBezTo>
                  <a:cubicBezTo>
                    <a:pt x="1361" y="11213"/>
                    <a:pt x="1490" y="11102"/>
                    <a:pt x="1444" y="10937"/>
                  </a:cubicBezTo>
                  <a:cubicBezTo>
                    <a:pt x="405" y="7706"/>
                    <a:pt x="460" y="7901"/>
                    <a:pt x="483" y="7883"/>
                  </a:cubicBezTo>
                  <a:cubicBezTo>
                    <a:pt x="609" y="7743"/>
                    <a:pt x="1806" y="6950"/>
                    <a:pt x="2322" y="5218"/>
                  </a:cubicBezTo>
                  <a:lnTo>
                    <a:pt x="3320" y="1839"/>
                  </a:lnTo>
                  <a:lnTo>
                    <a:pt x="7539" y="1839"/>
                  </a:lnTo>
                  <a:lnTo>
                    <a:pt x="7980" y="6574"/>
                  </a:lnTo>
                  <a:cubicBezTo>
                    <a:pt x="7997" y="6701"/>
                    <a:pt x="8094" y="6761"/>
                    <a:pt x="8190" y="6761"/>
                  </a:cubicBezTo>
                  <a:cubicBezTo>
                    <a:pt x="8302" y="6761"/>
                    <a:pt x="8414" y="6681"/>
                    <a:pt x="8407" y="6532"/>
                  </a:cubicBezTo>
                  <a:lnTo>
                    <a:pt x="8351" y="5928"/>
                  </a:lnTo>
                  <a:lnTo>
                    <a:pt x="9605" y="4127"/>
                  </a:lnTo>
                  <a:cubicBezTo>
                    <a:pt x="9939" y="4299"/>
                    <a:pt x="9795" y="4220"/>
                    <a:pt x="10338" y="4541"/>
                  </a:cubicBezTo>
                  <a:cubicBezTo>
                    <a:pt x="11053" y="4963"/>
                    <a:pt x="11429" y="5789"/>
                    <a:pt x="11285" y="6606"/>
                  </a:cubicBezTo>
                  <a:cubicBezTo>
                    <a:pt x="11281" y="6604"/>
                    <a:pt x="11276" y="6602"/>
                    <a:pt x="11269" y="6602"/>
                  </a:cubicBezTo>
                  <a:cubicBezTo>
                    <a:pt x="11180" y="6602"/>
                    <a:pt x="10838" y="6876"/>
                    <a:pt x="8843" y="8198"/>
                  </a:cubicBezTo>
                  <a:cubicBezTo>
                    <a:pt x="8676" y="8310"/>
                    <a:pt x="8713" y="8467"/>
                    <a:pt x="8621" y="8816"/>
                  </a:cubicBezTo>
                  <a:lnTo>
                    <a:pt x="8486" y="7391"/>
                  </a:lnTo>
                  <a:cubicBezTo>
                    <a:pt x="8469" y="7266"/>
                    <a:pt x="8373" y="7207"/>
                    <a:pt x="8276" y="7207"/>
                  </a:cubicBezTo>
                  <a:cubicBezTo>
                    <a:pt x="8164" y="7207"/>
                    <a:pt x="8051" y="7286"/>
                    <a:pt x="8059" y="7432"/>
                  </a:cubicBezTo>
                  <a:lnTo>
                    <a:pt x="8314" y="10204"/>
                  </a:lnTo>
                  <a:lnTo>
                    <a:pt x="7618" y="13388"/>
                  </a:lnTo>
                  <a:cubicBezTo>
                    <a:pt x="7576" y="13583"/>
                    <a:pt x="7720" y="13782"/>
                    <a:pt x="7934" y="13829"/>
                  </a:cubicBezTo>
                  <a:lnTo>
                    <a:pt x="8667" y="13991"/>
                  </a:lnTo>
                  <a:lnTo>
                    <a:pt x="8686" y="14172"/>
                  </a:lnTo>
                  <a:cubicBezTo>
                    <a:pt x="1825" y="12891"/>
                    <a:pt x="2099" y="12956"/>
                    <a:pt x="2085" y="12933"/>
                  </a:cubicBezTo>
                  <a:lnTo>
                    <a:pt x="1704" y="11759"/>
                  </a:lnTo>
                  <a:cubicBezTo>
                    <a:pt x="1669" y="11659"/>
                    <a:pt x="1589" y="11616"/>
                    <a:pt x="1509" y="11616"/>
                  </a:cubicBezTo>
                  <a:cubicBezTo>
                    <a:pt x="1380" y="11616"/>
                    <a:pt x="1250" y="11726"/>
                    <a:pt x="1296" y="11888"/>
                  </a:cubicBezTo>
                  <a:cubicBezTo>
                    <a:pt x="1709" y="13170"/>
                    <a:pt x="1676" y="13081"/>
                    <a:pt x="1681" y="13091"/>
                  </a:cubicBezTo>
                  <a:cubicBezTo>
                    <a:pt x="1741" y="13235"/>
                    <a:pt x="1871" y="13341"/>
                    <a:pt x="2025" y="13369"/>
                  </a:cubicBezTo>
                  <a:cubicBezTo>
                    <a:pt x="7270" y="14346"/>
                    <a:pt x="8569" y="14628"/>
                    <a:pt x="8936" y="14628"/>
                  </a:cubicBezTo>
                  <a:cubicBezTo>
                    <a:pt x="9056" y="14628"/>
                    <a:pt x="9077" y="14598"/>
                    <a:pt x="9103" y="14553"/>
                  </a:cubicBezTo>
                  <a:cubicBezTo>
                    <a:pt x="9105" y="14550"/>
                    <a:pt x="9106" y="14549"/>
                    <a:pt x="9107" y="14549"/>
                  </a:cubicBezTo>
                  <a:lnTo>
                    <a:pt x="9107" y="14549"/>
                  </a:lnTo>
                  <a:cubicBezTo>
                    <a:pt x="9107" y="14549"/>
                    <a:pt x="9106" y="14550"/>
                    <a:pt x="9106" y="14550"/>
                  </a:cubicBezTo>
                  <a:cubicBezTo>
                    <a:pt x="9107" y="14550"/>
                    <a:pt x="9125" y="14515"/>
                    <a:pt x="9335" y="14135"/>
                  </a:cubicBezTo>
                  <a:cubicBezTo>
                    <a:pt x="11736" y="14656"/>
                    <a:pt x="11708" y="14664"/>
                    <a:pt x="11787" y="14664"/>
                  </a:cubicBezTo>
                  <a:cubicBezTo>
                    <a:pt x="11790" y="14664"/>
                    <a:pt x="11792" y="14664"/>
                    <a:pt x="11796" y="14664"/>
                  </a:cubicBezTo>
                  <a:cubicBezTo>
                    <a:pt x="11799" y="14664"/>
                    <a:pt x="11802" y="14664"/>
                    <a:pt x="11806" y="14664"/>
                  </a:cubicBezTo>
                  <a:cubicBezTo>
                    <a:pt x="11978" y="14664"/>
                    <a:pt x="12131" y="14550"/>
                    <a:pt x="12172" y="14386"/>
                  </a:cubicBezTo>
                  <a:lnTo>
                    <a:pt x="13262" y="9382"/>
                  </a:lnTo>
                  <a:cubicBezTo>
                    <a:pt x="13281" y="9303"/>
                    <a:pt x="13267" y="9224"/>
                    <a:pt x="13225" y="9159"/>
                  </a:cubicBezTo>
                  <a:lnTo>
                    <a:pt x="12622" y="8170"/>
                  </a:lnTo>
                  <a:lnTo>
                    <a:pt x="14622" y="4545"/>
                  </a:lnTo>
                  <a:cubicBezTo>
                    <a:pt x="14762" y="4318"/>
                    <a:pt x="14687" y="4025"/>
                    <a:pt x="14460" y="3895"/>
                  </a:cubicBezTo>
                  <a:lnTo>
                    <a:pt x="11057" y="2025"/>
                  </a:lnTo>
                  <a:cubicBezTo>
                    <a:pt x="10987" y="1985"/>
                    <a:pt x="10909" y="1966"/>
                    <a:pt x="10831" y="1966"/>
                  </a:cubicBezTo>
                  <a:cubicBezTo>
                    <a:pt x="10691" y="1966"/>
                    <a:pt x="10553" y="2029"/>
                    <a:pt x="10463" y="2145"/>
                  </a:cubicBezTo>
                  <a:lnTo>
                    <a:pt x="9475" y="3570"/>
                  </a:lnTo>
                  <a:cubicBezTo>
                    <a:pt x="9191" y="3422"/>
                    <a:pt x="8755" y="3194"/>
                    <a:pt x="8064" y="2823"/>
                  </a:cubicBezTo>
                  <a:cubicBezTo>
                    <a:pt x="8064" y="2823"/>
                    <a:pt x="7841" y="409"/>
                    <a:pt x="7841" y="405"/>
                  </a:cubicBezTo>
                  <a:cubicBezTo>
                    <a:pt x="7808" y="173"/>
                    <a:pt x="7613" y="1"/>
                    <a:pt x="7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6169277" y="2051416"/>
              <a:ext cx="34987" cy="39701"/>
            </a:xfrm>
            <a:custGeom>
              <a:rect b="b" l="l" r="r" t="t"/>
              <a:pathLst>
                <a:path extrusionOk="0" h="1592" w="1403">
                  <a:moveTo>
                    <a:pt x="742" y="341"/>
                  </a:moveTo>
                  <a:cubicBezTo>
                    <a:pt x="760" y="341"/>
                    <a:pt x="779" y="343"/>
                    <a:pt x="799" y="347"/>
                  </a:cubicBezTo>
                  <a:cubicBezTo>
                    <a:pt x="915" y="375"/>
                    <a:pt x="976" y="445"/>
                    <a:pt x="948" y="570"/>
                  </a:cubicBezTo>
                  <a:lnTo>
                    <a:pt x="832" y="1104"/>
                  </a:lnTo>
                  <a:cubicBezTo>
                    <a:pt x="809" y="1204"/>
                    <a:pt x="748" y="1249"/>
                    <a:pt x="662" y="1249"/>
                  </a:cubicBezTo>
                  <a:cubicBezTo>
                    <a:pt x="644" y="1249"/>
                    <a:pt x="625" y="1247"/>
                    <a:pt x="604" y="1243"/>
                  </a:cubicBezTo>
                  <a:cubicBezTo>
                    <a:pt x="488" y="1215"/>
                    <a:pt x="433" y="1146"/>
                    <a:pt x="460" y="1020"/>
                  </a:cubicBezTo>
                  <a:lnTo>
                    <a:pt x="577" y="487"/>
                  </a:lnTo>
                  <a:cubicBezTo>
                    <a:pt x="599" y="387"/>
                    <a:pt x="657" y="341"/>
                    <a:pt x="742" y="341"/>
                  </a:cubicBezTo>
                  <a:close/>
                  <a:moveTo>
                    <a:pt x="683" y="0"/>
                  </a:moveTo>
                  <a:cubicBezTo>
                    <a:pt x="450" y="0"/>
                    <a:pt x="262" y="114"/>
                    <a:pt x="196" y="408"/>
                  </a:cubicBezTo>
                  <a:lnTo>
                    <a:pt x="80" y="937"/>
                  </a:lnTo>
                  <a:cubicBezTo>
                    <a:pt x="1" y="1308"/>
                    <a:pt x="214" y="1499"/>
                    <a:pt x="535" y="1568"/>
                  </a:cubicBezTo>
                  <a:cubicBezTo>
                    <a:pt x="603" y="1583"/>
                    <a:pt x="668" y="1591"/>
                    <a:pt x="730" y="1591"/>
                  </a:cubicBezTo>
                  <a:cubicBezTo>
                    <a:pt x="961" y="1591"/>
                    <a:pt x="1142" y="1479"/>
                    <a:pt x="1208" y="1183"/>
                  </a:cubicBezTo>
                  <a:lnTo>
                    <a:pt x="1324" y="654"/>
                  </a:lnTo>
                  <a:cubicBezTo>
                    <a:pt x="1403" y="282"/>
                    <a:pt x="1185" y="92"/>
                    <a:pt x="874" y="22"/>
                  </a:cubicBezTo>
                  <a:cubicBezTo>
                    <a:pt x="808" y="8"/>
                    <a:pt x="744" y="0"/>
                    <a:pt x="6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6175188" y="2056254"/>
              <a:ext cx="59875" cy="69800"/>
            </a:xfrm>
            <a:custGeom>
              <a:rect b="b" l="l" r="r" t="t"/>
              <a:pathLst>
                <a:path extrusionOk="0" h="2799" w="2401">
                  <a:moveTo>
                    <a:pt x="2130" y="0"/>
                  </a:moveTo>
                  <a:cubicBezTo>
                    <a:pt x="2062" y="0"/>
                    <a:pt x="2000" y="36"/>
                    <a:pt x="1969" y="98"/>
                  </a:cubicBezTo>
                  <a:cubicBezTo>
                    <a:pt x="1" y="2600"/>
                    <a:pt x="66" y="2484"/>
                    <a:pt x="52" y="2549"/>
                  </a:cubicBezTo>
                  <a:cubicBezTo>
                    <a:pt x="33" y="2660"/>
                    <a:pt x="107" y="2771"/>
                    <a:pt x="219" y="2795"/>
                  </a:cubicBezTo>
                  <a:cubicBezTo>
                    <a:pt x="232" y="2797"/>
                    <a:pt x="246" y="2799"/>
                    <a:pt x="259" y="2799"/>
                  </a:cubicBezTo>
                  <a:cubicBezTo>
                    <a:pt x="316" y="2799"/>
                    <a:pt x="372" y="2775"/>
                    <a:pt x="409" y="2734"/>
                  </a:cubicBezTo>
                  <a:lnTo>
                    <a:pt x="2317" y="321"/>
                  </a:lnTo>
                  <a:cubicBezTo>
                    <a:pt x="2400" y="218"/>
                    <a:pt x="2331" y="42"/>
                    <a:pt x="2173" y="5"/>
                  </a:cubicBezTo>
                  <a:cubicBezTo>
                    <a:pt x="2159" y="2"/>
                    <a:pt x="2144" y="0"/>
                    <a:pt x="2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6205636" y="2090942"/>
              <a:ext cx="35087" cy="39750"/>
            </a:xfrm>
            <a:custGeom>
              <a:rect b="b" l="l" r="r" t="t"/>
              <a:pathLst>
                <a:path extrusionOk="0" h="1594" w="1407">
                  <a:moveTo>
                    <a:pt x="735" y="342"/>
                  </a:moveTo>
                  <a:cubicBezTo>
                    <a:pt x="755" y="342"/>
                    <a:pt x="776" y="344"/>
                    <a:pt x="799" y="350"/>
                  </a:cubicBezTo>
                  <a:cubicBezTo>
                    <a:pt x="920" y="373"/>
                    <a:pt x="975" y="447"/>
                    <a:pt x="947" y="568"/>
                  </a:cubicBezTo>
                  <a:lnTo>
                    <a:pt x="947" y="573"/>
                  </a:lnTo>
                  <a:lnTo>
                    <a:pt x="831" y="1102"/>
                  </a:lnTo>
                  <a:cubicBezTo>
                    <a:pt x="813" y="1203"/>
                    <a:pt x="752" y="1249"/>
                    <a:pt x="669" y="1249"/>
                  </a:cubicBezTo>
                  <a:cubicBezTo>
                    <a:pt x="648" y="1249"/>
                    <a:pt x="627" y="1247"/>
                    <a:pt x="604" y="1241"/>
                  </a:cubicBezTo>
                  <a:cubicBezTo>
                    <a:pt x="488" y="1218"/>
                    <a:pt x="432" y="1148"/>
                    <a:pt x="460" y="1023"/>
                  </a:cubicBezTo>
                  <a:lnTo>
                    <a:pt x="576" y="489"/>
                  </a:lnTo>
                  <a:cubicBezTo>
                    <a:pt x="598" y="388"/>
                    <a:pt x="654" y="342"/>
                    <a:pt x="735" y="342"/>
                  </a:cubicBezTo>
                  <a:close/>
                  <a:moveTo>
                    <a:pt x="672" y="1"/>
                  </a:moveTo>
                  <a:cubicBezTo>
                    <a:pt x="165" y="1"/>
                    <a:pt x="189" y="551"/>
                    <a:pt x="130" y="721"/>
                  </a:cubicBezTo>
                  <a:lnTo>
                    <a:pt x="84" y="939"/>
                  </a:lnTo>
                  <a:cubicBezTo>
                    <a:pt x="0" y="1311"/>
                    <a:pt x="214" y="1501"/>
                    <a:pt x="534" y="1571"/>
                  </a:cubicBezTo>
                  <a:cubicBezTo>
                    <a:pt x="601" y="1585"/>
                    <a:pt x="666" y="1593"/>
                    <a:pt x="727" y="1593"/>
                  </a:cubicBezTo>
                  <a:cubicBezTo>
                    <a:pt x="960" y="1593"/>
                    <a:pt x="1145" y="1479"/>
                    <a:pt x="1207" y="1185"/>
                  </a:cubicBezTo>
                  <a:lnTo>
                    <a:pt x="1323" y="652"/>
                  </a:lnTo>
                  <a:cubicBezTo>
                    <a:pt x="1407" y="280"/>
                    <a:pt x="1184" y="90"/>
                    <a:pt x="873" y="25"/>
                  </a:cubicBezTo>
                  <a:cubicBezTo>
                    <a:pt x="798" y="8"/>
                    <a:pt x="732" y="1"/>
                    <a:pt x="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 name="Google Shape;2182;p56"/>
          <p:cNvGrpSpPr/>
          <p:nvPr/>
        </p:nvGrpSpPr>
        <p:grpSpPr>
          <a:xfrm>
            <a:off x="3512361" y="3532928"/>
            <a:ext cx="319998" cy="366506"/>
            <a:chOff x="3512361" y="3532928"/>
            <a:chExt cx="319998" cy="366506"/>
          </a:xfrm>
        </p:grpSpPr>
        <p:sp>
          <p:nvSpPr>
            <p:cNvPr id="2183" name="Google Shape;2183;p56"/>
            <p:cNvSpPr/>
            <p:nvPr/>
          </p:nvSpPr>
          <p:spPr>
            <a:xfrm>
              <a:off x="3512361" y="3532928"/>
              <a:ext cx="319998" cy="366506"/>
            </a:xfrm>
            <a:custGeom>
              <a:rect b="b" l="l" r="r" t="t"/>
              <a:pathLst>
                <a:path extrusionOk="0" h="14697" w="12832">
                  <a:moveTo>
                    <a:pt x="6828" y="432"/>
                  </a:moveTo>
                  <a:lnTo>
                    <a:pt x="6828" y="1207"/>
                  </a:lnTo>
                  <a:lnTo>
                    <a:pt x="5988" y="1207"/>
                  </a:lnTo>
                  <a:lnTo>
                    <a:pt x="5988" y="432"/>
                  </a:lnTo>
                  <a:close/>
                  <a:moveTo>
                    <a:pt x="9001" y="432"/>
                  </a:moveTo>
                  <a:cubicBezTo>
                    <a:pt x="8889" y="1778"/>
                    <a:pt x="7761" y="2818"/>
                    <a:pt x="6406" y="2818"/>
                  </a:cubicBezTo>
                  <a:cubicBezTo>
                    <a:pt x="5051" y="2818"/>
                    <a:pt x="3923" y="1778"/>
                    <a:pt x="3811" y="432"/>
                  </a:cubicBezTo>
                  <a:lnTo>
                    <a:pt x="5557" y="432"/>
                  </a:lnTo>
                  <a:lnTo>
                    <a:pt x="5557" y="1263"/>
                  </a:lnTo>
                  <a:cubicBezTo>
                    <a:pt x="5557" y="1472"/>
                    <a:pt x="5728" y="1639"/>
                    <a:pt x="5937" y="1639"/>
                  </a:cubicBezTo>
                  <a:lnTo>
                    <a:pt x="6880" y="1639"/>
                  </a:lnTo>
                  <a:cubicBezTo>
                    <a:pt x="7088" y="1639"/>
                    <a:pt x="7260" y="1472"/>
                    <a:pt x="7260" y="1263"/>
                  </a:cubicBezTo>
                  <a:lnTo>
                    <a:pt x="7260" y="432"/>
                  </a:lnTo>
                  <a:close/>
                  <a:moveTo>
                    <a:pt x="1040" y="1"/>
                  </a:moveTo>
                  <a:cubicBezTo>
                    <a:pt x="465" y="1"/>
                    <a:pt x="0" y="465"/>
                    <a:pt x="0" y="1040"/>
                  </a:cubicBezTo>
                  <a:lnTo>
                    <a:pt x="0" y="6341"/>
                  </a:lnTo>
                  <a:cubicBezTo>
                    <a:pt x="0" y="6485"/>
                    <a:pt x="108" y="6557"/>
                    <a:pt x="216" y="6557"/>
                  </a:cubicBezTo>
                  <a:cubicBezTo>
                    <a:pt x="324" y="6557"/>
                    <a:pt x="432" y="6485"/>
                    <a:pt x="432" y="6341"/>
                  </a:cubicBezTo>
                  <a:lnTo>
                    <a:pt x="432" y="2628"/>
                  </a:lnTo>
                  <a:cubicBezTo>
                    <a:pt x="2711" y="3844"/>
                    <a:pt x="2247" y="3570"/>
                    <a:pt x="3129" y="4085"/>
                  </a:cubicBezTo>
                  <a:cubicBezTo>
                    <a:pt x="3848" y="4512"/>
                    <a:pt x="4224" y="5343"/>
                    <a:pt x="4081" y="6165"/>
                  </a:cubicBezTo>
                  <a:cubicBezTo>
                    <a:pt x="3904" y="6197"/>
                    <a:pt x="4029" y="6169"/>
                    <a:pt x="1630" y="7762"/>
                  </a:cubicBezTo>
                  <a:cubicBezTo>
                    <a:pt x="1560" y="7803"/>
                    <a:pt x="1514" y="7873"/>
                    <a:pt x="1500" y="7952"/>
                  </a:cubicBezTo>
                  <a:lnTo>
                    <a:pt x="432" y="12826"/>
                  </a:lnTo>
                  <a:lnTo>
                    <a:pt x="432" y="7214"/>
                  </a:lnTo>
                  <a:cubicBezTo>
                    <a:pt x="432" y="7068"/>
                    <a:pt x="324" y="6995"/>
                    <a:pt x="216" y="6995"/>
                  </a:cubicBezTo>
                  <a:cubicBezTo>
                    <a:pt x="108" y="6995"/>
                    <a:pt x="0" y="7068"/>
                    <a:pt x="0" y="7214"/>
                  </a:cubicBezTo>
                  <a:lnTo>
                    <a:pt x="0" y="13657"/>
                  </a:lnTo>
                  <a:cubicBezTo>
                    <a:pt x="0" y="14232"/>
                    <a:pt x="465" y="14696"/>
                    <a:pt x="1040" y="14696"/>
                  </a:cubicBezTo>
                  <a:lnTo>
                    <a:pt x="11777" y="14696"/>
                  </a:lnTo>
                  <a:cubicBezTo>
                    <a:pt x="12352" y="14696"/>
                    <a:pt x="12816" y="14232"/>
                    <a:pt x="12816" y="13657"/>
                  </a:cubicBezTo>
                  <a:lnTo>
                    <a:pt x="12816" y="1764"/>
                  </a:lnTo>
                  <a:cubicBezTo>
                    <a:pt x="12821" y="1639"/>
                    <a:pt x="12724" y="1537"/>
                    <a:pt x="12603" y="1537"/>
                  </a:cubicBezTo>
                  <a:cubicBezTo>
                    <a:pt x="12482" y="1537"/>
                    <a:pt x="12385" y="1634"/>
                    <a:pt x="12385" y="1755"/>
                  </a:cubicBezTo>
                  <a:lnTo>
                    <a:pt x="12385" y="13647"/>
                  </a:lnTo>
                  <a:cubicBezTo>
                    <a:pt x="12385" y="13982"/>
                    <a:pt x="12111" y="14255"/>
                    <a:pt x="11777" y="14255"/>
                  </a:cubicBezTo>
                  <a:lnTo>
                    <a:pt x="1040" y="14255"/>
                  </a:lnTo>
                  <a:cubicBezTo>
                    <a:pt x="701" y="14255"/>
                    <a:pt x="432" y="13982"/>
                    <a:pt x="432" y="13647"/>
                  </a:cubicBezTo>
                  <a:lnTo>
                    <a:pt x="432" y="13197"/>
                  </a:lnTo>
                  <a:cubicBezTo>
                    <a:pt x="492" y="13304"/>
                    <a:pt x="595" y="13383"/>
                    <a:pt x="715" y="13411"/>
                  </a:cubicBezTo>
                  <a:cubicBezTo>
                    <a:pt x="4442" y="14218"/>
                    <a:pt x="4517" y="14246"/>
                    <a:pt x="4580" y="14246"/>
                  </a:cubicBezTo>
                  <a:cubicBezTo>
                    <a:pt x="4585" y="14246"/>
                    <a:pt x="4590" y="14246"/>
                    <a:pt x="4596" y="14246"/>
                  </a:cubicBezTo>
                  <a:cubicBezTo>
                    <a:pt x="4599" y="14246"/>
                    <a:pt x="4603" y="14246"/>
                    <a:pt x="4606" y="14246"/>
                  </a:cubicBezTo>
                  <a:cubicBezTo>
                    <a:pt x="4778" y="14246"/>
                    <a:pt x="4931" y="14131"/>
                    <a:pt x="4972" y="13963"/>
                  </a:cubicBezTo>
                  <a:lnTo>
                    <a:pt x="5724" y="10519"/>
                  </a:lnTo>
                  <a:cubicBezTo>
                    <a:pt x="5761" y="10358"/>
                    <a:pt x="5634" y="10259"/>
                    <a:pt x="5509" y="10259"/>
                  </a:cubicBezTo>
                  <a:cubicBezTo>
                    <a:pt x="5417" y="10259"/>
                    <a:pt x="5327" y="10311"/>
                    <a:pt x="5301" y="10431"/>
                  </a:cubicBezTo>
                  <a:lnTo>
                    <a:pt x="4563" y="13805"/>
                  </a:lnTo>
                  <a:lnTo>
                    <a:pt x="836" y="12993"/>
                  </a:lnTo>
                  <a:lnTo>
                    <a:pt x="1908" y="8091"/>
                  </a:lnTo>
                  <a:cubicBezTo>
                    <a:pt x="3975" y="6710"/>
                    <a:pt x="4141" y="6582"/>
                    <a:pt x="4180" y="6582"/>
                  </a:cubicBezTo>
                  <a:cubicBezTo>
                    <a:pt x="4187" y="6582"/>
                    <a:pt x="4190" y="6585"/>
                    <a:pt x="4197" y="6587"/>
                  </a:cubicBezTo>
                  <a:cubicBezTo>
                    <a:pt x="4252" y="6606"/>
                    <a:pt x="4141" y="6471"/>
                    <a:pt x="5636" y="8904"/>
                  </a:cubicBezTo>
                  <a:lnTo>
                    <a:pt x="5487" y="9586"/>
                  </a:lnTo>
                  <a:cubicBezTo>
                    <a:pt x="5452" y="9748"/>
                    <a:pt x="5580" y="9847"/>
                    <a:pt x="5705" y="9847"/>
                  </a:cubicBezTo>
                  <a:cubicBezTo>
                    <a:pt x="5795" y="9847"/>
                    <a:pt x="5884" y="9795"/>
                    <a:pt x="5909" y="9679"/>
                  </a:cubicBezTo>
                  <a:cubicBezTo>
                    <a:pt x="6077" y="8904"/>
                    <a:pt x="6077" y="8941"/>
                    <a:pt x="6077" y="8880"/>
                  </a:cubicBezTo>
                  <a:cubicBezTo>
                    <a:pt x="6077" y="8825"/>
                    <a:pt x="6063" y="8769"/>
                    <a:pt x="6030" y="8718"/>
                  </a:cubicBezTo>
                  <a:cubicBezTo>
                    <a:pt x="4535" y="6290"/>
                    <a:pt x="4610" y="6360"/>
                    <a:pt x="4498" y="6267"/>
                  </a:cubicBezTo>
                  <a:cubicBezTo>
                    <a:pt x="4693" y="5255"/>
                    <a:pt x="4234" y="4234"/>
                    <a:pt x="3347" y="3709"/>
                  </a:cubicBezTo>
                  <a:cubicBezTo>
                    <a:pt x="2433" y="3171"/>
                    <a:pt x="2929" y="3468"/>
                    <a:pt x="432" y="2131"/>
                  </a:cubicBezTo>
                  <a:lnTo>
                    <a:pt x="432" y="1036"/>
                  </a:lnTo>
                  <a:cubicBezTo>
                    <a:pt x="432" y="701"/>
                    <a:pt x="706" y="432"/>
                    <a:pt x="1040" y="432"/>
                  </a:cubicBezTo>
                  <a:lnTo>
                    <a:pt x="2224" y="432"/>
                  </a:lnTo>
                  <a:cubicBezTo>
                    <a:pt x="2340" y="2656"/>
                    <a:pt x="4178" y="4406"/>
                    <a:pt x="6411" y="4406"/>
                  </a:cubicBezTo>
                  <a:cubicBezTo>
                    <a:pt x="7966" y="4406"/>
                    <a:pt x="9395" y="3542"/>
                    <a:pt x="10120" y="2168"/>
                  </a:cubicBezTo>
                  <a:cubicBezTo>
                    <a:pt x="10210" y="1996"/>
                    <a:pt x="10064" y="1847"/>
                    <a:pt x="9918" y="1847"/>
                  </a:cubicBezTo>
                  <a:cubicBezTo>
                    <a:pt x="9848" y="1847"/>
                    <a:pt x="9778" y="1881"/>
                    <a:pt x="9734" y="1964"/>
                  </a:cubicBezTo>
                  <a:cubicBezTo>
                    <a:pt x="9076" y="3217"/>
                    <a:pt x="7785" y="3971"/>
                    <a:pt x="6411" y="3971"/>
                  </a:cubicBezTo>
                  <a:cubicBezTo>
                    <a:pt x="6147" y="3971"/>
                    <a:pt x="5879" y="3943"/>
                    <a:pt x="5612" y="3886"/>
                  </a:cubicBezTo>
                  <a:cubicBezTo>
                    <a:pt x="3964" y="3528"/>
                    <a:pt x="2753" y="2117"/>
                    <a:pt x="2655" y="432"/>
                  </a:cubicBezTo>
                  <a:lnTo>
                    <a:pt x="3380" y="432"/>
                  </a:lnTo>
                  <a:cubicBezTo>
                    <a:pt x="3496" y="2020"/>
                    <a:pt x="4819" y="3245"/>
                    <a:pt x="6411" y="3245"/>
                  </a:cubicBezTo>
                  <a:cubicBezTo>
                    <a:pt x="7998" y="3245"/>
                    <a:pt x="9321" y="2020"/>
                    <a:pt x="9437" y="432"/>
                  </a:cubicBezTo>
                  <a:lnTo>
                    <a:pt x="10161" y="432"/>
                  </a:lnTo>
                  <a:cubicBezTo>
                    <a:pt x="10147" y="692"/>
                    <a:pt x="10106" y="952"/>
                    <a:pt x="10036" y="1203"/>
                  </a:cubicBezTo>
                  <a:cubicBezTo>
                    <a:pt x="9989" y="1370"/>
                    <a:pt x="10120" y="1478"/>
                    <a:pt x="10250" y="1478"/>
                  </a:cubicBezTo>
                  <a:cubicBezTo>
                    <a:pt x="10336" y="1478"/>
                    <a:pt x="10422" y="1430"/>
                    <a:pt x="10454" y="1319"/>
                  </a:cubicBezTo>
                  <a:cubicBezTo>
                    <a:pt x="10533" y="1031"/>
                    <a:pt x="10579" y="734"/>
                    <a:pt x="10593" y="432"/>
                  </a:cubicBezTo>
                  <a:lnTo>
                    <a:pt x="11781" y="432"/>
                  </a:lnTo>
                  <a:cubicBezTo>
                    <a:pt x="12074" y="432"/>
                    <a:pt x="12324" y="641"/>
                    <a:pt x="12375" y="929"/>
                  </a:cubicBezTo>
                  <a:cubicBezTo>
                    <a:pt x="12398" y="1052"/>
                    <a:pt x="12491" y="1108"/>
                    <a:pt x="12586" y="1108"/>
                  </a:cubicBezTo>
                  <a:cubicBezTo>
                    <a:pt x="12708" y="1108"/>
                    <a:pt x="12831" y="1014"/>
                    <a:pt x="12803" y="855"/>
                  </a:cubicBezTo>
                  <a:cubicBezTo>
                    <a:pt x="12710" y="358"/>
                    <a:pt x="12283" y="1"/>
                    <a:pt x="11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3703482" y="3682254"/>
              <a:ext cx="100498" cy="126583"/>
            </a:xfrm>
            <a:custGeom>
              <a:rect b="b" l="l" r="r" t="t"/>
              <a:pathLst>
                <a:path extrusionOk="0" h="5076" w="4030">
                  <a:moveTo>
                    <a:pt x="3597" y="432"/>
                  </a:moveTo>
                  <a:lnTo>
                    <a:pt x="3597" y="3528"/>
                  </a:lnTo>
                  <a:cubicBezTo>
                    <a:pt x="3597" y="3607"/>
                    <a:pt x="3556" y="3681"/>
                    <a:pt x="3491" y="3723"/>
                  </a:cubicBezTo>
                  <a:lnTo>
                    <a:pt x="2145" y="4600"/>
                  </a:lnTo>
                  <a:cubicBezTo>
                    <a:pt x="2105" y="4626"/>
                    <a:pt x="2060" y="4639"/>
                    <a:pt x="2015" y="4639"/>
                  </a:cubicBezTo>
                  <a:cubicBezTo>
                    <a:pt x="1970" y="4639"/>
                    <a:pt x="1926" y="4626"/>
                    <a:pt x="1889" y="4600"/>
                  </a:cubicBezTo>
                  <a:lnTo>
                    <a:pt x="538" y="3723"/>
                  </a:lnTo>
                  <a:cubicBezTo>
                    <a:pt x="473" y="3681"/>
                    <a:pt x="432" y="3607"/>
                    <a:pt x="432" y="3528"/>
                  </a:cubicBezTo>
                  <a:lnTo>
                    <a:pt x="432" y="432"/>
                  </a:lnTo>
                  <a:close/>
                  <a:moveTo>
                    <a:pt x="390" y="0"/>
                  </a:moveTo>
                  <a:cubicBezTo>
                    <a:pt x="176" y="0"/>
                    <a:pt x="0" y="172"/>
                    <a:pt x="0" y="390"/>
                  </a:cubicBezTo>
                  <a:lnTo>
                    <a:pt x="0" y="3528"/>
                  </a:lnTo>
                  <a:cubicBezTo>
                    <a:pt x="0" y="3756"/>
                    <a:pt x="116" y="3965"/>
                    <a:pt x="302" y="4090"/>
                  </a:cubicBezTo>
                  <a:lnTo>
                    <a:pt x="1653" y="4967"/>
                  </a:lnTo>
                  <a:cubicBezTo>
                    <a:pt x="1762" y="5039"/>
                    <a:pt x="1888" y="5075"/>
                    <a:pt x="2015" y="5075"/>
                  </a:cubicBezTo>
                  <a:cubicBezTo>
                    <a:pt x="2142" y="5075"/>
                    <a:pt x="2270" y="5039"/>
                    <a:pt x="2381" y="4967"/>
                  </a:cubicBezTo>
                  <a:lnTo>
                    <a:pt x="3727" y="4090"/>
                  </a:lnTo>
                  <a:cubicBezTo>
                    <a:pt x="3913" y="3965"/>
                    <a:pt x="4029" y="3756"/>
                    <a:pt x="4029" y="3528"/>
                  </a:cubicBezTo>
                  <a:lnTo>
                    <a:pt x="4029" y="390"/>
                  </a:lnTo>
                  <a:cubicBezTo>
                    <a:pt x="4029" y="172"/>
                    <a:pt x="3853" y="0"/>
                    <a:pt x="3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3559468" y="3755894"/>
              <a:ext cx="35212" cy="39825"/>
            </a:xfrm>
            <a:custGeom>
              <a:rect b="b" l="l" r="r" t="t"/>
              <a:pathLst>
                <a:path extrusionOk="0" h="1597" w="1412">
                  <a:moveTo>
                    <a:pt x="746" y="342"/>
                  </a:moveTo>
                  <a:cubicBezTo>
                    <a:pt x="764" y="342"/>
                    <a:pt x="783" y="344"/>
                    <a:pt x="804" y="348"/>
                  </a:cubicBezTo>
                  <a:cubicBezTo>
                    <a:pt x="920" y="376"/>
                    <a:pt x="975" y="445"/>
                    <a:pt x="952" y="571"/>
                  </a:cubicBezTo>
                  <a:lnTo>
                    <a:pt x="836" y="1104"/>
                  </a:lnTo>
                  <a:cubicBezTo>
                    <a:pt x="813" y="1208"/>
                    <a:pt x="752" y="1254"/>
                    <a:pt x="666" y="1254"/>
                  </a:cubicBezTo>
                  <a:cubicBezTo>
                    <a:pt x="648" y="1254"/>
                    <a:pt x="629" y="1252"/>
                    <a:pt x="609" y="1248"/>
                  </a:cubicBezTo>
                  <a:cubicBezTo>
                    <a:pt x="493" y="1220"/>
                    <a:pt x="437" y="1151"/>
                    <a:pt x="460" y="1025"/>
                  </a:cubicBezTo>
                  <a:lnTo>
                    <a:pt x="465" y="1025"/>
                  </a:lnTo>
                  <a:lnTo>
                    <a:pt x="581" y="492"/>
                  </a:lnTo>
                  <a:cubicBezTo>
                    <a:pt x="600" y="388"/>
                    <a:pt x="660" y="342"/>
                    <a:pt x="746" y="342"/>
                  </a:cubicBezTo>
                  <a:close/>
                  <a:moveTo>
                    <a:pt x="679" y="0"/>
                  </a:moveTo>
                  <a:cubicBezTo>
                    <a:pt x="449" y="0"/>
                    <a:pt x="262" y="112"/>
                    <a:pt x="200" y="408"/>
                  </a:cubicBezTo>
                  <a:lnTo>
                    <a:pt x="84" y="942"/>
                  </a:lnTo>
                  <a:cubicBezTo>
                    <a:pt x="1" y="1313"/>
                    <a:pt x="214" y="1504"/>
                    <a:pt x="534" y="1573"/>
                  </a:cubicBezTo>
                  <a:cubicBezTo>
                    <a:pt x="602" y="1588"/>
                    <a:pt x="668" y="1596"/>
                    <a:pt x="730" y="1596"/>
                  </a:cubicBezTo>
                  <a:cubicBezTo>
                    <a:pt x="962" y="1596"/>
                    <a:pt x="1146" y="1484"/>
                    <a:pt x="1212" y="1188"/>
                  </a:cubicBezTo>
                  <a:lnTo>
                    <a:pt x="1328" y="654"/>
                  </a:lnTo>
                  <a:cubicBezTo>
                    <a:pt x="1412" y="278"/>
                    <a:pt x="1189" y="92"/>
                    <a:pt x="873" y="23"/>
                  </a:cubicBezTo>
                  <a:cubicBezTo>
                    <a:pt x="806" y="8"/>
                    <a:pt x="741" y="0"/>
                    <a:pt x="6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3565029" y="3760608"/>
              <a:ext cx="61147" cy="70174"/>
            </a:xfrm>
            <a:custGeom>
              <a:rect b="b" l="l" r="r" t="t"/>
              <a:pathLst>
                <a:path extrusionOk="0" h="2814" w="2452">
                  <a:moveTo>
                    <a:pt x="2153" y="1"/>
                  </a:moveTo>
                  <a:cubicBezTo>
                    <a:pt x="2103" y="1"/>
                    <a:pt x="2055" y="20"/>
                    <a:pt x="2020" y="66"/>
                  </a:cubicBezTo>
                  <a:cubicBezTo>
                    <a:pt x="0" y="2628"/>
                    <a:pt x="79" y="2503"/>
                    <a:pt x="65" y="2563"/>
                  </a:cubicBezTo>
                  <a:cubicBezTo>
                    <a:pt x="47" y="2675"/>
                    <a:pt x="121" y="2786"/>
                    <a:pt x="237" y="2809"/>
                  </a:cubicBezTo>
                  <a:cubicBezTo>
                    <a:pt x="251" y="2812"/>
                    <a:pt x="265" y="2814"/>
                    <a:pt x="279" y="2814"/>
                  </a:cubicBezTo>
                  <a:cubicBezTo>
                    <a:pt x="332" y="2814"/>
                    <a:pt x="387" y="2793"/>
                    <a:pt x="427" y="2749"/>
                  </a:cubicBezTo>
                  <a:cubicBezTo>
                    <a:pt x="2451" y="177"/>
                    <a:pt x="2358" y="335"/>
                    <a:pt x="2377" y="256"/>
                  </a:cubicBezTo>
                  <a:cubicBezTo>
                    <a:pt x="2407" y="118"/>
                    <a:pt x="2275" y="1"/>
                    <a:pt x="2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3595927" y="3795470"/>
              <a:ext cx="35212" cy="39925"/>
            </a:xfrm>
            <a:custGeom>
              <a:rect b="b" l="l" r="r" t="t"/>
              <a:pathLst>
                <a:path extrusionOk="0" h="1601" w="1412">
                  <a:moveTo>
                    <a:pt x="746" y="347"/>
                  </a:moveTo>
                  <a:cubicBezTo>
                    <a:pt x="764" y="347"/>
                    <a:pt x="783" y="349"/>
                    <a:pt x="804" y="353"/>
                  </a:cubicBezTo>
                  <a:cubicBezTo>
                    <a:pt x="920" y="381"/>
                    <a:pt x="980" y="450"/>
                    <a:pt x="952" y="576"/>
                  </a:cubicBezTo>
                  <a:lnTo>
                    <a:pt x="836" y="1110"/>
                  </a:lnTo>
                  <a:cubicBezTo>
                    <a:pt x="814" y="1210"/>
                    <a:pt x="756" y="1257"/>
                    <a:pt x="673" y="1257"/>
                  </a:cubicBezTo>
                  <a:cubicBezTo>
                    <a:pt x="653" y="1257"/>
                    <a:pt x="632" y="1254"/>
                    <a:pt x="609" y="1249"/>
                  </a:cubicBezTo>
                  <a:cubicBezTo>
                    <a:pt x="493" y="1226"/>
                    <a:pt x="437" y="1151"/>
                    <a:pt x="465" y="1031"/>
                  </a:cubicBezTo>
                  <a:lnTo>
                    <a:pt x="581" y="492"/>
                  </a:lnTo>
                  <a:cubicBezTo>
                    <a:pt x="604" y="393"/>
                    <a:pt x="662" y="347"/>
                    <a:pt x="746" y="347"/>
                  </a:cubicBezTo>
                  <a:close/>
                  <a:moveTo>
                    <a:pt x="685" y="1"/>
                  </a:moveTo>
                  <a:cubicBezTo>
                    <a:pt x="450" y="1"/>
                    <a:pt x="263" y="115"/>
                    <a:pt x="200" y="409"/>
                  </a:cubicBezTo>
                  <a:lnTo>
                    <a:pt x="84" y="947"/>
                  </a:lnTo>
                  <a:cubicBezTo>
                    <a:pt x="1" y="1318"/>
                    <a:pt x="219" y="1509"/>
                    <a:pt x="539" y="1578"/>
                  </a:cubicBezTo>
                  <a:cubicBezTo>
                    <a:pt x="605" y="1593"/>
                    <a:pt x="669" y="1601"/>
                    <a:pt x="730" y="1601"/>
                  </a:cubicBezTo>
                  <a:cubicBezTo>
                    <a:pt x="962" y="1601"/>
                    <a:pt x="1150" y="1487"/>
                    <a:pt x="1212" y="1193"/>
                  </a:cubicBezTo>
                  <a:lnTo>
                    <a:pt x="1328" y="659"/>
                  </a:lnTo>
                  <a:cubicBezTo>
                    <a:pt x="1412" y="283"/>
                    <a:pt x="1194" y="93"/>
                    <a:pt x="878" y="23"/>
                  </a:cubicBezTo>
                  <a:cubicBezTo>
                    <a:pt x="811" y="9"/>
                    <a:pt x="747"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 name="Google Shape;2188;p56"/>
          <p:cNvGrpSpPr/>
          <p:nvPr/>
        </p:nvGrpSpPr>
        <p:grpSpPr>
          <a:xfrm>
            <a:off x="2871642" y="1817552"/>
            <a:ext cx="365833" cy="364885"/>
            <a:chOff x="2871642" y="1817552"/>
            <a:chExt cx="365833" cy="364885"/>
          </a:xfrm>
        </p:grpSpPr>
        <p:sp>
          <p:nvSpPr>
            <p:cNvPr id="2189" name="Google Shape;2189;p56"/>
            <p:cNvSpPr/>
            <p:nvPr/>
          </p:nvSpPr>
          <p:spPr>
            <a:xfrm>
              <a:off x="2871642" y="1817552"/>
              <a:ext cx="365833" cy="300946"/>
            </a:xfrm>
            <a:custGeom>
              <a:rect b="b" l="l" r="r" t="t"/>
              <a:pathLst>
                <a:path extrusionOk="0" h="12068" w="14670">
                  <a:moveTo>
                    <a:pt x="3700" y="437"/>
                  </a:moveTo>
                  <a:lnTo>
                    <a:pt x="3844" y="1417"/>
                  </a:lnTo>
                  <a:lnTo>
                    <a:pt x="474" y="1417"/>
                  </a:lnTo>
                  <a:lnTo>
                    <a:pt x="623" y="437"/>
                  </a:lnTo>
                  <a:close/>
                  <a:moveTo>
                    <a:pt x="563" y="1"/>
                  </a:moveTo>
                  <a:cubicBezTo>
                    <a:pt x="382" y="1"/>
                    <a:pt x="228" y="131"/>
                    <a:pt x="205" y="307"/>
                  </a:cubicBezTo>
                  <a:cubicBezTo>
                    <a:pt x="151" y="655"/>
                    <a:pt x="1" y="1637"/>
                    <a:pt x="5" y="1637"/>
                  </a:cubicBezTo>
                  <a:cubicBezTo>
                    <a:pt x="5" y="1637"/>
                    <a:pt x="5" y="1636"/>
                    <a:pt x="6" y="1635"/>
                  </a:cubicBezTo>
                  <a:lnTo>
                    <a:pt x="6" y="11085"/>
                  </a:lnTo>
                  <a:cubicBezTo>
                    <a:pt x="6" y="11232"/>
                    <a:pt x="115" y="11305"/>
                    <a:pt x="224" y="11305"/>
                  </a:cubicBezTo>
                  <a:cubicBezTo>
                    <a:pt x="333" y="11305"/>
                    <a:pt x="442" y="11232"/>
                    <a:pt x="442" y="11085"/>
                  </a:cubicBezTo>
                  <a:lnTo>
                    <a:pt x="442" y="3617"/>
                  </a:lnTo>
                  <a:lnTo>
                    <a:pt x="14233" y="3617"/>
                  </a:lnTo>
                  <a:lnTo>
                    <a:pt x="14233" y="11851"/>
                  </a:lnTo>
                  <a:cubicBezTo>
                    <a:pt x="14233" y="11995"/>
                    <a:pt x="14342" y="12067"/>
                    <a:pt x="14451" y="12067"/>
                  </a:cubicBezTo>
                  <a:cubicBezTo>
                    <a:pt x="14560" y="12067"/>
                    <a:pt x="14669" y="11995"/>
                    <a:pt x="14669" y="11851"/>
                  </a:cubicBezTo>
                  <a:lnTo>
                    <a:pt x="14669" y="1779"/>
                  </a:lnTo>
                  <a:cubicBezTo>
                    <a:pt x="14669" y="1579"/>
                    <a:pt x="14507" y="1417"/>
                    <a:pt x="14307" y="1417"/>
                  </a:cubicBezTo>
                  <a:lnTo>
                    <a:pt x="8124" y="1417"/>
                  </a:lnTo>
                  <a:cubicBezTo>
                    <a:pt x="7832" y="1417"/>
                    <a:pt x="7832" y="1853"/>
                    <a:pt x="8124" y="1853"/>
                  </a:cubicBezTo>
                  <a:lnTo>
                    <a:pt x="14233" y="1853"/>
                  </a:lnTo>
                  <a:lnTo>
                    <a:pt x="14233" y="3185"/>
                  </a:lnTo>
                  <a:lnTo>
                    <a:pt x="442" y="3185"/>
                  </a:lnTo>
                  <a:lnTo>
                    <a:pt x="442" y="1853"/>
                  </a:lnTo>
                  <a:lnTo>
                    <a:pt x="7256" y="1853"/>
                  </a:lnTo>
                  <a:cubicBezTo>
                    <a:pt x="7544" y="1853"/>
                    <a:pt x="7544" y="1417"/>
                    <a:pt x="7256" y="1417"/>
                  </a:cubicBezTo>
                  <a:lnTo>
                    <a:pt x="4285" y="1417"/>
                  </a:lnTo>
                  <a:lnTo>
                    <a:pt x="4118" y="307"/>
                  </a:lnTo>
                  <a:cubicBezTo>
                    <a:pt x="4090" y="131"/>
                    <a:pt x="3942" y="1"/>
                    <a:pt x="3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2871767" y="2110244"/>
              <a:ext cx="365708" cy="72194"/>
            </a:xfrm>
            <a:custGeom>
              <a:rect b="b" l="l" r="r" t="t"/>
              <a:pathLst>
                <a:path extrusionOk="0" h="2895" w="14665">
                  <a:moveTo>
                    <a:pt x="219" y="1"/>
                  </a:moveTo>
                  <a:cubicBezTo>
                    <a:pt x="110" y="1"/>
                    <a:pt x="1" y="73"/>
                    <a:pt x="1" y="216"/>
                  </a:cubicBezTo>
                  <a:lnTo>
                    <a:pt x="1" y="2537"/>
                  </a:lnTo>
                  <a:cubicBezTo>
                    <a:pt x="1" y="2732"/>
                    <a:pt x="163" y="2895"/>
                    <a:pt x="363" y="2895"/>
                  </a:cubicBezTo>
                  <a:lnTo>
                    <a:pt x="14302" y="2895"/>
                  </a:lnTo>
                  <a:cubicBezTo>
                    <a:pt x="14502" y="2895"/>
                    <a:pt x="14664" y="2732"/>
                    <a:pt x="14664" y="2537"/>
                  </a:cubicBezTo>
                  <a:lnTo>
                    <a:pt x="14664" y="982"/>
                  </a:lnTo>
                  <a:cubicBezTo>
                    <a:pt x="14664" y="862"/>
                    <a:pt x="14567" y="764"/>
                    <a:pt x="14446" y="764"/>
                  </a:cubicBezTo>
                  <a:cubicBezTo>
                    <a:pt x="14325" y="764"/>
                    <a:pt x="14228" y="862"/>
                    <a:pt x="14228" y="982"/>
                  </a:cubicBezTo>
                  <a:lnTo>
                    <a:pt x="14228" y="2463"/>
                  </a:lnTo>
                  <a:lnTo>
                    <a:pt x="437" y="2463"/>
                  </a:lnTo>
                  <a:lnTo>
                    <a:pt x="437" y="216"/>
                  </a:lnTo>
                  <a:cubicBezTo>
                    <a:pt x="437" y="73"/>
                    <a:pt x="32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2890295" y="1874510"/>
              <a:ext cx="300647" cy="10898"/>
            </a:xfrm>
            <a:custGeom>
              <a:rect b="b" l="l" r="r" t="t"/>
              <a:pathLst>
                <a:path extrusionOk="0" h="437" w="12056">
                  <a:moveTo>
                    <a:pt x="218" y="1"/>
                  </a:moveTo>
                  <a:cubicBezTo>
                    <a:pt x="98" y="1"/>
                    <a:pt x="0" y="98"/>
                    <a:pt x="0" y="219"/>
                  </a:cubicBezTo>
                  <a:cubicBezTo>
                    <a:pt x="0" y="339"/>
                    <a:pt x="98" y="437"/>
                    <a:pt x="218" y="437"/>
                  </a:cubicBezTo>
                  <a:lnTo>
                    <a:pt x="11763" y="437"/>
                  </a:lnTo>
                  <a:cubicBezTo>
                    <a:pt x="12055" y="437"/>
                    <a:pt x="12055" y="1"/>
                    <a:pt x="117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3196578" y="1872764"/>
              <a:ext cx="16933" cy="14489"/>
            </a:xfrm>
            <a:custGeom>
              <a:rect b="b" l="l" r="r" t="t"/>
              <a:pathLst>
                <a:path extrusionOk="0" h="581" w="679">
                  <a:moveTo>
                    <a:pt x="390" y="1"/>
                  </a:moveTo>
                  <a:cubicBezTo>
                    <a:pt x="130" y="1"/>
                    <a:pt x="1" y="312"/>
                    <a:pt x="182" y="493"/>
                  </a:cubicBezTo>
                  <a:cubicBezTo>
                    <a:pt x="242" y="553"/>
                    <a:pt x="316" y="580"/>
                    <a:pt x="387" y="580"/>
                  </a:cubicBezTo>
                  <a:cubicBezTo>
                    <a:pt x="537" y="580"/>
                    <a:pt x="678" y="464"/>
                    <a:pt x="678" y="289"/>
                  </a:cubicBezTo>
                  <a:cubicBezTo>
                    <a:pt x="678" y="126"/>
                    <a:pt x="548"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3101092" y="2047451"/>
              <a:ext cx="33242" cy="64389"/>
            </a:xfrm>
            <a:custGeom>
              <a:rect b="b" l="l" r="r" t="t"/>
              <a:pathLst>
                <a:path extrusionOk="0" h="2582" w="1333">
                  <a:moveTo>
                    <a:pt x="664" y="437"/>
                  </a:moveTo>
                  <a:cubicBezTo>
                    <a:pt x="873" y="437"/>
                    <a:pt x="901" y="497"/>
                    <a:pt x="901" y="636"/>
                  </a:cubicBezTo>
                  <a:lnTo>
                    <a:pt x="901" y="1941"/>
                  </a:lnTo>
                  <a:cubicBezTo>
                    <a:pt x="901" y="2080"/>
                    <a:pt x="877" y="2145"/>
                    <a:pt x="664" y="2145"/>
                  </a:cubicBezTo>
                  <a:cubicBezTo>
                    <a:pt x="450" y="2145"/>
                    <a:pt x="436" y="2089"/>
                    <a:pt x="436" y="1941"/>
                  </a:cubicBezTo>
                  <a:lnTo>
                    <a:pt x="436" y="636"/>
                  </a:lnTo>
                  <a:cubicBezTo>
                    <a:pt x="436" y="488"/>
                    <a:pt x="455" y="437"/>
                    <a:pt x="664" y="437"/>
                  </a:cubicBezTo>
                  <a:close/>
                  <a:moveTo>
                    <a:pt x="664" y="0"/>
                  </a:moveTo>
                  <a:cubicBezTo>
                    <a:pt x="237" y="0"/>
                    <a:pt x="0" y="228"/>
                    <a:pt x="0" y="636"/>
                  </a:cubicBezTo>
                  <a:lnTo>
                    <a:pt x="0" y="1941"/>
                  </a:lnTo>
                  <a:cubicBezTo>
                    <a:pt x="0" y="2354"/>
                    <a:pt x="237" y="2581"/>
                    <a:pt x="664" y="2581"/>
                  </a:cubicBezTo>
                  <a:cubicBezTo>
                    <a:pt x="1091" y="2581"/>
                    <a:pt x="1332" y="2349"/>
                    <a:pt x="1332" y="1941"/>
                  </a:cubicBezTo>
                  <a:lnTo>
                    <a:pt x="1332" y="636"/>
                  </a:lnTo>
                  <a:cubicBezTo>
                    <a:pt x="1332" y="233"/>
                    <a:pt x="1091" y="0"/>
                    <a:pt x="6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3079895" y="2028349"/>
              <a:ext cx="75261" cy="102468"/>
            </a:xfrm>
            <a:custGeom>
              <a:rect b="b" l="l" r="r" t="t"/>
              <a:pathLst>
                <a:path extrusionOk="0" h="4109" w="3018">
                  <a:moveTo>
                    <a:pt x="1514" y="437"/>
                  </a:moveTo>
                  <a:cubicBezTo>
                    <a:pt x="2224" y="437"/>
                    <a:pt x="2586" y="762"/>
                    <a:pt x="2586" y="1402"/>
                  </a:cubicBezTo>
                  <a:lnTo>
                    <a:pt x="2586" y="2707"/>
                  </a:lnTo>
                  <a:cubicBezTo>
                    <a:pt x="2586" y="3352"/>
                    <a:pt x="2224" y="3677"/>
                    <a:pt x="1514" y="3677"/>
                  </a:cubicBezTo>
                  <a:cubicBezTo>
                    <a:pt x="799" y="3677"/>
                    <a:pt x="437" y="3352"/>
                    <a:pt x="437" y="2707"/>
                  </a:cubicBezTo>
                  <a:lnTo>
                    <a:pt x="437" y="1402"/>
                  </a:lnTo>
                  <a:cubicBezTo>
                    <a:pt x="437" y="762"/>
                    <a:pt x="799" y="437"/>
                    <a:pt x="1514" y="437"/>
                  </a:cubicBezTo>
                  <a:close/>
                  <a:moveTo>
                    <a:pt x="1509" y="1"/>
                  </a:moveTo>
                  <a:cubicBezTo>
                    <a:pt x="1040" y="1"/>
                    <a:pt x="669" y="126"/>
                    <a:pt x="409" y="367"/>
                  </a:cubicBezTo>
                  <a:cubicBezTo>
                    <a:pt x="140" y="613"/>
                    <a:pt x="1" y="961"/>
                    <a:pt x="1" y="1402"/>
                  </a:cubicBezTo>
                  <a:lnTo>
                    <a:pt x="1" y="2707"/>
                  </a:lnTo>
                  <a:cubicBezTo>
                    <a:pt x="1" y="3570"/>
                    <a:pt x="530" y="4109"/>
                    <a:pt x="1509" y="4109"/>
                  </a:cubicBezTo>
                  <a:cubicBezTo>
                    <a:pt x="2489" y="4109"/>
                    <a:pt x="3018" y="3570"/>
                    <a:pt x="3018" y="2707"/>
                  </a:cubicBezTo>
                  <a:lnTo>
                    <a:pt x="3018" y="1402"/>
                  </a:lnTo>
                  <a:cubicBezTo>
                    <a:pt x="3018" y="544"/>
                    <a:pt x="2493" y="1"/>
                    <a:pt x="1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2953961" y="1953686"/>
              <a:ext cx="75261" cy="102468"/>
            </a:xfrm>
            <a:custGeom>
              <a:rect b="b" l="l" r="r" t="t"/>
              <a:pathLst>
                <a:path extrusionOk="0" h="4109" w="3018">
                  <a:moveTo>
                    <a:pt x="1509" y="437"/>
                  </a:moveTo>
                  <a:cubicBezTo>
                    <a:pt x="2224" y="437"/>
                    <a:pt x="2586" y="762"/>
                    <a:pt x="2586" y="1402"/>
                  </a:cubicBezTo>
                  <a:lnTo>
                    <a:pt x="2586" y="2707"/>
                  </a:lnTo>
                  <a:cubicBezTo>
                    <a:pt x="2586" y="3347"/>
                    <a:pt x="2224" y="3672"/>
                    <a:pt x="1509" y="3672"/>
                  </a:cubicBezTo>
                  <a:cubicBezTo>
                    <a:pt x="799" y="3672"/>
                    <a:pt x="437" y="3347"/>
                    <a:pt x="437" y="2707"/>
                  </a:cubicBezTo>
                  <a:lnTo>
                    <a:pt x="437" y="1402"/>
                  </a:lnTo>
                  <a:cubicBezTo>
                    <a:pt x="437" y="762"/>
                    <a:pt x="799" y="437"/>
                    <a:pt x="1509" y="437"/>
                  </a:cubicBezTo>
                  <a:close/>
                  <a:moveTo>
                    <a:pt x="1509" y="1"/>
                  </a:moveTo>
                  <a:cubicBezTo>
                    <a:pt x="529" y="1"/>
                    <a:pt x="0" y="544"/>
                    <a:pt x="0" y="1402"/>
                  </a:cubicBezTo>
                  <a:lnTo>
                    <a:pt x="0" y="2707"/>
                  </a:lnTo>
                  <a:cubicBezTo>
                    <a:pt x="0" y="3570"/>
                    <a:pt x="529" y="4109"/>
                    <a:pt x="1509" y="4109"/>
                  </a:cubicBezTo>
                  <a:cubicBezTo>
                    <a:pt x="2488" y="4109"/>
                    <a:pt x="3017" y="3570"/>
                    <a:pt x="3017" y="2707"/>
                  </a:cubicBezTo>
                  <a:lnTo>
                    <a:pt x="3017" y="1402"/>
                  </a:lnTo>
                  <a:cubicBezTo>
                    <a:pt x="3017" y="544"/>
                    <a:pt x="2488" y="1"/>
                    <a:pt x="1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2975133" y="1972788"/>
              <a:ext cx="33242" cy="64264"/>
            </a:xfrm>
            <a:custGeom>
              <a:rect b="b" l="l" r="r" t="t"/>
              <a:pathLst>
                <a:path extrusionOk="0" h="2577" w="1333">
                  <a:moveTo>
                    <a:pt x="660" y="437"/>
                  </a:moveTo>
                  <a:cubicBezTo>
                    <a:pt x="869" y="437"/>
                    <a:pt x="897" y="497"/>
                    <a:pt x="897" y="636"/>
                  </a:cubicBezTo>
                  <a:lnTo>
                    <a:pt x="897" y="1941"/>
                  </a:lnTo>
                  <a:cubicBezTo>
                    <a:pt x="897" y="2080"/>
                    <a:pt x="873" y="2140"/>
                    <a:pt x="660" y="2140"/>
                  </a:cubicBezTo>
                  <a:cubicBezTo>
                    <a:pt x="446" y="2140"/>
                    <a:pt x="432" y="2089"/>
                    <a:pt x="432" y="1941"/>
                  </a:cubicBezTo>
                  <a:lnTo>
                    <a:pt x="432" y="636"/>
                  </a:lnTo>
                  <a:cubicBezTo>
                    <a:pt x="432" y="488"/>
                    <a:pt x="451" y="437"/>
                    <a:pt x="660" y="437"/>
                  </a:cubicBezTo>
                  <a:close/>
                  <a:moveTo>
                    <a:pt x="660" y="0"/>
                  </a:moveTo>
                  <a:cubicBezTo>
                    <a:pt x="233" y="0"/>
                    <a:pt x="1" y="228"/>
                    <a:pt x="1" y="641"/>
                  </a:cubicBezTo>
                  <a:lnTo>
                    <a:pt x="1" y="1941"/>
                  </a:lnTo>
                  <a:cubicBezTo>
                    <a:pt x="1" y="2349"/>
                    <a:pt x="233" y="2577"/>
                    <a:pt x="660" y="2577"/>
                  </a:cubicBezTo>
                  <a:cubicBezTo>
                    <a:pt x="1087" y="2577"/>
                    <a:pt x="1333" y="2345"/>
                    <a:pt x="1333" y="1941"/>
                  </a:cubicBezTo>
                  <a:lnTo>
                    <a:pt x="1333" y="636"/>
                  </a:lnTo>
                  <a:cubicBezTo>
                    <a:pt x="1333" y="233"/>
                    <a:pt x="1087" y="0"/>
                    <a:pt x="6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2994808" y="1945133"/>
              <a:ext cx="120997" cy="192742"/>
            </a:xfrm>
            <a:custGeom>
              <a:rect b="b" l="l" r="r" t="t"/>
              <a:pathLst>
                <a:path extrusionOk="0" h="7729" w="4852">
                  <a:moveTo>
                    <a:pt x="4002" y="434"/>
                  </a:moveTo>
                  <a:cubicBezTo>
                    <a:pt x="4121" y="434"/>
                    <a:pt x="4257" y="523"/>
                    <a:pt x="4257" y="655"/>
                  </a:cubicBezTo>
                  <a:cubicBezTo>
                    <a:pt x="4257" y="771"/>
                    <a:pt x="4434" y="330"/>
                    <a:pt x="1008" y="7190"/>
                  </a:cubicBezTo>
                  <a:cubicBezTo>
                    <a:pt x="966" y="7260"/>
                    <a:pt x="892" y="7297"/>
                    <a:pt x="813" y="7297"/>
                  </a:cubicBezTo>
                  <a:cubicBezTo>
                    <a:pt x="665" y="7297"/>
                    <a:pt x="535" y="7153"/>
                    <a:pt x="609" y="7000"/>
                  </a:cubicBezTo>
                  <a:lnTo>
                    <a:pt x="3844" y="525"/>
                  </a:lnTo>
                  <a:cubicBezTo>
                    <a:pt x="3874" y="462"/>
                    <a:pt x="3935" y="434"/>
                    <a:pt x="4002" y="434"/>
                  </a:cubicBezTo>
                  <a:close/>
                  <a:moveTo>
                    <a:pt x="3985" y="0"/>
                  </a:moveTo>
                  <a:cubicBezTo>
                    <a:pt x="3770" y="0"/>
                    <a:pt x="3561" y="102"/>
                    <a:pt x="3450" y="339"/>
                  </a:cubicBezTo>
                  <a:lnTo>
                    <a:pt x="224" y="6800"/>
                  </a:lnTo>
                  <a:cubicBezTo>
                    <a:pt x="1" y="7195"/>
                    <a:pt x="312" y="7729"/>
                    <a:pt x="813" y="7729"/>
                  </a:cubicBezTo>
                  <a:cubicBezTo>
                    <a:pt x="817" y="7729"/>
                    <a:pt x="821" y="7729"/>
                    <a:pt x="826" y="7729"/>
                  </a:cubicBezTo>
                  <a:cubicBezTo>
                    <a:pt x="1062" y="7729"/>
                    <a:pt x="1284" y="7600"/>
                    <a:pt x="1398" y="7385"/>
                  </a:cubicBezTo>
                  <a:cubicBezTo>
                    <a:pt x="1403" y="7376"/>
                    <a:pt x="4638" y="924"/>
                    <a:pt x="4643" y="915"/>
                  </a:cubicBezTo>
                  <a:cubicBezTo>
                    <a:pt x="4852" y="389"/>
                    <a:pt x="4406" y="0"/>
                    <a:pt x="39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2894460" y="1928724"/>
              <a:ext cx="24339" cy="72119"/>
            </a:xfrm>
            <a:custGeom>
              <a:rect b="b" l="l" r="r" t="t"/>
              <a:pathLst>
                <a:path extrusionOk="0" h="2892" w="976">
                  <a:moveTo>
                    <a:pt x="517" y="1"/>
                  </a:moveTo>
                  <a:cubicBezTo>
                    <a:pt x="443" y="1"/>
                    <a:pt x="368" y="39"/>
                    <a:pt x="325" y="129"/>
                  </a:cubicBezTo>
                  <a:lnTo>
                    <a:pt x="130" y="584"/>
                  </a:lnTo>
                  <a:cubicBezTo>
                    <a:pt x="0" y="881"/>
                    <a:pt x="93" y="1229"/>
                    <a:pt x="349" y="1433"/>
                  </a:cubicBezTo>
                  <a:cubicBezTo>
                    <a:pt x="465" y="1521"/>
                    <a:pt x="492" y="1684"/>
                    <a:pt x="409" y="1809"/>
                  </a:cubicBezTo>
                  <a:lnTo>
                    <a:pt x="316" y="1953"/>
                  </a:lnTo>
                  <a:cubicBezTo>
                    <a:pt x="61" y="2343"/>
                    <a:pt x="302" y="2710"/>
                    <a:pt x="311" y="2756"/>
                  </a:cubicBezTo>
                  <a:cubicBezTo>
                    <a:pt x="351" y="2852"/>
                    <a:pt x="427" y="2892"/>
                    <a:pt x="504" y="2892"/>
                  </a:cubicBezTo>
                  <a:cubicBezTo>
                    <a:pt x="644" y="2892"/>
                    <a:pt x="785" y="2760"/>
                    <a:pt x="711" y="2589"/>
                  </a:cubicBezTo>
                  <a:lnTo>
                    <a:pt x="655" y="2454"/>
                  </a:lnTo>
                  <a:cubicBezTo>
                    <a:pt x="571" y="2264"/>
                    <a:pt x="734" y="2130"/>
                    <a:pt x="771" y="2046"/>
                  </a:cubicBezTo>
                  <a:cubicBezTo>
                    <a:pt x="975" y="1735"/>
                    <a:pt x="906" y="1317"/>
                    <a:pt x="608" y="1090"/>
                  </a:cubicBezTo>
                  <a:cubicBezTo>
                    <a:pt x="511" y="1011"/>
                    <a:pt x="474" y="872"/>
                    <a:pt x="525" y="756"/>
                  </a:cubicBezTo>
                  <a:lnTo>
                    <a:pt x="725" y="301"/>
                  </a:lnTo>
                  <a:cubicBezTo>
                    <a:pt x="791" y="129"/>
                    <a:pt x="654" y="1"/>
                    <a:pt x="5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3176553" y="1963761"/>
              <a:ext cx="24214" cy="72319"/>
            </a:xfrm>
            <a:custGeom>
              <a:rect b="b" l="l" r="r" t="t"/>
              <a:pathLst>
                <a:path extrusionOk="0" h="2900" w="971">
                  <a:moveTo>
                    <a:pt x="510" y="1"/>
                  </a:moveTo>
                  <a:cubicBezTo>
                    <a:pt x="437" y="1"/>
                    <a:pt x="363" y="38"/>
                    <a:pt x="321" y="126"/>
                  </a:cubicBezTo>
                  <a:lnTo>
                    <a:pt x="126" y="581"/>
                  </a:lnTo>
                  <a:cubicBezTo>
                    <a:pt x="0" y="882"/>
                    <a:pt x="89" y="1231"/>
                    <a:pt x="344" y="1430"/>
                  </a:cubicBezTo>
                  <a:cubicBezTo>
                    <a:pt x="460" y="1518"/>
                    <a:pt x="488" y="1685"/>
                    <a:pt x="409" y="1806"/>
                  </a:cubicBezTo>
                  <a:lnTo>
                    <a:pt x="311" y="1950"/>
                  </a:lnTo>
                  <a:cubicBezTo>
                    <a:pt x="56" y="2340"/>
                    <a:pt x="298" y="2702"/>
                    <a:pt x="307" y="2753"/>
                  </a:cubicBezTo>
                  <a:cubicBezTo>
                    <a:pt x="345" y="2856"/>
                    <a:pt x="425" y="2899"/>
                    <a:pt x="504" y="2899"/>
                  </a:cubicBezTo>
                  <a:cubicBezTo>
                    <a:pt x="648" y="2899"/>
                    <a:pt x="792" y="2762"/>
                    <a:pt x="706" y="2586"/>
                  </a:cubicBezTo>
                  <a:lnTo>
                    <a:pt x="650" y="2456"/>
                  </a:lnTo>
                  <a:cubicBezTo>
                    <a:pt x="567" y="2261"/>
                    <a:pt x="729" y="2126"/>
                    <a:pt x="766" y="2043"/>
                  </a:cubicBezTo>
                  <a:cubicBezTo>
                    <a:pt x="971" y="1732"/>
                    <a:pt x="901" y="1314"/>
                    <a:pt x="609" y="1087"/>
                  </a:cubicBezTo>
                  <a:cubicBezTo>
                    <a:pt x="506" y="1008"/>
                    <a:pt x="469" y="868"/>
                    <a:pt x="520" y="752"/>
                  </a:cubicBezTo>
                  <a:lnTo>
                    <a:pt x="720" y="298"/>
                  </a:lnTo>
                  <a:cubicBezTo>
                    <a:pt x="783" y="129"/>
                    <a:pt x="647" y="1"/>
                    <a:pt x="5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2933936" y="2074309"/>
              <a:ext cx="24339" cy="72344"/>
            </a:xfrm>
            <a:custGeom>
              <a:rect b="b" l="l" r="r" t="t"/>
              <a:pathLst>
                <a:path extrusionOk="0" h="2901" w="976">
                  <a:moveTo>
                    <a:pt x="511" y="1"/>
                  </a:moveTo>
                  <a:cubicBezTo>
                    <a:pt x="437" y="1"/>
                    <a:pt x="363" y="38"/>
                    <a:pt x="321" y="126"/>
                  </a:cubicBezTo>
                  <a:lnTo>
                    <a:pt x="130" y="585"/>
                  </a:lnTo>
                  <a:cubicBezTo>
                    <a:pt x="0" y="882"/>
                    <a:pt x="88" y="1230"/>
                    <a:pt x="344" y="1430"/>
                  </a:cubicBezTo>
                  <a:cubicBezTo>
                    <a:pt x="460" y="1523"/>
                    <a:pt x="488" y="1685"/>
                    <a:pt x="404" y="1811"/>
                  </a:cubicBezTo>
                  <a:lnTo>
                    <a:pt x="311" y="1955"/>
                  </a:lnTo>
                  <a:cubicBezTo>
                    <a:pt x="56" y="2344"/>
                    <a:pt x="297" y="2707"/>
                    <a:pt x="307" y="2758"/>
                  </a:cubicBezTo>
                  <a:cubicBezTo>
                    <a:pt x="343" y="2858"/>
                    <a:pt x="421" y="2900"/>
                    <a:pt x="500" y="2900"/>
                  </a:cubicBezTo>
                  <a:cubicBezTo>
                    <a:pt x="644" y="2900"/>
                    <a:pt x="793" y="2762"/>
                    <a:pt x="706" y="2586"/>
                  </a:cubicBezTo>
                  <a:cubicBezTo>
                    <a:pt x="687" y="2516"/>
                    <a:pt x="562" y="2363"/>
                    <a:pt x="673" y="2191"/>
                  </a:cubicBezTo>
                  <a:lnTo>
                    <a:pt x="766" y="2047"/>
                  </a:lnTo>
                  <a:cubicBezTo>
                    <a:pt x="975" y="1736"/>
                    <a:pt x="905" y="1319"/>
                    <a:pt x="608" y="1091"/>
                  </a:cubicBezTo>
                  <a:cubicBezTo>
                    <a:pt x="506" y="1012"/>
                    <a:pt x="474" y="873"/>
                    <a:pt x="525" y="757"/>
                  </a:cubicBezTo>
                  <a:lnTo>
                    <a:pt x="720" y="297"/>
                  </a:lnTo>
                  <a:cubicBezTo>
                    <a:pt x="786" y="129"/>
                    <a:pt x="649" y="1"/>
                    <a:pt x="5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3138922" y="1925457"/>
              <a:ext cx="21097" cy="17955"/>
            </a:xfrm>
            <a:custGeom>
              <a:rect b="b" l="l" r="r" t="t"/>
              <a:pathLst>
                <a:path extrusionOk="0" h="720" w="846">
                  <a:moveTo>
                    <a:pt x="484" y="0"/>
                  </a:moveTo>
                  <a:cubicBezTo>
                    <a:pt x="159" y="0"/>
                    <a:pt x="1" y="385"/>
                    <a:pt x="228" y="613"/>
                  </a:cubicBezTo>
                  <a:cubicBezTo>
                    <a:pt x="302" y="687"/>
                    <a:pt x="393" y="720"/>
                    <a:pt x="483" y="720"/>
                  </a:cubicBezTo>
                  <a:cubicBezTo>
                    <a:pt x="668" y="720"/>
                    <a:pt x="846" y="577"/>
                    <a:pt x="846" y="357"/>
                  </a:cubicBezTo>
                  <a:cubicBezTo>
                    <a:pt x="846" y="158"/>
                    <a:pt x="683" y="0"/>
                    <a:pt x="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3186977" y="2116428"/>
              <a:ext cx="21097" cy="18030"/>
            </a:xfrm>
            <a:custGeom>
              <a:rect b="b" l="l" r="r" t="t"/>
              <a:pathLst>
                <a:path extrusionOk="0" h="723" w="846">
                  <a:moveTo>
                    <a:pt x="491" y="1"/>
                  </a:moveTo>
                  <a:cubicBezTo>
                    <a:pt x="489" y="1"/>
                    <a:pt x="486" y="1"/>
                    <a:pt x="483" y="1"/>
                  </a:cubicBezTo>
                  <a:cubicBezTo>
                    <a:pt x="163" y="1"/>
                    <a:pt x="0" y="391"/>
                    <a:pt x="228" y="618"/>
                  </a:cubicBezTo>
                  <a:cubicBezTo>
                    <a:pt x="301" y="690"/>
                    <a:pt x="391" y="722"/>
                    <a:pt x="480" y="722"/>
                  </a:cubicBezTo>
                  <a:cubicBezTo>
                    <a:pt x="666" y="722"/>
                    <a:pt x="845" y="580"/>
                    <a:pt x="845" y="363"/>
                  </a:cubicBezTo>
                  <a:cubicBezTo>
                    <a:pt x="845" y="162"/>
                    <a:pt x="687" y="1"/>
                    <a:pt x="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2899098" y="2032514"/>
              <a:ext cx="21072" cy="18080"/>
            </a:xfrm>
            <a:custGeom>
              <a:rect b="b" l="l" r="r" t="t"/>
              <a:pathLst>
                <a:path extrusionOk="0" h="725" w="845">
                  <a:moveTo>
                    <a:pt x="487" y="1"/>
                  </a:moveTo>
                  <a:cubicBezTo>
                    <a:pt x="163" y="1"/>
                    <a:pt x="0" y="391"/>
                    <a:pt x="228" y="618"/>
                  </a:cubicBezTo>
                  <a:cubicBezTo>
                    <a:pt x="301" y="691"/>
                    <a:pt x="391" y="724"/>
                    <a:pt x="480" y="724"/>
                  </a:cubicBezTo>
                  <a:cubicBezTo>
                    <a:pt x="666" y="724"/>
                    <a:pt x="845" y="580"/>
                    <a:pt x="845" y="363"/>
                  </a:cubicBezTo>
                  <a:cubicBezTo>
                    <a:pt x="845" y="158"/>
                    <a:pt x="687" y="1"/>
                    <a:pt x="4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2938549" y="1919996"/>
              <a:ext cx="21097" cy="18080"/>
            </a:xfrm>
            <a:custGeom>
              <a:rect b="b" l="l" r="r" t="t"/>
              <a:pathLst>
                <a:path extrusionOk="0" h="725" w="846">
                  <a:moveTo>
                    <a:pt x="484" y="1"/>
                  </a:moveTo>
                  <a:cubicBezTo>
                    <a:pt x="159" y="1"/>
                    <a:pt x="1" y="391"/>
                    <a:pt x="228" y="618"/>
                  </a:cubicBezTo>
                  <a:cubicBezTo>
                    <a:pt x="302" y="692"/>
                    <a:pt x="392" y="724"/>
                    <a:pt x="481" y="724"/>
                  </a:cubicBezTo>
                  <a:cubicBezTo>
                    <a:pt x="667" y="724"/>
                    <a:pt x="846" y="580"/>
                    <a:pt x="846" y="363"/>
                  </a:cubicBezTo>
                  <a:cubicBezTo>
                    <a:pt x="846" y="163"/>
                    <a:pt x="683" y="1"/>
                    <a:pt x="4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2979547" y="2145032"/>
              <a:ext cx="21072" cy="18080"/>
            </a:xfrm>
            <a:custGeom>
              <a:rect b="b" l="l" r="r" t="t"/>
              <a:pathLst>
                <a:path extrusionOk="0" h="725" w="845">
                  <a:moveTo>
                    <a:pt x="483" y="0"/>
                  </a:moveTo>
                  <a:cubicBezTo>
                    <a:pt x="163" y="0"/>
                    <a:pt x="0" y="390"/>
                    <a:pt x="228" y="618"/>
                  </a:cubicBezTo>
                  <a:cubicBezTo>
                    <a:pt x="301" y="691"/>
                    <a:pt x="391" y="724"/>
                    <a:pt x="480" y="724"/>
                  </a:cubicBezTo>
                  <a:cubicBezTo>
                    <a:pt x="666" y="724"/>
                    <a:pt x="845" y="579"/>
                    <a:pt x="845" y="363"/>
                  </a:cubicBezTo>
                  <a:cubicBezTo>
                    <a:pt x="845" y="158"/>
                    <a:pt x="682" y="0"/>
                    <a:pt x="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6" name="Google Shape;2206;p56"/>
          <p:cNvGrpSpPr/>
          <p:nvPr/>
        </p:nvGrpSpPr>
        <p:grpSpPr>
          <a:xfrm>
            <a:off x="7177625" y="2927246"/>
            <a:ext cx="354137" cy="366357"/>
            <a:chOff x="7177625" y="2927246"/>
            <a:chExt cx="354137" cy="366357"/>
          </a:xfrm>
        </p:grpSpPr>
        <p:sp>
          <p:nvSpPr>
            <p:cNvPr id="2207" name="Google Shape;2207;p56"/>
            <p:cNvSpPr/>
            <p:nvPr/>
          </p:nvSpPr>
          <p:spPr>
            <a:xfrm>
              <a:off x="7249395" y="3071983"/>
              <a:ext cx="46558" cy="77082"/>
            </a:xfrm>
            <a:custGeom>
              <a:rect b="b" l="l" r="r" t="t"/>
              <a:pathLst>
                <a:path extrusionOk="0" h="3091" w="1867">
                  <a:moveTo>
                    <a:pt x="1036" y="1"/>
                  </a:moveTo>
                  <a:cubicBezTo>
                    <a:pt x="590" y="1"/>
                    <a:pt x="75" y="187"/>
                    <a:pt x="75" y="799"/>
                  </a:cubicBezTo>
                  <a:cubicBezTo>
                    <a:pt x="75" y="1802"/>
                    <a:pt x="1430" y="1514"/>
                    <a:pt x="1430" y="2252"/>
                  </a:cubicBezTo>
                  <a:cubicBezTo>
                    <a:pt x="1426" y="2549"/>
                    <a:pt x="1203" y="2693"/>
                    <a:pt x="901" y="2693"/>
                  </a:cubicBezTo>
                  <a:cubicBezTo>
                    <a:pt x="437" y="2693"/>
                    <a:pt x="340" y="2364"/>
                    <a:pt x="191" y="2364"/>
                  </a:cubicBezTo>
                  <a:cubicBezTo>
                    <a:pt x="89" y="2364"/>
                    <a:pt x="1" y="2498"/>
                    <a:pt x="1" y="2600"/>
                  </a:cubicBezTo>
                  <a:cubicBezTo>
                    <a:pt x="1" y="2866"/>
                    <a:pt x="461" y="3091"/>
                    <a:pt x="925" y="3091"/>
                  </a:cubicBezTo>
                  <a:cubicBezTo>
                    <a:pt x="1394" y="3091"/>
                    <a:pt x="1867" y="2860"/>
                    <a:pt x="1867" y="2206"/>
                  </a:cubicBezTo>
                  <a:cubicBezTo>
                    <a:pt x="1867" y="1096"/>
                    <a:pt x="516" y="1375"/>
                    <a:pt x="516" y="762"/>
                  </a:cubicBezTo>
                  <a:cubicBezTo>
                    <a:pt x="516" y="498"/>
                    <a:pt x="734" y="382"/>
                    <a:pt x="1036" y="382"/>
                  </a:cubicBezTo>
                  <a:cubicBezTo>
                    <a:pt x="1393" y="382"/>
                    <a:pt x="1500" y="539"/>
                    <a:pt x="1611" y="539"/>
                  </a:cubicBezTo>
                  <a:cubicBezTo>
                    <a:pt x="1737" y="539"/>
                    <a:pt x="1797" y="386"/>
                    <a:pt x="1797" y="303"/>
                  </a:cubicBezTo>
                  <a:cubicBezTo>
                    <a:pt x="1797" y="75"/>
                    <a:pt x="1310"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7299644" y="3071734"/>
              <a:ext cx="57730" cy="76533"/>
            </a:xfrm>
            <a:custGeom>
              <a:rect b="b" l="l" r="r" t="t"/>
              <a:pathLst>
                <a:path extrusionOk="0" h="3069" w="2315">
                  <a:moveTo>
                    <a:pt x="1165" y="605"/>
                  </a:moveTo>
                  <a:lnTo>
                    <a:pt x="1583" y="2030"/>
                  </a:lnTo>
                  <a:lnTo>
                    <a:pt x="748" y="2030"/>
                  </a:lnTo>
                  <a:lnTo>
                    <a:pt x="1165" y="605"/>
                  </a:lnTo>
                  <a:close/>
                  <a:moveTo>
                    <a:pt x="1164" y="0"/>
                  </a:moveTo>
                  <a:cubicBezTo>
                    <a:pt x="1041" y="0"/>
                    <a:pt x="919" y="49"/>
                    <a:pt x="887" y="150"/>
                  </a:cubicBezTo>
                  <a:cubicBezTo>
                    <a:pt x="0" y="3051"/>
                    <a:pt x="56" y="2838"/>
                    <a:pt x="56" y="2884"/>
                  </a:cubicBezTo>
                  <a:cubicBezTo>
                    <a:pt x="56" y="2987"/>
                    <a:pt x="206" y="3068"/>
                    <a:pt x="329" y="3068"/>
                  </a:cubicBezTo>
                  <a:cubicBezTo>
                    <a:pt x="400" y="3068"/>
                    <a:pt x="463" y="3041"/>
                    <a:pt x="483" y="2977"/>
                  </a:cubicBezTo>
                  <a:lnTo>
                    <a:pt x="655" y="2383"/>
                  </a:lnTo>
                  <a:lnTo>
                    <a:pt x="1685" y="2383"/>
                  </a:lnTo>
                  <a:lnTo>
                    <a:pt x="1852" y="2977"/>
                  </a:lnTo>
                  <a:cubicBezTo>
                    <a:pt x="1873" y="3041"/>
                    <a:pt x="1936" y="3067"/>
                    <a:pt x="2008" y="3067"/>
                  </a:cubicBezTo>
                  <a:cubicBezTo>
                    <a:pt x="2145" y="3067"/>
                    <a:pt x="2314" y="2969"/>
                    <a:pt x="2275" y="2847"/>
                  </a:cubicBezTo>
                  <a:lnTo>
                    <a:pt x="1453" y="150"/>
                  </a:lnTo>
                  <a:cubicBezTo>
                    <a:pt x="1418" y="52"/>
                    <a:pt x="1290" y="0"/>
                    <a:pt x="1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7364806" y="3072333"/>
              <a:ext cx="42394" cy="75960"/>
            </a:xfrm>
            <a:custGeom>
              <a:rect b="b" l="l" r="r" t="t"/>
              <a:pathLst>
                <a:path extrusionOk="0" h="3046" w="1700">
                  <a:moveTo>
                    <a:pt x="221" y="0"/>
                  </a:moveTo>
                  <a:cubicBezTo>
                    <a:pt x="111" y="0"/>
                    <a:pt x="1" y="49"/>
                    <a:pt x="1" y="145"/>
                  </a:cubicBezTo>
                  <a:lnTo>
                    <a:pt x="1" y="2897"/>
                  </a:lnTo>
                  <a:cubicBezTo>
                    <a:pt x="1" y="2995"/>
                    <a:pt x="98" y="3046"/>
                    <a:pt x="196" y="3046"/>
                  </a:cubicBezTo>
                  <a:lnTo>
                    <a:pt x="1523" y="3046"/>
                  </a:lnTo>
                  <a:cubicBezTo>
                    <a:pt x="1695" y="3046"/>
                    <a:pt x="1699" y="2651"/>
                    <a:pt x="1523" y="2651"/>
                  </a:cubicBezTo>
                  <a:lnTo>
                    <a:pt x="442" y="2651"/>
                  </a:lnTo>
                  <a:lnTo>
                    <a:pt x="442" y="145"/>
                  </a:lnTo>
                  <a:cubicBezTo>
                    <a:pt x="439" y="48"/>
                    <a:pt x="330"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7414232" y="3072333"/>
              <a:ext cx="46783" cy="75860"/>
            </a:xfrm>
            <a:custGeom>
              <a:rect b="b" l="l" r="r" t="t"/>
              <a:pathLst>
                <a:path extrusionOk="0" h="3042" w="1876">
                  <a:moveTo>
                    <a:pt x="196" y="1"/>
                  </a:moveTo>
                  <a:cubicBezTo>
                    <a:pt x="98" y="1"/>
                    <a:pt x="1" y="52"/>
                    <a:pt x="1" y="145"/>
                  </a:cubicBezTo>
                  <a:lnTo>
                    <a:pt x="1" y="2897"/>
                  </a:lnTo>
                  <a:cubicBezTo>
                    <a:pt x="1" y="2995"/>
                    <a:pt x="98" y="3041"/>
                    <a:pt x="196" y="3041"/>
                  </a:cubicBezTo>
                  <a:lnTo>
                    <a:pt x="1676" y="3041"/>
                  </a:lnTo>
                  <a:cubicBezTo>
                    <a:pt x="1778" y="3041"/>
                    <a:pt x="1825" y="2944"/>
                    <a:pt x="1825" y="2851"/>
                  </a:cubicBezTo>
                  <a:cubicBezTo>
                    <a:pt x="1825" y="2744"/>
                    <a:pt x="1769" y="2651"/>
                    <a:pt x="1676" y="2651"/>
                  </a:cubicBezTo>
                  <a:lnTo>
                    <a:pt x="442" y="2651"/>
                  </a:lnTo>
                  <a:lnTo>
                    <a:pt x="442" y="1695"/>
                  </a:lnTo>
                  <a:lnTo>
                    <a:pt x="1078" y="1695"/>
                  </a:lnTo>
                  <a:cubicBezTo>
                    <a:pt x="1277" y="1695"/>
                    <a:pt x="1272" y="1347"/>
                    <a:pt x="1078" y="1347"/>
                  </a:cubicBezTo>
                  <a:lnTo>
                    <a:pt x="442" y="1347"/>
                  </a:lnTo>
                  <a:lnTo>
                    <a:pt x="442" y="391"/>
                  </a:lnTo>
                  <a:lnTo>
                    <a:pt x="1676" y="391"/>
                  </a:lnTo>
                  <a:cubicBezTo>
                    <a:pt x="1867" y="391"/>
                    <a:pt x="1876" y="1"/>
                    <a:pt x="1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7238697" y="2927246"/>
              <a:ext cx="293065" cy="333913"/>
            </a:xfrm>
            <a:custGeom>
              <a:rect b="b" l="l" r="r" t="t"/>
              <a:pathLst>
                <a:path extrusionOk="0" h="13390" w="11752">
                  <a:moveTo>
                    <a:pt x="4651" y="0"/>
                  </a:moveTo>
                  <a:cubicBezTo>
                    <a:pt x="4506" y="0"/>
                    <a:pt x="4361" y="58"/>
                    <a:pt x="4255" y="174"/>
                  </a:cubicBezTo>
                  <a:cubicBezTo>
                    <a:pt x="2962" y="1577"/>
                    <a:pt x="2884" y="1738"/>
                    <a:pt x="2800" y="1738"/>
                  </a:cubicBezTo>
                  <a:cubicBezTo>
                    <a:pt x="2792" y="1738"/>
                    <a:pt x="2783" y="1736"/>
                    <a:pt x="2774" y="1734"/>
                  </a:cubicBezTo>
                  <a:cubicBezTo>
                    <a:pt x="719" y="1307"/>
                    <a:pt x="748" y="1302"/>
                    <a:pt x="654" y="1302"/>
                  </a:cubicBezTo>
                  <a:cubicBezTo>
                    <a:pt x="652" y="1302"/>
                    <a:pt x="650" y="1302"/>
                    <a:pt x="648" y="1302"/>
                  </a:cubicBezTo>
                  <a:cubicBezTo>
                    <a:pt x="374" y="1302"/>
                    <a:pt x="147" y="1507"/>
                    <a:pt x="114" y="1781"/>
                  </a:cubicBezTo>
                  <a:lnTo>
                    <a:pt x="26" y="2597"/>
                  </a:lnTo>
                  <a:cubicBezTo>
                    <a:pt x="1" y="2758"/>
                    <a:pt x="123" y="2847"/>
                    <a:pt x="244" y="2847"/>
                  </a:cubicBezTo>
                  <a:cubicBezTo>
                    <a:pt x="347" y="2847"/>
                    <a:pt x="449" y="2783"/>
                    <a:pt x="458" y="2644"/>
                  </a:cubicBezTo>
                  <a:lnTo>
                    <a:pt x="546" y="1827"/>
                  </a:lnTo>
                  <a:cubicBezTo>
                    <a:pt x="554" y="1774"/>
                    <a:pt x="597" y="1736"/>
                    <a:pt x="645" y="1736"/>
                  </a:cubicBezTo>
                  <a:cubicBezTo>
                    <a:pt x="652" y="1736"/>
                    <a:pt x="659" y="1737"/>
                    <a:pt x="666" y="1739"/>
                  </a:cubicBezTo>
                  <a:lnTo>
                    <a:pt x="2686" y="2161"/>
                  </a:lnTo>
                  <a:cubicBezTo>
                    <a:pt x="2720" y="2168"/>
                    <a:pt x="2755" y="2171"/>
                    <a:pt x="2790" y="2171"/>
                  </a:cubicBezTo>
                  <a:cubicBezTo>
                    <a:pt x="2940" y="2171"/>
                    <a:pt x="3086" y="2107"/>
                    <a:pt x="3192" y="1994"/>
                  </a:cubicBezTo>
                  <a:lnTo>
                    <a:pt x="4575" y="467"/>
                  </a:lnTo>
                  <a:cubicBezTo>
                    <a:pt x="4596" y="446"/>
                    <a:pt x="4624" y="436"/>
                    <a:pt x="4651" y="436"/>
                  </a:cubicBezTo>
                  <a:cubicBezTo>
                    <a:pt x="4678" y="436"/>
                    <a:pt x="4705" y="446"/>
                    <a:pt x="4723" y="467"/>
                  </a:cubicBezTo>
                  <a:lnTo>
                    <a:pt x="6111" y="1994"/>
                  </a:lnTo>
                  <a:cubicBezTo>
                    <a:pt x="6213" y="2107"/>
                    <a:pt x="6361" y="2171"/>
                    <a:pt x="6513" y="2171"/>
                  </a:cubicBezTo>
                  <a:cubicBezTo>
                    <a:pt x="6548" y="2171"/>
                    <a:pt x="6583" y="2168"/>
                    <a:pt x="6617" y="2161"/>
                  </a:cubicBezTo>
                  <a:lnTo>
                    <a:pt x="8632" y="1739"/>
                  </a:lnTo>
                  <a:cubicBezTo>
                    <a:pt x="8640" y="1737"/>
                    <a:pt x="8647" y="1736"/>
                    <a:pt x="8655" y="1736"/>
                  </a:cubicBezTo>
                  <a:cubicBezTo>
                    <a:pt x="8706" y="1736"/>
                    <a:pt x="8748" y="1774"/>
                    <a:pt x="8752" y="1827"/>
                  </a:cubicBezTo>
                  <a:lnTo>
                    <a:pt x="8975" y="3874"/>
                  </a:lnTo>
                  <a:cubicBezTo>
                    <a:pt x="8998" y="4064"/>
                    <a:pt x="9115" y="4227"/>
                    <a:pt x="9291" y="4306"/>
                  </a:cubicBezTo>
                  <a:lnTo>
                    <a:pt x="11171" y="5150"/>
                  </a:lnTo>
                  <a:cubicBezTo>
                    <a:pt x="11222" y="5174"/>
                    <a:pt x="11245" y="5239"/>
                    <a:pt x="11217" y="5290"/>
                  </a:cubicBezTo>
                  <a:cubicBezTo>
                    <a:pt x="10196" y="7119"/>
                    <a:pt x="10122" y="7095"/>
                    <a:pt x="10122" y="7346"/>
                  </a:cubicBezTo>
                  <a:cubicBezTo>
                    <a:pt x="10122" y="7592"/>
                    <a:pt x="10191" y="7569"/>
                    <a:pt x="11217" y="9402"/>
                  </a:cubicBezTo>
                  <a:cubicBezTo>
                    <a:pt x="11245" y="9453"/>
                    <a:pt x="11222" y="9518"/>
                    <a:pt x="11171" y="9542"/>
                  </a:cubicBezTo>
                  <a:lnTo>
                    <a:pt x="9291" y="10386"/>
                  </a:lnTo>
                  <a:cubicBezTo>
                    <a:pt x="9115" y="10465"/>
                    <a:pt x="8998" y="10628"/>
                    <a:pt x="8975" y="10818"/>
                  </a:cubicBezTo>
                  <a:lnTo>
                    <a:pt x="8752" y="12865"/>
                  </a:lnTo>
                  <a:cubicBezTo>
                    <a:pt x="8748" y="12918"/>
                    <a:pt x="8706" y="12956"/>
                    <a:pt x="8655" y="12956"/>
                  </a:cubicBezTo>
                  <a:cubicBezTo>
                    <a:pt x="8647" y="12956"/>
                    <a:pt x="8640" y="12955"/>
                    <a:pt x="8632" y="12953"/>
                  </a:cubicBezTo>
                  <a:lnTo>
                    <a:pt x="7708" y="12763"/>
                  </a:lnTo>
                  <a:cubicBezTo>
                    <a:pt x="7687" y="12758"/>
                    <a:pt x="7667" y="12756"/>
                    <a:pt x="7648" y="12756"/>
                  </a:cubicBezTo>
                  <a:cubicBezTo>
                    <a:pt x="7409" y="12756"/>
                    <a:pt x="7349" y="13138"/>
                    <a:pt x="7620" y="13185"/>
                  </a:cubicBezTo>
                  <a:cubicBezTo>
                    <a:pt x="8581" y="13385"/>
                    <a:pt x="8557" y="13390"/>
                    <a:pt x="8655" y="13390"/>
                  </a:cubicBezTo>
                  <a:cubicBezTo>
                    <a:pt x="8929" y="13390"/>
                    <a:pt x="9156" y="13185"/>
                    <a:pt x="9184" y="12912"/>
                  </a:cubicBezTo>
                  <a:cubicBezTo>
                    <a:pt x="9435" y="10823"/>
                    <a:pt x="9370" y="10827"/>
                    <a:pt x="9467" y="10786"/>
                  </a:cubicBezTo>
                  <a:lnTo>
                    <a:pt x="11347" y="9936"/>
                  </a:lnTo>
                  <a:cubicBezTo>
                    <a:pt x="11635" y="9811"/>
                    <a:pt x="11751" y="9458"/>
                    <a:pt x="11593" y="9184"/>
                  </a:cubicBezTo>
                  <a:lnTo>
                    <a:pt x="11589" y="9184"/>
                  </a:lnTo>
                  <a:cubicBezTo>
                    <a:pt x="10507" y="7286"/>
                    <a:pt x="10521" y="7374"/>
                    <a:pt x="10563" y="7295"/>
                  </a:cubicBezTo>
                  <a:lnTo>
                    <a:pt x="11589" y="5508"/>
                  </a:lnTo>
                  <a:cubicBezTo>
                    <a:pt x="11746" y="5229"/>
                    <a:pt x="11630" y="4881"/>
                    <a:pt x="11343" y="4751"/>
                  </a:cubicBezTo>
                  <a:lnTo>
                    <a:pt x="9467" y="3906"/>
                  </a:lnTo>
                  <a:cubicBezTo>
                    <a:pt x="9365" y="3860"/>
                    <a:pt x="9430" y="3855"/>
                    <a:pt x="9184" y="1776"/>
                  </a:cubicBezTo>
                  <a:cubicBezTo>
                    <a:pt x="9151" y="1500"/>
                    <a:pt x="8918" y="1301"/>
                    <a:pt x="8649" y="1301"/>
                  </a:cubicBezTo>
                  <a:cubicBezTo>
                    <a:pt x="8614" y="1301"/>
                    <a:pt x="8579" y="1305"/>
                    <a:pt x="8544" y="1312"/>
                  </a:cubicBezTo>
                  <a:cubicBezTo>
                    <a:pt x="6993" y="1621"/>
                    <a:pt x="6622" y="1733"/>
                    <a:pt x="6501" y="1733"/>
                  </a:cubicBezTo>
                  <a:cubicBezTo>
                    <a:pt x="6463" y="1733"/>
                    <a:pt x="6450" y="1722"/>
                    <a:pt x="6432" y="1702"/>
                  </a:cubicBezTo>
                  <a:lnTo>
                    <a:pt x="5048" y="174"/>
                  </a:lnTo>
                  <a:cubicBezTo>
                    <a:pt x="4942" y="58"/>
                    <a:pt x="4796" y="0"/>
                    <a:pt x="4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7177625" y="3008867"/>
              <a:ext cx="238677" cy="284736"/>
            </a:xfrm>
            <a:custGeom>
              <a:rect b="b" l="l" r="r" t="t"/>
              <a:pathLst>
                <a:path extrusionOk="0" h="11418" w="9571">
                  <a:moveTo>
                    <a:pt x="2590" y="1"/>
                  </a:moveTo>
                  <a:cubicBezTo>
                    <a:pt x="2493" y="1"/>
                    <a:pt x="2397" y="60"/>
                    <a:pt x="2377" y="188"/>
                  </a:cubicBezTo>
                  <a:cubicBezTo>
                    <a:pt x="2331" y="503"/>
                    <a:pt x="2368" y="592"/>
                    <a:pt x="2280" y="633"/>
                  </a:cubicBezTo>
                  <a:lnTo>
                    <a:pt x="400" y="1478"/>
                  </a:lnTo>
                  <a:cubicBezTo>
                    <a:pt x="112" y="1608"/>
                    <a:pt x="1" y="1961"/>
                    <a:pt x="154" y="2235"/>
                  </a:cubicBezTo>
                  <a:cubicBezTo>
                    <a:pt x="1235" y="4129"/>
                    <a:pt x="1222" y="4045"/>
                    <a:pt x="1180" y="4119"/>
                  </a:cubicBezTo>
                  <a:cubicBezTo>
                    <a:pt x="159" y="5953"/>
                    <a:pt x="84" y="5930"/>
                    <a:pt x="84" y="6176"/>
                  </a:cubicBezTo>
                  <a:cubicBezTo>
                    <a:pt x="84" y="6385"/>
                    <a:pt x="210" y="6580"/>
                    <a:pt x="400" y="6663"/>
                  </a:cubicBezTo>
                  <a:cubicBezTo>
                    <a:pt x="2298" y="7540"/>
                    <a:pt x="2326" y="7480"/>
                    <a:pt x="2340" y="7591"/>
                  </a:cubicBezTo>
                  <a:lnTo>
                    <a:pt x="2563" y="9643"/>
                  </a:lnTo>
                  <a:cubicBezTo>
                    <a:pt x="2592" y="9919"/>
                    <a:pt x="2828" y="10118"/>
                    <a:pt x="3095" y="10118"/>
                  </a:cubicBezTo>
                  <a:cubicBezTo>
                    <a:pt x="3129" y="10118"/>
                    <a:pt x="3164" y="10114"/>
                    <a:pt x="3199" y="10107"/>
                  </a:cubicBezTo>
                  <a:cubicBezTo>
                    <a:pt x="4749" y="9798"/>
                    <a:pt x="5120" y="9686"/>
                    <a:pt x="5241" y="9686"/>
                  </a:cubicBezTo>
                  <a:cubicBezTo>
                    <a:pt x="5280" y="9686"/>
                    <a:pt x="5293" y="9697"/>
                    <a:pt x="5311" y="9717"/>
                  </a:cubicBezTo>
                  <a:lnTo>
                    <a:pt x="6699" y="11240"/>
                  </a:lnTo>
                  <a:cubicBezTo>
                    <a:pt x="6806" y="11358"/>
                    <a:pt x="6951" y="11417"/>
                    <a:pt x="7095" y="11417"/>
                  </a:cubicBezTo>
                  <a:cubicBezTo>
                    <a:pt x="7240" y="11417"/>
                    <a:pt x="7384" y="11358"/>
                    <a:pt x="7488" y="11240"/>
                  </a:cubicBezTo>
                  <a:cubicBezTo>
                    <a:pt x="8781" y="9842"/>
                    <a:pt x="8858" y="9681"/>
                    <a:pt x="8943" y="9681"/>
                  </a:cubicBezTo>
                  <a:cubicBezTo>
                    <a:pt x="8951" y="9681"/>
                    <a:pt x="8959" y="9683"/>
                    <a:pt x="8969" y="9685"/>
                  </a:cubicBezTo>
                  <a:lnTo>
                    <a:pt x="9210" y="9736"/>
                  </a:lnTo>
                  <a:cubicBezTo>
                    <a:pt x="9230" y="9740"/>
                    <a:pt x="9249" y="9743"/>
                    <a:pt x="9268" y="9743"/>
                  </a:cubicBezTo>
                  <a:cubicBezTo>
                    <a:pt x="9513" y="9743"/>
                    <a:pt x="9571" y="9361"/>
                    <a:pt x="9298" y="9309"/>
                  </a:cubicBezTo>
                  <a:lnTo>
                    <a:pt x="9303" y="9309"/>
                  </a:lnTo>
                  <a:lnTo>
                    <a:pt x="9062" y="9258"/>
                  </a:lnTo>
                  <a:cubicBezTo>
                    <a:pt x="9026" y="9251"/>
                    <a:pt x="8989" y="9247"/>
                    <a:pt x="8953" y="9247"/>
                  </a:cubicBezTo>
                  <a:cubicBezTo>
                    <a:pt x="8804" y="9247"/>
                    <a:pt x="8660" y="9308"/>
                    <a:pt x="8556" y="9420"/>
                  </a:cubicBezTo>
                  <a:lnTo>
                    <a:pt x="7172" y="10948"/>
                  </a:lnTo>
                  <a:cubicBezTo>
                    <a:pt x="7151" y="10971"/>
                    <a:pt x="7124" y="10982"/>
                    <a:pt x="7096" y="10982"/>
                  </a:cubicBezTo>
                  <a:cubicBezTo>
                    <a:pt x="7069" y="10982"/>
                    <a:pt x="7042" y="10971"/>
                    <a:pt x="7024" y="10948"/>
                  </a:cubicBezTo>
                  <a:lnTo>
                    <a:pt x="5636" y="9420"/>
                  </a:lnTo>
                  <a:cubicBezTo>
                    <a:pt x="5535" y="9308"/>
                    <a:pt x="5389" y="9247"/>
                    <a:pt x="5239" y="9247"/>
                  </a:cubicBezTo>
                  <a:cubicBezTo>
                    <a:pt x="5202" y="9247"/>
                    <a:pt x="5166" y="9251"/>
                    <a:pt x="5130" y="9258"/>
                  </a:cubicBezTo>
                  <a:lnTo>
                    <a:pt x="3115" y="9680"/>
                  </a:lnTo>
                  <a:cubicBezTo>
                    <a:pt x="3109" y="9681"/>
                    <a:pt x="3103" y="9682"/>
                    <a:pt x="3097" y="9682"/>
                  </a:cubicBezTo>
                  <a:cubicBezTo>
                    <a:pt x="3044" y="9682"/>
                    <a:pt x="2999" y="9646"/>
                    <a:pt x="2995" y="9592"/>
                  </a:cubicBezTo>
                  <a:lnTo>
                    <a:pt x="2772" y="7545"/>
                  </a:lnTo>
                  <a:cubicBezTo>
                    <a:pt x="2749" y="7355"/>
                    <a:pt x="2633" y="7192"/>
                    <a:pt x="2456" y="7113"/>
                  </a:cubicBezTo>
                  <a:lnTo>
                    <a:pt x="576" y="6269"/>
                  </a:lnTo>
                  <a:cubicBezTo>
                    <a:pt x="544" y="6250"/>
                    <a:pt x="521" y="6213"/>
                    <a:pt x="521" y="6176"/>
                  </a:cubicBezTo>
                  <a:cubicBezTo>
                    <a:pt x="521" y="6157"/>
                    <a:pt x="525" y="6139"/>
                    <a:pt x="535" y="6125"/>
                  </a:cubicBezTo>
                  <a:cubicBezTo>
                    <a:pt x="1556" y="4291"/>
                    <a:pt x="1630" y="4319"/>
                    <a:pt x="1630" y="4073"/>
                  </a:cubicBezTo>
                  <a:cubicBezTo>
                    <a:pt x="1630" y="3980"/>
                    <a:pt x="1602" y="3887"/>
                    <a:pt x="1556" y="3804"/>
                  </a:cubicBezTo>
                  <a:cubicBezTo>
                    <a:pt x="483" y="1919"/>
                    <a:pt x="521" y="2017"/>
                    <a:pt x="521" y="1966"/>
                  </a:cubicBezTo>
                  <a:cubicBezTo>
                    <a:pt x="521" y="1929"/>
                    <a:pt x="544" y="1891"/>
                    <a:pt x="576" y="1873"/>
                  </a:cubicBezTo>
                  <a:lnTo>
                    <a:pt x="2456" y="1028"/>
                  </a:lnTo>
                  <a:cubicBezTo>
                    <a:pt x="2633" y="949"/>
                    <a:pt x="2749" y="787"/>
                    <a:pt x="2772" y="601"/>
                  </a:cubicBezTo>
                  <a:lnTo>
                    <a:pt x="2809" y="234"/>
                  </a:lnTo>
                  <a:cubicBezTo>
                    <a:pt x="2819" y="83"/>
                    <a:pt x="2704" y="1"/>
                    <a:pt x="2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7227525" y="2983381"/>
              <a:ext cx="284886" cy="254063"/>
            </a:xfrm>
            <a:custGeom>
              <a:rect b="b" l="l" r="r" t="t"/>
              <a:pathLst>
                <a:path extrusionOk="0" h="10188" w="11424">
                  <a:moveTo>
                    <a:pt x="5085" y="0"/>
                  </a:moveTo>
                  <a:cubicBezTo>
                    <a:pt x="2388" y="0"/>
                    <a:pt x="0" y="2193"/>
                    <a:pt x="0" y="5095"/>
                  </a:cubicBezTo>
                  <a:cubicBezTo>
                    <a:pt x="0" y="7908"/>
                    <a:pt x="2280" y="10187"/>
                    <a:pt x="5092" y="10187"/>
                  </a:cubicBezTo>
                  <a:cubicBezTo>
                    <a:pt x="9001" y="10187"/>
                    <a:pt x="11424" y="5982"/>
                    <a:pt x="9530" y="2607"/>
                  </a:cubicBezTo>
                  <a:cubicBezTo>
                    <a:pt x="9487" y="2520"/>
                    <a:pt x="9416" y="2485"/>
                    <a:pt x="9345" y="2485"/>
                  </a:cubicBezTo>
                  <a:cubicBezTo>
                    <a:pt x="9196" y="2485"/>
                    <a:pt x="9047" y="2643"/>
                    <a:pt x="9154" y="2816"/>
                  </a:cubicBezTo>
                  <a:cubicBezTo>
                    <a:pt x="10644" y="5476"/>
                    <a:pt x="9219" y="8832"/>
                    <a:pt x="6271" y="9602"/>
                  </a:cubicBezTo>
                  <a:cubicBezTo>
                    <a:pt x="5873" y="9706"/>
                    <a:pt x="5475" y="9756"/>
                    <a:pt x="5085" y="9756"/>
                  </a:cubicBezTo>
                  <a:cubicBezTo>
                    <a:pt x="2592" y="9756"/>
                    <a:pt x="433" y="7733"/>
                    <a:pt x="437" y="5095"/>
                  </a:cubicBezTo>
                  <a:cubicBezTo>
                    <a:pt x="437" y="2432"/>
                    <a:pt x="2628" y="436"/>
                    <a:pt x="5090" y="436"/>
                  </a:cubicBezTo>
                  <a:cubicBezTo>
                    <a:pt x="5678" y="436"/>
                    <a:pt x="6282" y="550"/>
                    <a:pt x="6875" y="797"/>
                  </a:cubicBezTo>
                  <a:cubicBezTo>
                    <a:pt x="7576" y="1089"/>
                    <a:pt x="8198" y="1549"/>
                    <a:pt x="8681" y="2134"/>
                  </a:cubicBezTo>
                  <a:cubicBezTo>
                    <a:pt x="8729" y="2191"/>
                    <a:pt x="8787" y="2215"/>
                    <a:pt x="8844" y="2215"/>
                  </a:cubicBezTo>
                  <a:cubicBezTo>
                    <a:pt x="9005" y="2215"/>
                    <a:pt x="9153" y="2020"/>
                    <a:pt x="9019" y="1855"/>
                  </a:cubicBezTo>
                  <a:cubicBezTo>
                    <a:pt x="8490" y="1214"/>
                    <a:pt x="7813" y="713"/>
                    <a:pt x="7047" y="398"/>
                  </a:cubicBezTo>
                  <a:cubicBezTo>
                    <a:pt x="6394" y="126"/>
                    <a:pt x="5730" y="0"/>
                    <a:pt x="5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4" name="Google Shape;2214;p56"/>
          <p:cNvGrpSpPr/>
          <p:nvPr/>
        </p:nvGrpSpPr>
        <p:grpSpPr>
          <a:xfrm>
            <a:off x="7233535" y="3532804"/>
            <a:ext cx="242767" cy="365708"/>
            <a:chOff x="7233535" y="3532804"/>
            <a:chExt cx="242767" cy="365708"/>
          </a:xfrm>
        </p:grpSpPr>
        <p:sp>
          <p:nvSpPr>
            <p:cNvPr id="2215" name="Google Shape;2215;p56"/>
            <p:cNvSpPr/>
            <p:nvPr/>
          </p:nvSpPr>
          <p:spPr>
            <a:xfrm>
              <a:off x="7233535" y="3532804"/>
              <a:ext cx="116259" cy="365708"/>
            </a:xfrm>
            <a:custGeom>
              <a:rect b="b" l="l" r="r" t="t"/>
              <a:pathLst>
                <a:path extrusionOk="0" h="14665" w="4662">
                  <a:moveTo>
                    <a:pt x="367" y="1"/>
                  </a:moveTo>
                  <a:cubicBezTo>
                    <a:pt x="163" y="1"/>
                    <a:pt x="1" y="163"/>
                    <a:pt x="1" y="368"/>
                  </a:cubicBezTo>
                  <a:lnTo>
                    <a:pt x="1" y="13903"/>
                  </a:lnTo>
                  <a:cubicBezTo>
                    <a:pt x="1" y="14350"/>
                    <a:pt x="370" y="14665"/>
                    <a:pt x="767" y="14665"/>
                  </a:cubicBezTo>
                  <a:cubicBezTo>
                    <a:pt x="909" y="14665"/>
                    <a:pt x="1055" y="14624"/>
                    <a:pt x="1189" y="14534"/>
                  </a:cubicBezTo>
                  <a:lnTo>
                    <a:pt x="2934" y="13355"/>
                  </a:lnTo>
                  <a:cubicBezTo>
                    <a:pt x="3123" y="13221"/>
                    <a:pt x="2996" y="12962"/>
                    <a:pt x="2812" y="12962"/>
                  </a:cubicBezTo>
                  <a:cubicBezTo>
                    <a:pt x="2774" y="12962"/>
                    <a:pt x="2733" y="12973"/>
                    <a:pt x="2693" y="12998"/>
                  </a:cubicBezTo>
                  <a:cubicBezTo>
                    <a:pt x="855" y="14214"/>
                    <a:pt x="934" y="14233"/>
                    <a:pt x="767" y="14233"/>
                  </a:cubicBezTo>
                  <a:cubicBezTo>
                    <a:pt x="586" y="14233"/>
                    <a:pt x="437" y="14084"/>
                    <a:pt x="437" y="13903"/>
                  </a:cubicBezTo>
                  <a:lnTo>
                    <a:pt x="437" y="437"/>
                  </a:lnTo>
                  <a:lnTo>
                    <a:pt x="4369" y="437"/>
                  </a:lnTo>
                  <a:cubicBezTo>
                    <a:pt x="4661" y="437"/>
                    <a:pt x="4661" y="1"/>
                    <a:pt x="4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7313909" y="3532804"/>
              <a:ext cx="162393" cy="365708"/>
            </a:xfrm>
            <a:custGeom>
              <a:rect b="b" l="l" r="r" t="t"/>
              <a:pathLst>
                <a:path extrusionOk="0" h="14665" w="6512">
                  <a:moveTo>
                    <a:pt x="2014" y="1"/>
                  </a:moveTo>
                  <a:cubicBezTo>
                    <a:pt x="1726" y="1"/>
                    <a:pt x="1726" y="437"/>
                    <a:pt x="2014" y="437"/>
                  </a:cubicBezTo>
                  <a:lnTo>
                    <a:pt x="6080" y="437"/>
                  </a:lnTo>
                  <a:lnTo>
                    <a:pt x="6080" y="13903"/>
                  </a:lnTo>
                  <a:cubicBezTo>
                    <a:pt x="6080" y="14084"/>
                    <a:pt x="5931" y="14233"/>
                    <a:pt x="5750" y="14233"/>
                  </a:cubicBezTo>
                  <a:cubicBezTo>
                    <a:pt x="5749" y="14233"/>
                    <a:pt x="5748" y="14233"/>
                    <a:pt x="5746" y="14233"/>
                  </a:cubicBezTo>
                  <a:cubicBezTo>
                    <a:pt x="5571" y="14233"/>
                    <a:pt x="5672" y="14223"/>
                    <a:pt x="2069" y="11819"/>
                  </a:cubicBezTo>
                  <a:cubicBezTo>
                    <a:pt x="1942" y="11731"/>
                    <a:pt x="1794" y="11687"/>
                    <a:pt x="1646" y="11687"/>
                  </a:cubicBezTo>
                  <a:cubicBezTo>
                    <a:pt x="1498" y="11687"/>
                    <a:pt x="1350" y="11731"/>
                    <a:pt x="1220" y="11819"/>
                  </a:cubicBezTo>
                  <a:lnTo>
                    <a:pt x="189" y="12515"/>
                  </a:lnTo>
                  <a:cubicBezTo>
                    <a:pt x="1" y="12650"/>
                    <a:pt x="128" y="12909"/>
                    <a:pt x="312" y="12909"/>
                  </a:cubicBezTo>
                  <a:cubicBezTo>
                    <a:pt x="350" y="12909"/>
                    <a:pt x="390" y="12898"/>
                    <a:pt x="431" y="12873"/>
                  </a:cubicBezTo>
                  <a:lnTo>
                    <a:pt x="1461" y="12176"/>
                  </a:lnTo>
                  <a:cubicBezTo>
                    <a:pt x="1517" y="12139"/>
                    <a:pt x="1581" y="12121"/>
                    <a:pt x="1645" y="12121"/>
                  </a:cubicBezTo>
                  <a:cubicBezTo>
                    <a:pt x="1709" y="12121"/>
                    <a:pt x="1772" y="12139"/>
                    <a:pt x="1828" y="12176"/>
                  </a:cubicBezTo>
                  <a:lnTo>
                    <a:pt x="5328" y="14534"/>
                  </a:lnTo>
                  <a:cubicBezTo>
                    <a:pt x="5462" y="14624"/>
                    <a:pt x="5608" y="14665"/>
                    <a:pt x="5750" y="14665"/>
                  </a:cubicBezTo>
                  <a:cubicBezTo>
                    <a:pt x="6145" y="14665"/>
                    <a:pt x="6512" y="14350"/>
                    <a:pt x="6512" y="13903"/>
                  </a:cubicBezTo>
                  <a:lnTo>
                    <a:pt x="6512" y="368"/>
                  </a:lnTo>
                  <a:cubicBezTo>
                    <a:pt x="6512" y="168"/>
                    <a:pt x="6349" y="6"/>
                    <a:pt x="6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7260966" y="3595097"/>
              <a:ext cx="53042" cy="86359"/>
            </a:xfrm>
            <a:custGeom>
              <a:rect b="b" l="l" r="r" t="t"/>
              <a:pathLst>
                <a:path extrusionOk="0" h="3463" w="2127">
                  <a:moveTo>
                    <a:pt x="1050" y="446"/>
                  </a:moveTo>
                  <a:cubicBezTo>
                    <a:pt x="1352" y="446"/>
                    <a:pt x="1537" y="585"/>
                    <a:pt x="1537" y="901"/>
                  </a:cubicBezTo>
                  <a:cubicBezTo>
                    <a:pt x="1537" y="1216"/>
                    <a:pt x="1384" y="1388"/>
                    <a:pt x="1059" y="1388"/>
                  </a:cubicBezTo>
                  <a:lnTo>
                    <a:pt x="498" y="1388"/>
                  </a:lnTo>
                  <a:lnTo>
                    <a:pt x="498" y="446"/>
                  </a:lnTo>
                  <a:close/>
                  <a:moveTo>
                    <a:pt x="1087" y="1787"/>
                  </a:moveTo>
                  <a:cubicBezTo>
                    <a:pt x="1421" y="1787"/>
                    <a:pt x="1621" y="1936"/>
                    <a:pt x="1621" y="2354"/>
                  </a:cubicBezTo>
                  <a:lnTo>
                    <a:pt x="1625" y="2428"/>
                  </a:lnTo>
                  <a:cubicBezTo>
                    <a:pt x="1625" y="2836"/>
                    <a:pt x="1426" y="3017"/>
                    <a:pt x="1087" y="3017"/>
                  </a:cubicBezTo>
                  <a:lnTo>
                    <a:pt x="498" y="3017"/>
                  </a:lnTo>
                  <a:lnTo>
                    <a:pt x="498" y="1787"/>
                  </a:lnTo>
                  <a:close/>
                  <a:moveTo>
                    <a:pt x="224" y="0"/>
                  </a:moveTo>
                  <a:cubicBezTo>
                    <a:pt x="108" y="0"/>
                    <a:pt x="1" y="61"/>
                    <a:pt x="1" y="167"/>
                  </a:cubicBezTo>
                  <a:lnTo>
                    <a:pt x="1" y="3301"/>
                  </a:lnTo>
                  <a:cubicBezTo>
                    <a:pt x="1" y="3384"/>
                    <a:pt x="89" y="3463"/>
                    <a:pt x="224" y="3463"/>
                  </a:cubicBezTo>
                  <a:lnTo>
                    <a:pt x="1185" y="3463"/>
                  </a:lnTo>
                  <a:cubicBezTo>
                    <a:pt x="1714" y="3458"/>
                    <a:pt x="2127" y="3198"/>
                    <a:pt x="2127" y="2465"/>
                  </a:cubicBezTo>
                  <a:lnTo>
                    <a:pt x="2127" y="2377"/>
                  </a:lnTo>
                  <a:cubicBezTo>
                    <a:pt x="2127" y="1894"/>
                    <a:pt x="1932" y="1699"/>
                    <a:pt x="1639" y="1588"/>
                  </a:cubicBezTo>
                  <a:cubicBezTo>
                    <a:pt x="1885" y="1476"/>
                    <a:pt x="2039" y="1212"/>
                    <a:pt x="2039" y="822"/>
                  </a:cubicBezTo>
                  <a:cubicBezTo>
                    <a:pt x="2039" y="153"/>
                    <a:pt x="1593" y="0"/>
                    <a:pt x="10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7347450" y="3595072"/>
              <a:ext cx="12519" cy="86309"/>
            </a:xfrm>
            <a:custGeom>
              <a:rect b="b" l="l" r="r" t="t"/>
              <a:pathLst>
                <a:path extrusionOk="0" h="3461" w="502">
                  <a:moveTo>
                    <a:pt x="251" y="0"/>
                  </a:moveTo>
                  <a:cubicBezTo>
                    <a:pt x="126" y="0"/>
                    <a:pt x="0" y="55"/>
                    <a:pt x="0" y="164"/>
                  </a:cubicBezTo>
                  <a:lnTo>
                    <a:pt x="0" y="3297"/>
                  </a:lnTo>
                  <a:cubicBezTo>
                    <a:pt x="0" y="3406"/>
                    <a:pt x="126" y="3460"/>
                    <a:pt x="251" y="3460"/>
                  </a:cubicBezTo>
                  <a:cubicBezTo>
                    <a:pt x="376" y="3460"/>
                    <a:pt x="502" y="3406"/>
                    <a:pt x="502" y="3297"/>
                  </a:cubicBezTo>
                  <a:lnTo>
                    <a:pt x="502" y="164"/>
                  </a:lnTo>
                  <a:cubicBezTo>
                    <a:pt x="502" y="55"/>
                    <a:pt x="376"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7395953" y="3595097"/>
              <a:ext cx="53142" cy="86957"/>
            </a:xfrm>
            <a:custGeom>
              <a:rect b="b" l="l" r="r" t="t"/>
              <a:pathLst>
                <a:path extrusionOk="0" h="3487" w="2131">
                  <a:moveTo>
                    <a:pt x="1045" y="0"/>
                  </a:moveTo>
                  <a:cubicBezTo>
                    <a:pt x="469" y="0"/>
                    <a:pt x="0" y="293"/>
                    <a:pt x="0" y="1059"/>
                  </a:cubicBezTo>
                  <a:lnTo>
                    <a:pt x="0" y="2432"/>
                  </a:lnTo>
                  <a:cubicBezTo>
                    <a:pt x="0" y="3198"/>
                    <a:pt x="460" y="3486"/>
                    <a:pt x="1063" y="3486"/>
                  </a:cubicBezTo>
                  <a:cubicBezTo>
                    <a:pt x="1662" y="3486"/>
                    <a:pt x="2126" y="3198"/>
                    <a:pt x="2126" y="2432"/>
                  </a:cubicBezTo>
                  <a:lnTo>
                    <a:pt x="2126" y="1815"/>
                  </a:lnTo>
                  <a:cubicBezTo>
                    <a:pt x="2131" y="1720"/>
                    <a:pt x="2061" y="1643"/>
                    <a:pt x="1967" y="1643"/>
                  </a:cubicBezTo>
                  <a:cubicBezTo>
                    <a:pt x="1965" y="1643"/>
                    <a:pt x="1962" y="1643"/>
                    <a:pt x="1959" y="1643"/>
                  </a:cubicBezTo>
                  <a:lnTo>
                    <a:pt x="1147" y="1643"/>
                  </a:lnTo>
                  <a:cubicBezTo>
                    <a:pt x="933" y="1643"/>
                    <a:pt x="933" y="2043"/>
                    <a:pt x="1147" y="2043"/>
                  </a:cubicBezTo>
                  <a:lnTo>
                    <a:pt x="1625" y="2043"/>
                  </a:lnTo>
                  <a:lnTo>
                    <a:pt x="1625" y="2432"/>
                  </a:lnTo>
                  <a:cubicBezTo>
                    <a:pt x="1625" y="2850"/>
                    <a:pt x="1416" y="3045"/>
                    <a:pt x="1063" y="3045"/>
                  </a:cubicBezTo>
                  <a:cubicBezTo>
                    <a:pt x="715" y="3045"/>
                    <a:pt x="506" y="2850"/>
                    <a:pt x="506" y="2432"/>
                  </a:cubicBezTo>
                  <a:lnTo>
                    <a:pt x="506" y="1054"/>
                  </a:lnTo>
                  <a:cubicBezTo>
                    <a:pt x="502" y="641"/>
                    <a:pt x="706" y="446"/>
                    <a:pt x="1063" y="446"/>
                  </a:cubicBezTo>
                  <a:cubicBezTo>
                    <a:pt x="1472" y="446"/>
                    <a:pt x="1597" y="678"/>
                    <a:pt x="1625" y="952"/>
                  </a:cubicBezTo>
                  <a:cubicBezTo>
                    <a:pt x="1629" y="1077"/>
                    <a:pt x="1741" y="1119"/>
                    <a:pt x="1876" y="1119"/>
                  </a:cubicBezTo>
                  <a:cubicBezTo>
                    <a:pt x="2038" y="1119"/>
                    <a:pt x="2126" y="1072"/>
                    <a:pt x="2126" y="877"/>
                  </a:cubicBezTo>
                  <a:cubicBezTo>
                    <a:pt x="2126" y="339"/>
                    <a:pt x="1681" y="0"/>
                    <a:pt x="10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7254133" y="3699386"/>
              <a:ext cx="42643" cy="67631"/>
            </a:xfrm>
            <a:custGeom>
              <a:rect b="b" l="l" r="r" t="t"/>
              <a:pathLst>
                <a:path extrusionOk="0" h="2712" w="1710">
                  <a:moveTo>
                    <a:pt x="953" y="0"/>
                  </a:moveTo>
                  <a:cubicBezTo>
                    <a:pt x="535" y="0"/>
                    <a:pt x="66" y="186"/>
                    <a:pt x="66" y="729"/>
                  </a:cubicBezTo>
                  <a:cubicBezTo>
                    <a:pt x="66" y="1593"/>
                    <a:pt x="1236" y="1425"/>
                    <a:pt x="1236" y="1969"/>
                  </a:cubicBezTo>
                  <a:cubicBezTo>
                    <a:pt x="1236" y="2187"/>
                    <a:pt x="1045" y="2284"/>
                    <a:pt x="827" y="2284"/>
                  </a:cubicBezTo>
                  <a:cubicBezTo>
                    <a:pt x="456" y="2284"/>
                    <a:pt x="358" y="2006"/>
                    <a:pt x="210" y="2006"/>
                  </a:cubicBezTo>
                  <a:cubicBezTo>
                    <a:pt x="98" y="2006"/>
                    <a:pt x="1" y="2159"/>
                    <a:pt x="1" y="2261"/>
                  </a:cubicBezTo>
                  <a:cubicBezTo>
                    <a:pt x="1" y="2511"/>
                    <a:pt x="418" y="2711"/>
                    <a:pt x="841" y="2711"/>
                  </a:cubicBezTo>
                  <a:cubicBezTo>
                    <a:pt x="1272" y="2711"/>
                    <a:pt x="1709" y="2502"/>
                    <a:pt x="1709" y="1922"/>
                  </a:cubicBezTo>
                  <a:cubicBezTo>
                    <a:pt x="1709" y="980"/>
                    <a:pt x="539" y="1138"/>
                    <a:pt x="539" y="683"/>
                  </a:cubicBezTo>
                  <a:cubicBezTo>
                    <a:pt x="539" y="511"/>
                    <a:pt x="688" y="404"/>
                    <a:pt x="953" y="404"/>
                  </a:cubicBezTo>
                  <a:cubicBezTo>
                    <a:pt x="1259" y="404"/>
                    <a:pt x="1342" y="544"/>
                    <a:pt x="1454" y="544"/>
                  </a:cubicBezTo>
                  <a:cubicBezTo>
                    <a:pt x="1584" y="544"/>
                    <a:pt x="1644" y="376"/>
                    <a:pt x="1644" y="293"/>
                  </a:cubicBezTo>
                  <a:cubicBezTo>
                    <a:pt x="1644" y="52"/>
                    <a:pt x="1166" y="0"/>
                    <a:pt x="9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7304507" y="3699261"/>
              <a:ext cx="50823" cy="66932"/>
            </a:xfrm>
            <a:custGeom>
              <a:rect b="b" l="l" r="r" t="t"/>
              <a:pathLst>
                <a:path extrusionOk="0" h="2684" w="2038">
                  <a:moveTo>
                    <a:pt x="1021" y="618"/>
                  </a:moveTo>
                  <a:lnTo>
                    <a:pt x="1337" y="1732"/>
                  </a:lnTo>
                  <a:lnTo>
                    <a:pt x="706" y="1732"/>
                  </a:lnTo>
                  <a:lnTo>
                    <a:pt x="1021" y="618"/>
                  </a:lnTo>
                  <a:close/>
                  <a:moveTo>
                    <a:pt x="1021" y="1"/>
                  </a:moveTo>
                  <a:cubicBezTo>
                    <a:pt x="882" y="1"/>
                    <a:pt x="752" y="52"/>
                    <a:pt x="720" y="159"/>
                  </a:cubicBezTo>
                  <a:cubicBezTo>
                    <a:pt x="0" y="2503"/>
                    <a:pt x="9" y="2461"/>
                    <a:pt x="9" y="2484"/>
                  </a:cubicBezTo>
                  <a:cubicBezTo>
                    <a:pt x="9" y="2599"/>
                    <a:pt x="173" y="2683"/>
                    <a:pt x="306" y="2683"/>
                  </a:cubicBezTo>
                  <a:cubicBezTo>
                    <a:pt x="383" y="2683"/>
                    <a:pt x="450" y="2655"/>
                    <a:pt x="469" y="2586"/>
                  </a:cubicBezTo>
                  <a:lnTo>
                    <a:pt x="604" y="2104"/>
                  </a:lnTo>
                  <a:lnTo>
                    <a:pt x="1439" y="2104"/>
                  </a:lnTo>
                  <a:lnTo>
                    <a:pt x="1578" y="2591"/>
                  </a:lnTo>
                  <a:cubicBezTo>
                    <a:pt x="1597" y="2656"/>
                    <a:pt x="1657" y="2684"/>
                    <a:pt x="1736" y="2684"/>
                  </a:cubicBezTo>
                  <a:cubicBezTo>
                    <a:pt x="1866" y="2684"/>
                    <a:pt x="2038" y="2600"/>
                    <a:pt x="2038" y="2489"/>
                  </a:cubicBezTo>
                  <a:cubicBezTo>
                    <a:pt x="2033" y="2475"/>
                    <a:pt x="2033" y="2461"/>
                    <a:pt x="2029" y="2452"/>
                  </a:cubicBezTo>
                  <a:lnTo>
                    <a:pt x="1328" y="159"/>
                  </a:lnTo>
                  <a:cubicBezTo>
                    <a:pt x="1295" y="52"/>
                    <a:pt x="1161" y="1"/>
                    <a:pt x="10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7366078" y="3699860"/>
              <a:ext cx="38803" cy="66334"/>
            </a:xfrm>
            <a:custGeom>
              <a:rect b="b" l="l" r="r" t="t"/>
              <a:pathLst>
                <a:path extrusionOk="0" h="2660" w="1556">
                  <a:moveTo>
                    <a:pt x="237" y="0"/>
                  </a:moveTo>
                  <a:cubicBezTo>
                    <a:pt x="117" y="0"/>
                    <a:pt x="1" y="42"/>
                    <a:pt x="1" y="144"/>
                  </a:cubicBezTo>
                  <a:lnTo>
                    <a:pt x="1" y="2511"/>
                  </a:lnTo>
                  <a:cubicBezTo>
                    <a:pt x="1" y="2609"/>
                    <a:pt x="103" y="2660"/>
                    <a:pt x="210" y="2660"/>
                  </a:cubicBezTo>
                  <a:lnTo>
                    <a:pt x="1361" y="2660"/>
                  </a:lnTo>
                  <a:cubicBezTo>
                    <a:pt x="1551" y="2660"/>
                    <a:pt x="1556" y="2242"/>
                    <a:pt x="1361" y="2242"/>
                  </a:cubicBezTo>
                  <a:lnTo>
                    <a:pt x="474" y="2242"/>
                  </a:lnTo>
                  <a:lnTo>
                    <a:pt x="474" y="144"/>
                  </a:lnTo>
                  <a:cubicBezTo>
                    <a:pt x="474" y="42"/>
                    <a:pt x="353" y="0"/>
                    <a:pt x="2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7414581" y="3699860"/>
              <a:ext cx="42518" cy="66334"/>
            </a:xfrm>
            <a:custGeom>
              <a:rect b="b" l="l" r="r" t="t"/>
              <a:pathLst>
                <a:path extrusionOk="0" h="2660" w="1705">
                  <a:moveTo>
                    <a:pt x="209" y="0"/>
                  </a:moveTo>
                  <a:cubicBezTo>
                    <a:pt x="103" y="0"/>
                    <a:pt x="1" y="51"/>
                    <a:pt x="1" y="149"/>
                  </a:cubicBezTo>
                  <a:lnTo>
                    <a:pt x="1" y="2511"/>
                  </a:lnTo>
                  <a:cubicBezTo>
                    <a:pt x="1" y="2609"/>
                    <a:pt x="103" y="2660"/>
                    <a:pt x="209" y="2660"/>
                  </a:cubicBezTo>
                  <a:lnTo>
                    <a:pt x="1504" y="2660"/>
                  </a:lnTo>
                  <a:cubicBezTo>
                    <a:pt x="1607" y="2660"/>
                    <a:pt x="1653" y="2553"/>
                    <a:pt x="1653" y="2456"/>
                  </a:cubicBezTo>
                  <a:cubicBezTo>
                    <a:pt x="1653" y="2339"/>
                    <a:pt x="1597" y="2242"/>
                    <a:pt x="1504" y="2242"/>
                  </a:cubicBezTo>
                  <a:lnTo>
                    <a:pt x="474" y="2242"/>
                  </a:lnTo>
                  <a:lnTo>
                    <a:pt x="474" y="1513"/>
                  </a:lnTo>
                  <a:lnTo>
                    <a:pt x="1026" y="1513"/>
                  </a:lnTo>
                  <a:cubicBezTo>
                    <a:pt x="1226" y="1513"/>
                    <a:pt x="1221" y="1142"/>
                    <a:pt x="1026" y="1142"/>
                  </a:cubicBezTo>
                  <a:lnTo>
                    <a:pt x="474" y="1142"/>
                  </a:lnTo>
                  <a:lnTo>
                    <a:pt x="474" y="413"/>
                  </a:lnTo>
                  <a:lnTo>
                    <a:pt x="1504" y="413"/>
                  </a:lnTo>
                  <a:cubicBezTo>
                    <a:pt x="1699" y="413"/>
                    <a:pt x="1704" y="0"/>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 name="Google Shape;2224;p56"/>
          <p:cNvGrpSpPr/>
          <p:nvPr/>
        </p:nvGrpSpPr>
        <p:grpSpPr>
          <a:xfrm>
            <a:off x="7772609" y="2927196"/>
            <a:ext cx="394287" cy="366781"/>
            <a:chOff x="7772609" y="2927196"/>
            <a:chExt cx="394287" cy="366781"/>
          </a:xfrm>
        </p:grpSpPr>
        <p:sp>
          <p:nvSpPr>
            <p:cNvPr id="2225" name="Google Shape;2225;p56"/>
            <p:cNvSpPr/>
            <p:nvPr/>
          </p:nvSpPr>
          <p:spPr>
            <a:xfrm>
              <a:off x="7913256" y="3000238"/>
              <a:ext cx="42169" cy="61596"/>
            </a:xfrm>
            <a:custGeom>
              <a:rect b="b" l="l" r="r" t="t"/>
              <a:pathLst>
                <a:path extrusionOk="0" h="2470" w="1691">
                  <a:moveTo>
                    <a:pt x="845" y="399"/>
                  </a:moveTo>
                  <a:cubicBezTo>
                    <a:pt x="1087" y="399"/>
                    <a:pt x="1240" y="511"/>
                    <a:pt x="1240" y="771"/>
                  </a:cubicBezTo>
                  <a:lnTo>
                    <a:pt x="1240" y="1699"/>
                  </a:lnTo>
                  <a:cubicBezTo>
                    <a:pt x="1240" y="1954"/>
                    <a:pt x="1087" y="2066"/>
                    <a:pt x="845" y="2066"/>
                  </a:cubicBezTo>
                  <a:cubicBezTo>
                    <a:pt x="599" y="2066"/>
                    <a:pt x="455" y="1954"/>
                    <a:pt x="455" y="1699"/>
                  </a:cubicBezTo>
                  <a:lnTo>
                    <a:pt x="455" y="771"/>
                  </a:lnTo>
                  <a:cubicBezTo>
                    <a:pt x="455" y="511"/>
                    <a:pt x="599" y="399"/>
                    <a:pt x="845" y="399"/>
                  </a:cubicBezTo>
                  <a:close/>
                  <a:moveTo>
                    <a:pt x="845" y="0"/>
                  </a:moveTo>
                  <a:cubicBezTo>
                    <a:pt x="363" y="0"/>
                    <a:pt x="0" y="209"/>
                    <a:pt x="0" y="771"/>
                  </a:cubicBezTo>
                  <a:lnTo>
                    <a:pt x="0" y="1699"/>
                  </a:lnTo>
                  <a:cubicBezTo>
                    <a:pt x="0" y="2261"/>
                    <a:pt x="363" y="2469"/>
                    <a:pt x="845" y="2469"/>
                  </a:cubicBezTo>
                  <a:cubicBezTo>
                    <a:pt x="1323" y="2469"/>
                    <a:pt x="1690" y="2261"/>
                    <a:pt x="1690" y="1699"/>
                  </a:cubicBezTo>
                  <a:lnTo>
                    <a:pt x="1690" y="771"/>
                  </a:lnTo>
                  <a:cubicBezTo>
                    <a:pt x="1690" y="209"/>
                    <a:pt x="1319"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7931311" y="2994178"/>
              <a:ext cx="73965" cy="125660"/>
            </a:xfrm>
            <a:custGeom>
              <a:rect b="b" l="l" r="r" t="t"/>
              <a:pathLst>
                <a:path extrusionOk="0" h="5039" w="2966">
                  <a:moveTo>
                    <a:pt x="2639" y="1"/>
                  </a:moveTo>
                  <a:cubicBezTo>
                    <a:pt x="2563" y="1"/>
                    <a:pt x="2491" y="35"/>
                    <a:pt x="2456" y="113"/>
                  </a:cubicBezTo>
                  <a:cubicBezTo>
                    <a:pt x="1" y="5038"/>
                    <a:pt x="135" y="4727"/>
                    <a:pt x="135" y="4806"/>
                  </a:cubicBezTo>
                  <a:cubicBezTo>
                    <a:pt x="140" y="4936"/>
                    <a:pt x="247" y="5038"/>
                    <a:pt x="377" y="5038"/>
                  </a:cubicBezTo>
                  <a:cubicBezTo>
                    <a:pt x="381" y="5038"/>
                    <a:pt x="385" y="5038"/>
                    <a:pt x="389" y="5038"/>
                  </a:cubicBezTo>
                  <a:cubicBezTo>
                    <a:pt x="472" y="5038"/>
                    <a:pt x="546" y="4993"/>
                    <a:pt x="590" y="4922"/>
                  </a:cubicBezTo>
                  <a:lnTo>
                    <a:pt x="2888" y="341"/>
                  </a:lnTo>
                  <a:cubicBezTo>
                    <a:pt x="2966" y="141"/>
                    <a:pt x="2793" y="1"/>
                    <a:pt x="26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7982234" y="3053355"/>
              <a:ext cx="42169" cy="61496"/>
            </a:xfrm>
            <a:custGeom>
              <a:rect b="b" l="l" r="r" t="t"/>
              <a:pathLst>
                <a:path extrusionOk="0" h="2466" w="1691">
                  <a:moveTo>
                    <a:pt x="846" y="400"/>
                  </a:moveTo>
                  <a:cubicBezTo>
                    <a:pt x="1087" y="400"/>
                    <a:pt x="1240" y="511"/>
                    <a:pt x="1240" y="771"/>
                  </a:cubicBezTo>
                  <a:lnTo>
                    <a:pt x="1240" y="1700"/>
                  </a:lnTo>
                  <a:cubicBezTo>
                    <a:pt x="1240" y="1955"/>
                    <a:pt x="1087" y="2066"/>
                    <a:pt x="846" y="2066"/>
                  </a:cubicBezTo>
                  <a:cubicBezTo>
                    <a:pt x="600" y="2066"/>
                    <a:pt x="456" y="1955"/>
                    <a:pt x="456" y="1700"/>
                  </a:cubicBezTo>
                  <a:lnTo>
                    <a:pt x="456" y="771"/>
                  </a:lnTo>
                  <a:cubicBezTo>
                    <a:pt x="456" y="511"/>
                    <a:pt x="600" y="400"/>
                    <a:pt x="846" y="400"/>
                  </a:cubicBezTo>
                  <a:close/>
                  <a:moveTo>
                    <a:pt x="846" y="1"/>
                  </a:moveTo>
                  <a:cubicBezTo>
                    <a:pt x="368" y="1"/>
                    <a:pt x="1" y="205"/>
                    <a:pt x="1" y="771"/>
                  </a:cubicBezTo>
                  <a:lnTo>
                    <a:pt x="1" y="1700"/>
                  </a:lnTo>
                  <a:cubicBezTo>
                    <a:pt x="1" y="2261"/>
                    <a:pt x="363" y="2465"/>
                    <a:pt x="846" y="2465"/>
                  </a:cubicBezTo>
                  <a:cubicBezTo>
                    <a:pt x="1324" y="2465"/>
                    <a:pt x="1691" y="2261"/>
                    <a:pt x="1691" y="1700"/>
                  </a:cubicBezTo>
                  <a:lnTo>
                    <a:pt x="1691" y="771"/>
                  </a:lnTo>
                  <a:cubicBezTo>
                    <a:pt x="1691" y="205"/>
                    <a:pt x="1319" y="1"/>
                    <a:pt x="8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7772609" y="2927196"/>
              <a:ext cx="394287" cy="366781"/>
            </a:xfrm>
            <a:custGeom>
              <a:rect b="b" l="l" r="r" t="t"/>
              <a:pathLst>
                <a:path extrusionOk="0" h="14708" w="15811">
                  <a:moveTo>
                    <a:pt x="5413" y="10555"/>
                  </a:moveTo>
                  <a:lnTo>
                    <a:pt x="6068" y="11359"/>
                  </a:lnTo>
                  <a:cubicBezTo>
                    <a:pt x="6123" y="11424"/>
                    <a:pt x="6077" y="11521"/>
                    <a:pt x="5993" y="11521"/>
                  </a:cubicBezTo>
                  <a:lnTo>
                    <a:pt x="4837" y="11521"/>
                  </a:lnTo>
                  <a:cubicBezTo>
                    <a:pt x="4754" y="11521"/>
                    <a:pt x="4707" y="11424"/>
                    <a:pt x="4763" y="11359"/>
                  </a:cubicBezTo>
                  <a:lnTo>
                    <a:pt x="5413" y="10555"/>
                  </a:lnTo>
                  <a:close/>
                  <a:moveTo>
                    <a:pt x="7869" y="10555"/>
                  </a:moveTo>
                  <a:lnTo>
                    <a:pt x="8518" y="11359"/>
                  </a:lnTo>
                  <a:cubicBezTo>
                    <a:pt x="8574" y="11424"/>
                    <a:pt x="8528" y="11516"/>
                    <a:pt x="8444" y="11521"/>
                  </a:cubicBezTo>
                  <a:lnTo>
                    <a:pt x="7288" y="11521"/>
                  </a:lnTo>
                  <a:cubicBezTo>
                    <a:pt x="7205" y="11521"/>
                    <a:pt x="7158" y="11424"/>
                    <a:pt x="7214" y="11359"/>
                  </a:cubicBezTo>
                  <a:lnTo>
                    <a:pt x="7869" y="10555"/>
                  </a:lnTo>
                  <a:close/>
                  <a:moveTo>
                    <a:pt x="10319" y="10555"/>
                  </a:moveTo>
                  <a:lnTo>
                    <a:pt x="10974" y="11359"/>
                  </a:lnTo>
                  <a:cubicBezTo>
                    <a:pt x="11025" y="11424"/>
                    <a:pt x="10979" y="11521"/>
                    <a:pt x="10895" y="11521"/>
                  </a:cubicBezTo>
                  <a:lnTo>
                    <a:pt x="9739" y="11521"/>
                  </a:lnTo>
                  <a:cubicBezTo>
                    <a:pt x="9656" y="11516"/>
                    <a:pt x="9614" y="11424"/>
                    <a:pt x="9665" y="11359"/>
                  </a:cubicBezTo>
                  <a:lnTo>
                    <a:pt x="10319" y="10555"/>
                  </a:lnTo>
                  <a:close/>
                  <a:moveTo>
                    <a:pt x="5413" y="0"/>
                  </a:moveTo>
                  <a:cubicBezTo>
                    <a:pt x="2113" y="0"/>
                    <a:pt x="1" y="3987"/>
                    <a:pt x="1351" y="7385"/>
                  </a:cubicBezTo>
                  <a:cubicBezTo>
                    <a:pt x="1390" y="7483"/>
                    <a:pt x="1468" y="7523"/>
                    <a:pt x="1546" y="7523"/>
                  </a:cubicBezTo>
                  <a:cubicBezTo>
                    <a:pt x="1684" y="7523"/>
                    <a:pt x="1823" y="7396"/>
                    <a:pt x="1755" y="7227"/>
                  </a:cubicBezTo>
                  <a:cubicBezTo>
                    <a:pt x="477" y="4013"/>
                    <a:pt x="2531" y="428"/>
                    <a:pt x="5400" y="428"/>
                  </a:cubicBezTo>
                  <a:cubicBezTo>
                    <a:pt x="5592" y="428"/>
                    <a:pt x="5789" y="445"/>
                    <a:pt x="5989" y="478"/>
                  </a:cubicBezTo>
                  <a:cubicBezTo>
                    <a:pt x="5608" y="687"/>
                    <a:pt x="5260" y="947"/>
                    <a:pt x="4953" y="1258"/>
                  </a:cubicBezTo>
                  <a:cubicBezTo>
                    <a:pt x="4784" y="1410"/>
                    <a:pt x="4932" y="1635"/>
                    <a:pt x="5102" y="1635"/>
                  </a:cubicBezTo>
                  <a:cubicBezTo>
                    <a:pt x="5156" y="1635"/>
                    <a:pt x="5211" y="1613"/>
                    <a:pt x="5260" y="1560"/>
                  </a:cubicBezTo>
                  <a:cubicBezTo>
                    <a:pt x="5997" y="823"/>
                    <a:pt x="6927" y="435"/>
                    <a:pt x="7870" y="435"/>
                  </a:cubicBezTo>
                  <a:cubicBezTo>
                    <a:pt x="8281" y="435"/>
                    <a:pt x="8694" y="508"/>
                    <a:pt x="9094" y="659"/>
                  </a:cubicBezTo>
                  <a:cubicBezTo>
                    <a:pt x="10723" y="1272"/>
                    <a:pt x="11907" y="3082"/>
                    <a:pt x="11907" y="5208"/>
                  </a:cubicBezTo>
                  <a:cubicBezTo>
                    <a:pt x="11907" y="7956"/>
                    <a:pt x="9997" y="9979"/>
                    <a:pt x="7863" y="9979"/>
                  </a:cubicBezTo>
                  <a:cubicBezTo>
                    <a:pt x="7459" y="9979"/>
                    <a:pt x="7047" y="9906"/>
                    <a:pt x="6638" y="9752"/>
                  </a:cubicBezTo>
                  <a:cubicBezTo>
                    <a:pt x="3900" y="8722"/>
                    <a:pt x="2953" y="4772"/>
                    <a:pt x="4731" y="2196"/>
                  </a:cubicBezTo>
                  <a:cubicBezTo>
                    <a:pt x="4846" y="2027"/>
                    <a:pt x="4701" y="1853"/>
                    <a:pt x="4547" y="1853"/>
                  </a:cubicBezTo>
                  <a:cubicBezTo>
                    <a:pt x="4485" y="1853"/>
                    <a:pt x="4421" y="1882"/>
                    <a:pt x="4373" y="1950"/>
                  </a:cubicBezTo>
                  <a:cubicBezTo>
                    <a:pt x="2554" y="4591"/>
                    <a:pt x="3357" y="8513"/>
                    <a:pt x="5984" y="9929"/>
                  </a:cubicBezTo>
                  <a:cubicBezTo>
                    <a:pt x="5792" y="9961"/>
                    <a:pt x="5601" y="9977"/>
                    <a:pt x="5413" y="9977"/>
                  </a:cubicBezTo>
                  <a:cubicBezTo>
                    <a:pt x="4080" y="9977"/>
                    <a:pt x="2862" y="9195"/>
                    <a:pt x="2122" y="7975"/>
                  </a:cubicBezTo>
                  <a:cubicBezTo>
                    <a:pt x="2075" y="7902"/>
                    <a:pt x="2009" y="7872"/>
                    <a:pt x="1944" y="7872"/>
                  </a:cubicBezTo>
                  <a:cubicBezTo>
                    <a:pt x="1796" y="7872"/>
                    <a:pt x="1654" y="8027"/>
                    <a:pt x="1751" y="8197"/>
                  </a:cubicBezTo>
                  <a:cubicBezTo>
                    <a:pt x="2507" y="9451"/>
                    <a:pt x="3700" y="10244"/>
                    <a:pt x="4995" y="10388"/>
                  </a:cubicBezTo>
                  <a:lnTo>
                    <a:pt x="4424" y="11085"/>
                  </a:lnTo>
                  <a:cubicBezTo>
                    <a:pt x="4138" y="11431"/>
                    <a:pt x="4385" y="11953"/>
                    <a:pt x="4832" y="11953"/>
                  </a:cubicBezTo>
                  <a:cubicBezTo>
                    <a:pt x="4833" y="11953"/>
                    <a:pt x="4835" y="11953"/>
                    <a:pt x="4837" y="11953"/>
                  </a:cubicBezTo>
                  <a:lnTo>
                    <a:pt x="5200" y="11953"/>
                  </a:lnTo>
                  <a:lnTo>
                    <a:pt x="5200" y="14478"/>
                  </a:lnTo>
                  <a:cubicBezTo>
                    <a:pt x="5206" y="14615"/>
                    <a:pt x="5311" y="14683"/>
                    <a:pt x="5415" y="14683"/>
                  </a:cubicBezTo>
                  <a:cubicBezTo>
                    <a:pt x="5520" y="14683"/>
                    <a:pt x="5624" y="14615"/>
                    <a:pt x="5631" y="14478"/>
                  </a:cubicBezTo>
                  <a:lnTo>
                    <a:pt x="5631" y="11953"/>
                  </a:lnTo>
                  <a:lnTo>
                    <a:pt x="5989" y="11953"/>
                  </a:lnTo>
                  <a:cubicBezTo>
                    <a:pt x="5991" y="11953"/>
                    <a:pt x="5993" y="11953"/>
                    <a:pt x="5995" y="11953"/>
                  </a:cubicBezTo>
                  <a:cubicBezTo>
                    <a:pt x="6441" y="11953"/>
                    <a:pt x="6688" y="11431"/>
                    <a:pt x="6402" y="11085"/>
                  </a:cubicBezTo>
                  <a:lnTo>
                    <a:pt x="5831" y="10388"/>
                  </a:lnTo>
                  <a:cubicBezTo>
                    <a:pt x="6088" y="10272"/>
                    <a:pt x="6363" y="10214"/>
                    <a:pt x="6638" y="10214"/>
                  </a:cubicBezTo>
                  <a:cubicBezTo>
                    <a:pt x="6913" y="10214"/>
                    <a:pt x="7189" y="10272"/>
                    <a:pt x="7446" y="10388"/>
                  </a:cubicBezTo>
                  <a:lnTo>
                    <a:pt x="6875" y="11085"/>
                  </a:lnTo>
                  <a:cubicBezTo>
                    <a:pt x="6589" y="11431"/>
                    <a:pt x="6836" y="11953"/>
                    <a:pt x="7282" y="11953"/>
                  </a:cubicBezTo>
                  <a:cubicBezTo>
                    <a:pt x="7284" y="11953"/>
                    <a:pt x="7286" y="11953"/>
                    <a:pt x="7288" y="11953"/>
                  </a:cubicBezTo>
                  <a:lnTo>
                    <a:pt x="7650" y="11953"/>
                  </a:lnTo>
                  <a:lnTo>
                    <a:pt x="7650" y="14478"/>
                  </a:lnTo>
                  <a:cubicBezTo>
                    <a:pt x="7641" y="14631"/>
                    <a:pt x="7753" y="14708"/>
                    <a:pt x="7864" y="14708"/>
                  </a:cubicBezTo>
                  <a:cubicBezTo>
                    <a:pt x="7976" y="14708"/>
                    <a:pt x="8089" y="14631"/>
                    <a:pt x="8082" y="14478"/>
                  </a:cubicBezTo>
                  <a:lnTo>
                    <a:pt x="8082" y="11953"/>
                  </a:lnTo>
                  <a:lnTo>
                    <a:pt x="8444" y="11953"/>
                  </a:lnTo>
                  <a:cubicBezTo>
                    <a:pt x="8894" y="11953"/>
                    <a:pt x="9140" y="11428"/>
                    <a:pt x="8853" y="11080"/>
                  </a:cubicBezTo>
                  <a:lnTo>
                    <a:pt x="8282" y="10384"/>
                  </a:lnTo>
                  <a:cubicBezTo>
                    <a:pt x="8539" y="10268"/>
                    <a:pt x="8815" y="10210"/>
                    <a:pt x="9091" y="10210"/>
                  </a:cubicBezTo>
                  <a:cubicBezTo>
                    <a:pt x="9367" y="10210"/>
                    <a:pt x="9642" y="10268"/>
                    <a:pt x="9897" y="10384"/>
                  </a:cubicBezTo>
                  <a:lnTo>
                    <a:pt x="9326" y="11080"/>
                  </a:lnTo>
                  <a:cubicBezTo>
                    <a:pt x="9038" y="11428"/>
                    <a:pt x="9289" y="11953"/>
                    <a:pt x="9739" y="11953"/>
                  </a:cubicBezTo>
                  <a:lnTo>
                    <a:pt x="10106" y="11953"/>
                  </a:lnTo>
                  <a:lnTo>
                    <a:pt x="10106" y="14473"/>
                  </a:lnTo>
                  <a:cubicBezTo>
                    <a:pt x="10113" y="14610"/>
                    <a:pt x="10217" y="14679"/>
                    <a:pt x="10322" y="14679"/>
                  </a:cubicBezTo>
                  <a:cubicBezTo>
                    <a:pt x="10426" y="14679"/>
                    <a:pt x="10531" y="14610"/>
                    <a:pt x="10538" y="14473"/>
                  </a:cubicBezTo>
                  <a:lnTo>
                    <a:pt x="10538" y="11953"/>
                  </a:lnTo>
                  <a:lnTo>
                    <a:pt x="10895" y="11953"/>
                  </a:lnTo>
                  <a:cubicBezTo>
                    <a:pt x="11345" y="11953"/>
                    <a:pt x="11596" y="11428"/>
                    <a:pt x="11308" y="11080"/>
                  </a:cubicBezTo>
                  <a:lnTo>
                    <a:pt x="10737" y="10384"/>
                  </a:lnTo>
                  <a:cubicBezTo>
                    <a:pt x="13977" y="10040"/>
                    <a:pt x="15811" y="5886"/>
                    <a:pt x="14200" y="2618"/>
                  </a:cubicBezTo>
                  <a:cubicBezTo>
                    <a:pt x="14157" y="2538"/>
                    <a:pt x="14088" y="2504"/>
                    <a:pt x="14019" y="2504"/>
                  </a:cubicBezTo>
                  <a:cubicBezTo>
                    <a:pt x="13879" y="2504"/>
                    <a:pt x="13740" y="2641"/>
                    <a:pt x="13815" y="2808"/>
                  </a:cubicBezTo>
                  <a:cubicBezTo>
                    <a:pt x="15394" y="6014"/>
                    <a:pt x="13374" y="9979"/>
                    <a:pt x="10343" y="9979"/>
                  </a:cubicBezTo>
                  <a:cubicBezTo>
                    <a:pt x="10149" y="9979"/>
                    <a:pt x="9950" y="9963"/>
                    <a:pt x="9748" y="9929"/>
                  </a:cubicBezTo>
                  <a:cubicBezTo>
                    <a:pt x="10241" y="9660"/>
                    <a:pt x="10681" y="9302"/>
                    <a:pt x="11044" y="8871"/>
                  </a:cubicBezTo>
                  <a:cubicBezTo>
                    <a:pt x="13239" y="6294"/>
                    <a:pt x="12543" y="1987"/>
                    <a:pt x="9748" y="483"/>
                  </a:cubicBezTo>
                  <a:cubicBezTo>
                    <a:pt x="9938" y="451"/>
                    <a:pt x="10130" y="435"/>
                    <a:pt x="10321" y="435"/>
                  </a:cubicBezTo>
                  <a:cubicBezTo>
                    <a:pt x="11459" y="435"/>
                    <a:pt x="12589" y="1001"/>
                    <a:pt x="13388" y="2098"/>
                  </a:cubicBezTo>
                  <a:cubicBezTo>
                    <a:pt x="13435" y="2177"/>
                    <a:pt x="13501" y="2210"/>
                    <a:pt x="13567" y="2210"/>
                  </a:cubicBezTo>
                  <a:cubicBezTo>
                    <a:pt x="13728" y="2210"/>
                    <a:pt x="13884" y="2016"/>
                    <a:pt x="13736" y="1847"/>
                  </a:cubicBezTo>
                  <a:cubicBezTo>
                    <a:pt x="12838" y="614"/>
                    <a:pt x="11572" y="1"/>
                    <a:pt x="10316" y="1"/>
                  </a:cubicBezTo>
                  <a:cubicBezTo>
                    <a:pt x="9903" y="1"/>
                    <a:pt x="9491" y="68"/>
                    <a:pt x="9094" y="200"/>
                  </a:cubicBezTo>
                  <a:cubicBezTo>
                    <a:pt x="8695" y="67"/>
                    <a:pt x="8281" y="1"/>
                    <a:pt x="7867" y="1"/>
                  </a:cubicBezTo>
                  <a:cubicBezTo>
                    <a:pt x="7453" y="1"/>
                    <a:pt x="7040" y="67"/>
                    <a:pt x="6643" y="200"/>
                  </a:cubicBezTo>
                  <a:cubicBezTo>
                    <a:pt x="6249" y="65"/>
                    <a:pt x="5831" y="0"/>
                    <a:pt x="5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 name="Google Shape;2229;p56"/>
          <p:cNvGrpSpPr/>
          <p:nvPr/>
        </p:nvGrpSpPr>
        <p:grpSpPr>
          <a:xfrm>
            <a:off x="5328559" y="1816879"/>
            <a:ext cx="366157" cy="366382"/>
            <a:chOff x="5328559" y="1816879"/>
            <a:chExt cx="366157" cy="366382"/>
          </a:xfrm>
        </p:grpSpPr>
        <p:sp>
          <p:nvSpPr>
            <p:cNvPr id="2230" name="Google Shape;2230;p56"/>
            <p:cNvSpPr/>
            <p:nvPr/>
          </p:nvSpPr>
          <p:spPr>
            <a:xfrm>
              <a:off x="5328559" y="1816879"/>
              <a:ext cx="366157" cy="366382"/>
            </a:xfrm>
            <a:custGeom>
              <a:rect b="b" l="l" r="r" t="t"/>
              <a:pathLst>
                <a:path extrusionOk="0" h="14692" w="14683">
                  <a:moveTo>
                    <a:pt x="7344" y="436"/>
                  </a:moveTo>
                  <a:cubicBezTo>
                    <a:pt x="7827" y="436"/>
                    <a:pt x="8068" y="1021"/>
                    <a:pt x="7729" y="1360"/>
                  </a:cubicBezTo>
                  <a:cubicBezTo>
                    <a:pt x="7618" y="1472"/>
                    <a:pt x="7481" y="1521"/>
                    <a:pt x="7347" y="1521"/>
                  </a:cubicBezTo>
                  <a:cubicBezTo>
                    <a:pt x="7067" y="1521"/>
                    <a:pt x="6801" y="1305"/>
                    <a:pt x="6801" y="979"/>
                  </a:cubicBezTo>
                  <a:cubicBezTo>
                    <a:pt x="6801" y="678"/>
                    <a:pt x="7042" y="436"/>
                    <a:pt x="7344" y="436"/>
                  </a:cubicBezTo>
                  <a:close/>
                  <a:moveTo>
                    <a:pt x="7970" y="1727"/>
                  </a:moveTo>
                  <a:lnTo>
                    <a:pt x="10626" y="3560"/>
                  </a:lnTo>
                  <a:lnTo>
                    <a:pt x="5900" y="3560"/>
                  </a:lnTo>
                  <a:cubicBezTo>
                    <a:pt x="5589" y="3560"/>
                    <a:pt x="5589" y="4024"/>
                    <a:pt x="5900" y="4024"/>
                  </a:cubicBezTo>
                  <a:lnTo>
                    <a:pt x="11730" y="4024"/>
                  </a:lnTo>
                  <a:cubicBezTo>
                    <a:pt x="13104" y="4024"/>
                    <a:pt x="14223" y="5143"/>
                    <a:pt x="14223" y="6522"/>
                  </a:cubicBezTo>
                  <a:lnTo>
                    <a:pt x="14218" y="11734"/>
                  </a:lnTo>
                  <a:cubicBezTo>
                    <a:pt x="14218" y="13108"/>
                    <a:pt x="13104" y="14227"/>
                    <a:pt x="11726" y="14227"/>
                  </a:cubicBezTo>
                  <a:lnTo>
                    <a:pt x="2962" y="14227"/>
                  </a:lnTo>
                  <a:cubicBezTo>
                    <a:pt x="1588" y="14227"/>
                    <a:pt x="469" y="13108"/>
                    <a:pt x="469" y="11734"/>
                  </a:cubicBezTo>
                  <a:lnTo>
                    <a:pt x="469" y="6522"/>
                  </a:lnTo>
                  <a:cubicBezTo>
                    <a:pt x="469" y="5143"/>
                    <a:pt x="1588" y="4024"/>
                    <a:pt x="2962" y="4024"/>
                  </a:cubicBezTo>
                  <a:lnTo>
                    <a:pt x="5032" y="4024"/>
                  </a:lnTo>
                  <a:cubicBezTo>
                    <a:pt x="5339" y="4024"/>
                    <a:pt x="5339" y="3560"/>
                    <a:pt x="5032" y="3560"/>
                  </a:cubicBezTo>
                  <a:lnTo>
                    <a:pt x="4067" y="3560"/>
                  </a:lnTo>
                  <a:lnTo>
                    <a:pt x="6722" y="1727"/>
                  </a:lnTo>
                  <a:cubicBezTo>
                    <a:pt x="6903" y="1878"/>
                    <a:pt x="7124" y="1953"/>
                    <a:pt x="7346" y="1953"/>
                  </a:cubicBezTo>
                  <a:cubicBezTo>
                    <a:pt x="7568" y="1953"/>
                    <a:pt x="7789" y="1878"/>
                    <a:pt x="7970" y="1727"/>
                  </a:cubicBezTo>
                  <a:close/>
                  <a:moveTo>
                    <a:pt x="7344" y="0"/>
                  </a:moveTo>
                  <a:cubicBezTo>
                    <a:pt x="6629" y="0"/>
                    <a:pt x="6160" y="738"/>
                    <a:pt x="6453" y="1383"/>
                  </a:cubicBezTo>
                  <a:lnTo>
                    <a:pt x="3301" y="3565"/>
                  </a:lnTo>
                  <a:lnTo>
                    <a:pt x="2962" y="3565"/>
                  </a:lnTo>
                  <a:cubicBezTo>
                    <a:pt x="1328" y="3565"/>
                    <a:pt x="0" y="4888"/>
                    <a:pt x="0" y="6522"/>
                  </a:cubicBezTo>
                  <a:lnTo>
                    <a:pt x="0" y="11734"/>
                  </a:lnTo>
                  <a:cubicBezTo>
                    <a:pt x="0" y="13368"/>
                    <a:pt x="1328" y="14691"/>
                    <a:pt x="2962" y="14691"/>
                  </a:cubicBezTo>
                  <a:lnTo>
                    <a:pt x="11721" y="14691"/>
                  </a:lnTo>
                  <a:cubicBezTo>
                    <a:pt x="13355" y="14691"/>
                    <a:pt x="14682" y="13368"/>
                    <a:pt x="14682" y="11734"/>
                  </a:cubicBezTo>
                  <a:lnTo>
                    <a:pt x="14682" y="6522"/>
                  </a:lnTo>
                  <a:cubicBezTo>
                    <a:pt x="14682" y="4888"/>
                    <a:pt x="13360" y="3565"/>
                    <a:pt x="11726" y="3565"/>
                  </a:cubicBezTo>
                  <a:lnTo>
                    <a:pt x="11387" y="3565"/>
                  </a:lnTo>
                  <a:lnTo>
                    <a:pt x="8230" y="1383"/>
                  </a:lnTo>
                  <a:cubicBezTo>
                    <a:pt x="8527" y="738"/>
                    <a:pt x="8054" y="0"/>
                    <a:pt x="7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5376464" y="1960768"/>
              <a:ext cx="297405" cy="197605"/>
            </a:xfrm>
            <a:custGeom>
              <a:rect b="b" l="l" r="r" t="t"/>
              <a:pathLst>
                <a:path extrusionOk="0" h="7924" w="11926">
                  <a:moveTo>
                    <a:pt x="11493" y="1"/>
                  </a:moveTo>
                  <a:cubicBezTo>
                    <a:pt x="11467" y="1"/>
                    <a:pt x="11441" y="5"/>
                    <a:pt x="11415" y="14"/>
                  </a:cubicBezTo>
                  <a:cubicBezTo>
                    <a:pt x="11295" y="60"/>
                    <a:pt x="11230" y="190"/>
                    <a:pt x="11276" y="311"/>
                  </a:cubicBezTo>
                  <a:cubicBezTo>
                    <a:pt x="11439" y="770"/>
                    <a:pt x="11341" y="654"/>
                    <a:pt x="11369" y="5862"/>
                  </a:cubicBezTo>
                  <a:cubicBezTo>
                    <a:pt x="11369" y="6744"/>
                    <a:pt x="10654" y="7459"/>
                    <a:pt x="9772" y="7459"/>
                  </a:cubicBezTo>
                  <a:cubicBezTo>
                    <a:pt x="8433" y="7453"/>
                    <a:pt x="7297" y="7451"/>
                    <a:pt x="6332" y="7451"/>
                  </a:cubicBezTo>
                  <a:cubicBezTo>
                    <a:pt x="3929" y="7451"/>
                    <a:pt x="2587" y="7464"/>
                    <a:pt x="1802" y="7464"/>
                  </a:cubicBezTo>
                  <a:cubicBezTo>
                    <a:pt x="779" y="7464"/>
                    <a:pt x="699" y="7441"/>
                    <a:pt x="447" y="7334"/>
                  </a:cubicBezTo>
                  <a:cubicBezTo>
                    <a:pt x="407" y="7314"/>
                    <a:pt x="370" y="7306"/>
                    <a:pt x="335" y="7306"/>
                  </a:cubicBezTo>
                  <a:cubicBezTo>
                    <a:pt x="111" y="7306"/>
                    <a:pt x="0" y="7660"/>
                    <a:pt x="266" y="7761"/>
                  </a:cubicBezTo>
                  <a:cubicBezTo>
                    <a:pt x="521" y="7868"/>
                    <a:pt x="795" y="7923"/>
                    <a:pt x="1073" y="7923"/>
                  </a:cubicBezTo>
                  <a:lnTo>
                    <a:pt x="9777" y="7923"/>
                  </a:lnTo>
                  <a:cubicBezTo>
                    <a:pt x="10909" y="7923"/>
                    <a:pt x="11833" y="7000"/>
                    <a:pt x="11833" y="5862"/>
                  </a:cubicBezTo>
                  <a:cubicBezTo>
                    <a:pt x="11796" y="756"/>
                    <a:pt x="11926" y="747"/>
                    <a:pt x="11712" y="158"/>
                  </a:cubicBezTo>
                  <a:cubicBezTo>
                    <a:pt x="11680" y="59"/>
                    <a:pt x="11589" y="1"/>
                    <a:pt x="11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5351701" y="1930644"/>
              <a:ext cx="307429" cy="211570"/>
            </a:xfrm>
            <a:custGeom>
              <a:rect b="b" l="l" r="r" t="t"/>
              <a:pathLst>
                <a:path extrusionOk="0" h="8484" w="12328">
                  <a:moveTo>
                    <a:pt x="2062" y="1"/>
                  </a:moveTo>
                  <a:cubicBezTo>
                    <a:pt x="925" y="1"/>
                    <a:pt x="1" y="925"/>
                    <a:pt x="1" y="2062"/>
                  </a:cubicBezTo>
                  <a:lnTo>
                    <a:pt x="1" y="7070"/>
                  </a:lnTo>
                  <a:cubicBezTo>
                    <a:pt x="1" y="7548"/>
                    <a:pt x="168" y="8013"/>
                    <a:pt x="479" y="8384"/>
                  </a:cubicBezTo>
                  <a:cubicBezTo>
                    <a:pt x="531" y="8454"/>
                    <a:pt x="596" y="8483"/>
                    <a:pt x="659" y="8483"/>
                  </a:cubicBezTo>
                  <a:cubicBezTo>
                    <a:pt x="834" y="8483"/>
                    <a:pt x="995" y="8264"/>
                    <a:pt x="832" y="8087"/>
                  </a:cubicBezTo>
                  <a:cubicBezTo>
                    <a:pt x="595" y="7799"/>
                    <a:pt x="470" y="7442"/>
                    <a:pt x="470" y="7070"/>
                  </a:cubicBezTo>
                  <a:lnTo>
                    <a:pt x="470" y="2062"/>
                  </a:lnTo>
                  <a:cubicBezTo>
                    <a:pt x="470" y="1180"/>
                    <a:pt x="1184" y="465"/>
                    <a:pt x="2066" y="465"/>
                  </a:cubicBezTo>
                  <a:lnTo>
                    <a:pt x="10770" y="465"/>
                  </a:lnTo>
                  <a:cubicBezTo>
                    <a:pt x="11169" y="465"/>
                    <a:pt x="11559" y="618"/>
                    <a:pt x="11851" y="892"/>
                  </a:cubicBezTo>
                  <a:cubicBezTo>
                    <a:pt x="11900" y="932"/>
                    <a:pt x="11951" y="948"/>
                    <a:pt x="12000" y="948"/>
                  </a:cubicBezTo>
                  <a:cubicBezTo>
                    <a:pt x="12181" y="948"/>
                    <a:pt x="12328" y="718"/>
                    <a:pt x="12167" y="553"/>
                  </a:cubicBezTo>
                  <a:cubicBezTo>
                    <a:pt x="11786" y="196"/>
                    <a:pt x="11285" y="1"/>
                    <a:pt x="107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5386664" y="2012364"/>
              <a:ext cx="31272" cy="64164"/>
            </a:xfrm>
            <a:custGeom>
              <a:rect b="b" l="l" r="r" t="t"/>
              <a:pathLst>
                <a:path extrusionOk="0" h="2573" w="1254">
                  <a:moveTo>
                    <a:pt x="623" y="437"/>
                  </a:moveTo>
                  <a:cubicBezTo>
                    <a:pt x="734" y="437"/>
                    <a:pt x="822" y="456"/>
                    <a:pt x="822" y="679"/>
                  </a:cubicBezTo>
                  <a:lnTo>
                    <a:pt x="822" y="1895"/>
                  </a:lnTo>
                  <a:cubicBezTo>
                    <a:pt x="822" y="2118"/>
                    <a:pt x="734" y="2136"/>
                    <a:pt x="623" y="2136"/>
                  </a:cubicBezTo>
                  <a:cubicBezTo>
                    <a:pt x="516" y="2136"/>
                    <a:pt x="432" y="2118"/>
                    <a:pt x="432" y="1895"/>
                  </a:cubicBezTo>
                  <a:lnTo>
                    <a:pt x="432" y="679"/>
                  </a:lnTo>
                  <a:cubicBezTo>
                    <a:pt x="432" y="451"/>
                    <a:pt x="516" y="437"/>
                    <a:pt x="623" y="437"/>
                  </a:cubicBezTo>
                  <a:close/>
                  <a:moveTo>
                    <a:pt x="623" y="1"/>
                  </a:moveTo>
                  <a:cubicBezTo>
                    <a:pt x="228" y="1"/>
                    <a:pt x="1" y="252"/>
                    <a:pt x="1" y="679"/>
                  </a:cubicBezTo>
                  <a:lnTo>
                    <a:pt x="1" y="1895"/>
                  </a:lnTo>
                  <a:cubicBezTo>
                    <a:pt x="1" y="2317"/>
                    <a:pt x="233" y="2573"/>
                    <a:pt x="623" y="2573"/>
                  </a:cubicBezTo>
                  <a:cubicBezTo>
                    <a:pt x="1017" y="2573"/>
                    <a:pt x="1254" y="2317"/>
                    <a:pt x="1254" y="1895"/>
                  </a:cubicBezTo>
                  <a:lnTo>
                    <a:pt x="1254" y="679"/>
                  </a:lnTo>
                  <a:cubicBezTo>
                    <a:pt x="1254" y="256"/>
                    <a:pt x="101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5368833" y="1996853"/>
              <a:ext cx="66932" cy="95186"/>
            </a:xfrm>
            <a:custGeom>
              <a:rect b="b" l="l" r="r" t="t"/>
              <a:pathLst>
                <a:path extrusionOk="0" h="3817" w="2684">
                  <a:moveTo>
                    <a:pt x="1342" y="433"/>
                  </a:moveTo>
                  <a:cubicBezTo>
                    <a:pt x="1950" y="433"/>
                    <a:pt x="2252" y="716"/>
                    <a:pt x="2252" y="1301"/>
                  </a:cubicBezTo>
                  <a:lnTo>
                    <a:pt x="2252" y="2517"/>
                  </a:lnTo>
                  <a:cubicBezTo>
                    <a:pt x="2252" y="3097"/>
                    <a:pt x="1955" y="3385"/>
                    <a:pt x="1342" y="3385"/>
                  </a:cubicBezTo>
                  <a:cubicBezTo>
                    <a:pt x="730" y="3385"/>
                    <a:pt x="432" y="3102"/>
                    <a:pt x="432" y="2517"/>
                  </a:cubicBezTo>
                  <a:lnTo>
                    <a:pt x="432" y="1301"/>
                  </a:lnTo>
                  <a:cubicBezTo>
                    <a:pt x="432" y="720"/>
                    <a:pt x="730" y="433"/>
                    <a:pt x="1342" y="433"/>
                  </a:cubicBezTo>
                  <a:close/>
                  <a:moveTo>
                    <a:pt x="1342" y="1"/>
                  </a:moveTo>
                  <a:cubicBezTo>
                    <a:pt x="484" y="1"/>
                    <a:pt x="1" y="474"/>
                    <a:pt x="1" y="1301"/>
                  </a:cubicBezTo>
                  <a:lnTo>
                    <a:pt x="1" y="2517"/>
                  </a:lnTo>
                  <a:cubicBezTo>
                    <a:pt x="1" y="3343"/>
                    <a:pt x="488" y="3817"/>
                    <a:pt x="1342" y="3817"/>
                  </a:cubicBezTo>
                  <a:cubicBezTo>
                    <a:pt x="2192" y="3817"/>
                    <a:pt x="2684" y="3343"/>
                    <a:pt x="2684" y="2517"/>
                  </a:cubicBezTo>
                  <a:lnTo>
                    <a:pt x="2684" y="1301"/>
                  </a:lnTo>
                  <a:cubicBezTo>
                    <a:pt x="2684" y="474"/>
                    <a:pt x="2196" y="1"/>
                    <a:pt x="1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5461676" y="2012489"/>
              <a:ext cx="32444" cy="34987"/>
            </a:xfrm>
            <a:custGeom>
              <a:rect b="b" l="l" r="r" t="t"/>
              <a:pathLst>
                <a:path extrusionOk="0" h="1403" w="1301">
                  <a:moveTo>
                    <a:pt x="432" y="432"/>
                  </a:moveTo>
                  <a:cubicBezTo>
                    <a:pt x="461" y="434"/>
                    <a:pt x="488" y="434"/>
                    <a:pt x="514" y="434"/>
                  </a:cubicBezTo>
                  <a:cubicBezTo>
                    <a:pt x="562" y="434"/>
                    <a:pt x="604" y="433"/>
                    <a:pt x="642" y="433"/>
                  </a:cubicBezTo>
                  <a:cubicBezTo>
                    <a:pt x="788" y="433"/>
                    <a:pt x="864" y="455"/>
                    <a:pt x="864" y="674"/>
                  </a:cubicBezTo>
                  <a:lnTo>
                    <a:pt x="864" y="725"/>
                  </a:lnTo>
                  <a:cubicBezTo>
                    <a:pt x="864" y="942"/>
                    <a:pt x="789" y="968"/>
                    <a:pt x="645" y="968"/>
                  </a:cubicBezTo>
                  <a:cubicBezTo>
                    <a:pt x="600" y="968"/>
                    <a:pt x="548" y="965"/>
                    <a:pt x="489" y="965"/>
                  </a:cubicBezTo>
                  <a:cubicBezTo>
                    <a:pt x="470" y="965"/>
                    <a:pt x="452" y="965"/>
                    <a:pt x="432" y="966"/>
                  </a:cubicBezTo>
                  <a:lnTo>
                    <a:pt x="432" y="432"/>
                  </a:lnTo>
                  <a:close/>
                  <a:moveTo>
                    <a:pt x="214" y="1"/>
                  </a:moveTo>
                  <a:cubicBezTo>
                    <a:pt x="93" y="1"/>
                    <a:pt x="1" y="98"/>
                    <a:pt x="1" y="214"/>
                  </a:cubicBezTo>
                  <a:lnTo>
                    <a:pt x="1" y="1184"/>
                  </a:lnTo>
                  <a:cubicBezTo>
                    <a:pt x="1" y="1305"/>
                    <a:pt x="93" y="1402"/>
                    <a:pt x="214" y="1402"/>
                  </a:cubicBezTo>
                  <a:lnTo>
                    <a:pt x="669" y="1402"/>
                  </a:lnTo>
                  <a:cubicBezTo>
                    <a:pt x="1059" y="1402"/>
                    <a:pt x="1300" y="1143"/>
                    <a:pt x="1300" y="725"/>
                  </a:cubicBezTo>
                  <a:lnTo>
                    <a:pt x="1300" y="674"/>
                  </a:lnTo>
                  <a:cubicBezTo>
                    <a:pt x="1300" y="256"/>
                    <a:pt x="1059" y="1"/>
                    <a:pt x="6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5443746" y="1996853"/>
              <a:ext cx="70847" cy="94563"/>
            </a:xfrm>
            <a:custGeom>
              <a:rect b="b" l="l" r="r" t="t"/>
              <a:pathLst>
                <a:path extrusionOk="0" h="3792" w="2841">
                  <a:moveTo>
                    <a:pt x="540" y="435"/>
                  </a:moveTo>
                  <a:cubicBezTo>
                    <a:pt x="626" y="435"/>
                    <a:pt x="793" y="438"/>
                    <a:pt x="1137" y="438"/>
                  </a:cubicBezTo>
                  <a:cubicBezTo>
                    <a:pt x="1224" y="438"/>
                    <a:pt x="1323" y="438"/>
                    <a:pt x="1434" y="437"/>
                  </a:cubicBezTo>
                  <a:cubicBezTo>
                    <a:pt x="2404" y="437"/>
                    <a:pt x="2279" y="1236"/>
                    <a:pt x="2298" y="1296"/>
                  </a:cubicBezTo>
                  <a:cubicBezTo>
                    <a:pt x="2301" y="2061"/>
                    <a:pt x="1743" y="2146"/>
                    <a:pt x="1329" y="2146"/>
                  </a:cubicBezTo>
                  <a:cubicBezTo>
                    <a:pt x="1211" y="2146"/>
                    <a:pt x="1105" y="2139"/>
                    <a:pt x="1027" y="2139"/>
                  </a:cubicBezTo>
                  <a:cubicBezTo>
                    <a:pt x="988" y="2139"/>
                    <a:pt x="956" y="2140"/>
                    <a:pt x="933" y="2145"/>
                  </a:cubicBezTo>
                  <a:cubicBezTo>
                    <a:pt x="812" y="2145"/>
                    <a:pt x="720" y="2243"/>
                    <a:pt x="720" y="2364"/>
                  </a:cubicBezTo>
                  <a:lnTo>
                    <a:pt x="720" y="3329"/>
                  </a:lnTo>
                  <a:cubicBezTo>
                    <a:pt x="673" y="3348"/>
                    <a:pt x="624" y="3357"/>
                    <a:pt x="576" y="3357"/>
                  </a:cubicBezTo>
                  <a:cubicBezTo>
                    <a:pt x="528" y="3357"/>
                    <a:pt x="480" y="3348"/>
                    <a:pt x="436" y="3329"/>
                  </a:cubicBezTo>
                  <a:lnTo>
                    <a:pt x="436" y="447"/>
                  </a:lnTo>
                  <a:cubicBezTo>
                    <a:pt x="451" y="437"/>
                    <a:pt x="466" y="435"/>
                    <a:pt x="540" y="435"/>
                  </a:cubicBezTo>
                  <a:close/>
                  <a:moveTo>
                    <a:pt x="487" y="1"/>
                  </a:moveTo>
                  <a:cubicBezTo>
                    <a:pt x="214" y="1"/>
                    <a:pt x="0" y="191"/>
                    <a:pt x="0" y="437"/>
                  </a:cubicBezTo>
                  <a:lnTo>
                    <a:pt x="0" y="3352"/>
                  </a:lnTo>
                  <a:cubicBezTo>
                    <a:pt x="0" y="3645"/>
                    <a:pt x="288" y="3791"/>
                    <a:pt x="576" y="3791"/>
                  </a:cubicBezTo>
                  <a:cubicBezTo>
                    <a:pt x="863" y="3791"/>
                    <a:pt x="1151" y="3645"/>
                    <a:pt x="1151" y="3352"/>
                  </a:cubicBezTo>
                  <a:lnTo>
                    <a:pt x="1151" y="2577"/>
                  </a:lnTo>
                  <a:lnTo>
                    <a:pt x="1388" y="2577"/>
                  </a:lnTo>
                  <a:cubicBezTo>
                    <a:pt x="2233" y="2577"/>
                    <a:pt x="2734" y="2099"/>
                    <a:pt x="2734" y="1296"/>
                  </a:cubicBezTo>
                  <a:cubicBezTo>
                    <a:pt x="2729" y="1282"/>
                    <a:pt x="2841" y="1"/>
                    <a:pt x="14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5516189" y="1996853"/>
              <a:ext cx="68453" cy="94488"/>
            </a:xfrm>
            <a:custGeom>
              <a:rect b="b" l="l" r="r" t="t"/>
              <a:pathLst>
                <a:path extrusionOk="0" h="3789" w="2745">
                  <a:moveTo>
                    <a:pt x="645" y="436"/>
                  </a:moveTo>
                  <a:cubicBezTo>
                    <a:pt x="787" y="436"/>
                    <a:pt x="1036" y="439"/>
                    <a:pt x="1494" y="439"/>
                  </a:cubicBezTo>
                  <a:cubicBezTo>
                    <a:pt x="1675" y="439"/>
                    <a:pt x="1888" y="439"/>
                    <a:pt x="2141" y="437"/>
                  </a:cubicBezTo>
                  <a:cubicBezTo>
                    <a:pt x="2164" y="498"/>
                    <a:pt x="2164" y="567"/>
                    <a:pt x="2141" y="628"/>
                  </a:cubicBezTo>
                  <a:lnTo>
                    <a:pt x="934" y="628"/>
                  </a:lnTo>
                  <a:cubicBezTo>
                    <a:pt x="813" y="628"/>
                    <a:pt x="716" y="725"/>
                    <a:pt x="716" y="846"/>
                  </a:cubicBezTo>
                  <a:lnTo>
                    <a:pt x="716" y="1621"/>
                  </a:lnTo>
                  <a:cubicBezTo>
                    <a:pt x="716" y="1737"/>
                    <a:pt x="813" y="1834"/>
                    <a:pt x="934" y="1834"/>
                  </a:cubicBezTo>
                  <a:lnTo>
                    <a:pt x="1612" y="1834"/>
                  </a:lnTo>
                  <a:cubicBezTo>
                    <a:pt x="1625" y="1872"/>
                    <a:pt x="1625" y="1913"/>
                    <a:pt x="1612" y="1951"/>
                  </a:cubicBezTo>
                  <a:lnTo>
                    <a:pt x="934" y="1951"/>
                  </a:lnTo>
                  <a:cubicBezTo>
                    <a:pt x="813" y="1951"/>
                    <a:pt x="716" y="2048"/>
                    <a:pt x="716" y="2169"/>
                  </a:cubicBezTo>
                  <a:lnTo>
                    <a:pt x="716" y="2949"/>
                  </a:lnTo>
                  <a:cubicBezTo>
                    <a:pt x="716" y="3069"/>
                    <a:pt x="813" y="3167"/>
                    <a:pt x="934" y="3167"/>
                  </a:cubicBezTo>
                  <a:lnTo>
                    <a:pt x="2141" y="3167"/>
                  </a:lnTo>
                  <a:cubicBezTo>
                    <a:pt x="2164" y="3227"/>
                    <a:pt x="2164" y="3292"/>
                    <a:pt x="2141" y="3357"/>
                  </a:cubicBezTo>
                  <a:cubicBezTo>
                    <a:pt x="1820" y="3354"/>
                    <a:pt x="1563" y="3353"/>
                    <a:pt x="1355" y="3353"/>
                  </a:cubicBezTo>
                  <a:cubicBezTo>
                    <a:pt x="939" y="3353"/>
                    <a:pt x="722" y="3357"/>
                    <a:pt x="603" y="3357"/>
                  </a:cubicBezTo>
                  <a:cubicBezTo>
                    <a:pt x="483" y="3357"/>
                    <a:pt x="460" y="3353"/>
                    <a:pt x="432" y="3338"/>
                  </a:cubicBezTo>
                  <a:lnTo>
                    <a:pt x="432" y="456"/>
                  </a:lnTo>
                  <a:cubicBezTo>
                    <a:pt x="465" y="440"/>
                    <a:pt x="494" y="436"/>
                    <a:pt x="645" y="436"/>
                  </a:cubicBezTo>
                  <a:close/>
                  <a:moveTo>
                    <a:pt x="530" y="1"/>
                  </a:moveTo>
                  <a:cubicBezTo>
                    <a:pt x="224" y="1"/>
                    <a:pt x="1" y="187"/>
                    <a:pt x="1" y="442"/>
                  </a:cubicBezTo>
                  <a:lnTo>
                    <a:pt x="1" y="3352"/>
                  </a:lnTo>
                  <a:cubicBezTo>
                    <a:pt x="1" y="3608"/>
                    <a:pt x="224" y="3789"/>
                    <a:pt x="530" y="3789"/>
                  </a:cubicBezTo>
                  <a:lnTo>
                    <a:pt x="2164" y="3789"/>
                  </a:lnTo>
                  <a:cubicBezTo>
                    <a:pt x="2415" y="3789"/>
                    <a:pt x="2596" y="3571"/>
                    <a:pt x="2596" y="3269"/>
                  </a:cubicBezTo>
                  <a:cubicBezTo>
                    <a:pt x="2596" y="2967"/>
                    <a:pt x="2415" y="2735"/>
                    <a:pt x="2164" y="2735"/>
                  </a:cubicBezTo>
                  <a:lnTo>
                    <a:pt x="1152" y="2735"/>
                  </a:lnTo>
                  <a:lnTo>
                    <a:pt x="1152" y="2387"/>
                  </a:lnTo>
                  <a:lnTo>
                    <a:pt x="1625" y="2387"/>
                  </a:lnTo>
                  <a:cubicBezTo>
                    <a:pt x="1871" y="2387"/>
                    <a:pt x="2057" y="2178"/>
                    <a:pt x="2057" y="1899"/>
                  </a:cubicBezTo>
                  <a:cubicBezTo>
                    <a:pt x="2057" y="1621"/>
                    <a:pt x="1871" y="1403"/>
                    <a:pt x="1625" y="1403"/>
                  </a:cubicBezTo>
                  <a:lnTo>
                    <a:pt x="1152" y="1403"/>
                  </a:lnTo>
                  <a:lnTo>
                    <a:pt x="1152" y="1059"/>
                  </a:lnTo>
                  <a:lnTo>
                    <a:pt x="2164" y="1059"/>
                  </a:lnTo>
                  <a:cubicBezTo>
                    <a:pt x="2735" y="1059"/>
                    <a:pt x="2744" y="1"/>
                    <a:pt x="2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5585291" y="1996853"/>
              <a:ext cx="69376" cy="94488"/>
            </a:xfrm>
            <a:custGeom>
              <a:rect b="b" l="l" r="r" t="t"/>
              <a:pathLst>
                <a:path extrusionOk="0" h="3789" w="2782">
                  <a:moveTo>
                    <a:pt x="604" y="436"/>
                  </a:moveTo>
                  <a:cubicBezTo>
                    <a:pt x="656" y="436"/>
                    <a:pt x="708" y="442"/>
                    <a:pt x="758" y="456"/>
                  </a:cubicBezTo>
                  <a:cubicBezTo>
                    <a:pt x="799" y="479"/>
                    <a:pt x="846" y="553"/>
                    <a:pt x="911" y="679"/>
                  </a:cubicBezTo>
                  <a:lnTo>
                    <a:pt x="1658" y="2094"/>
                  </a:lnTo>
                  <a:cubicBezTo>
                    <a:pt x="1699" y="2174"/>
                    <a:pt x="1772" y="2210"/>
                    <a:pt x="1844" y="2210"/>
                  </a:cubicBezTo>
                  <a:cubicBezTo>
                    <a:pt x="1954" y="2210"/>
                    <a:pt x="2064" y="2129"/>
                    <a:pt x="2067" y="1992"/>
                  </a:cubicBezTo>
                  <a:lnTo>
                    <a:pt x="2067" y="461"/>
                  </a:lnTo>
                  <a:cubicBezTo>
                    <a:pt x="2111" y="444"/>
                    <a:pt x="2157" y="436"/>
                    <a:pt x="2204" y="436"/>
                  </a:cubicBezTo>
                  <a:cubicBezTo>
                    <a:pt x="2251" y="436"/>
                    <a:pt x="2299" y="444"/>
                    <a:pt x="2345" y="461"/>
                  </a:cubicBezTo>
                  <a:lnTo>
                    <a:pt x="2345" y="3329"/>
                  </a:lnTo>
                  <a:cubicBezTo>
                    <a:pt x="2299" y="3348"/>
                    <a:pt x="2252" y="3357"/>
                    <a:pt x="2206" y="3357"/>
                  </a:cubicBezTo>
                  <a:cubicBezTo>
                    <a:pt x="2108" y="3357"/>
                    <a:pt x="2034" y="3348"/>
                    <a:pt x="1997" y="3278"/>
                  </a:cubicBezTo>
                  <a:lnTo>
                    <a:pt x="1124" y="1691"/>
                  </a:lnTo>
                  <a:cubicBezTo>
                    <a:pt x="1082" y="1613"/>
                    <a:pt x="1009" y="1578"/>
                    <a:pt x="937" y="1578"/>
                  </a:cubicBezTo>
                  <a:cubicBezTo>
                    <a:pt x="828" y="1578"/>
                    <a:pt x="720" y="1658"/>
                    <a:pt x="720" y="1793"/>
                  </a:cubicBezTo>
                  <a:lnTo>
                    <a:pt x="720" y="3329"/>
                  </a:lnTo>
                  <a:cubicBezTo>
                    <a:pt x="674" y="3348"/>
                    <a:pt x="625" y="3357"/>
                    <a:pt x="577" y="3357"/>
                  </a:cubicBezTo>
                  <a:cubicBezTo>
                    <a:pt x="529" y="3357"/>
                    <a:pt x="481" y="3348"/>
                    <a:pt x="437" y="3329"/>
                  </a:cubicBezTo>
                  <a:lnTo>
                    <a:pt x="437" y="461"/>
                  </a:lnTo>
                  <a:cubicBezTo>
                    <a:pt x="490" y="444"/>
                    <a:pt x="547" y="436"/>
                    <a:pt x="604" y="436"/>
                  </a:cubicBezTo>
                  <a:close/>
                  <a:moveTo>
                    <a:pt x="2202" y="0"/>
                  </a:moveTo>
                  <a:cubicBezTo>
                    <a:pt x="1916" y="0"/>
                    <a:pt x="1630" y="145"/>
                    <a:pt x="1630" y="437"/>
                  </a:cubicBezTo>
                  <a:lnTo>
                    <a:pt x="1630" y="1115"/>
                  </a:lnTo>
                  <a:lnTo>
                    <a:pt x="1296" y="474"/>
                  </a:lnTo>
                  <a:cubicBezTo>
                    <a:pt x="1083" y="71"/>
                    <a:pt x="911" y="1"/>
                    <a:pt x="577" y="1"/>
                  </a:cubicBezTo>
                  <a:cubicBezTo>
                    <a:pt x="242" y="1"/>
                    <a:pt x="1" y="177"/>
                    <a:pt x="1" y="437"/>
                  </a:cubicBezTo>
                  <a:lnTo>
                    <a:pt x="1" y="3352"/>
                  </a:lnTo>
                  <a:cubicBezTo>
                    <a:pt x="1" y="3642"/>
                    <a:pt x="289" y="3788"/>
                    <a:pt x="577" y="3788"/>
                  </a:cubicBezTo>
                  <a:cubicBezTo>
                    <a:pt x="864" y="3788"/>
                    <a:pt x="1152" y="3642"/>
                    <a:pt x="1152" y="3352"/>
                  </a:cubicBezTo>
                  <a:lnTo>
                    <a:pt x="1152" y="2638"/>
                  </a:lnTo>
                  <a:lnTo>
                    <a:pt x="1616" y="3482"/>
                  </a:lnTo>
                  <a:cubicBezTo>
                    <a:pt x="1779" y="3789"/>
                    <a:pt x="2099" y="3789"/>
                    <a:pt x="2206" y="3789"/>
                  </a:cubicBezTo>
                  <a:cubicBezTo>
                    <a:pt x="2545" y="3789"/>
                    <a:pt x="2781" y="3608"/>
                    <a:pt x="2781" y="3352"/>
                  </a:cubicBezTo>
                  <a:lnTo>
                    <a:pt x="2781" y="437"/>
                  </a:lnTo>
                  <a:cubicBezTo>
                    <a:pt x="2779" y="147"/>
                    <a:pt x="2490" y="0"/>
                    <a:pt x="22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 name="Google Shape;2239;p56"/>
          <p:cNvGrpSpPr/>
          <p:nvPr/>
        </p:nvGrpSpPr>
        <p:grpSpPr>
          <a:xfrm>
            <a:off x="5993692" y="3532804"/>
            <a:ext cx="285460" cy="366407"/>
            <a:chOff x="5993692" y="3532804"/>
            <a:chExt cx="285460" cy="366407"/>
          </a:xfrm>
        </p:grpSpPr>
        <p:sp>
          <p:nvSpPr>
            <p:cNvPr id="2240" name="Google Shape;2240;p56"/>
            <p:cNvSpPr/>
            <p:nvPr/>
          </p:nvSpPr>
          <p:spPr>
            <a:xfrm>
              <a:off x="5993692" y="3532804"/>
              <a:ext cx="239949" cy="271594"/>
            </a:xfrm>
            <a:custGeom>
              <a:rect b="b" l="l" r="r" t="t"/>
              <a:pathLst>
                <a:path extrusionOk="0" h="10891" w="9622">
                  <a:moveTo>
                    <a:pt x="5357" y="437"/>
                  </a:moveTo>
                  <a:cubicBezTo>
                    <a:pt x="5951" y="437"/>
                    <a:pt x="6322" y="939"/>
                    <a:pt x="6322" y="1403"/>
                  </a:cubicBezTo>
                  <a:cubicBezTo>
                    <a:pt x="6322" y="1742"/>
                    <a:pt x="6234" y="1751"/>
                    <a:pt x="5357" y="3501"/>
                  </a:cubicBezTo>
                  <a:lnTo>
                    <a:pt x="4535" y="1885"/>
                  </a:lnTo>
                  <a:cubicBezTo>
                    <a:pt x="4159" y="1245"/>
                    <a:pt x="4614" y="442"/>
                    <a:pt x="5357" y="437"/>
                  </a:cubicBezTo>
                  <a:close/>
                  <a:moveTo>
                    <a:pt x="7283" y="3928"/>
                  </a:moveTo>
                  <a:cubicBezTo>
                    <a:pt x="7497" y="3928"/>
                    <a:pt x="7673" y="4104"/>
                    <a:pt x="7678" y="4322"/>
                  </a:cubicBezTo>
                  <a:lnTo>
                    <a:pt x="7678" y="5200"/>
                  </a:lnTo>
                  <a:cubicBezTo>
                    <a:pt x="6951" y="4821"/>
                    <a:pt x="6155" y="4632"/>
                    <a:pt x="5359" y="4632"/>
                  </a:cubicBezTo>
                  <a:cubicBezTo>
                    <a:pt x="4563" y="4632"/>
                    <a:pt x="3767" y="4821"/>
                    <a:pt x="3041" y="5200"/>
                  </a:cubicBezTo>
                  <a:lnTo>
                    <a:pt x="3041" y="4322"/>
                  </a:lnTo>
                  <a:cubicBezTo>
                    <a:pt x="3041" y="4104"/>
                    <a:pt x="3217" y="3928"/>
                    <a:pt x="3435" y="3928"/>
                  </a:cubicBezTo>
                  <a:close/>
                  <a:moveTo>
                    <a:pt x="5357" y="1"/>
                  </a:moveTo>
                  <a:cubicBezTo>
                    <a:pt x="4285" y="1"/>
                    <a:pt x="3612" y="1180"/>
                    <a:pt x="4159" y="2104"/>
                  </a:cubicBezTo>
                  <a:lnTo>
                    <a:pt x="4874" y="3501"/>
                  </a:lnTo>
                  <a:lnTo>
                    <a:pt x="3435" y="3501"/>
                  </a:lnTo>
                  <a:cubicBezTo>
                    <a:pt x="2980" y="3501"/>
                    <a:pt x="2609" y="3868"/>
                    <a:pt x="2609" y="4322"/>
                  </a:cubicBezTo>
                  <a:lnTo>
                    <a:pt x="2609" y="5367"/>
                  </a:lnTo>
                  <a:cubicBezTo>
                    <a:pt x="2609" y="5395"/>
                    <a:pt x="2609" y="5423"/>
                    <a:pt x="2614" y="5446"/>
                  </a:cubicBezTo>
                  <a:cubicBezTo>
                    <a:pt x="864" y="6583"/>
                    <a:pt x="0" y="8681"/>
                    <a:pt x="441" y="10719"/>
                  </a:cubicBezTo>
                  <a:cubicBezTo>
                    <a:pt x="467" y="10838"/>
                    <a:pt x="556" y="10891"/>
                    <a:pt x="647" y="10891"/>
                  </a:cubicBezTo>
                  <a:cubicBezTo>
                    <a:pt x="772" y="10891"/>
                    <a:pt x="899" y="10792"/>
                    <a:pt x="864" y="10631"/>
                  </a:cubicBezTo>
                  <a:cubicBezTo>
                    <a:pt x="198" y="7540"/>
                    <a:pt x="2665" y="5054"/>
                    <a:pt x="5381" y="5054"/>
                  </a:cubicBezTo>
                  <a:cubicBezTo>
                    <a:pt x="6242" y="5054"/>
                    <a:pt x="7128" y="5304"/>
                    <a:pt x="7947" y="5863"/>
                  </a:cubicBezTo>
                  <a:cubicBezTo>
                    <a:pt x="8416" y="6179"/>
                    <a:pt x="8820" y="6583"/>
                    <a:pt x="9145" y="7052"/>
                  </a:cubicBezTo>
                  <a:cubicBezTo>
                    <a:pt x="9191" y="7121"/>
                    <a:pt x="9255" y="7150"/>
                    <a:pt x="9317" y="7150"/>
                  </a:cubicBezTo>
                  <a:cubicBezTo>
                    <a:pt x="9472" y="7150"/>
                    <a:pt x="9621" y="6974"/>
                    <a:pt x="9502" y="6806"/>
                  </a:cubicBezTo>
                  <a:cubicBezTo>
                    <a:pt x="9126" y="6267"/>
                    <a:pt x="8653" y="5808"/>
                    <a:pt x="8105" y="5450"/>
                  </a:cubicBezTo>
                  <a:cubicBezTo>
                    <a:pt x="8110" y="5385"/>
                    <a:pt x="8105" y="5436"/>
                    <a:pt x="8110" y="4322"/>
                  </a:cubicBezTo>
                  <a:cubicBezTo>
                    <a:pt x="8105" y="3868"/>
                    <a:pt x="7738" y="3501"/>
                    <a:pt x="7283" y="3501"/>
                  </a:cubicBezTo>
                  <a:lnTo>
                    <a:pt x="5844" y="3501"/>
                  </a:lnTo>
                  <a:lnTo>
                    <a:pt x="6555" y="2104"/>
                  </a:lnTo>
                  <a:cubicBezTo>
                    <a:pt x="7102" y="1175"/>
                    <a:pt x="6429" y="1"/>
                    <a:pt x="5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6009578" y="3718887"/>
              <a:ext cx="269574" cy="180323"/>
            </a:xfrm>
            <a:custGeom>
              <a:rect b="b" l="l" r="r" t="t"/>
              <a:pathLst>
                <a:path extrusionOk="0" h="7231" w="10810">
                  <a:moveTo>
                    <a:pt x="9118" y="1"/>
                  </a:moveTo>
                  <a:cubicBezTo>
                    <a:pt x="8978" y="1"/>
                    <a:pt x="8836" y="135"/>
                    <a:pt x="8911" y="305"/>
                  </a:cubicBezTo>
                  <a:cubicBezTo>
                    <a:pt x="10290" y="3345"/>
                    <a:pt x="8053" y="6798"/>
                    <a:pt x="4720" y="6798"/>
                  </a:cubicBezTo>
                  <a:cubicBezTo>
                    <a:pt x="4716" y="6798"/>
                    <a:pt x="4712" y="6799"/>
                    <a:pt x="4708" y="6799"/>
                  </a:cubicBezTo>
                  <a:cubicBezTo>
                    <a:pt x="2852" y="6799"/>
                    <a:pt x="1177" y="5676"/>
                    <a:pt x="468" y="3958"/>
                  </a:cubicBezTo>
                  <a:cubicBezTo>
                    <a:pt x="430" y="3861"/>
                    <a:pt x="354" y="3821"/>
                    <a:pt x="277" y="3821"/>
                  </a:cubicBezTo>
                  <a:cubicBezTo>
                    <a:pt x="140" y="3821"/>
                    <a:pt x="0" y="3950"/>
                    <a:pt x="69" y="4120"/>
                  </a:cubicBezTo>
                  <a:cubicBezTo>
                    <a:pt x="849" y="6005"/>
                    <a:pt x="2682" y="7230"/>
                    <a:pt x="4720" y="7230"/>
                  </a:cubicBezTo>
                  <a:cubicBezTo>
                    <a:pt x="8368" y="7230"/>
                    <a:pt x="10810" y="3447"/>
                    <a:pt x="9306" y="128"/>
                  </a:cubicBezTo>
                  <a:cubicBezTo>
                    <a:pt x="9266" y="38"/>
                    <a:pt x="9192" y="1"/>
                    <a:pt x="91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6167432" y="3778438"/>
              <a:ext cx="30474" cy="57556"/>
            </a:xfrm>
            <a:custGeom>
              <a:rect b="b" l="l" r="r" t="t"/>
              <a:pathLst>
                <a:path extrusionOk="0" h="2308" w="1222">
                  <a:moveTo>
                    <a:pt x="626" y="432"/>
                  </a:moveTo>
                  <a:cubicBezTo>
                    <a:pt x="790" y="432"/>
                    <a:pt x="790" y="483"/>
                    <a:pt x="790" y="581"/>
                  </a:cubicBezTo>
                  <a:lnTo>
                    <a:pt x="790" y="1723"/>
                  </a:lnTo>
                  <a:cubicBezTo>
                    <a:pt x="790" y="1825"/>
                    <a:pt x="790" y="1876"/>
                    <a:pt x="604" y="1876"/>
                  </a:cubicBezTo>
                  <a:cubicBezTo>
                    <a:pt x="442" y="1876"/>
                    <a:pt x="432" y="1844"/>
                    <a:pt x="432" y="1723"/>
                  </a:cubicBezTo>
                  <a:lnTo>
                    <a:pt x="432" y="581"/>
                  </a:lnTo>
                  <a:cubicBezTo>
                    <a:pt x="432" y="465"/>
                    <a:pt x="442" y="432"/>
                    <a:pt x="604" y="432"/>
                  </a:cubicBezTo>
                  <a:cubicBezTo>
                    <a:pt x="612" y="432"/>
                    <a:pt x="619" y="432"/>
                    <a:pt x="626" y="432"/>
                  </a:cubicBezTo>
                  <a:close/>
                  <a:moveTo>
                    <a:pt x="609" y="1"/>
                  </a:moveTo>
                  <a:cubicBezTo>
                    <a:pt x="219" y="1"/>
                    <a:pt x="1" y="205"/>
                    <a:pt x="1" y="581"/>
                  </a:cubicBezTo>
                  <a:lnTo>
                    <a:pt x="1" y="1723"/>
                  </a:lnTo>
                  <a:cubicBezTo>
                    <a:pt x="1" y="2099"/>
                    <a:pt x="214" y="2308"/>
                    <a:pt x="609" y="2308"/>
                  </a:cubicBezTo>
                  <a:cubicBezTo>
                    <a:pt x="999" y="2308"/>
                    <a:pt x="1221" y="2094"/>
                    <a:pt x="1221" y="1723"/>
                  </a:cubicBezTo>
                  <a:lnTo>
                    <a:pt x="1221" y="581"/>
                  </a:lnTo>
                  <a:cubicBezTo>
                    <a:pt x="1221" y="210"/>
                    <a:pt x="999"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6148903" y="3761555"/>
              <a:ext cx="67281" cy="91221"/>
            </a:xfrm>
            <a:custGeom>
              <a:rect b="b" l="l" r="r" t="t"/>
              <a:pathLst>
                <a:path extrusionOk="0" h="3658" w="2698">
                  <a:moveTo>
                    <a:pt x="1352" y="0"/>
                  </a:moveTo>
                  <a:cubicBezTo>
                    <a:pt x="507" y="0"/>
                    <a:pt x="6" y="469"/>
                    <a:pt x="6" y="1253"/>
                  </a:cubicBezTo>
                  <a:lnTo>
                    <a:pt x="6" y="2400"/>
                  </a:lnTo>
                  <a:cubicBezTo>
                    <a:pt x="1" y="3189"/>
                    <a:pt x="507" y="3658"/>
                    <a:pt x="1352" y="3658"/>
                  </a:cubicBezTo>
                  <a:cubicBezTo>
                    <a:pt x="2197" y="3658"/>
                    <a:pt x="2698" y="3184"/>
                    <a:pt x="2698" y="2400"/>
                  </a:cubicBezTo>
                  <a:lnTo>
                    <a:pt x="2698" y="1602"/>
                  </a:lnTo>
                  <a:cubicBezTo>
                    <a:pt x="2698" y="1458"/>
                    <a:pt x="2590" y="1386"/>
                    <a:pt x="2482" y="1386"/>
                  </a:cubicBezTo>
                  <a:cubicBezTo>
                    <a:pt x="2374" y="1386"/>
                    <a:pt x="2266" y="1458"/>
                    <a:pt x="2266" y="1602"/>
                  </a:cubicBezTo>
                  <a:lnTo>
                    <a:pt x="2266" y="2400"/>
                  </a:lnTo>
                  <a:cubicBezTo>
                    <a:pt x="2266" y="2948"/>
                    <a:pt x="1960" y="3226"/>
                    <a:pt x="1352" y="3226"/>
                  </a:cubicBezTo>
                  <a:cubicBezTo>
                    <a:pt x="744" y="3226"/>
                    <a:pt x="437" y="2948"/>
                    <a:pt x="437" y="2400"/>
                  </a:cubicBezTo>
                  <a:lnTo>
                    <a:pt x="437" y="1258"/>
                  </a:lnTo>
                  <a:cubicBezTo>
                    <a:pt x="437" y="710"/>
                    <a:pt x="744" y="436"/>
                    <a:pt x="1352" y="436"/>
                  </a:cubicBezTo>
                  <a:cubicBezTo>
                    <a:pt x="1783" y="436"/>
                    <a:pt x="2062" y="571"/>
                    <a:pt x="2187" y="840"/>
                  </a:cubicBezTo>
                  <a:cubicBezTo>
                    <a:pt x="2229" y="929"/>
                    <a:pt x="2302" y="967"/>
                    <a:pt x="2376" y="967"/>
                  </a:cubicBezTo>
                  <a:cubicBezTo>
                    <a:pt x="2518" y="967"/>
                    <a:pt x="2661" y="830"/>
                    <a:pt x="2582" y="659"/>
                  </a:cubicBezTo>
                  <a:cubicBezTo>
                    <a:pt x="2443" y="358"/>
                    <a:pt x="2118" y="0"/>
                    <a:pt x="1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6038480" y="3696144"/>
              <a:ext cx="67281" cy="91122"/>
            </a:xfrm>
            <a:custGeom>
              <a:rect b="b" l="l" r="r" t="t"/>
              <a:pathLst>
                <a:path extrusionOk="0" h="3654" w="2698">
                  <a:moveTo>
                    <a:pt x="1347" y="432"/>
                  </a:moveTo>
                  <a:cubicBezTo>
                    <a:pt x="1955" y="432"/>
                    <a:pt x="2266" y="711"/>
                    <a:pt x="2266" y="1254"/>
                  </a:cubicBezTo>
                  <a:lnTo>
                    <a:pt x="2266" y="2400"/>
                  </a:lnTo>
                  <a:cubicBezTo>
                    <a:pt x="2266" y="2943"/>
                    <a:pt x="1955" y="3222"/>
                    <a:pt x="1347" y="3222"/>
                  </a:cubicBezTo>
                  <a:cubicBezTo>
                    <a:pt x="739" y="3222"/>
                    <a:pt x="432" y="2943"/>
                    <a:pt x="432" y="2400"/>
                  </a:cubicBezTo>
                  <a:lnTo>
                    <a:pt x="432" y="1254"/>
                  </a:lnTo>
                  <a:cubicBezTo>
                    <a:pt x="432" y="711"/>
                    <a:pt x="739" y="432"/>
                    <a:pt x="1347" y="432"/>
                  </a:cubicBezTo>
                  <a:close/>
                  <a:moveTo>
                    <a:pt x="1347" y="0"/>
                  </a:moveTo>
                  <a:cubicBezTo>
                    <a:pt x="502" y="0"/>
                    <a:pt x="1" y="469"/>
                    <a:pt x="1" y="1254"/>
                  </a:cubicBezTo>
                  <a:lnTo>
                    <a:pt x="1" y="2400"/>
                  </a:lnTo>
                  <a:cubicBezTo>
                    <a:pt x="1" y="3185"/>
                    <a:pt x="502" y="3654"/>
                    <a:pt x="1347" y="3654"/>
                  </a:cubicBezTo>
                  <a:cubicBezTo>
                    <a:pt x="2192" y="3654"/>
                    <a:pt x="2698" y="3185"/>
                    <a:pt x="2698" y="2400"/>
                  </a:cubicBezTo>
                  <a:lnTo>
                    <a:pt x="2698" y="1254"/>
                  </a:lnTo>
                  <a:cubicBezTo>
                    <a:pt x="2698" y="469"/>
                    <a:pt x="2192" y="0"/>
                    <a:pt x="13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6057009" y="3712802"/>
              <a:ext cx="30474" cy="57680"/>
            </a:xfrm>
            <a:custGeom>
              <a:rect b="b" l="l" r="r" t="t"/>
              <a:pathLst>
                <a:path extrusionOk="0" h="2313" w="1222">
                  <a:moveTo>
                    <a:pt x="604" y="437"/>
                  </a:moveTo>
                  <a:cubicBezTo>
                    <a:pt x="789" y="437"/>
                    <a:pt x="789" y="484"/>
                    <a:pt x="789" y="586"/>
                  </a:cubicBezTo>
                  <a:lnTo>
                    <a:pt x="789" y="1732"/>
                  </a:lnTo>
                  <a:cubicBezTo>
                    <a:pt x="789" y="1830"/>
                    <a:pt x="789" y="1881"/>
                    <a:pt x="604" y="1881"/>
                  </a:cubicBezTo>
                  <a:cubicBezTo>
                    <a:pt x="437" y="1881"/>
                    <a:pt x="432" y="1848"/>
                    <a:pt x="432" y="1732"/>
                  </a:cubicBezTo>
                  <a:lnTo>
                    <a:pt x="432" y="586"/>
                  </a:lnTo>
                  <a:cubicBezTo>
                    <a:pt x="432" y="470"/>
                    <a:pt x="437" y="437"/>
                    <a:pt x="604" y="437"/>
                  </a:cubicBezTo>
                  <a:close/>
                  <a:moveTo>
                    <a:pt x="604" y="1"/>
                  </a:moveTo>
                  <a:cubicBezTo>
                    <a:pt x="214" y="1"/>
                    <a:pt x="0" y="210"/>
                    <a:pt x="0" y="586"/>
                  </a:cubicBezTo>
                  <a:lnTo>
                    <a:pt x="0" y="1732"/>
                  </a:lnTo>
                  <a:cubicBezTo>
                    <a:pt x="0" y="2108"/>
                    <a:pt x="214" y="2313"/>
                    <a:pt x="604" y="2313"/>
                  </a:cubicBezTo>
                  <a:cubicBezTo>
                    <a:pt x="994" y="2313"/>
                    <a:pt x="1221" y="2099"/>
                    <a:pt x="1221" y="1732"/>
                  </a:cubicBezTo>
                  <a:lnTo>
                    <a:pt x="1221" y="586"/>
                  </a:lnTo>
                  <a:cubicBezTo>
                    <a:pt x="1221" y="214"/>
                    <a:pt x="994" y="1"/>
                    <a:pt x="6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6074241" y="3688613"/>
              <a:ext cx="106882" cy="170298"/>
            </a:xfrm>
            <a:custGeom>
              <a:rect b="b" l="l" r="r" t="t"/>
              <a:pathLst>
                <a:path extrusionOk="0" h="6829" w="4286">
                  <a:moveTo>
                    <a:pt x="3536" y="431"/>
                  </a:moveTo>
                  <a:cubicBezTo>
                    <a:pt x="3645" y="431"/>
                    <a:pt x="3773" y="526"/>
                    <a:pt x="3719" y="669"/>
                  </a:cubicBezTo>
                  <a:lnTo>
                    <a:pt x="888" y="6323"/>
                  </a:lnTo>
                  <a:cubicBezTo>
                    <a:pt x="857" y="6366"/>
                    <a:pt x="806" y="6398"/>
                    <a:pt x="751" y="6398"/>
                  </a:cubicBezTo>
                  <a:cubicBezTo>
                    <a:pt x="747" y="6398"/>
                    <a:pt x="743" y="6397"/>
                    <a:pt x="739" y="6397"/>
                  </a:cubicBezTo>
                  <a:cubicBezTo>
                    <a:pt x="646" y="6397"/>
                    <a:pt x="572" y="6328"/>
                    <a:pt x="563" y="6239"/>
                  </a:cubicBezTo>
                  <a:cubicBezTo>
                    <a:pt x="563" y="6202"/>
                    <a:pt x="3417" y="502"/>
                    <a:pt x="3417" y="497"/>
                  </a:cubicBezTo>
                  <a:cubicBezTo>
                    <a:pt x="3439" y="452"/>
                    <a:pt x="3486" y="431"/>
                    <a:pt x="3536" y="431"/>
                  </a:cubicBezTo>
                  <a:close/>
                  <a:moveTo>
                    <a:pt x="3521" y="1"/>
                  </a:moveTo>
                  <a:cubicBezTo>
                    <a:pt x="3308" y="1"/>
                    <a:pt x="3114" y="120"/>
                    <a:pt x="3027" y="312"/>
                  </a:cubicBezTo>
                  <a:cubicBezTo>
                    <a:pt x="1" y="6402"/>
                    <a:pt x="131" y="6017"/>
                    <a:pt x="131" y="6235"/>
                  </a:cubicBezTo>
                  <a:cubicBezTo>
                    <a:pt x="136" y="6569"/>
                    <a:pt x="409" y="6829"/>
                    <a:pt x="739" y="6829"/>
                  </a:cubicBezTo>
                  <a:cubicBezTo>
                    <a:pt x="743" y="6829"/>
                    <a:pt x="747" y="6829"/>
                    <a:pt x="751" y="6829"/>
                  </a:cubicBezTo>
                  <a:cubicBezTo>
                    <a:pt x="969" y="6829"/>
                    <a:pt x="1168" y="6705"/>
                    <a:pt x="1273" y="6513"/>
                  </a:cubicBezTo>
                  <a:cubicBezTo>
                    <a:pt x="4271" y="530"/>
                    <a:pt x="4104" y="869"/>
                    <a:pt x="4118" y="836"/>
                  </a:cubicBezTo>
                  <a:cubicBezTo>
                    <a:pt x="4285" y="405"/>
                    <a:pt x="3951" y="1"/>
                    <a:pt x="3533" y="1"/>
                  </a:cubicBezTo>
                  <a:cubicBezTo>
                    <a:pt x="3529" y="1"/>
                    <a:pt x="3525" y="1"/>
                    <a:pt x="3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7" name="Google Shape;2247;p56"/>
          <p:cNvGrpSpPr/>
          <p:nvPr/>
        </p:nvGrpSpPr>
        <p:grpSpPr>
          <a:xfrm>
            <a:off x="4762628" y="3532804"/>
            <a:ext cx="274263" cy="366506"/>
            <a:chOff x="4762628" y="3532804"/>
            <a:chExt cx="274263" cy="366506"/>
          </a:xfrm>
        </p:grpSpPr>
        <p:sp>
          <p:nvSpPr>
            <p:cNvPr id="2248" name="Google Shape;2248;p56"/>
            <p:cNvSpPr/>
            <p:nvPr/>
          </p:nvSpPr>
          <p:spPr>
            <a:xfrm>
              <a:off x="4762628" y="3644000"/>
              <a:ext cx="179799" cy="255210"/>
            </a:xfrm>
            <a:custGeom>
              <a:rect b="b" l="l" r="r" t="t"/>
              <a:pathLst>
                <a:path extrusionOk="0" h="10234" w="7210">
                  <a:moveTo>
                    <a:pt x="219" y="0"/>
                  </a:moveTo>
                  <a:cubicBezTo>
                    <a:pt x="110" y="0"/>
                    <a:pt x="1" y="72"/>
                    <a:pt x="1" y="216"/>
                  </a:cubicBezTo>
                  <a:lnTo>
                    <a:pt x="1" y="9268"/>
                  </a:lnTo>
                  <a:cubicBezTo>
                    <a:pt x="10" y="9803"/>
                    <a:pt x="446" y="10233"/>
                    <a:pt x="981" y="10233"/>
                  </a:cubicBezTo>
                  <a:cubicBezTo>
                    <a:pt x="984" y="10233"/>
                    <a:pt x="986" y="10233"/>
                    <a:pt x="989" y="10233"/>
                  </a:cubicBezTo>
                  <a:lnTo>
                    <a:pt x="6917" y="10233"/>
                  </a:lnTo>
                  <a:cubicBezTo>
                    <a:pt x="7209" y="10233"/>
                    <a:pt x="7209" y="9801"/>
                    <a:pt x="6917" y="9801"/>
                  </a:cubicBezTo>
                  <a:lnTo>
                    <a:pt x="989" y="9801"/>
                  </a:lnTo>
                  <a:cubicBezTo>
                    <a:pt x="986" y="9802"/>
                    <a:pt x="984" y="9802"/>
                    <a:pt x="981" y="9802"/>
                  </a:cubicBezTo>
                  <a:cubicBezTo>
                    <a:pt x="687" y="9802"/>
                    <a:pt x="442" y="9566"/>
                    <a:pt x="437" y="9268"/>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4762752" y="3532804"/>
              <a:ext cx="274138" cy="366506"/>
            </a:xfrm>
            <a:custGeom>
              <a:rect b="b" l="l" r="r" t="t"/>
              <a:pathLst>
                <a:path extrusionOk="0" h="14697" w="10993">
                  <a:moveTo>
                    <a:pt x="976" y="1"/>
                  </a:moveTo>
                  <a:cubicBezTo>
                    <a:pt x="441" y="1"/>
                    <a:pt x="5" y="431"/>
                    <a:pt x="0" y="966"/>
                  </a:cubicBezTo>
                  <a:lnTo>
                    <a:pt x="0" y="3812"/>
                  </a:lnTo>
                  <a:cubicBezTo>
                    <a:pt x="0" y="3956"/>
                    <a:pt x="108" y="4028"/>
                    <a:pt x="216" y="4028"/>
                  </a:cubicBezTo>
                  <a:cubicBezTo>
                    <a:pt x="324" y="4028"/>
                    <a:pt x="432" y="3956"/>
                    <a:pt x="432" y="3812"/>
                  </a:cubicBezTo>
                  <a:lnTo>
                    <a:pt x="432" y="2684"/>
                  </a:lnTo>
                  <a:lnTo>
                    <a:pt x="929" y="2684"/>
                  </a:lnTo>
                  <a:lnTo>
                    <a:pt x="929" y="12255"/>
                  </a:lnTo>
                  <a:cubicBezTo>
                    <a:pt x="929" y="12576"/>
                    <a:pt x="1189" y="12835"/>
                    <a:pt x="1509" y="12835"/>
                  </a:cubicBezTo>
                  <a:lnTo>
                    <a:pt x="9479" y="12835"/>
                  </a:lnTo>
                  <a:cubicBezTo>
                    <a:pt x="9799" y="12835"/>
                    <a:pt x="10059" y="12576"/>
                    <a:pt x="10059" y="12255"/>
                  </a:cubicBezTo>
                  <a:lnTo>
                    <a:pt x="10059" y="1964"/>
                  </a:lnTo>
                  <a:cubicBezTo>
                    <a:pt x="10059" y="1644"/>
                    <a:pt x="9799" y="1384"/>
                    <a:pt x="9479" y="1384"/>
                  </a:cubicBezTo>
                  <a:lnTo>
                    <a:pt x="8597" y="1384"/>
                  </a:lnTo>
                  <a:cubicBezTo>
                    <a:pt x="8309" y="1384"/>
                    <a:pt x="8309" y="1816"/>
                    <a:pt x="8597" y="1816"/>
                  </a:cubicBezTo>
                  <a:lnTo>
                    <a:pt x="9479" y="1816"/>
                  </a:lnTo>
                  <a:cubicBezTo>
                    <a:pt x="9562" y="1816"/>
                    <a:pt x="9627" y="1881"/>
                    <a:pt x="9627" y="1964"/>
                  </a:cubicBezTo>
                  <a:lnTo>
                    <a:pt x="9627" y="12255"/>
                  </a:lnTo>
                  <a:cubicBezTo>
                    <a:pt x="9627" y="12334"/>
                    <a:pt x="9562" y="12399"/>
                    <a:pt x="9479" y="12399"/>
                  </a:cubicBezTo>
                  <a:lnTo>
                    <a:pt x="1509" y="12399"/>
                  </a:lnTo>
                  <a:cubicBezTo>
                    <a:pt x="1430" y="12399"/>
                    <a:pt x="1365" y="12334"/>
                    <a:pt x="1365" y="12255"/>
                  </a:cubicBezTo>
                  <a:lnTo>
                    <a:pt x="1365" y="2740"/>
                  </a:lnTo>
                  <a:cubicBezTo>
                    <a:pt x="2015" y="2893"/>
                    <a:pt x="2544" y="3362"/>
                    <a:pt x="2781" y="3988"/>
                  </a:cubicBezTo>
                  <a:cubicBezTo>
                    <a:pt x="2646" y="4104"/>
                    <a:pt x="2748" y="3997"/>
                    <a:pt x="1476" y="6611"/>
                  </a:cubicBezTo>
                  <a:cubicBezTo>
                    <a:pt x="1379" y="6820"/>
                    <a:pt x="1435" y="6662"/>
                    <a:pt x="3068" y="11726"/>
                  </a:cubicBezTo>
                  <a:cubicBezTo>
                    <a:pt x="3116" y="11873"/>
                    <a:pt x="3263" y="11970"/>
                    <a:pt x="3429" y="11970"/>
                  </a:cubicBezTo>
                  <a:cubicBezTo>
                    <a:pt x="3474" y="11970"/>
                    <a:pt x="3519" y="11963"/>
                    <a:pt x="3565" y="11949"/>
                  </a:cubicBezTo>
                  <a:lnTo>
                    <a:pt x="7246" y="10737"/>
                  </a:lnTo>
                  <a:cubicBezTo>
                    <a:pt x="7409" y="10691"/>
                    <a:pt x="7525" y="10542"/>
                    <a:pt x="7534" y="10371"/>
                  </a:cubicBezTo>
                  <a:cubicBezTo>
                    <a:pt x="7534" y="10282"/>
                    <a:pt x="7506" y="10250"/>
                    <a:pt x="7409" y="9934"/>
                  </a:cubicBezTo>
                  <a:cubicBezTo>
                    <a:pt x="7373" y="9829"/>
                    <a:pt x="7290" y="9784"/>
                    <a:pt x="7207" y="9784"/>
                  </a:cubicBezTo>
                  <a:cubicBezTo>
                    <a:pt x="7073" y="9784"/>
                    <a:pt x="6938" y="9900"/>
                    <a:pt x="6995" y="10069"/>
                  </a:cubicBezTo>
                  <a:lnTo>
                    <a:pt x="7084" y="10338"/>
                  </a:lnTo>
                  <a:lnTo>
                    <a:pt x="3458" y="11526"/>
                  </a:lnTo>
                  <a:lnTo>
                    <a:pt x="1889" y="6755"/>
                  </a:lnTo>
                  <a:cubicBezTo>
                    <a:pt x="3152" y="4151"/>
                    <a:pt x="3031" y="4318"/>
                    <a:pt x="3101" y="4299"/>
                  </a:cubicBezTo>
                  <a:cubicBezTo>
                    <a:pt x="3107" y="4298"/>
                    <a:pt x="3110" y="4296"/>
                    <a:pt x="3115" y="4296"/>
                  </a:cubicBezTo>
                  <a:cubicBezTo>
                    <a:pt x="3151" y="4296"/>
                    <a:pt x="3290" y="4393"/>
                    <a:pt x="5515" y="5566"/>
                  </a:cubicBezTo>
                  <a:lnTo>
                    <a:pt x="6726" y="9243"/>
                  </a:lnTo>
                  <a:cubicBezTo>
                    <a:pt x="6760" y="9348"/>
                    <a:pt x="6842" y="9393"/>
                    <a:pt x="6925" y="9393"/>
                  </a:cubicBezTo>
                  <a:cubicBezTo>
                    <a:pt x="7058" y="9393"/>
                    <a:pt x="7194" y="9277"/>
                    <a:pt x="7139" y="9108"/>
                  </a:cubicBezTo>
                  <a:lnTo>
                    <a:pt x="5914" y="5381"/>
                  </a:lnTo>
                  <a:cubicBezTo>
                    <a:pt x="5886" y="5306"/>
                    <a:pt x="5835" y="5241"/>
                    <a:pt x="5761" y="5204"/>
                  </a:cubicBezTo>
                  <a:cubicBezTo>
                    <a:pt x="3240" y="3877"/>
                    <a:pt x="3338" y="3895"/>
                    <a:pt x="3198" y="3872"/>
                  </a:cubicBezTo>
                  <a:cubicBezTo>
                    <a:pt x="2906" y="3060"/>
                    <a:pt x="2210" y="2461"/>
                    <a:pt x="1365" y="2294"/>
                  </a:cubicBezTo>
                  <a:lnTo>
                    <a:pt x="1365" y="1964"/>
                  </a:lnTo>
                  <a:cubicBezTo>
                    <a:pt x="1365" y="1885"/>
                    <a:pt x="1430" y="1820"/>
                    <a:pt x="1513" y="1820"/>
                  </a:cubicBezTo>
                  <a:lnTo>
                    <a:pt x="7817" y="1820"/>
                  </a:lnTo>
                  <a:cubicBezTo>
                    <a:pt x="8105" y="1820"/>
                    <a:pt x="8105" y="1384"/>
                    <a:pt x="7817" y="1384"/>
                  </a:cubicBezTo>
                  <a:lnTo>
                    <a:pt x="1509" y="1384"/>
                  </a:lnTo>
                  <a:cubicBezTo>
                    <a:pt x="1189" y="1384"/>
                    <a:pt x="929" y="1644"/>
                    <a:pt x="929" y="1964"/>
                  </a:cubicBezTo>
                  <a:lnTo>
                    <a:pt x="929" y="2252"/>
                  </a:lnTo>
                  <a:lnTo>
                    <a:pt x="432" y="2252"/>
                  </a:lnTo>
                  <a:lnTo>
                    <a:pt x="432" y="971"/>
                  </a:lnTo>
                  <a:cubicBezTo>
                    <a:pt x="437" y="672"/>
                    <a:pt x="682" y="437"/>
                    <a:pt x="976" y="437"/>
                  </a:cubicBezTo>
                  <a:cubicBezTo>
                    <a:pt x="979" y="437"/>
                    <a:pt x="981" y="437"/>
                    <a:pt x="984" y="437"/>
                  </a:cubicBezTo>
                  <a:lnTo>
                    <a:pt x="10003" y="437"/>
                  </a:lnTo>
                  <a:cubicBezTo>
                    <a:pt x="10006" y="437"/>
                    <a:pt x="10009" y="437"/>
                    <a:pt x="10012" y="437"/>
                  </a:cubicBezTo>
                  <a:cubicBezTo>
                    <a:pt x="10310" y="437"/>
                    <a:pt x="10551" y="672"/>
                    <a:pt x="10560" y="971"/>
                  </a:cubicBezTo>
                  <a:lnTo>
                    <a:pt x="10560" y="13731"/>
                  </a:lnTo>
                  <a:cubicBezTo>
                    <a:pt x="10551" y="14023"/>
                    <a:pt x="10314" y="14261"/>
                    <a:pt x="10020" y="14261"/>
                  </a:cubicBezTo>
                  <a:cubicBezTo>
                    <a:pt x="10015" y="14261"/>
                    <a:pt x="10009" y="14261"/>
                    <a:pt x="10003" y="14260"/>
                  </a:cubicBezTo>
                  <a:lnTo>
                    <a:pt x="7785" y="14260"/>
                  </a:lnTo>
                  <a:cubicBezTo>
                    <a:pt x="7492" y="14260"/>
                    <a:pt x="7492" y="14697"/>
                    <a:pt x="7785" y="14697"/>
                  </a:cubicBezTo>
                  <a:lnTo>
                    <a:pt x="10003" y="14697"/>
                  </a:lnTo>
                  <a:cubicBezTo>
                    <a:pt x="10006" y="14697"/>
                    <a:pt x="10009" y="14697"/>
                    <a:pt x="10012" y="14697"/>
                  </a:cubicBezTo>
                  <a:cubicBezTo>
                    <a:pt x="10546" y="14697"/>
                    <a:pt x="10983" y="14267"/>
                    <a:pt x="10992" y="13731"/>
                  </a:cubicBezTo>
                  <a:lnTo>
                    <a:pt x="10992" y="966"/>
                  </a:lnTo>
                  <a:cubicBezTo>
                    <a:pt x="10983" y="431"/>
                    <a:pt x="10546" y="1"/>
                    <a:pt x="10012" y="1"/>
                  </a:cubicBezTo>
                  <a:cubicBezTo>
                    <a:pt x="10009" y="1"/>
                    <a:pt x="10006" y="1"/>
                    <a:pt x="10003" y="1"/>
                  </a:cubicBezTo>
                  <a:lnTo>
                    <a:pt x="984" y="1"/>
                  </a:lnTo>
                  <a:cubicBezTo>
                    <a:pt x="981" y="1"/>
                    <a:pt x="979" y="1"/>
                    <a:pt x="9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4860433" y="3549711"/>
              <a:ext cx="50274" cy="10798"/>
            </a:xfrm>
            <a:custGeom>
              <a:rect b="b" l="l" r="r" t="t"/>
              <a:pathLst>
                <a:path extrusionOk="0" h="433" w="2016">
                  <a:moveTo>
                    <a:pt x="289" y="1"/>
                  </a:moveTo>
                  <a:cubicBezTo>
                    <a:pt x="1" y="1"/>
                    <a:pt x="1" y="432"/>
                    <a:pt x="289" y="432"/>
                  </a:cubicBezTo>
                  <a:lnTo>
                    <a:pt x="1728" y="432"/>
                  </a:lnTo>
                  <a:cubicBezTo>
                    <a:pt x="2015" y="432"/>
                    <a:pt x="2015" y="1"/>
                    <a:pt x="17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4919235" y="3550185"/>
              <a:ext cx="12643" cy="10848"/>
            </a:xfrm>
            <a:custGeom>
              <a:rect b="b" l="l" r="r" t="t"/>
              <a:pathLst>
                <a:path extrusionOk="0" h="435" w="507">
                  <a:moveTo>
                    <a:pt x="293" y="0"/>
                  </a:moveTo>
                  <a:cubicBezTo>
                    <a:pt x="98" y="0"/>
                    <a:pt x="1" y="232"/>
                    <a:pt x="140" y="372"/>
                  </a:cubicBezTo>
                  <a:cubicBezTo>
                    <a:pt x="183" y="415"/>
                    <a:pt x="237" y="434"/>
                    <a:pt x="289" y="434"/>
                  </a:cubicBezTo>
                  <a:cubicBezTo>
                    <a:pt x="400" y="434"/>
                    <a:pt x="507" y="348"/>
                    <a:pt x="507" y="218"/>
                  </a:cubicBezTo>
                  <a:cubicBezTo>
                    <a:pt x="507" y="98"/>
                    <a:pt x="409"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4875844" y="3857540"/>
              <a:ext cx="47930" cy="26085"/>
            </a:xfrm>
            <a:custGeom>
              <a:rect b="b" l="l" r="r" t="t"/>
              <a:pathLst>
                <a:path extrusionOk="0" h="1046" w="1922">
                  <a:moveTo>
                    <a:pt x="1351" y="435"/>
                  </a:moveTo>
                  <a:cubicBezTo>
                    <a:pt x="1467" y="435"/>
                    <a:pt x="1467" y="607"/>
                    <a:pt x="1351" y="607"/>
                  </a:cubicBezTo>
                  <a:lnTo>
                    <a:pt x="571" y="607"/>
                  </a:lnTo>
                  <a:cubicBezTo>
                    <a:pt x="455" y="607"/>
                    <a:pt x="455" y="435"/>
                    <a:pt x="571" y="435"/>
                  </a:cubicBezTo>
                  <a:close/>
                  <a:moveTo>
                    <a:pt x="516" y="1"/>
                  </a:moveTo>
                  <a:cubicBezTo>
                    <a:pt x="234" y="1"/>
                    <a:pt x="0" y="232"/>
                    <a:pt x="0" y="524"/>
                  </a:cubicBezTo>
                  <a:cubicBezTo>
                    <a:pt x="0" y="814"/>
                    <a:pt x="238" y="1046"/>
                    <a:pt x="523" y="1046"/>
                  </a:cubicBezTo>
                  <a:cubicBezTo>
                    <a:pt x="539" y="1046"/>
                    <a:pt x="555" y="1045"/>
                    <a:pt x="571" y="1044"/>
                  </a:cubicBezTo>
                  <a:lnTo>
                    <a:pt x="1351" y="1044"/>
                  </a:lnTo>
                  <a:cubicBezTo>
                    <a:pt x="1367" y="1045"/>
                    <a:pt x="1383" y="1046"/>
                    <a:pt x="1399" y="1046"/>
                  </a:cubicBezTo>
                  <a:cubicBezTo>
                    <a:pt x="1685" y="1046"/>
                    <a:pt x="1922" y="814"/>
                    <a:pt x="1922" y="524"/>
                  </a:cubicBezTo>
                  <a:cubicBezTo>
                    <a:pt x="1922" y="232"/>
                    <a:pt x="1689" y="1"/>
                    <a:pt x="1406" y="1"/>
                  </a:cubicBezTo>
                  <a:cubicBezTo>
                    <a:pt x="1388" y="1"/>
                    <a:pt x="1370" y="2"/>
                    <a:pt x="1351" y="4"/>
                  </a:cubicBezTo>
                  <a:lnTo>
                    <a:pt x="571" y="4"/>
                  </a:lnTo>
                  <a:cubicBezTo>
                    <a:pt x="553" y="2"/>
                    <a:pt x="534"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4826642" y="3707965"/>
              <a:ext cx="37755" cy="40050"/>
            </a:xfrm>
            <a:custGeom>
              <a:rect b="b" l="l" r="r" t="t"/>
              <a:pathLst>
                <a:path extrusionOk="0" h="1606" w="1514">
                  <a:moveTo>
                    <a:pt x="696" y="352"/>
                  </a:moveTo>
                  <a:cubicBezTo>
                    <a:pt x="770" y="352"/>
                    <a:pt x="824" y="393"/>
                    <a:pt x="855" y="483"/>
                  </a:cubicBezTo>
                  <a:lnTo>
                    <a:pt x="1026" y="1007"/>
                  </a:lnTo>
                  <a:cubicBezTo>
                    <a:pt x="1064" y="1123"/>
                    <a:pt x="1012" y="1202"/>
                    <a:pt x="901" y="1239"/>
                  </a:cubicBezTo>
                  <a:cubicBezTo>
                    <a:pt x="871" y="1249"/>
                    <a:pt x="843" y="1254"/>
                    <a:pt x="818" y="1254"/>
                  </a:cubicBezTo>
                  <a:cubicBezTo>
                    <a:pt x="745" y="1254"/>
                    <a:pt x="692" y="1213"/>
                    <a:pt x="664" y="1123"/>
                  </a:cubicBezTo>
                  <a:lnTo>
                    <a:pt x="493" y="603"/>
                  </a:lnTo>
                  <a:cubicBezTo>
                    <a:pt x="451" y="483"/>
                    <a:pt x="502" y="404"/>
                    <a:pt x="613" y="367"/>
                  </a:cubicBezTo>
                  <a:cubicBezTo>
                    <a:pt x="643" y="357"/>
                    <a:pt x="671" y="352"/>
                    <a:pt x="696" y="352"/>
                  </a:cubicBezTo>
                  <a:close/>
                  <a:moveTo>
                    <a:pt x="761" y="1"/>
                  </a:moveTo>
                  <a:cubicBezTo>
                    <a:pt x="680" y="1"/>
                    <a:pt x="594" y="17"/>
                    <a:pt x="506" y="46"/>
                  </a:cubicBezTo>
                  <a:cubicBezTo>
                    <a:pt x="200" y="148"/>
                    <a:pt x="1" y="362"/>
                    <a:pt x="121" y="724"/>
                  </a:cubicBezTo>
                  <a:lnTo>
                    <a:pt x="293" y="1244"/>
                  </a:lnTo>
                  <a:cubicBezTo>
                    <a:pt x="379" y="1505"/>
                    <a:pt x="544" y="1606"/>
                    <a:pt x="745" y="1606"/>
                  </a:cubicBezTo>
                  <a:cubicBezTo>
                    <a:pt x="826" y="1606"/>
                    <a:pt x="913" y="1589"/>
                    <a:pt x="1003" y="1560"/>
                  </a:cubicBezTo>
                  <a:cubicBezTo>
                    <a:pt x="1319" y="1457"/>
                    <a:pt x="1514" y="1249"/>
                    <a:pt x="1393" y="882"/>
                  </a:cubicBezTo>
                  <a:lnTo>
                    <a:pt x="1221" y="362"/>
                  </a:lnTo>
                  <a:cubicBezTo>
                    <a:pt x="1135" y="103"/>
                    <a:pt x="963" y="1"/>
                    <a:pt x="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4861131" y="3693027"/>
              <a:ext cx="20873" cy="85735"/>
            </a:xfrm>
            <a:custGeom>
              <a:rect b="b" l="l" r="r" t="t"/>
              <a:pathLst>
                <a:path extrusionOk="0" h="3438" w="837">
                  <a:moveTo>
                    <a:pt x="620" y="0"/>
                  </a:moveTo>
                  <a:cubicBezTo>
                    <a:pt x="595" y="0"/>
                    <a:pt x="569" y="5"/>
                    <a:pt x="544" y="14"/>
                  </a:cubicBezTo>
                  <a:cubicBezTo>
                    <a:pt x="479" y="33"/>
                    <a:pt x="432" y="88"/>
                    <a:pt x="423" y="158"/>
                  </a:cubicBezTo>
                  <a:lnTo>
                    <a:pt x="5" y="3222"/>
                  </a:lnTo>
                  <a:cubicBezTo>
                    <a:pt x="1" y="3249"/>
                    <a:pt x="1" y="3273"/>
                    <a:pt x="10" y="3300"/>
                  </a:cubicBezTo>
                  <a:cubicBezTo>
                    <a:pt x="43" y="3385"/>
                    <a:pt x="122" y="3437"/>
                    <a:pt x="209" y="3437"/>
                  </a:cubicBezTo>
                  <a:cubicBezTo>
                    <a:pt x="232" y="3437"/>
                    <a:pt x="256" y="3434"/>
                    <a:pt x="279" y="3426"/>
                  </a:cubicBezTo>
                  <a:cubicBezTo>
                    <a:pt x="344" y="3407"/>
                    <a:pt x="395" y="3352"/>
                    <a:pt x="414" y="3282"/>
                  </a:cubicBezTo>
                  <a:lnTo>
                    <a:pt x="836" y="214"/>
                  </a:lnTo>
                  <a:cubicBezTo>
                    <a:pt x="836" y="186"/>
                    <a:pt x="836" y="163"/>
                    <a:pt x="827" y="139"/>
                  </a:cubicBezTo>
                  <a:cubicBezTo>
                    <a:pt x="791" y="53"/>
                    <a:pt x="708" y="0"/>
                    <a:pt x="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4878263" y="3723650"/>
              <a:ext cx="37755" cy="40000"/>
            </a:xfrm>
            <a:custGeom>
              <a:rect b="b" l="l" r="r" t="t"/>
              <a:pathLst>
                <a:path extrusionOk="0" h="1604" w="1514">
                  <a:moveTo>
                    <a:pt x="697" y="350"/>
                  </a:moveTo>
                  <a:cubicBezTo>
                    <a:pt x="770" y="350"/>
                    <a:pt x="824" y="391"/>
                    <a:pt x="855" y="480"/>
                  </a:cubicBezTo>
                  <a:lnTo>
                    <a:pt x="1027" y="1005"/>
                  </a:lnTo>
                  <a:cubicBezTo>
                    <a:pt x="1064" y="1126"/>
                    <a:pt x="1013" y="1204"/>
                    <a:pt x="901" y="1242"/>
                  </a:cubicBezTo>
                  <a:cubicBezTo>
                    <a:pt x="871" y="1251"/>
                    <a:pt x="844" y="1256"/>
                    <a:pt x="818" y="1256"/>
                  </a:cubicBezTo>
                  <a:cubicBezTo>
                    <a:pt x="745" y="1256"/>
                    <a:pt x="692" y="1215"/>
                    <a:pt x="665" y="1126"/>
                  </a:cubicBezTo>
                  <a:lnTo>
                    <a:pt x="493" y="601"/>
                  </a:lnTo>
                  <a:cubicBezTo>
                    <a:pt x="451" y="480"/>
                    <a:pt x="502" y="401"/>
                    <a:pt x="613" y="364"/>
                  </a:cubicBezTo>
                  <a:cubicBezTo>
                    <a:pt x="643" y="355"/>
                    <a:pt x="671" y="350"/>
                    <a:pt x="697" y="350"/>
                  </a:cubicBezTo>
                  <a:close/>
                  <a:moveTo>
                    <a:pt x="760" y="1"/>
                  </a:moveTo>
                  <a:cubicBezTo>
                    <a:pt x="679" y="1"/>
                    <a:pt x="594" y="16"/>
                    <a:pt x="507" y="44"/>
                  </a:cubicBezTo>
                  <a:cubicBezTo>
                    <a:pt x="200" y="146"/>
                    <a:pt x="1" y="360"/>
                    <a:pt x="121" y="722"/>
                  </a:cubicBezTo>
                  <a:lnTo>
                    <a:pt x="293" y="1242"/>
                  </a:lnTo>
                  <a:cubicBezTo>
                    <a:pt x="379" y="1502"/>
                    <a:pt x="545" y="1603"/>
                    <a:pt x="745" y="1603"/>
                  </a:cubicBezTo>
                  <a:cubicBezTo>
                    <a:pt x="826" y="1603"/>
                    <a:pt x="914" y="1587"/>
                    <a:pt x="1003" y="1557"/>
                  </a:cubicBezTo>
                  <a:cubicBezTo>
                    <a:pt x="1319" y="1455"/>
                    <a:pt x="1514" y="1246"/>
                    <a:pt x="1393" y="884"/>
                  </a:cubicBezTo>
                  <a:lnTo>
                    <a:pt x="1222" y="360"/>
                  </a:lnTo>
                  <a:cubicBezTo>
                    <a:pt x="1135" y="100"/>
                    <a:pt x="963" y="1"/>
                    <a:pt x="7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 name="Google Shape;2256;p56"/>
          <p:cNvGrpSpPr/>
          <p:nvPr/>
        </p:nvGrpSpPr>
        <p:grpSpPr>
          <a:xfrm>
            <a:off x="4714698" y="1817552"/>
            <a:ext cx="365359" cy="365708"/>
            <a:chOff x="4714698" y="1817552"/>
            <a:chExt cx="365359" cy="365708"/>
          </a:xfrm>
        </p:grpSpPr>
        <p:sp>
          <p:nvSpPr>
            <p:cNvPr id="2257" name="Google Shape;2257;p56"/>
            <p:cNvSpPr/>
            <p:nvPr/>
          </p:nvSpPr>
          <p:spPr>
            <a:xfrm>
              <a:off x="4714698" y="1817552"/>
              <a:ext cx="365359" cy="365708"/>
            </a:xfrm>
            <a:custGeom>
              <a:rect b="b" l="l" r="r" t="t"/>
              <a:pathLst>
                <a:path extrusionOk="0" h="14665" w="14651">
                  <a:moveTo>
                    <a:pt x="7326" y="437"/>
                  </a:moveTo>
                  <a:cubicBezTo>
                    <a:pt x="7808" y="437"/>
                    <a:pt x="8050" y="1022"/>
                    <a:pt x="7711" y="1361"/>
                  </a:cubicBezTo>
                  <a:cubicBezTo>
                    <a:pt x="7599" y="1472"/>
                    <a:pt x="7463" y="1522"/>
                    <a:pt x="7330" y="1522"/>
                  </a:cubicBezTo>
                  <a:cubicBezTo>
                    <a:pt x="7052" y="1522"/>
                    <a:pt x="6787" y="1306"/>
                    <a:pt x="6787" y="980"/>
                  </a:cubicBezTo>
                  <a:cubicBezTo>
                    <a:pt x="6787" y="679"/>
                    <a:pt x="7029" y="437"/>
                    <a:pt x="7326" y="437"/>
                  </a:cubicBezTo>
                  <a:close/>
                  <a:moveTo>
                    <a:pt x="7952" y="1728"/>
                  </a:moveTo>
                  <a:lnTo>
                    <a:pt x="10603" y="3556"/>
                  </a:lnTo>
                  <a:lnTo>
                    <a:pt x="5887" y="3556"/>
                  </a:lnTo>
                  <a:cubicBezTo>
                    <a:pt x="5576" y="3556"/>
                    <a:pt x="5576" y="4021"/>
                    <a:pt x="5887" y="4021"/>
                  </a:cubicBezTo>
                  <a:lnTo>
                    <a:pt x="11703" y="4021"/>
                  </a:lnTo>
                  <a:cubicBezTo>
                    <a:pt x="13077" y="4021"/>
                    <a:pt x="14191" y="5135"/>
                    <a:pt x="14191" y="6509"/>
                  </a:cubicBezTo>
                  <a:lnTo>
                    <a:pt x="14191" y="11712"/>
                  </a:lnTo>
                  <a:cubicBezTo>
                    <a:pt x="14186" y="13086"/>
                    <a:pt x="13072" y="14200"/>
                    <a:pt x="11698" y="14205"/>
                  </a:cubicBezTo>
                  <a:lnTo>
                    <a:pt x="2953" y="14205"/>
                  </a:lnTo>
                  <a:cubicBezTo>
                    <a:pt x="1579" y="14200"/>
                    <a:pt x="465" y="13086"/>
                    <a:pt x="465" y="11712"/>
                  </a:cubicBezTo>
                  <a:lnTo>
                    <a:pt x="465" y="6509"/>
                  </a:lnTo>
                  <a:cubicBezTo>
                    <a:pt x="465" y="5135"/>
                    <a:pt x="1579" y="4021"/>
                    <a:pt x="2953" y="4021"/>
                  </a:cubicBezTo>
                  <a:lnTo>
                    <a:pt x="5019" y="4021"/>
                  </a:lnTo>
                  <a:cubicBezTo>
                    <a:pt x="5330" y="4021"/>
                    <a:pt x="5330" y="3556"/>
                    <a:pt x="5019" y="3556"/>
                  </a:cubicBezTo>
                  <a:lnTo>
                    <a:pt x="4058" y="3556"/>
                  </a:lnTo>
                  <a:lnTo>
                    <a:pt x="6708" y="1728"/>
                  </a:lnTo>
                  <a:cubicBezTo>
                    <a:pt x="6887" y="1876"/>
                    <a:pt x="7108" y="1950"/>
                    <a:pt x="7329" y="1950"/>
                  </a:cubicBezTo>
                  <a:cubicBezTo>
                    <a:pt x="7550" y="1950"/>
                    <a:pt x="7771" y="1876"/>
                    <a:pt x="7952" y="1728"/>
                  </a:cubicBezTo>
                  <a:close/>
                  <a:moveTo>
                    <a:pt x="7326" y="1"/>
                  </a:moveTo>
                  <a:cubicBezTo>
                    <a:pt x="6615" y="1"/>
                    <a:pt x="6142" y="739"/>
                    <a:pt x="6439" y="1384"/>
                  </a:cubicBezTo>
                  <a:lnTo>
                    <a:pt x="3292" y="3556"/>
                  </a:lnTo>
                  <a:lnTo>
                    <a:pt x="2953" y="3556"/>
                  </a:lnTo>
                  <a:cubicBezTo>
                    <a:pt x="1324" y="3561"/>
                    <a:pt x="6" y="4879"/>
                    <a:pt x="1" y="6509"/>
                  </a:cubicBezTo>
                  <a:lnTo>
                    <a:pt x="1" y="11712"/>
                  </a:lnTo>
                  <a:cubicBezTo>
                    <a:pt x="1" y="13341"/>
                    <a:pt x="1324" y="14664"/>
                    <a:pt x="2953" y="14664"/>
                  </a:cubicBezTo>
                  <a:lnTo>
                    <a:pt x="11703" y="14664"/>
                  </a:lnTo>
                  <a:cubicBezTo>
                    <a:pt x="13328" y="14660"/>
                    <a:pt x="14650" y="13341"/>
                    <a:pt x="14650" y="11712"/>
                  </a:cubicBezTo>
                  <a:lnTo>
                    <a:pt x="14650" y="6509"/>
                  </a:lnTo>
                  <a:cubicBezTo>
                    <a:pt x="14650" y="4879"/>
                    <a:pt x="13328" y="3561"/>
                    <a:pt x="11703" y="3556"/>
                  </a:cubicBezTo>
                  <a:lnTo>
                    <a:pt x="11364" y="3556"/>
                  </a:lnTo>
                  <a:lnTo>
                    <a:pt x="8212" y="1384"/>
                  </a:lnTo>
                  <a:cubicBezTo>
                    <a:pt x="8509" y="739"/>
                    <a:pt x="8036" y="1"/>
                    <a:pt x="7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4763476" y="1961242"/>
              <a:ext cx="295734" cy="197131"/>
            </a:xfrm>
            <a:custGeom>
              <a:rect b="b" l="l" r="r" t="t"/>
              <a:pathLst>
                <a:path extrusionOk="0" h="7905" w="11859">
                  <a:moveTo>
                    <a:pt x="11429" y="0"/>
                  </a:moveTo>
                  <a:cubicBezTo>
                    <a:pt x="11403" y="0"/>
                    <a:pt x="11378" y="4"/>
                    <a:pt x="11353" y="13"/>
                  </a:cubicBezTo>
                  <a:cubicBezTo>
                    <a:pt x="11232" y="55"/>
                    <a:pt x="11172" y="190"/>
                    <a:pt x="11214" y="310"/>
                  </a:cubicBezTo>
                  <a:cubicBezTo>
                    <a:pt x="11376" y="765"/>
                    <a:pt x="11279" y="649"/>
                    <a:pt x="11307" y="5848"/>
                  </a:cubicBezTo>
                  <a:cubicBezTo>
                    <a:pt x="11307" y="6725"/>
                    <a:pt x="10592" y="7440"/>
                    <a:pt x="9714" y="7440"/>
                  </a:cubicBezTo>
                  <a:cubicBezTo>
                    <a:pt x="8377" y="7434"/>
                    <a:pt x="7243" y="7432"/>
                    <a:pt x="6280" y="7432"/>
                  </a:cubicBezTo>
                  <a:cubicBezTo>
                    <a:pt x="3880" y="7432"/>
                    <a:pt x="2541" y="7445"/>
                    <a:pt x="1757" y="7445"/>
                  </a:cubicBezTo>
                  <a:cubicBezTo>
                    <a:pt x="735" y="7445"/>
                    <a:pt x="656" y="7422"/>
                    <a:pt x="403" y="7315"/>
                  </a:cubicBezTo>
                  <a:cubicBezTo>
                    <a:pt x="375" y="7306"/>
                    <a:pt x="349" y="7302"/>
                    <a:pt x="324" y="7302"/>
                  </a:cubicBezTo>
                  <a:cubicBezTo>
                    <a:pt x="106" y="7302"/>
                    <a:pt x="1" y="7620"/>
                    <a:pt x="222" y="7737"/>
                  </a:cubicBezTo>
                  <a:cubicBezTo>
                    <a:pt x="477" y="7849"/>
                    <a:pt x="751" y="7904"/>
                    <a:pt x="1030" y="7904"/>
                  </a:cubicBezTo>
                  <a:lnTo>
                    <a:pt x="9714" y="7904"/>
                  </a:lnTo>
                  <a:cubicBezTo>
                    <a:pt x="10847" y="7900"/>
                    <a:pt x="11766" y="6981"/>
                    <a:pt x="11771" y="5848"/>
                  </a:cubicBezTo>
                  <a:cubicBezTo>
                    <a:pt x="11729" y="751"/>
                    <a:pt x="11859" y="742"/>
                    <a:pt x="11645" y="152"/>
                  </a:cubicBezTo>
                  <a:cubicBezTo>
                    <a:pt x="11613" y="58"/>
                    <a:pt x="11522" y="0"/>
                    <a:pt x="114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4737865" y="1931242"/>
              <a:ext cx="307853" cy="210373"/>
            </a:xfrm>
            <a:custGeom>
              <a:rect b="b" l="l" r="r" t="t"/>
              <a:pathLst>
                <a:path extrusionOk="0" h="8436" w="12345">
                  <a:moveTo>
                    <a:pt x="10759" y="0"/>
                  </a:moveTo>
                  <a:cubicBezTo>
                    <a:pt x="10753" y="0"/>
                    <a:pt x="10747" y="0"/>
                    <a:pt x="10741" y="0"/>
                  </a:cubicBezTo>
                  <a:lnTo>
                    <a:pt x="2057" y="0"/>
                  </a:lnTo>
                  <a:cubicBezTo>
                    <a:pt x="919" y="0"/>
                    <a:pt x="0" y="919"/>
                    <a:pt x="0" y="2052"/>
                  </a:cubicBezTo>
                  <a:lnTo>
                    <a:pt x="0" y="7051"/>
                  </a:lnTo>
                  <a:cubicBezTo>
                    <a:pt x="0" y="7529"/>
                    <a:pt x="167" y="7993"/>
                    <a:pt x="474" y="8365"/>
                  </a:cubicBezTo>
                  <a:cubicBezTo>
                    <a:pt x="523" y="8414"/>
                    <a:pt x="580" y="8435"/>
                    <a:pt x="635" y="8435"/>
                  </a:cubicBezTo>
                  <a:cubicBezTo>
                    <a:pt x="801" y="8435"/>
                    <a:pt x="950" y="8242"/>
                    <a:pt x="831" y="8068"/>
                  </a:cubicBezTo>
                  <a:cubicBezTo>
                    <a:pt x="590" y="7784"/>
                    <a:pt x="460" y="7422"/>
                    <a:pt x="464" y="7051"/>
                  </a:cubicBezTo>
                  <a:lnTo>
                    <a:pt x="464" y="2052"/>
                  </a:lnTo>
                  <a:cubicBezTo>
                    <a:pt x="464" y="1174"/>
                    <a:pt x="1175" y="464"/>
                    <a:pt x="2057" y="464"/>
                  </a:cubicBezTo>
                  <a:lnTo>
                    <a:pt x="10741" y="464"/>
                  </a:lnTo>
                  <a:cubicBezTo>
                    <a:pt x="10747" y="464"/>
                    <a:pt x="10753" y="464"/>
                    <a:pt x="10759" y="464"/>
                  </a:cubicBezTo>
                  <a:cubicBezTo>
                    <a:pt x="11152" y="464"/>
                    <a:pt x="11535" y="617"/>
                    <a:pt x="11828" y="887"/>
                  </a:cubicBezTo>
                  <a:cubicBezTo>
                    <a:pt x="11880" y="947"/>
                    <a:pt x="11940" y="971"/>
                    <a:pt x="11997" y="971"/>
                  </a:cubicBezTo>
                  <a:cubicBezTo>
                    <a:pt x="12184" y="971"/>
                    <a:pt x="12345" y="709"/>
                    <a:pt x="12139" y="552"/>
                  </a:cubicBezTo>
                  <a:cubicBezTo>
                    <a:pt x="11767" y="199"/>
                    <a:pt x="11273" y="0"/>
                    <a:pt x="107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4790308" y="1952165"/>
              <a:ext cx="67032" cy="91296"/>
            </a:xfrm>
            <a:custGeom>
              <a:rect b="b" l="l" r="r" t="t"/>
              <a:pathLst>
                <a:path extrusionOk="0" h="3661" w="2688">
                  <a:moveTo>
                    <a:pt x="2128" y="435"/>
                  </a:moveTo>
                  <a:cubicBezTo>
                    <a:pt x="2171" y="435"/>
                    <a:pt x="2214" y="442"/>
                    <a:pt x="2256" y="456"/>
                  </a:cubicBezTo>
                  <a:lnTo>
                    <a:pt x="2256" y="3199"/>
                  </a:lnTo>
                  <a:cubicBezTo>
                    <a:pt x="2214" y="3216"/>
                    <a:pt x="2170" y="3224"/>
                    <a:pt x="2127" y="3224"/>
                  </a:cubicBezTo>
                  <a:cubicBezTo>
                    <a:pt x="2083" y="3224"/>
                    <a:pt x="2040" y="3216"/>
                    <a:pt x="2001" y="3199"/>
                  </a:cubicBezTo>
                  <a:lnTo>
                    <a:pt x="2001" y="2034"/>
                  </a:lnTo>
                  <a:cubicBezTo>
                    <a:pt x="2001" y="1914"/>
                    <a:pt x="1903" y="1821"/>
                    <a:pt x="1782" y="1821"/>
                  </a:cubicBezTo>
                  <a:lnTo>
                    <a:pt x="905" y="1821"/>
                  </a:lnTo>
                  <a:cubicBezTo>
                    <a:pt x="902" y="1821"/>
                    <a:pt x="900" y="1821"/>
                    <a:pt x="897" y="1821"/>
                  </a:cubicBezTo>
                  <a:cubicBezTo>
                    <a:pt x="780" y="1821"/>
                    <a:pt x="692" y="1916"/>
                    <a:pt x="692" y="2034"/>
                  </a:cubicBezTo>
                  <a:lnTo>
                    <a:pt x="692" y="3199"/>
                  </a:lnTo>
                  <a:cubicBezTo>
                    <a:pt x="650" y="3216"/>
                    <a:pt x="606" y="3224"/>
                    <a:pt x="562" y="3224"/>
                  </a:cubicBezTo>
                  <a:cubicBezTo>
                    <a:pt x="519" y="3224"/>
                    <a:pt x="476" y="3216"/>
                    <a:pt x="436" y="3199"/>
                  </a:cubicBezTo>
                  <a:lnTo>
                    <a:pt x="436" y="456"/>
                  </a:lnTo>
                  <a:cubicBezTo>
                    <a:pt x="478" y="442"/>
                    <a:pt x="521" y="435"/>
                    <a:pt x="564" y="435"/>
                  </a:cubicBezTo>
                  <a:cubicBezTo>
                    <a:pt x="607" y="435"/>
                    <a:pt x="650" y="442"/>
                    <a:pt x="692" y="456"/>
                  </a:cubicBezTo>
                  <a:lnTo>
                    <a:pt x="692" y="1505"/>
                  </a:lnTo>
                  <a:cubicBezTo>
                    <a:pt x="692" y="1626"/>
                    <a:pt x="784" y="1723"/>
                    <a:pt x="905" y="1723"/>
                  </a:cubicBezTo>
                  <a:lnTo>
                    <a:pt x="1782" y="1723"/>
                  </a:lnTo>
                  <a:cubicBezTo>
                    <a:pt x="1903" y="1723"/>
                    <a:pt x="2001" y="1626"/>
                    <a:pt x="2001" y="1505"/>
                  </a:cubicBezTo>
                  <a:lnTo>
                    <a:pt x="2001" y="456"/>
                  </a:lnTo>
                  <a:cubicBezTo>
                    <a:pt x="2042" y="442"/>
                    <a:pt x="2085" y="435"/>
                    <a:pt x="2128" y="435"/>
                  </a:cubicBezTo>
                  <a:close/>
                  <a:moveTo>
                    <a:pt x="562" y="0"/>
                  </a:moveTo>
                  <a:cubicBezTo>
                    <a:pt x="281" y="0"/>
                    <a:pt x="0" y="143"/>
                    <a:pt x="0" y="428"/>
                  </a:cubicBezTo>
                  <a:lnTo>
                    <a:pt x="0" y="3232"/>
                  </a:lnTo>
                  <a:cubicBezTo>
                    <a:pt x="0" y="3517"/>
                    <a:pt x="281" y="3660"/>
                    <a:pt x="562" y="3660"/>
                  </a:cubicBezTo>
                  <a:cubicBezTo>
                    <a:pt x="842" y="3660"/>
                    <a:pt x="1123" y="3517"/>
                    <a:pt x="1123" y="3232"/>
                  </a:cubicBezTo>
                  <a:lnTo>
                    <a:pt x="1123" y="2253"/>
                  </a:lnTo>
                  <a:lnTo>
                    <a:pt x="1564" y="2253"/>
                  </a:lnTo>
                  <a:lnTo>
                    <a:pt x="1564" y="3232"/>
                  </a:lnTo>
                  <a:cubicBezTo>
                    <a:pt x="1564" y="3517"/>
                    <a:pt x="1845" y="3660"/>
                    <a:pt x="2126" y="3660"/>
                  </a:cubicBezTo>
                  <a:cubicBezTo>
                    <a:pt x="2407" y="3660"/>
                    <a:pt x="2688" y="3517"/>
                    <a:pt x="2688" y="3232"/>
                  </a:cubicBezTo>
                  <a:lnTo>
                    <a:pt x="2688" y="428"/>
                  </a:lnTo>
                  <a:cubicBezTo>
                    <a:pt x="2688" y="143"/>
                    <a:pt x="2407" y="0"/>
                    <a:pt x="2126" y="0"/>
                  </a:cubicBezTo>
                  <a:cubicBezTo>
                    <a:pt x="1845" y="0"/>
                    <a:pt x="1564" y="143"/>
                    <a:pt x="1564" y="428"/>
                  </a:cubicBezTo>
                  <a:lnTo>
                    <a:pt x="1564" y="1292"/>
                  </a:lnTo>
                  <a:lnTo>
                    <a:pt x="1123" y="1292"/>
                  </a:lnTo>
                  <a:lnTo>
                    <a:pt x="1123" y="428"/>
                  </a:lnTo>
                  <a:cubicBezTo>
                    <a:pt x="1123" y="143"/>
                    <a:pt x="842" y="0"/>
                    <a:pt x="5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4884647" y="1967227"/>
              <a:ext cx="30449" cy="61845"/>
            </a:xfrm>
            <a:custGeom>
              <a:rect b="b" l="l" r="r" t="t"/>
              <a:pathLst>
                <a:path extrusionOk="0" h="2480" w="1221">
                  <a:moveTo>
                    <a:pt x="608" y="432"/>
                  </a:moveTo>
                  <a:cubicBezTo>
                    <a:pt x="710" y="432"/>
                    <a:pt x="785" y="446"/>
                    <a:pt x="785" y="655"/>
                  </a:cubicBezTo>
                  <a:lnTo>
                    <a:pt x="785" y="1825"/>
                  </a:lnTo>
                  <a:cubicBezTo>
                    <a:pt x="785" y="2034"/>
                    <a:pt x="710" y="2048"/>
                    <a:pt x="608" y="2048"/>
                  </a:cubicBezTo>
                  <a:cubicBezTo>
                    <a:pt x="520" y="2048"/>
                    <a:pt x="427" y="2048"/>
                    <a:pt x="427" y="1825"/>
                  </a:cubicBezTo>
                  <a:lnTo>
                    <a:pt x="432" y="1825"/>
                  </a:lnTo>
                  <a:lnTo>
                    <a:pt x="432" y="655"/>
                  </a:lnTo>
                  <a:cubicBezTo>
                    <a:pt x="432" y="432"/>
                    <a:pt x="520" y="432"/>
                    <a:pt x="608" y="432"/>
                  </a:cubicBezTo>
                  <a:close/>
                  <a:moveTo>
                    <a:pt x="608" y="1"/>
                  </a:moveTo>
                  <a:cubicBezTo>
                    <a:pt x="228" y="1"/>
                    <a:pt x="0" y="242"/>
                    <a:pt x="0" y="655"/>
                  </a:cubicBezTo>
                  <a:lnTo>
                    <a:pt x="0" y="1825"/>
                  </a:lnTo>
                  <a:cubicBezTo>
                    <a:pt x="0" y="2238"/>
                    <a:pt x="228" y="2479"/>
                    <a:pt x="608" y="2479"/>
                  </a:cubicBezTo>
                  <a:cubicBezTo>
                    <a:pt x="989" y="2479"/>
                    <a:pt x="1221" y="2229"/>
                    <a:pt x="1221" y="1825"/>
                  </a:cubicBezTo>
                  <a:lnTo>
                    <a:pt x="1221" y="655"/>
                  </a:lnTo>
                  <a:cubicBezTo>
                    <a:pt x="1221" y="251"/>
                    <a:pt x="984" y="1"/>
                    <a:pt x="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4867390" y="1952190"/>
              <a:ext cx="64838" cy="91920"/>
            </a:xfrm>
            <a:custGeom>
              <a:rect b="b" l="l" r="r" t="t"/>
              <a:pathLst>
                <a:path extrusionOk="0" h="3686" w="2600">
                  <a:moveTo>
                    <a:pt x="1296" y="437"/>
                  </a:moveTo>
                  <a:cubicBezTo>
                    <a:pt x="1876" y="437"/>
                    <a:pt x="2168" y="706"/>
                    <a:pt x="2168" y="1258"/>
                  </a:cubicBezTo>
                  <a:lnTo>
                    <a:pt x="2168" y="2428"/>
                  </a:lnTo>
                  <a:cubicBezTo>
                    <a:pt x="2168" y="2980"/>
                    <a:pt x="1885" y="3250"/>
                    <a:pt x="1296" y="3250"/>
                  </a:cubicBezTo>
                  <a:cubicBezTo>
                    <a:pt x="711" y="3250"/>
                    <a:pt x="432" y="2980"/>
                    <a:pt x="432" y="2428"/>
                  </a:cubicBezTo>
                  <a:lnTo>
                    <a:pt x="432" y="1258"/>
                  </a:lnTo>
                  <a:cubicBezTo>
                    <a:pt x="432" y="706"/>
                    <a:pt x="715" y="437"/>
                    <a:pt x="1296" y="437"/>
                  </a:cubicBezTo>
                  <a:close/>
                  <a:moveTo>
                    <a:pt x="1296" y="0"/>
                  </a:moveTo>
                  <a:cubicBezTo>
                    <a:pt x="469" y="0"/>
                    <a:pt x="0" y="460"/>
                    <a:pt x="0" y="1258"/>
                  </a:cubicBezTo>
                  <a:lnTo>
                    <a:pt x="0" y="2428"/>
                  </a:lnTo>
                  <a:cubicBezTo>
                    <a:pt x="0" y="3226"/>
                    <a:pt x="474" y="3686"/>
                    <a:pt x="1296" y="3686"/>
                  </a:cubicBezTo>
                  <a:cubicBezTo>
                    <a:pt x="2122" y="3686"/>
                    <a:pt x="2600" y="3226"/>
                    <a:pt x="2600" y="2428"/>
                  </a:cubicBezTo>
                  <a:lnTo>
                    <a:pt x="2600" y="1258"/>
                  </a:lnTo>
                  <a:cubicBezTo>
                    <a:pt x="2600" y="460"/>
                    <a:pt x="2122" y="0"/>
                    <a:pt x="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4932203" y="1952190"/>
              <a:ext cx="76209" cy="91271"/>
            </a:xfrm>
            <a:custGeom>
              <a:rect b="b" l="l" r="r" t="t"/>
              <a:pathLst>
                <a:path extrusionOk="0" h="3660" w="3056">
                  <a:moveTo>
                    <a:pt x="2461" y="437"/>
                  </a:moveTo>
                  <a:cubicBezTo>
                    <a:pt x="2480" y="492"/>
                    <a:pt x="2480" y="557"/>
                    <a:pt x="2461" y="618"/>
                  </a:cubicBezTo>
                  <a:lnTo>
                    <a:pt x="1881" y="618"/>
                  </a:lnTo>
                  <a:cubicBezTo>
                    <a:pt x="1878" y="618"/>
                    <a:pt x="1875" y="617"/>
                    <a:pt x="1872" y="617"/>
                  </a:cubicBezTo>
                  <a:cubicBezTo>
                    <a:pt x="1751" y="617"/>
                    <a:pt x="1653" y="713"/>
                    <a:pt x="1653" y="836"/>
                  </a:cubicBezTo>
                  <a:lnTo>
                    <a:pt x="1653" y="3198"/>
                  </a:lnTo>
                  <a:cubicBezTo>
                    <a:pt x="1614" y="3215"/>
                    <a:pt x="1571" y="3223"/>
                    <a:pt x="1528" y="3223"/>
                  </a:cubicBezTo>
                  <a:cubicBezTo>
                    <a:pt x="1485" y="3223"/>
                    <a:pt x="1442" y="3215"/>
                    <a:pt x="1403" y="3198"/>
                  </a:cubicBezTo>
                  <a:lnTo>
                    <a:pt x="1403" y="836"/>
                  </a:lnTo>
                  <a:cubicBezTo>
                    <a:pt x="1403" y="715"/>
                    <a:pt x="1305" y="618"/>
                    <a:pt x="1185" y="618"/>
                  </a:cubicBezTo>
                  <a:lnTo>
                    <a:pt x="604" y="618"/>
                  </a:lnTo>
                  <a:cubicBezTo>
                    <a:pt x="581" y="557"/>
                    <a:pt x="581" y="492"/>
                    <a:pt x="604" y="437"/>
                  </a:cubicBezTo>
                  <a:close/>
                  <a:moveTo>
                    <a:pt x="576" y="0"/>
                  </a:moveTo>
                  <a:cubicBezTo>
                    <a:pt x="1" y="0"/>
                    <a:pt x="19" y="1054"/>
                    <a:pt x="576" y="1054"/>
                  </a:cubicBezTo>
                  <a:lnTo>
                    <a:pt x="966" y="1054"/>
                  </a:lnTo>
                  <a:lnTo>
                    <a:pt x="966" y="3231"/>
                  </a:lnTo>
                  <a:cubicBezTo>
                    <a:pt x="966" y="3516"/>
                    <a:pt x="1247" y="3659"/>
                    <a:pt x="1528" y="3659"/>
                  </a:cubicBezTo>
                  <a:cubicBezTo>
                    <a:pt x="1809" y="3659"/>
                    <a:pt x="2090" y="3516"/>
                    <a:pt x="2090" y="3231"/>
                  </a:cubicBezTo>
                  <a:lnTo>
                    <a:pt x="2090" y="1054"/>
                  </a:lnTo>
                  <a:lnTo>
                    <a:pt x="2480" y="1054"/>
                  </a:lnTo>
                  <a:cubicBezTo>
                    <a:pt x="3037" y="1054"/>
                    <a:pt x="3055" y="0"/>
                    <a:pt x="24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4759161" y="2044683"/>
              <a:ext cx="64838" cy="91122"/>
            </a:xfrm>
            <a:custGeom>
              <a:rect b="b" l="l" r="r" t="t"/>
              <a:pathLst>
                <a:path extrusionOk="0" h="3654" w="2600">
                  <a:moveTo>
                    <a:pt x="1295" y="432"/>
                  </a:moveTo>
                  <a:cubicBezTo>
                    <a:pt x="1880" y="432"/>
                    <a:pt x="2168" y="701"/>
                    <a:pt x="2168" y="1258"/>
                  </a:cubicBezTo>
                  <a:lnTo>
                    <a:pt x="2168" y="2400"/>
                  </a:lnTo>
                  <a:cubicBezTo>
                    <a:pt x="2168" y="2952"/>
                    <a:pt x="1885" y="3221"/>
                    <a:pt x="1295" y="3221"/>
                  </a:cubicBezTo>
                  <a:lnTo>
                    <a:pt x="516" y="3221"/>
                  </a:lnTo>
                  <a:cubicBezTo>
                    <a:pt x="488" y="3221"/>
                    <a:pt x="460" y="3217"/>
                    <a:pt x="432" y="3203"/>
                  </a:cubicBezTo>
                  <a:lnTo>
                    <a:pt x="432" y="450"/>
                  </a:lnTo>
                  <a:cubicBezTo>
                    <a:pt x="460" y="436"/>
                    <a:pt x="488" y="432"/>
                    <a:pt x="516" y="432"/>
                  </a:cubicBezTo>
                  <a:close/>
                  <a:moveTo>
                    <a:pt x="516" y="0"/>
                  </a:moveTo>
                  <a:cubicBezTo>
                    <a:pt x="223" y="0"/>
                    <a:pt x="0" y="181"/>
                    <a:pt x="0" y="422"/>
                  </a:cubicBezTo>
                  <a:lnTo>
                    <a:pt x="0" y="3231"/>
                  </a:lnTo>
                  <a:cubicBezTo>
                    <a:pt x="0" y="3472"/>
                    <a:pt x="223" y="3653"/>
                    <a:pt x="516" y="3653"/>
                  </a:cubicBezTo>
                  <a:lnTo>
                    <a:pt x="1295" y="3653"/>
                  </a:lnTo>
                  <a:cubicBezTo>
                    <a:pt x="2126" y="3653"/>
                    <a:pt x="2600" y="3198"/>
                    <a:pt x="2600" y="2400"/>
                  </a:cubicBezTo>
                  <a:lnTo>
                    <a:pt x="2600" y="1258"/>
                  </a:lnTo>
                  <a:cubicBezTo>
                    <a:pt x="2600" y="455"/>
                    <a:pt x="2126" y="0"/>
                    <a:pt x="12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4776294" y="2059596"/>
              <a:ext cx="30573" cy="61271"/>
            </a:xfrm>
            <a:custGeom>
              <a:rect b="b" l="l" r="r" t="t"/>
              <a:pathLst>
                <a:path extrusionOk="0" h="2457" w="1226">
                  <a:moveTo>
                    <a:pt x="437" y="433"/>
                  </a:moveTo>
                  <a:cubicBezTo>
                    <a:pt x="463" y="434"/>
                    <a:pt x="488" y="435"/>
                    <a:pt x="512" y="435"/>
                  </a:cubicBezTo>
                  <a:cubicBezTo>
                    <a:pt x="539" y="435"/>
                    <a:pt x="564" y="434"/>
                    <a:pt x="587" y="434"/>
                  </a:cubicBezTo>
                  <a:cubicBezTo>
                    <a:pt x="713" y="434"/>
                    <a:pt x="789" y="451"/>
                    <a:pt x="789" y="660"/>
                  </a:cubicBezTo>
                  <a:lnTo>
                    <a:pt x="789" y="1802"/>
                  </a:lnTo>
                  <a:cubicBezTo>
                    <a:pt x="789" y="2002"/>
                    <a:pt x="720" y="2026"/>
                    <a:pt x="603" y="2026"/>
                  </a:cubicBezTo>
                  <a:cubicBezTo>
                    <a:pt x="567" y="2026"/>
                    <a:pt x="527" y="2024"/>
                    <a:pt x="483" y="2024"/>
                  </a:cubicBezTo>
                  <a:cubicBezTo>
                    <a:pt x="468" y="2024"/>
                    <a:pt x="452" y="2024"/>
                    <a:pt x="437" y="2025"/>
                  </a:cubicBezTo>
                  <a:lnTo>
                    <a:pt x="437" y="433"/>
                  </a:lnTo>
                  <a:close/>
                  <a:moveTo>
                    <a:pt x="219" y="1"/>
                  </a:moveTo>
                  <a:cubicBezTo>
                    <a:pt x="98" y="1"/>
                    <a:pt x="0" y="98"/>
                    <a:pt x="0" y="219"/>
                  </a:cubicBezTo>
                  <a:lnTo>
                    <a:pt x="0" y="2243"/>
                  </a:lnTo>
                  <a:cubicBezTo>
                    <a:pt x="0" y="2359"/>
                    <a:pt x="98" y="2456"/>
                    <a:pt x="219" y="2456"/>
                  </a:cubicBezTo>
                  <a:lnTo>
                    <a:pt x="608" y="2456"/>
                  </a:lnTo>
                  <a:cubicBezTo>
                    <a:pt x="989" y="2456"/>
                    <a:pt x="1226" y="2206"/>
                    <a:pt x="1226" y="1802"/>
                  </a:cubicBezTo>
                  <a:lnTo>
                    <a:pt x="1226" y="660"/>
                  </a:lnTo>
                  <a:cubicBezTo>
                    <a:pt x="1226" y="251"/>
                    <a:pt x="989" y="1"/>
                    <a:pt x="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4833924" y="2044683"/>
              <a:ext cx="66259" cy="91122"/>
            </a:xfrm>
            <a:custGeom>
              <a:rect b="b" l="l" r="r" t="t"/>
              <a:pathLst>
                <a:path extrusionOk="0" h="3654" w="2657">
                  <a:moveTo>
                    <a:pt x="2062" y="432"/>
                  </a:moveTo>
                  <a:cubicBezTo>
                    <a:pt x="2080" y="487"/>
                    <a:pt x="2080" y="543"/>
                    <a:pt x="2062" y="599"/>
                  </a:cubicBezTo>
                  <a:lnTo>
                    <a:pt x="906" y="599"/>
                  </a:lnTo>
                  <a:cubicBezTo>
                    <a:pt x="785" y="599"/>
                    <a:pt x="688" y="696"/>
                    <a:pt x="688" y="817"/>
                  </a:cubicBezTo>
                  <a:lnTo>
                    <a:pt x="688" y="1560"/>
                  </a:lnTo>
                  <a:cubicBezTo>
                    <a:pt x="688" y="1680"/>
                    <a:pt x="785" y="1773"/>
                    <a:pt x="906" y="1778"/>
                  </a:cubicBezTo>
                  <a:lnTo>
                    <a:pt x="1547" y="1778"/>
                  </a:lnTo>
                  <a:cubicBezTo>
                    <a:pt x="1556" y="1806"/>
                    <a:pt x="1556" y="1843"/>
                    <a:pt x="1547" y="1871"/>
                  </a:cubicBezTo>
                  <a:lnTo>
                    <a:pt x="901" y="1871"/>
                  </a:lnTo>
                  <a:cubicBezTo>
                    <a:pt x="785" y="1871"/>
                    <a:pt x="688" y="1968"/>
                    <a:pt x="688" y="2089"/>
                  </a:cubicBezTo>
                  <a:lnTo>
                    <a:pt x="688" y="2836"/>
                  </a:lnTo>
                  <a:cubicBezTo>
                    <a:pt x="688" y="2957"/>
                    <a:pt x="785" y="3054"/>
                    <a:pt x="901" y="3054"/>
                  </a:cubicBezTo>
                  <a:lnTo>
                    <a:pt x="2057" y="3054"/>
                  </a:lnTo>
                  <a:cubicBezTo>
                    <a:pt x="2080" y="3110"/>
                    <a:pt x="2080" y="3166"/>
                    <a:pt x="2057" y="3221"/>
                  </a:cubicBezTo>
                  <a:lnTo>
                    <a:pt x="516" y="3221"/>
                  </a:lnTo>
                  <a:cubicBezTo>
                    <a:pt x="488" y="3221"/>
                    <a:pt x="461" y="3217"/>
                    <a:pt x="433" y="3208"/>
                  </a:cubicBezTo>
                  <a:lnTo>
                    <a:pt x="433" y="450"/>
                  </a:lnTo>
                  <a:cubicBezTo>
                    <a:pt x="462" y="435"/>
                    <a:pt x="480" y="432"/>
                    <a:pt x="640" y="432"/>
                  </a:cubicBezTo>
                  <a:cubicBezTo>
                    <a:pt x="761" y="432"/>
                    <a:pt x="966" y="434"/>
                    <a:pt x="1320" y="434"/>
                  </a:cubicBezTo>
                  <a:cubicBezTo>
                    <a:pt x="1517" y="434"/>
                    <a:pt x="1760" y="434"/>
                    <a:pt x="2062" y="432"/>
                  </a:cubicBezTo>
                  <a:close/>
                  <a:moveTo>
                    <a:pt x="521" y="0"/>
                  </a:moveTo>
                  <a:cubicBezTo>
                    <a:pt x="219" y="0"/>
                    <a:pt x="1" y="176"/>
                    <a:pt x="1" y="427"/>
                  </a:cubicBezTo>
                  <a:lnTo>
                    <a:pt x="1" y="3226"/>
                  </a:lnTo>
                  <a:cubicBezTo>
                    <a:pt x="1" y="3472"/>
                    <a:pt x="219" y="3653"/>
                    <a:pt x="521" y="3653"/>
                  </a:cubicBezTo>
                  <a:lnTo>
                    <a:pt x="2085" y="3653"/>
                  </a:lnTo>
                  <a:cubicBezTo>
                    <a:pt x="2656" y="3653"/>
                    <a:pt x="2647" y="2618"/>
                    <a:pt x="2085" y="2618"/>
                  </a:cubicBezTo>
                  <a:lnTo>
                    <a:pt x="1120" y="2618"/>
                  </a:lnTo>
                  <a:lnTo>
                    <a:pt x="1120" y="2302"/>
                  </a:lnTo>
                  <a:lnTo>
                    <a:pt x="1565" y="2302"/>
                  </a:lnTo>
                  <a:cubicBezTo>
                    <a:pt x="1807" y="2302"/>
                    <a:pt x="1992" y="2098"/>
                    <a:pt x="1992" y="1829"/>
                  </a:cubicBezTo>
                  <a:cubicBezTo>
                    <a:pt x="1992" y="1555"/>
                    <a:pt x="1807" y="1342"/>
                    <a:pt x="1565" y="1342"/>
                  </a:cubicBezTo>
                  <a:lnTo>
                    <a:pt x="1120" y="1342"/>
                  </a:lnTo>
                  <a:lnTo>
                    <a:pt x="1120" y="1031"/>
                  </a:lnTo>
                  <a:lnTo>
                    <a:pt x="2085" y="1031"/>
                  </a:lnTo>
                  <a:cubicBezTo>
                    <a:pt x="2647" y="1031"/>
                    <a:pt x="2656" y="0"/>
                    <a:pt x="2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4920632" y="2065456"/>
              <a:ext cx="28379" cy="40249"/>
            </a:xfrm>
            <a:custGeom>
              <a:rect b="b" l="l" r="r" t="t"/>
              <a:pathLst>
                <a:path extrusionOk="0" h="1614" w="1138">
                  <a:moveTo>
                    <a:pt x="572" y="1042"/>
                  </a:moveTo>
                  <a:lnTo>
                    <a:pt x="609" y="1182"/>
                  </a:lnTo>
                  <a:lnTo>
                    <a:pt x="534" y="1182"/>
                  </a:lnTo>
                  <a:lnTo>
                    <a:pt x="572" y="1042"/>
                  </a:lnTo>
                  <a:close/>
                  <a:moveTo>
                    <a:pt x="570" y="0"/>
                  </a:moveTo>
                  <a:cubicBezTo>
                    <a:pt x="480" y="0"/>
                    <a:pt x="391" y="54"/>
                    <a:pt x="363" y="160"/>
                  </a:cubicBezTo>
                  <a:lnTo>
                    <a:pt x="38" y="1339"/>
                  </a:lnTo>
                  <a:cubicBezTo>
                    <a:pt x="1" y="1479"/>
                    <a:pt x="107" y="1613"/>
                    <a:pt x="247" y="1613"/>
                  </a:cubicBezTo>
                  <a:lnTo>
                    <a:pt x="892" y="1613"/>
                  </a:lnTo>
                  <a:cubicBezTo>
                    <a:pt x="1036" y="1613"/>
                    <a:pt x="1138" y="1479"/>
                    <a:pt x="1101" y="1339"/>
                  </a:cubicBezTo>
                  <a:lnTo>
                    <a:pt x="781" y="160"/>
                  </a:lnTo>
                  <a:cubicBezTo>
                    <a:pt x="750" y="54"/>
                    <a:pt x="660" y="0"/>
                    <a:pt x="5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4895345" y="2043985"/>
              <a:ext cx="79027" cy="91870"/>
            </a:xfrm>
            <a:custGeom>
              <a:rect b="b" l="l" r="r" t="t"/>
              <a:pathLst>
                <a:path extrusionOk="0" h="3684" w="3169">
                  <a:moveTo>
                    <a:pt x="1586" y="437"/>
                  </a:moveTo>
                  <a:cubicBezTo>
                    <a:pt x="1730" y="437"/>
                    <a:pt x="1818" y="483"/>
                    <a:pt x="1827" y="511"/>
                  </a:cubicBezTo>
                  <a:lnTo>
                    <a:pt x="2644" y="3175"/>
                  </a:lnTo>
                  <a:cubicBezTo>
                    <a:pt x="2579" y="3223"/>
                    <a:pt x="2499" y="3250"/>
                    <a:pt x="2421" y="3250"/>
                  </a:cubicBezTo>
                  <a:cubicBezTo>
                    <a:pt x="2415" y="3250"/>
                    <a:pt x="2409" y="3250"/>
                    <a:pt x="2403" y="3249"/>
                  </a:cubicBezTo>
                  <a:lnTo>
                    <a:pt x="2259" y="2730"/>
                  </a:lnTo>
                  <a:cubicBezTo>
                    <a:pt x="2235" y="2637"/>
                    <a:pt x="2147" y="2572"/>
                    <a:pt x="2050" y="2572"/>
                  </a:cubicBezTo>
                  <a:lnTo>
                    <a:pt x="1121" y="2572"/>
                  </a:lnTo>
                  <a:cubicBezTo>
                    <a:pt x="1024" y="2572"/>
                    <a:pt x="940" y="2637"/>
                    <a:pt x="913" y="2730"/>
                  </a:cubicBezTo>
                  <a:lnTo>
                    <a:pt x="773" y="3249"/>
                  </a:lnTo>
                  <a:lnTo>
                    <a:pt x="750" y="3249"/>
                  </a:lnTo>
                  <a:cubicBezTo>
                    <a:pt x="671" y="3245"/>
                    <a:pt x="592" y="3222"/>
                    <a:pt x="532" y="3175"/>
                  </a:cubicBezTo>
                  <a:lnTo>
                    <a:pt x="1340" y="511"/>
                  </a:lnTo>
                  <a:cubicBezTo>
                    <a:pt x="1349" y="483"/>
                    <a:pt x="1437" y="437"/>
                    <a:pt x="1586" y="437"/>
                  </a:cubicBezTo>
                  <a:close/>
                  <a:moveTo>
                    <a:pt x="1586" y="0"/>
                  </a:moveTo>
                  <a:cubicBezTo>
                    <a:pt x="1256" y="0"/>
                    <a:pt x="1005" y="149"/>
                    <a:pt x="931" y="385"/>
                  </a:cubicBezTo>
                  <a:lnTo>
                    <a:pt x="110" y="3073"/>
                  </a:lnTo>
                  <a:cubicBezTo>
                    <a:pt x="1" y="3426"/>
                    <a:pt x="397" y="3684"/>
                    <a:pt x="742" y="3684"/>
                  </a:cubicBezTo>
                  <a:cubicBezTo>
                    <a:pt x="941" y="3684"/>
                    <a:pt x="1124" y="3597"/>
                    <a:pt x="1182" y="3393"/>
                  </a:cubicBezTo>
                  <a:lnTo>
                    <a:pt x="1289" y="3003"/>
                  </a:lnTo>
                  <a:lnTo>
                    <a:pt x="1887" y="3003"/>
                  </a:lnTo>
                  <a:lnTo>
                    <a:pt x="1994" y="3398"/>
                  </a:lnTo>
                  <a:cubicBezTo>
                    <a:pt x="2045" y="3574"/>
                    <a:pt x="2208" y="3681"/>
                    <a:pt x="2426" y="3681"/>
                  </a:cubicBezTo>
                  <a:cubicBezTo>
                    <a:pt x="2792" y="3681"/>
                    <a:pt x="3168" y="3417"/>
                    <a:pt x="3066" y="3073"/>
                  </a:cubicBezTo>
                  <a:lnTo>
                    <a:pt x="2245" y="381"/>
                  </a:lnTo>
                  <a:cubicBezTo>
                    <a:pt x="2170" y="149"/>
                    <a:pt x="1915" y="0"/>
                    <a:pt x="15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4977714" y="2044608"/>
              <a:ext cx="61371" cy="91196"/>
            </a:xfrm>
            <a:custGeom>
              <a:rect b="b" l="l" r="r" t="t"/>
              <a:pathLst>
                <a:path extrusionOk="0" h="3657" w="2461">
                  <a:moveTo>
                    <a:pt x="559" y="436"/>
                  </a:moveTo>
                  <a:cubicBezTo>
                    <a:pt x="602" y="436"/>
                    <a:pt x="645" y="442"/>
                    <a:pt x="687" y="453"/>
                  </a:cubicBezTo>
                  <a:lnTo>
                    <a:pt x="687" y="2839"/>
                  </a:lnTo>
                  <a:cubicBezTo>
                    <a:pt x="687" y="2960"/>
                    <a:pt x="785" y="3057"/>
                    <a:pt x="905" y="3057"/>
                  </a:cubicBezTo>
                  <a:lnTo>
                    <a:pt x="1875" y="3057"/>
                  </a:lnTo>
                  <a:cubicBezTo>
                    <a:pt x="1894" y="3113"/>
                    <a:pt x="1894" y="3169"/>
                    <a:pt x="1875" y="3224"/>
                  </a:cubicBezTo>
                  <a:cubicBezTo>
                    <a:pt x="1620" y="3223"/>
                    <a:pt x="1412" y="3222"/>
                    <a:pt x="1241" y="3222"/>
                  </a:cubicBezTo>
                  <a:cubicBezTo>
                    <a:pt x="880" y="3222"/>
                    <a:pt x="691" y="3225"/>
                    <a:pt x="586" y="3225"/>
                  </a:cubicBezTo>
                  <a:cubicBezTo>
                    <a:pt x="478" y="3225"/>
                    <a:pt x="458" y="3222"/>
                    <a:pt x="432" y="3211"/>
                  </a:cubicBezTo>
                  <a:lnTo>
                    <a:pt x="432" y="453"/>
                  </a:lnTo>
                  <a:cubicBezTo>
                    <a:pt x="474" y="442"/>
                    <a:pt x="516" y="436"/>
                    <a:pt x="559" y="436"/>
                  </a:cubicBezTo>
                  <a:close/>
                  <a:moveTo>
                    <a:pt x="559" y="1"/>
                  </a:moveTo>
                  <a:cubicBezTo>
                    <a:pt x="280" y="1"/>
                    <a:pt x="0" y="142"/>
                    <a:pt x="0" y="425"/>
                  </a:cubicBezTo>
                  <a:lnTo>
                    <a:pt x="0" y="3229"/>
                  </a:lnTo>
                  <a:cubicBezTo>
                    <a:pt x="0" y="3480"/>
                    <a:pt x="218" y="3656"/>
                    <a:pt x="515" y="3656"/>
                  </a:cubicBezTo>
                  <a:lnTo>
                    <a:pt x="1908" y="3656"/>
                  </a:lnTo>
                  <a:cubicBezTo>
                    <a:pt x="2460" y="3656"/>
                    <a:pt x="2460" y="2626"/>
                    <a:pt x="1908" y="2626"/>
                  </a:cubicBezTo>
                  <a:lnTo>
                    <a:pt x="1119" y="2626"/>
                  </a:lnTo>
                  <a:lnTo>
                    <a:pt x="1119" y="425"/>
                  </a:lnTo>
                  <a:cubicBezTo>
                    <a:pt x="1119" y="142"/>
                    <a:pt x="839" y="1"/>
                    <a:pt x="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 name="Google Shape;2270;p56"/>
          <p:cNvGrpSpPr/>
          <p:nvPr/>
        </p:nvGrpSpPr>
        <p:grpSpPr>
          <a:xfrm>
            <a:off x="5385616" y="3532928"/>
            <a:ext cx="255859" cy="366382"/>
            <a:chOff x="5385616" y="3532928"/>
            <a:chExt cx="255859" cy="366382"/>
          </a:xfrm>
        </p:grpSpPr>
        <p:sp>
          <p:nvSpPr>
            <p:cNvPr id="2271" name="Google Shape;2271;p56"/>
            <p:cNvSpPr/>
            <p:nvPr/>
          </p:nvSpPr>
          <p:spPr>
            <a:xfrm>
              <a:off x="5385616" y="3532928"/>
              <a:ext cx="255859" cy="366382"/>
            </a:xfrm>
            <a:custGeom>
              <a:rect b="b" l="l" r="r" t="t"/>
              <a:pathLst>
                <a:path extrusionOk="0" h="14692" w="10260">
                  <a:moveTo>
                    <a:pt x="3357" y="3296"/>
                  </a:moveTo>
                  <a:lnTo>
                    <a:pt x="3357" y="3723"/>
                  </a:lnTo>
                  <a:lnTo>
                    <a:pt x="2521" y="3723"/>
                  </a:lnTo>
                  <a:lnTo>
                    <a:pt x="2521" y="3296"/>
                  </a:lnTo>
                  <a:close/>
                  <a:moveTo>
                    <a:pt x="8565" y="2289"/>
                  </a:moveTo>
                  <a:lnTo>
                    <a:pt x="8570" y="6239"/>
                  </a:lnTo>
                  <a:lnTo>
                    <a:pt x="6546" y="6239"/>
                  </a:lnTo>
                  <a:lnTo>
                    <a:pt x="6546" y="2289"/>
                  </a:lnTo>
                  <a:close/>
                  <a:moveTo>
                    <a:pt x="9828" y="11791"/>
                  </a:moveTo>
                  <a:lnTo>
                    <a:pt x="9828" y="13773"/>
                  </a:lnTo>
                  <a:cubicBezTo>
                    <a:pt x="9828" y="14037"/>
                    <a:pt x="9609" y="14255"/>
                    <a:pt x="9345" y="14255"/>
                  </a:cubicBezTo>
                  <a:lnTo>
                    <a:pt x="920" y="14255"/>
                  </a:lnTo>
                  <a:cubicBezTo>
                    <a:pt x="651" y="14255"/>
                    <a:pt x="433" y="14037"/>
                    <a:pt x="433" y="13773"/>
                  </a:cubicBezTo>
                  <a:lnTo>
                    <a:pt x="433" y="11791"/>
                  </a:lnTo>
                  <a:close/>
                  <a:moveTo>
                    <a:pt x="3760" y="0"/>
                  </a:moveTo>
                  <a:cubicBezTo>
                    <a:pt x="3756" y="0"/>
                    <a:pt x="3751" y="0"/>
                    <a:pt x="3747" y="1"/>
                  </a:cubicBezTo>
                  <a:lnTo>
                    <a:pt x="433" y="1"/>
                  </a:lnTo>
                  <a:cubicBezTo>
                    <a:pt x="196" y="1"/>
                    <a:pt x="1" y="196"/>
                    <a:pt x="1" y="432"/>
                  </a:cubicBezTo>
                  <a:lnTo>
                    <a:pt x="1" y="2869"/>
                  </a:lnTo>
                  <a:cubicBezTo>
                    <a:pt x="1" y="3106"/>
                    <a:pt x="196" y="3301"/>
                    <a:pt x="433" y="3301"/>
                  </a:cubicBezTo>
                  <a:lnTo>
                    <a:pt x="2085" y="3301"/>
                  </a:lnTo>
                  <a:lnTo>
                    <a:pt x="2085" y="3728"/>
                  </a:lnTo>
                  <a:lnTo>
                    <a:pt x="920" y="3728"/>
                  </a:lnTo>
                  <a:cubicBezTo>
                    <a:pt x="414" y="3728"/>
                    <a:pt x="1" y="4136"/>
                    <a:pt x="1" y="4642"/>
                  </a:cubicBezTo>
                  <a:lnTo>
                    <a:pt x="1" y="13773"/>
                  </a:lnTo>
                  <a:cubicBezTo>
                    <a:pt x="1" y="14279"/>
                    <a:pt x="414" y="14687"/>
                    <a:pt x="920" y="14692"/>
                  </a:cubicBezTo>
                  <a:lnTo>
                    <a:pt x="9340" y="14692"/>
                  </a:lnTo>
                  <a:cubicBezTo>
                    <a:pt x="9846" y="14687"/>
                    <a:pt x="10259" y="14279"/>
                    <a:pt x="10259" y="13773"/>
                  </a:cubicBezTo>
                  <a:lnTo>
                    <a:pt x="10259" y="6095"/>
                  </a:lnTo>
                  <a:cubicBezTo>
                    <a:pt x="10259" y="5949"/>
                    <a:pt x="10151" y="5876"/>
                    <a:pt x="10043" y="5876"/>
                  </a:cubicBezTo>
                  <a:cubicBezTo>
                    <a:pt x="9935" y="5876"/>
                    <a:pt x="9828" y="5949"/>
                    <a:pt x="9828" y="6095"/>
                  </a:cubicBezTo>
                  <a:lnTo>
                    <a:pt x="9828" y="11354"/>
                  </a:lnTo>
                  <a:lnTo>
                    <a:pt x="437" y="11354"/>
                  </a:lnTo>
                  <a:lnTo>
                    <a:pt x="437" y="4642"/>
                  </a:lnTo>
                  <a:cubicBezTo>
                    <a:pt x="437" y="4373"/>
                    <a:pt x="651" y="4160"/>
                    <a:pt x="920" y="4160"/>
                  </a:cubicBezTo>
                  <a:lnTo>
                    <a:pt x="6114" y="4160"/>
                  </a:lnTo>
                  <a:lnTo>
                    <a:pt x="6114" y="6244"/>
                  </a:lnTo>
                  <a:lnTo>
                    <a:pt x="5766" y="6244"/>
                  </a:lnTo>
                  <a:cubicBezTo>
                    <a:pt x="5492" y="6258"/>
                    <a:pt x="5492" y="6662"/>
                    <a:pt x="5766" y="6675"/>
                  </a:cubicBezTo>
                  <a:lnTo>
                    <a:pt x="9354" y="6675"/>
                  </a:lnTo>
                  <a:cubicBezTo>
                    <a:pt x="9359" y="6676"/>
                    <a:pt x="9363" y="6676"/>
                    <a:pt x="9367" y="6676"/>
                  </a:cubicBezTo>
                  <a:cubicBezTo>
                    <a:pt x="9650" y="6676"/>
                    <a:pt x="9651" y="6243"/>
                    <a:pt x="9372" y="6243"/>
                  </a:cubicBezTo>
                  <a:cubicBezTo>
                    <a:pt x="9366" y="6243"/>
                    <a:pt x="9360" y="6243"/>
                    <a:pt x="9354" y="6244"/>
                  </a:cubicBezTo>
                  <a:lnTo>
                    <a:pt x="9006" y="6244"/>
                  </a:lnTo>
                  <a:lnTo>
                    <a:pt x="9006" y="4160"/>
                  </a:lnTo>
                  <a:lnTo>
                    <a:pt x="9349" y="4160"/>
                  </a:lnTo>
                  <a:cubicBezTo>
                    <a:pt x="9614" y="4160"/>
                    <a:pt x="9832" y="4373"/>
                    <a:pt x="9832" y="4642"/>
                  </a:cubicBezTo>
                  <a:lnTo>
                    <a:pt x="9832" y="5232"/>
                  </a:lnTo>
                  <a:cubicBezTo>
                    <a:pt x="9832" y="5348"/>
                    <a:pt x="9925" y="5441"/>
                    <a:pt x="10041" y="5445"/>
                  </a:cubicBezTo>
                  <a:cubicBezTo>
                    <a:pt x="10162" y="5445"/>
                    <a:pt x="10259" y="5348"/>
                    <a:pt x="10259" y="5227"/>
                  </a:cubicBezTo>
                  <a:lnTo>
                    <a:pt x="10259" y="4642"/>
                  </a:lnTo>
                  <a:cubicBezTo>
                    <a:pt x="10259" y="4136"/>
                    <a:pt x="9851" y="3728"/>
                    <a:pt x="9345" y="3728"/>
                  </a:cubicBezTo>
                  <a:lnTo>
                    <a:pt x="9001" y="3728"/>
                  </a:lnTo>
                  <a:lnTo>
                    <a:pt x="9001" y="2229"/>
                  </a:lnTo>
                  <a:cubicBezTo>
                    <a:pt x="9001" y="2024"/>
                    <a:pt x="8834" y="1857"/>
                    <a:pt x="8630" y="1857"/>
                  </a:cubicBezTo>
                  <a:lnTo>
                    <a:pt x="6485" y="1857"/>
                  </a:lnTo>
                  <a:cubicBezTo>
                    <a:pt x="6277" y="1857"/>
                    <a:pt x="6114" y="2024"/>
                    <a:pt x="6114" y="2229"/>
                  </a:cubicBezTo>
                  <a:lnTo>
                    <a:pt x="6114" y="3728"/>
                  </a:lnTo>
                  <a:lnTo>
                    <a:pt x="3789" y="3728"/>
                  </a:lnTo>
                  <a:lnTo>
                    <a:pt x="3789" y="3301"/>
                  </a:lnTo>
                  <a:lnTo>
                    <a:pt x="5251" y="3301"/>
                  </a:lnTo>
                  <a:cubicBezTo>
                    <a:pt x="5487" y="3301"/>
                    <a:pt x="5678" y="3106"/>
                    <a:pt x="5682" y="2869"/>
                  </a:cubicBezTo>
                  <a:lnTo>
                    <a:pt x="5682" y="432"/>
                  </a:lnTo>
                  <a:cubicBezTo>
                    <a:pt x="5678" y="196"/>
                    <a:pt x="5487" y="1"/>
                    <a:pt x="5251" y="1"/>
                  </a:cubicBezTo>
                  <a:lnTo>
                    <a:pt x="4610" y="1"/>
                  </a:lnTo>
                  <a:cubicBezTo>
                    <a:pt x="4606" y="0"/>
                    <a:pt x="4601" y="0"/>
                    <a:pt x="4597" y="0"/>
                  </a:cubicBezTo>
                  <a:cubicBezTo>
                    <a:pt x="4314" y="0"/>
                    <a:pt x="4313" y="433"/>
                    <a:pt x="4593" y="433"/>
                  </a:cubicBezTo>
                  <a:cubicBezTo>
                    <a:pt x="4598" y="433"/>
                    <a:pt x="4604" y="433"/>
                    <a:pt x="4610" y="432"/>
                  </a:cubicBezTo>
                  <a:lnTo>
                    <a:pt x="5251" y="432"/>
                  </a:lnTo>
                  <a:lnTo>
                    <a:pt x="5251" y="2869"/>
                  </a:lnTo>
                  <a:lnTo>
                    <a:pt x="433" y="2869"/>
                  </a:lnTo>
                  <a:lnTo>
                    <a:pt x="433" y="432"/>
                  </a:lnTo>
                  <a:lnTo>
                    <a:pt x="3747" y="432"/>
                  </a:lnTo>
                  <a:cubicBezTo>
                    <a:pt x="3753" y="433"/>
                    <a:pt x="3759" y="433"/>
                    <a:pt x="3764" y="433"/>
                  </a:cubicBezTo>
                  <a:cubicBezTo>
                    <a:pt x="4044" y="433"/>
                    <a:pt x="4043" y="0"/>
                    <a:pt x="3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5402873" y="3833425"/>
              <a:ext cx="221345" cy="48528"/>
            </a:xfrm>
            <a:custGeom>
              <a:rect b="b" l="l" r="r" t="t"/>
              <a:pathLst>
                <a:path extrusionOk="0" h="1946" w="8876">
                  <a:moveTo>
                    <a:pt x="376" y="1"/>
                  </a:moveTo>
                  <a:cubicBezTo>
                    <a:pt x="168" y="1"/>
                    <a:pt x="5" y="168"/>
                    <a:pt x="5" y="372"/>
                  </a:cubicBezTo>
                  <a:lnTo>
                    <a:pt x="5" y="1565"/>
                  </a:lnTo>
                  <a:cubicBezTo>
                    <a:pt x="0" y="1774"/>
                    <a:pt x="172" y="1946"/>
                    <a:pt x="381" y="1946"/>
                  </a:cubicBezTo>
                  <a:lnTo>
                    <a:pt x="1853" y="1946"/>
                  </a:lnTo>
                  <a:cubicBezTo>
                    <a:pt x="2122" y="1932"/>
                    <a:pt x="2122" y="1528"/>
                    <a:pt x="1853" y="1514"/>
                  </a:cubicBezTo>
                  <a:lnTo>
                    <a:pt x="437" y="1514"/>
                  </a:lnTo>
                  <a:lnTo>
                    <a:pt x="437" y="432"/>
                  </a:lnTo>
                  <a:lnTo>
                    <a:pt x="8444" y="432"/>
                  </a:lnTo>
                  <a:lnTo>
                    <a:pt x="8444" y="1514"/>
                  </a:lnTo>
                  <a:lnTo>
                    <a:pt x="2716" y="1514"/>
                  </a:lnTo>
                  <a:cubicBezTo>
                    <a:pt x="2442" y="1528"/>
                    <a:pt x="2442" y="1932"/>
                    <a:pt x="2716" y="1946"/>
                  </a:cubicBezTo>
                  <a:lnTo>
                    <a:pt x="8495" y="1946"/>
                  </a:lnTo>
                  <a:cubicBezTo>
                    <a:pt x="8709" y="1946"/>
                    <a:pt x="8876" y="1774"/>
                    <a:pt x="8876" y="1565"/>
                  </a:cubicBezTo>
                  <a:lnTo>
                    <a:pt x="8876" y="372"/>
                  </a:lnTo>
                  <a:cubicBezTo>
                    <a:pt x="8876" y="168"/>
                    <a:pt x="8709" y="1"/>
                    <a:pt x="85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5402998" y="3645795"/>
              <a:ext cx="116583" cy="53491"/>
            </a:xfrm>
            <a:custGeom>
              <a:rect b="b" l="l" r="r" t="t"/>
              <a:pathLst>
                <a:path extrusionOk="0" h="2145" w="4675">
                  <a:moveTo>
                    <a:pt x="4210" y="432"/>
                  </a:moveTo>
                  <a:cubicBezTo>
                    <a:pt x="4229" y="432"/>
                    <a:pt x="4243" y="446"/>
                    <a:pt x="4243" y="464"/>
                  </a:cubicBezTo>
                  <a:lnTo>
                    <a:pt x="4243" y="1681"/>
                  </a:lnTo>
                  <a:cubicBezTo>
                    <a:pt x="4243" y="1699"/>
                    <a:pt x="4229" y="1713"/>
                    <a:pt x="4210" y="1713"/>
                  </a:cubicBezTo>
                  <a:lnTo>
                    <a:pt x="464" y="1713"/>
                  </a:lnTo>
                  <a:cubicBezTo>
                    <a:pt x="446" y="1713"/>
                    <a:pt x="432" y="1699"/>
                    <a:pt x="432" y="1681"/>
                  </a:cubicBezTo>
                  <a:lnTo>
                    <a:pt x="432" y="464"/>
                  </a:lnTo>
                  <a:cubicBezTo>
                    <a:pt x="432" y="446"/>
                    <a:pt x="446" y="432"/>
                    <a:pt x="464" y="432"/>
                  </a:cubicBezTo>
                  <a:close/>
                  <a:moveTo>
                    <a:pt x="464" y="0"/>
                  </a:moveTo>
                  <a:cubicBezTo>
                    <a:pt x="209" y="0"/>
                    <a:pt x="0" y="209"/>
                    <a:pt x="0" y="464"/>
                  </a:cubicBezTo>
                  <a:lnTo>
                    <a:pt x="0" y="1681"/>
                  </a:lnTo>
                  <a:cubicBezTo>
                    <a:pt x="0" y="1936"/>
                    <a:pt x="209" y="2145"/>
                    <a:pt x="464" y="2145"/>
                  </a:cubicBezTo>
                  <a:lnTo>
                    <a:pt x="4210" y="2145"/>
                  </a:lnTo>
                  <a:cubicBezTo>
                    <a:pt x="4466" y="2145"/>
                    <a:pt x="4674" y="1936"/>
                    <a:pt x="4674" y="1681"/>
                  </a:cubicBezTo>
                  <a:lnTo>
                    <a:pt x="4674" y="464"/>
                  </a:lnTo>
                  <a:cubicBezTo>
                    <a:pt x="4674" y="209"/>
                    <a:pt x="4466" y="0"/>
                    <a:pt x="42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5402873" y="3550060"/>
              <a:ext cx="107206" cy="47830"/>
            </a:xfrm>
            <a:custGeom>
              <a:rect b="b" l="l" r="r" t="t"/>
              <a:pathLst>
                <a:path extrusionOk="0" h="1918" w="4299">
                  <a:moveTo>
                    <a:pt x="3867" y="437"/>
                  </a:moveTo>
                  <a:lnTo>
                    <a:pt x="3867" y="1486"/>
                  </a:lnTo>
                  <a:lnTo>
                    <a:pt x="437" y="1486"/>
                  </a:lnTo>
                  <a:lnTo>
                    <a:pt x="437" y="437"/>
                  </a:lnTo>
                  <a:close/>
                  <a:moveTo>
                    <a:pt x="219" y="1"/>
                  </a:moveTo>
                  <a:cubicBezTo>
                    <a:pt x="98" y="1"/>
                    <a:pt x="5" y="98"/>
                    <a:pt x="5" y="219"/>
                  </a:cubicBezTo>
                  <a:lnTo>
                    <a:pt x="5" y="1699"/>
                  </a:lnTo>
                  <a:cubicBezTo>
                    <a:pt x="0" y="1820"/>
                    <a:pt x="98" y="1918"/>
                    <a:pt x="219" y="1918"/>
                  </a:cubicBezTo>
                  <a:lnTo>
                    <a:pt x="4085" y="1918"/>
                  </a:lnTo>
                  <a:cubicBezTo>
                    <a:pt x="4201" y="1918"/>
                    <a:pt x="4299" y="1820"/>
                    <a:pt x="4299" y="1699"/>
                  </a:cubicBezTo>
                  <a:lnTo>
                    <a:pt x="4299" y="219"/>
                  </a:lnTo>
                  <a:cubicBezTo>
                    <a:pt x="4299" y="98"/>
                    <a:pt x="4201" y="1"/>
                    <a:pt x="4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5551152" y="3597865"/>
              <a:ext cx="45885" cy="10798"/>
            </a:xfrm>
            <a:custGeom>
              <a:rect b="b" l="l" r="r" t="t"/>
              <a:pathLst>
                <a:path extrusionOk="0" h="433" w="1840">
                  <a:moveTo>
                    <a:pt x="289" y="0"/>
                  </a:moveTo>
                  <a:cubicBezTo>
                    <a:pt x="2" y="0"/>
                    <a:pt x="0" y="433"/>
                    <a:pt x="285" y="433"/>
                  </a:cubicBezTo>
                  <a:cubicBezTo>
                    <a:pt x="290" y="433"/>
                    <a:pt x="296" y="433"/>
                    <a:pt x="302" y="432"/>
                  </a:cubicBezTo>
                  <a:lnTo>
                    <a:pt x="1542" y="432"/>
                  </a:lnTo>
                  <a:cubicBezTo>
                    <a:pt x="1548" y="433"/>
                    <a:pt x="1553" y="433"/>
                    <a:pt x="1559" y="433"/>
                  </a:cubicBezTo>
                  <a:cubicBezTo>
                    <a:pt x="1839" y="433"/>
                    <a:pt x="1838" y="0"/>
                    <a:pt x="1555" y="0"/>
                  </a:cubicBezTo>
                  <a:cubicBezTo>
                    <a:pt x="1551" y="0"/>
                    <a:pt x="1546" y="0"/>
                    <a:pt x="1542" y="1"/>
                  </a:cubicBezTo>
                  <a:lnTo>
                    <a:pt x="302" y="1"/>
                  </a:lnTo>
                  <a:cubicBezTo>
                    <a:pt x="298" y="0"/>
                    <a:pt x="293"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5553246" y="3621581"/>
              <a:ext cx="43790" cy="10823"/>
            </a:xfrm>
            <a:custGeom>
              <a:rect b="b" l="l" r="r" t="t"/>
              <a:pathLst>
                <a:path extrusionOk="0" h="434" w="1756">
                  <a:moveTo>
                    <a:pt x="1471" y="1"/>
                  </a:moveTo>
                  <a:cubicBezTo>
                    <a:pt x="1467" y="1"/>
                    <a:pt x="1462" y="1"/>
                    <a:pt x="1458" y="1"/>
                  </a:cubicBezTo>
                  <a:lnTo>
                    <a:pt x="218" y="1"/>
                  </a:lnTo>
                  <a:cubicBezTo>
                    <a:pt x="116" y="1"/>
                    <a:pt x="28" y="71"/>
                    <a:pt x="5" y="168"/>
                  </a:cubicBezTo>
                  <a:cubicBezTo>
                    <a:pt x="0" y="187"/>
                    <a:pt x="0" y="201"/>
                    <a:pt x="0" y="219"/>
                  </a:cubicBezTo>
                  <a:cubicBezTo>
                    <a:pt x="0" y="335"/>
                    <a:pt x="98" y="433"/>
                    <a:pt x="218" y="433"/>
                  </a:cubicBezTo>
                  <a:lnTo>
                    <a:pt x="1458" y="433"/>
                  </a:lnTo>
                  <a:cubicBezTo>
                    <a:pt x="1464" y="433"/>
                    <a:pt x="1469" y="433"/>
                    <a:pt x="1475" y="433"/>
                  </a:cubicBezTo>
                  <a:cubicBezTo>
                    <a:pt x="1755" y="433"/>
                    <a:pt x="1754" y="1"/>
                    <a:pt x="1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5551152" y="3645322"/>
              <a:ext cx="45885" cy="10798"/>
            </a:xfrm>
            <a:custGeom>
              <a:rect b="b" l="l" r="r" t="t"/>
              <a:pathLst>
                <a:path extrusionOk="0" h="433" w="1840">
                  <a:moveTo>
                    <a:pt x="289" y="0"/>
                  </a:moveTo>
                  <a:cubicBezTo>
                    <a:pt x="2" y="0"/>
                    <a:pt x="0" y="433"/>
                    <a:pt x="285" y="433"/>
                  </a:cubicBezTo>
                  <a:cubicBezTo>
                    <a:pt x="290" y="433"/>
                    <a:pt x="296" y="433"/>
                    <a:pt x="302" y="432"/>
                  </a:cubicBezTo>
                  <a:lnTo>
                    <a:pt x="1542" y="432"/>
                  </a:lnTo>
                  <a:cubicBezTo>
                    <a:pt x="1548" y="433"/>
                    <a:pt x="1553" y="433"/>
                    <a:pt x="1559" y="433"/>
                  </a:cubicBezTo>
                  <a:cubicBezTo>
                    <a:pt x="1839" y="433"/>
                    <a:pt x="1838" y="0"/>
                    <a:pt x="1555" y="0"/>
                  </a:cubicBezTo>
                  <a:cubicBezTo>
                    <a:pt x="1551" y="0"/>
                    <a:pt x="1546" y="1"/>
                    <a:pt x="1542" y="1"/>
                  </a:cubicBezTo>
                  <a:lnTo>
                    <a:pt x="302" y="1"/>
                  </a:lnTo>
                  <a:cubicBezTo>
                    <a:pt x="298" y="1"/>
                    <a:pt x="293"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5551376" y="3669062"/>
              <a:ext cx="45411" cy="10773"/>
            </a:xfrm>
            <a:custGeom>
              <a:rect b="b" l="l" r="r" t="t"/>
              <a:pathLst>
                <a:path extrusionOk="0" h="432" w="1821">
                  <a:moveTo>
                    <a:pt x="293" y="0"/>
                  </a:moveTo>
                  <a:cubicBezTo>
                    <a:pt x="1" y="0"/>
                    <a:pt x="1" y="432"/>
                    <a:pt x="293" y="432"/>
                  </a:cubicBezTo>
                  <a:lnTo>
                    <a:pt x="1533" y="432"/>
                  </a:lnTo>
                  <a:cubicBezTo>
                    <a:pt x="1821" y="432"/>
                    <a:pt x="1821" y="0"/>
                    <a:pt x="15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5412474" y="3705745"/>
              <a:ext cx="46334" cy="46334"/>
            </a:xfrm>
            <a:custGeom>
              <a:rect b="b" l="l" r="r" t="t"/>
              <a:pathLst>
                <a:path extrusionOk="0" h="1858" w="1858">
                  <a:moveTo>
                    <a:pt x="1319" y="432"/>
                  </a:moveTo>
                  <a:cubicBezTo>
                    <a:pt x="1379" y="432"/>
                    <a:pt x="1426" y="479"/>
                    <a:pt x="1426" y="539"/>
                  </a:cubicBezTo>
                  <a:lnTo>
                    <a:pt x="1426" y="1319"/>
                  </a:lnTo>
                  <a:cubicBezTo>
                    <a:pt x="1426" y="1379"/>
                    <a:pt x="1379" y="1426"/>
                    <a:pt x="1319" y="1426"/>
                  </a:cubicBezTo>
                  <a:lnTo>
                    <a:pt x="539" y="1426"/>
                  </a:lnTo>
                  <a:cubicBezTo>
                    <a:pt x="479" y="1426"/>
                    <a:pt x="432" y="1379"/>
                    <a:pt x="432" y="1319"/>
                  </a:cubicBezTo>
                  <a:lnTo>
                    <a:pt x="432" y="539"/>
                  </a:lnTo>
                  <a:cubicBezTo>
                    <a:pt x="432" y="479"/>
                    <a:pt x="479" y="432"/>
                    <a:pt x="539" y="432"/>
                  </a:cubicBezTo>
                  <a:close/>
                  <a:moveTo>
                    <a:pt x="539" y="1"/>
                  </a:moveTo>
                  <a:cubicBezTo>
                    <a:pt x="242" y="1"/>
                    <a:pt x="1" y="242"/>
                    <a:pt x="1" y="539"/>
                  </a:cubicBezTo>
                  <a:lnTo>
                    <a:pt x="1" y="1319"/>
                  </a:lnTo>
                  <a:cubicBezTo>
                    <a:pt x="1" y="1616"/>
                    <a:pt x="242" y="1857"/>
                    <a:pt x="539" y="1857"/>
                  </a:cubicBezTo>
                  <a:lnTo>
                    <a:pt x="1319" y="1857"/>
                  </a:lnTo>
                  <a:cubicBezTo>
                    <a:pt x="1616" y="1857"/>
                    <a:pt x="1857" y="1616"/>
                    <a:pt x="1857" y="1319"/>
                  </a:cubicBezTo>
                  <a:lnTo>
                    <a:pt x="1857" y="539"/>
                  </a:lnTo>
                  <a:cubicBezTo>
                    <a:pt x="1857" y="242"/>
                    <a:pt x="1616"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5464444" y="3705745"/>
              <a:ext cx="46334" cy="46334"/>
            </a:xfrm>
            <a:custGeom>
              <a:rect b="b" l="l" r="r" t="t"/>
              <a:pathLst>
                <a:path extrusionOk="0" h="1858" w="1858">
                  <a:moveTo>
                    <a:pt x="1319" y="432"/>
                  </a:moveTo>
                  <a:cubicBezTo>
                    <a:pt x="1380" y="432"/>
                    <a:pt x="1426" y="479"/>
                    <a:pt x="1426" y="539"/>
                  </a:cubicBezTo>
                  <a:lnTo>
                    <a:pt x="1426" y="1319"/>
                  </a:lnTo>
                  <a:cubicBezTo>
                    <a:pt x="1426" y="1379"/>
                    <a:pt x="1380" y="1426"/>
                    <a:pt x="1319" y="1426"/>
                  </a:cubicBezTo>
                  <a:lnTo>
                    <a:pt x="535" y="1426"/>
                  </a:lnTo>
                  <a:cubicBezTo>
                    <a:pt x="479" y="1426"/>
                    <a:pt x="433" y="1379"/>
                    <a:pt x="433" y="1319"/>
                  </a:cubicBezTo>
                  <a:lnTo>
                    <a:pt x="433" y="539"/>
                  </a:lnTo>
                  <a:cubicBezTo>
                    <a:pt x="433" y="479"/>
                    <a:pt x="479" y="432"/>
                    <a:pt x="535" y="432"/>
                  </a:cubicBezTo>
                  <a:close/>
                  <a:moveTo>
                    <a:pt x="535" y="1"/>
                  </a:moveTo>
                  <a:cubicBezTo>
                    <a:pt x="242" y="1"/>
                    <a:pt x="1" y="242"/>
                    <a:pt x="1" y="539"/>
                  </a:cubicBezTo>
                  <a:lnTo>
                    <a:pt x="1" y="1319"/>
                  </a:lnTo>
                  <a:cubicBezTo>
                    <a:pt x="1" y="1616"/>
                    <a:pt x="242" y="1857"/>
                    <a:pt x="535" y="1857"/>
                  </a:cubicBezTo>
                  <a:lnTo>
                    <a:pt x="1319" y="1857"/>
                  </a:lnTo>
                  <a:cubicBezTo>
                    <a:pt x="1616" y="1857"/>
                    <a:pt x="1858" y="1616"/>
                    <a:pt x="1858" y="1319"/>
                  </a:cubicBezTo>
                  <a:lnTo>
                    <a:pt x="1858" y="539"/>
                  </a:lnTo>
                  <a:cubicBezTo>
                    <a:pt x="1858" y="242"/>
                    <a:pt x="1616"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5516439" y="3705745"/>
              <a:ext cx="46309" cy="46334"/>
            </a:xfrm>
            <a:custGeom>
              <a:rect b="b" l="l" r="r" t="t"/>
              <a:pathLst>
                <a:path extrusionOk="0" h="1858" w="1857">
                  <a:moveTo>
                    <a:pt x="1318" y="432"/>
                  </a:moveTo>
                  <a:cubicBezTo>
                    <a:pt x="1374" y="432"/>
                    <a:pt x="1420" y="479"/>
                    <a:pt x="1425" y="539"/>
                  </a:cubicBezTo>
                  <a:lnTo>
                    <a:pt x="1425" y="1319"/>
                  </a:lnTo>
                  <a:cubicBezTo>
                    <a:pt x="1425" y="1379"/>
                    <a:pt x="1379" y="1426"/>
                    <a:pt x="1318" y="1426"/>
                  </a:cubicBezTo>
                  <a:lnTo>
                    <a:pt x="534" y="1426"/>
                  </a:lnTo>
                  <a:cubicBezTo>
                    <a:pt x="478" y="1426"/>
                    <a:pt x="432" y="1379"/>
                    <a:pt x="432" y="1319"/>
                  </a:cubicBezTo>
                  <a:lnTo>
                    <a:pt x="432" y="539"/>
                  </a:lnTo>
                  <a:cubicBezTo>
                    <a:pt x="432" y="479"/>
                    <a:pt x="478" y="432"/>
                    <a:pt x="534" y="432"/>
                  </a:cubicBezTo>
                  <a:close/>
                  <a:moveTo>
                    <a:pt x="534" y="1"/>
                  </a:moveTo>
                  <a:cubicBezTo>
                    <a:pt x="237" y="1"/>
                    <a:pt x="0" y="242"/>
                    <a:pt x="0" y="539"/>
                  </a:cubicBezTo>
                  <a:lnTo>
                    <a:pt x="0" y="1319"/>
                  </a:lnTo>
                  <a:cubicBezTo>
                    <a:pt x="0" y="1616"/>
                    <a:pt x="237" y="1857"/>
                    <a:pt x="534" y="1857"/>
                  </a:cubicBezTo>
                  <a:lnTo>
                    <a:pt x="1318" y="1857"/>
                  </a:lnTo>
                  <a:cubicBezTo>
                    <a:pt x="1615" y="1857"/>
                    <a:pt x="1857" y="1616"/>
                    <a:pt x="1857" y="1319"/>
                  </a:cubicBezTo>
                  <a:lnTo>
                    <a:pt x="1857" y="539"/>
                  </a:lnTo>
                  <a:cubicBezTo>
                    <a:pt x="1857" y="242"/>
                    <a:pt x="1615" y="1"/>
                    <a:pt x="1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5568408" y="3705745"/>
              <a:ext cx="46309" cy="46334"/>
            </a:xfrm>
            <a:custGeom>
              <a:rect b="b" l="l" r="r" t="t"/>
              <a:pathLst>
                <a:path extrusionOk="0" h="1858" w="1857">
                  <a:moveTo>
                    <a:pt x="1319" y="432"/>
                  </a:moveTo>
                  <a:cubicBezTo>
                    <a:pt x="1374" y="432"/>
                    <a:pt x="1421" y="479"/>
                    <a:pt x="1425" y="539"/>
                  </a:cubicBezTo>
                  <a:lnTo>
                    <a:pt x="1425" y="1319"/>
                  </a:lnTo>
                  <a:cubicBezTo>
                    <a:pt x="1425" y="1379"/>
                    <a:pt x="1374" y="1426"/>
                    <a:pt x="1319" y="1426"/>
                  </a:cubicBezTo>
                  <a:lnTo>
                    <a:pt x="534" y="1426"/>
                  </a:lnTo>
                  <a:cubicBezTo>
                    <a:pt x="478" y="1426"/>
                    <a:pt x="432" y="1379"/>
                    <a:pt x="432" y="1319"/>
                  </a:cubicBezTo>
                  <a:lnTo>
                    <a:pt x="432" y="539"/>
                  </a:lnTo>
                  <a:cubicBezTo>
                    <a:pt x="432" y="479"/>
                    <a:pt x="478" y="432"/>
                    <a:pt x="534" y="432"/>
                  </a:cubicBezTo>
                  <a:close/>
                  <a:moveTo>
                    <a:pt x="534" y="1"/>
                  </a:moveTo>
                  <a:cubicBezTo>
                    <a:pt x="237" y="1"/>
                    <a:pt x="0" y="242"/>
                    <a:pt x="0" y="539"/>
                  </a:cubicBezTo>
                  <a:lnTo>
                    <a:pt x="0" y="1319"/>
                  </a:lnTo>
                  <a:cubicBezTo>
                    <a:pt x="0" y="1616"/>
                    <a:pt x="237" y="1857"/>
                    <a:pt x="534" y="1857"/>
                  </a:cubicBezTo>
                  <a:lnTo>
                    <a:pt x="1319" y="1857"/>
                  </a:lnTo>
                  <a:cubicBezTo>
                    <a:pt x="1616" y="1857"/>
                    <a:pt x="1857" y="1616"/>
                    <a:pt x="1857" y="1319"/>
                  </a:cubicBezTo>
                  <a:lnTo>
                    <a:pt x="1857" y="539"/>
                  </a:lnTo>
                  <a:cubicBezTo>
                    <a:pt x="1857" y="242"/>
                    <a:pt x="1616"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5412474" y="3762129"/>
              <a:ext cx="46334" cy="46309"/>
            </a:xfrm>
            <a:custGeom>
              <a:rect b="b" l="l" r="r" t="t"/>
              <a:pathLst>
                <a:path extrusionOk="0" h="1857" w="1858">
                  <a:moveTo>
                    <a:pt x="1319" y="432"/>
                  </a:moveTo>
                  <a:cubicBezTo>
                    <a:pt x="1379" y="432"/>
                    <a:pt x="1426" y="478"/>
                    <a:pt x="1426" y="534"/>
                  </a:cubicBezTo>
                  <a:lnTo>
                    <a:pt x="1426" y="1319"/>
                  </a:lnTo>
                  <a:cubicBezTo>
                    <a:pt x="1426" y="1374"/>
                    <a:pt x="1379" y="1421"/>
                    <a:pt x="1319" y="1421"/>
                  </a:cubicBezTo>
                  <a:lnTo>
                    <a:pt x="539" y="1421"/>
                  </a:lnTo>
                  <a:cubicBezTo>
                    <a:pt x="479" y="1421"/>
                    <a:pt x="432" y="1374"/>
                    <a:pt x="432" y="1319"/>
                  </a:cubicBezTo>
                  <a:lnTo>
                    <a:pt x="432" y="534"/>
                  </a:lnTo>
                  <a:cubicBezTo>
                    <a:pt x="432" y="478"/>
                    <a:pt x="479" y="432"/>
                    <a:pt x="539" y="432"/>
                  </a:cubicBezTo>
                  <a:close/>
                  <a:moveTo>
                    <a:pt x="1327" y="0"/>
                  </a:moveTo>
                  <a:cubicBezTo>
                    <a:pt x="1325" y="0"/>
                    <a:pt x="1322" y="0"/>
                    <a:pt x="1319" y="0"/>
                  </a:cubicBezTo>
                  <a:lnTo>
                    <a:pt x="539" y="0"/>
                  </a:lnTo>
                  <a:cubicBezTo>
                    <a:pt x="242" y="0"/>
                    <a:pt x="1" y="237"/>
                    <a:pt x="1" y="534"/>
                  </a:cubicBezTo>
                  <a:lnTo>
                    <a:pt x="1" y="1319"/>
                  </a:lnTo>
                  <a:cubicBezTo>
                    <a:pt x="1" y="1616"/>
                    <a:pt x="242" y="1852"/>
                    <a:pt x="539" y="1857"/>
                  </a:cubicBezTo>
                  <a:lnTo>
                    <a:pt x="1319" y="1857"/>
                  </a:lnTo>
                  <a:cubicBezTo>
                    <a:pt x="1616" y="1852"/>
                    <a:pt x="1857" y="1616"/>
                    <a:pt x="1857" y="1319"/>
                  </a:cubicBezTo>
                  <a:lnTo>
                    <a:pt x="1857" y="534"/>
                  </a:lnTo>
                  <a:cubicBezTo>
                    <a:pt x="1857" y="240"/>
                    <a:pt x="1621" y="0"/>
                    <a:pt x="1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5464444" y="3762129"/>
              <a:ext cx="46334" cy="46309"/>
            </a:xfrm>
            <a:custGeom>
              <a:rect b="b" l="l" r="r" t="t"/>
              <a:pathLst>
                <a:path extrusionOk="0" h="1857" w="1858">
                  <a:moveTo>
                    <a:pt x="1319" y="432"/>
                  </a:moveTo>
                  <a:cubicBezTo>
                    <a:pt x="1380" y="432"/>
                    <a:pt x="1426" y="478"/>
                    <a:pt x="1426" y="534"/>
                  </a:cubicBezTo>
                  <a:lnTo>
                    <a:pt x="1426" y="1319"/>
                  </a:lnTo>
                  <a:cubicBezTo>
                    <a:pt x="1426" y="1374"/>
                    <a:pt x="1380" y="1421"/>
                    <a:pt x="1319" y="1421"/>
                  </a:cubicBezTo>
                  <a:lnTo>
                    <a:pt x="535" y="1421"/>
                  </a:lnTo>
                  <a:cubicBezTo>
                    <a:pt x="479" y="1421"/>
                    <a:pt x="433" y="1374"/>
                    <a:pt x="433" y="1319"/>
                  </a:cubicBezTo>
                  <a:lnTo>
                    <a:pt x="433" y="534"/>
                  </a:lnTo>
                  <a:cubicBezTo>
                    <a:pt x="433" y="478"/>
                    <a:pt x="479" y="432"/>
                    <a:pt x="535" y="432"/>
                  </a:cubicBezTo>
                  <a:close/>
                  <a:moveTo>
                    <a:pt x="535" y="0"/>
                  </a:moveTo>
                  <a:cubicBezTo>
                    <a:pt x="242" y="0"/>
                    <a:pt x="1" y="237"/>
                    <a:pt x="1" y="534"/>
                  </a:cubicBezTo>
                  <a:lnTo>
                    <a:pt x="1" y="1319"/>
                  </a:lnTo>
                  <a:cubicBezTo>
                    <a:pt x="1" y="1616"/>
                    <a:pt x="242" y="1852"/>
                    <a:pt x="535" y="1857"/>
                  </a:cubicBezTo>
                  <a:lnTo>
                    <a:pt x="1319" y="1857"/>
                  </a:lnTo>
                  <a:cubicBezTo>
                    <a:pt x="1616" y="1852"/>
                    <a:pt x="1858" y="1616"/>
                    <a:pt x="1858" y="1319"/>
                  </a:cubicBezTo>
                  <a:lnTo>
                    <a:pt x="1858" y="534"/>
                  </a:lnTo>
                  <a:cubicBezTo>
                    <a:pt x="1858" y="237"/>
                    <a:pt x="1616" y="0"/>
                    <a:pt x="1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5516439" y="3762129"/>
              <a:ext cx="46309" cy="46309"/>
            </a:xfrm>
            <a:custGeom>
              <a:rect b="b" l="l" r="r" t="t"/>
              <a:pathLst>
                <a:path extrusionOk="0" h="1857" w="1857">
                  <a:moveTo>
                    <a:pt x="1318" y="432"/>
                  </a:moveTo>
                  <a:cubicBezTo>
                    <a:pt x="1374" y="432"/>
                    <a:pt x="1420" y="478"/>
                    <a:pt x="1420" y="534"/>
                  </a:cubicBezTo>
                  <a:lnTo>
                    <a:pt x="1420" y="1319"/>
                  </a:lnTo>
                  <a:cubicBezTo>
                    <a:pt x="1420" y="1374"/>
                    <a:pt x="1374" y="1421"/>
                    <a:pt x="1318" y="1421"/>
                  </a:cubicBezTo>
                  <a:lnTo>
                    <a:pt x="534" y="1421"/>
                  </a:lnTo>
                  <a:cubicBezTo>
                    <a:pt x="478" y="1421"/>
                    <a:pt x="432" y="1374"/>
                    <a:pt x="432" y="1319"/>
                  </a:cubicBezTo>
                  <a:lnTo>
                    <a:pt x="432" y="534"/>
                  </a:lnTo>
                  <a:cubicBezTo>
                    <a:pt x="432" y="478"/>
                    <a:pt x="478" y="432"/>
                    <a:pt x="534" y="432"/>
                  </a:cubicBezTo>
                  <a:close/>
                  <a:moveTo>
                    <a:pt x="534" y="0"/>
                  </a:moveTo>
                  <a:cubicBezTo>
                    <a:pt x="237" y="0"/>
                    <a:pt x="0" y="237"/>
                    <a:pt x="0" y="534"/>
                  </a:cubicBezTo>
                  <a:lnTo>
                    <a:pt x="0" y="1319"/>
                  </a:lnTo>
                  <a:cubicBezTo>
                    <a:pt x="0" y="1616"/>
                    <a:pt x="237" y="1852"/>
                    <a:pt x="534" y="1857"/>
                  </a:cubicBezTo>
                  <a:lnTo>
                    <a:pt x="1318" y="1857"/>
                  </a:lnTo>
                  <a:cubicBezTo>
                    <a:pt x="1615" y="1852"/>
                    <a:pt x="1857" y="1616"/>
                    <a:pt x="1857" y="1319"/>
                  </a:cubicBezTo>
                  <a:lnTo>
                    <a:pt x="1857" y="534"/>
                  </a:lnTo>
                  <a:cubicBezTo>
                    <a:pt x="1857" y="237"/>
                    <a:pt x="1615" y="0"/>
                    <a:pt x="1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5568408" y="3762129"/>
              <a:ext cx="46309" cy="46309"/>
            </a:xfrm>
            <a:custGeom>
              <a:rect b="b" l="l" r="r" t="t"/>
              <a:pathLst>
                <a:path extrusionOk="0" h="1857" w="1857">
                  <a:moveTo>
                    <a:pt x="1319" y="432"/>
                  </a:moveTo>
                  <a:cubicBezTo>
                    <a:pt x="1374" y="432"/>
                    <a:pt x="1425" y="478"/>
                    <a:pt x="1425" y="534"/>
                  </a:cubicBezTo>
                  <a:lnTo>
                    <a:pt x="1425" y="1319"/>
                  </a:lnTo>
                  <a:cubicBezTo>
                    <a:pt x="1421" y="1374"/>
                    <a:pt x="1374" y="1421"/>
                    <a:pt x="1319" y="1421"/>
                  </a:cubicBezTo>
                  <a:lnTo>
                    <a:pt x="534" y="1421"/>
                  </a:lnTo>
                  <a:cubicBezTo>
                    <a:pt x="478" y="1421"/>
                    <a:pt x="432" y="1374"/>
                    <a:pt x="432" y="1319"/>
                  </a:cubicBezTo>
                  <a:lnTo>
                    <a:pt x="432" y="534"/>
                  </a:lnTo>
                  <a:cubicBezTo>
                    <a:pt x="432" y="478"/>
                    <a:pt x="478" y="432"/>
                    <a:pt x="534" y="432"/>
                  </a:cubicBezTo>
                  <a:close/>
                  <a:moveTo>
                    <a:pt x="534" y="0"/>
                  </a:moveTo>
                  <a:cubicBezTo>
                    <a:pt x="237" y="0"/>
                    <a:pt x="0" y="237"/>
                    <a:pt x="0" y="534"/>
                  </a:cubicBezTo>
                  <a:lnTo>
                    <a:pt x="0" y="1319"/>
                  </a:lnTo>
                  <a:cubicBezTo>
                    <a:pt x="0" y="1616"/>
                    <a:pt x="237" y="1852"/>
                    <a:pt x="534" y="1857"/>
                  </a:cubicBezTo>
                  <a:lnTo>
                    <a:pt x="1319" y="1857"/>
                  </a:lnTo>
                  <a:cubicBezTo>
                    <a:pt x="1616" y="1852"/>
                    <a:pt x="1857" y="1616"/>
                    <a:pt x="1857" y="1319"/>
                  </a:cubicBezTo>
                  <a:lnTo>
                    <a:pt x="1857" y="534"/>
                  </a:lnTo>
                  <a:cubicBezTo>
                    <a:pt x="1857" y="237"/>
                    <a:pt x="1616" y="0"/>
                    <a:pt x="1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 name="Google Shape;2287;p56"/>
          <p:cNvGrpSpPr/>
          <p:nvPr/>
        </p:nvGrpSpPr>
        <p:grpSpPr>
          <a:xfrm>
            <a:off x="7171964" y="2368197"/>
            <a:ext cx="365808" cy="364886"/>
            <a:chOff x="7171964" y="2368197"/>
            <a:chExt cx="365808" cy="364886"/>
          </a:xfrm>
        </p:grpSpPr>
        <p:sp>
          <p:nvSpPr>
            <p:cNvPr id="2288" name="Google Shape;2288;p56"/>
            <p:cNvSpPr/>
            <p:nvPr/>
          </p:nvSpPr>
          <p:spPr>
            <a:xfrm>
              <a:off x="7193485" y="2469269"/>
              <a:ext cx="329574" cy="251545"/>
            </a:xfrm>
            <a:custGeom>
              <a:rect b="b" l="l" r="r" t="t"/>
              <a:pathLst>
                <a:path extrusionOk="0" h="10087" w="13216">
                  <a:moveTo>
                    <a:pt x="8927" y="436"/>
                  </a:moveTo>
                  <a:cubicBezTo>
                    <a:pt x="9368" y="436"/>
                    <a:pt x="9725" y="794"/>
                    <a:pt x="9725" y="1230"/>
                  </a:cubicBezTo>
                  <a:lnTo>
                    <a:pt x="9725" y="5115"/>
                  </a:lnTo>
                  <a:cubicBezTo>
                    <a:pt x="9359" y="5222"/>
                    <a:pt x="9024" y="5408"/>
                    <a:pt x="8746" y="5663"/>
                  </a:cubicBezTo>
                  <a:lnTo>
                    <a:pt x="1435" y="5663"/>
                  </a:lnTo>
                  <a:cubicBezTo>
                    <a:pt x="1143" y="5663"/>
                    <a:pt x="1143" y="6099"/>
                    <a:pt x="1435" y="6099"/>
                  </a:cubicBezTo>
                  <a:lnTo>
                    <a:pt x="8361" y="6099"/>
                  </a:lnTo>
                  <a:cubicBezTo>
                    <a:pt x="8282" y="6211"/>
                    <a:pt x="8212" y="6332"/>
                    <a:pt x="8152" y="6457"/>
                  </a:cubicBezTo>
                  <a:lnTo>
                    <a:pt x="1231" y="6452"/>
                  </a:lnTo>
                  <a:cubicBezTo>
                    <a:pt x="794" y="6452"/>
                    <a:pt x="437" y="6099"/>
                    <a:pt x="437" y="5658"/>
                  </a:cubicBezTo>
                  <a:lnTo>
                    <a:pt x="437" y="1230"/>
                  </a:lnTo>
                  <a:cubicBezTo>
                    <a:pt x="437" y="794"/>
                    <a:pt x="794" y="436"/>
                    <a:pt x="1231" y="436"/>
                  </a:cubicBezTo>
                  <a:close/>
                  <a:moveTo>
                    <a:pt x="10449" y="5440"/>
                  </a:moveTo>
                  <a:cubicBezTo>
                    <a:pt x="11567" y="5440"/>
                    <a:pt x="12557" y="6351"/>
                    <a:pt x="12557" y="7552"/>
                  </a:cubicBezTo>
                  <a:cubicBezTo>
                    <a:pt x="12553" y="8794"/>
                    <a:pt x="11535" y="9660"/>
                    <a:pt x="10443" y="9660"/>
                  </a:cubicBezTo>
                  <a:cubicBezTo>
                    <a:pt x="10037" y="9660"/>
                    <a:pt x="9620" y="9540"/>
                    <a:pt x="9243" y="9274"/>
                  </a:cubicBezTo>
                  <a:cubicBezTo>
                    <a:pt x="7845" y="8300"/>
                    <a:pt x="8124" y="6155"/>
                    <a:pt x="9725" y="5570"/>
                  </a:cubicBezTo>
                  <a:cubicBezTo>
                    <a:pt x="9967" y="5481"/>
                    <a:pt x="10211" y="5440"/>
                    <a:pt x="10449" y="5440"/>
                  </a:cubicBezTo>
                  <a:close/>
                  <a:moveTo>
                    <a:pt x="1231" y="0"/>
                  </a:moveTo>
                  <a:cubicBezTo>
                    <a:pt x="553" y="5"/>
                    <a:pt x="1" y="553"/>
                    <a:pt x="1" y="1230"/>
                  </a:cubicBezTo>
                  <a:lnTo>
                    <a:pt x="1" y="5658"/>
                  </a:lnTo>
                  <a:cubicBezTo>
                    <a:pt x="1" y="6336"/>
                    <a:pt x="553" y="6889"/>
                    <a:pt x="1231" y="6889"/>
                  </a:cubicBezTo>
                  <a:lnTo>
                    <a:pt x="7994" y="6889"/>
                  </a:lnTo>
                  <a:cubicBezTo>
                    <a:pt x="7701" y="7965"/>
                    <a:pt x="8152" y="9103"/>
                    <a:pt x="9094" y="9697"/>
                  </a:cubicBezTo>
                  <a:cubicBezTo>
                    <a:pt x="9508" y="9958"/>
                    <a:pt x="9976" y="10086"/>
                    <a:pt x="10443" y="10086"/>
                  </a:cubicBezTo>
                  <a:cubicBezTo>
                    <a:pt x="11037" y="10086"/>
                    <a:pt x="11628" y="9878"/>
                    <a:pt x="12102" y="9469"/>
                  </a:cubicBezTo>
                  <a:cubicBezTo>
                    <a:pt x="12947" y="8745"/>
                    <a:pt x="13216" y="7552"/>
                    <a:pt x="12770" y="6531"/>
                  </a:cubicBezTo>
                  <a:cubicBezTo>
                    <a:pt x="12363" y="5598"/>
                    <a:pt x="11445" y="5006"/>
                    <a:pt x="10444" y="5006"/>
                  </a:cubicBezTo>
                  <a:cubicBezTo>
                    <a:pt x="10349" y="5006"/>
                    <a:pt x="10253" y="5012"/>
                    <a:pt x="10157" y="5023"/>
                  </a:cubicBezTo>
                  <a:lnTo>
                    <a:pt x="10157" y="1230"/>
                  </a:lnTo>
                  <a:cubicBezTo>
                    <a:pt x="10157" y="553"/>
                    <a:pt x="9609" y="5"/>
                    <a:pt x="89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7216054" y="2495179"/>
              <a:ext cx="81072" cy="58603"/>
            </a:xfrm>
            <a:custGeom>
              <a:rect b="b" l="l" r="r" t="t"/>
              <a:pathLst>
                <a:path extrusionOk="0" h="2350" w="3251">
                  <a:moveTo>
                    <a:pt x="2531" y="433"/>
                  </a:moveTo>
                  <a:cubicBezTo>
                    <a:pt x="2693" y="433"/>
                    <a:pt x="2823" y="563"/>
                    <a:pt x="2823" y="725"/>
                  </a:cubicBezTo>
                  <a:lnTo>
                    <a:pt x="2823" y="929"/>
                  </a:lnTo>
                  <a:lnTo>
                    <a:pt x="1607" y="929"/>
                  </a:lnTo>
                  <a:lnTo>
                    <a:pt x="1602" y="433"/>
                  </a:lnTo>
                  <a:close/>
                  <a:moveTo>
                    <a:pt x="1171" y="433"/>
                  </a:moveTo>
                  <a:lnTo>
                    <a:pt x="1171" y="1918"/>
                  </a:lnTo>
                  <a:lnTo>
                    <a:pt x="725" y="1918"/>
                  </a:lnTo>
                  <a:cubicBezTo>
                    <a:pt x="562" y="1918"/>
                    <a:pt x="433" y="1788"/>
                    <a:pt x="433" y="1626"/>
                  </a:cubicBezTo>
                  <a:lnTo>
                    <a:pt x="433" y="725"/>
                  </a:lnTo>
                  <a:cubicBezTo>
                    <a:pt x="433" y="563"/>
                    <a:pt x="562" y="433"/>
                    <a:pt x="725" y="433"/>
                  </a:cubicBezTo>
                  <a:close/>
                  <a:moveTo>
                    <a:pt x="2818" y="1361"/>
                  </a:moveTo>
                  <a:lnTo>
                    <a:pt x="2818" y="1630"/>
                  </a:lnTo>
                  <a:cubicBezTo>
                    <a:pt x="2818" y="1793"/>
                    <a:pt x="2688" y="1923"/>
                    <a:pt x="2526" y="1923"/>
                  </a:cubicBezTo>
                  <a:lnTo>
                    <a:pt x="1598" y="1923"/>
                  </a:lnTo>
                  <a:lnTo>
                    <a:pt x="1602" y="1361"/>
                  </a:lnTo>
                  <a:close/>
                  <a:moveTo>
                    <a:pt x="720" y="1"/>
                  </a:moveTo>
                  <a:cubicBezTo>
                    <a:pt x="326" y="1"/>
                    <a:pt x="1" y="321"/>
                    <a:pt x="1" y="720"/>
                  </a:cubicBezTo>
                  <a:lnTo>
                    <a:pt x="1" y="1630"/>
                  </a:lnTo>
                  <a:cubicBezTo>
                    <a:pt x="1" y="2029"/>
                    <a:pt x="326" y="2350"/>
                    <a:pt x="720" y="2350"/>
                  </a:cubicBezTo>
                  <a:lnTo>
                    <a:pt x="2531" y="2350"/>
                  </a:lnTo>
                  <a:cubicBezTo>
                    <a:pt x="2925" y="2350"/>
                    <a:pt x="3250" y="2029"/>
                    <a:pt x="3250" y="1630"/>
                  </a:cubicBezTo>
                  <a:lnTo>
                    <a:pt x="3250" y="720"/>
                  </a:lnTo>
                  <a:cubicBezTo>
                    <a:pt x="3250" y="321"/>
                    <a:pt x="2925" y="1"/>
                    <a:pt x="25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7217799" y="2577672"/>
              <a:ext cx="10798" cy="20149"/>
            </a:xfrm>
            <a:custGeom>
              <a:rect b="b" l="l" r="r" t="t"/>
              <a:pathLst>
                <a:path extrusionOk="0" h="808" w="433">
                  <a:moveTo>
                    <a:pt x="216" y="0"/>
                  </a:moveTo>
                  <a:cubicBezTo>
                    <a:pt x="108" y="0"/>
                    <a:pt x="0" y="72"/>
                    <a:pt x="0" y="216"/>
                  </a:cubicBezTo>
                  <a:lnTo>
                    <a:pt x="0" y="592"/>
                  </a:lnTo>
                  <a:cubicBezTo>
                    <a:pt x="0" y="736"/>
                    <a:pt x="108" y="808"/>
                    <a:pt x="216" y="808"/>
                  </a:cubicBezTo>
                  <a:cubicBezTo>
                    <a:pt x="324" y="808"/>
                    <a:pt x="432" y="736"/>
                    <a:pt x="432" y="592"/>
                  </a:cubicBezTo>
                  <a:lnTo>
                    <a:pt x="432" y="216"/>
                  </a:lnTo>
                  <a:cubicBezTo>
                    <a:pt x="432" y="72"/>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7232737" y="2577598"/>
              <a:ext cx="10773" cy="20224"/>
            </a:xfrm>
            <a:custGeom>
              <a:rect b="b" l="l" r="r" t="t"/>
              <a:pathLst>
                <a:path extrusionOk="0" h="811" w="432">
                  <a:moveTo>
                    <a:pt x="218" y="1"/>
                  </a:moveTo>
                  <a:cubicBezTo>
                    <a:pt x="98" y="1"/>
                    <a:pt x="0" y="98"/>
                    <a:pt x="0" y="219"/>
                  </a:cubicBezTo>
                  <a:lnTo>
                    <a:pt x="0" y="595"/>
                  </a:lnTo>
                  <a:cubicBezTo>
                    <a:pt x="0" y="739"/>
                    <a:pt x="108" y="811"/>
                    <a:pt x="216" y="811"/>
                  </a:cubicBezTo>
                  <a:cubicBezTo>
                    <a:pt x="324" y="811"/>
                    <a:pt x="432" y="739"/>
                    <a:pt x="432" y="595"/>
                  </a:cubicBezTo>
                  <a:lnTo>
                    <a:pt x="432" y="219"/>
                  </a:lnTo>
                  <a:cubicBezTo>
                    <a:pt x="432" y="98"/>
                    <a:pt x="334"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7247675" y="2577598"/>
              <a:ext cx="10773" cy="20224"/>
            </a:xfrm>
            <a:custGeom>
              <a:rect b="b" l="l" r="r" t="t"/>
              <a:pathLst>
                <a:path extrusionOk="0" h="811" w="432">
                  <a:moveTo>
                    <a:pt x="218" y="1"/>
                  </a:moveTo>
                  <a:cubicBezTo>
                    <a:pt x="98" y="1"/>
                    <a:pt x="0" y="98"/>
                    <a:pt x="0" y="219"/>
                  </a:cubicBezTo>
                  <a:lnTo>
                    <a:pt x="0" y="595"/>
                  </a:lnTo>
                  <a:cubicBezTo>
                    <a:pt x="0" y="739"/>
                    <a:pt x="108" y="811"/>
                    <a:pt x="216" y="811"/>
                  </a:cubicBezTo>
                  <a:cubicBezTo>
                    <a:pt x="324" y="811"/>
                    <a:pt x="432" y="739"/>
                    <a:pt x="432" y="595"/>
                  </a:cubicBezTo>
                  <a:lnTo>
                    <a:pt x="432" y="219"/>
                  </a:lnTo>
                  <a:cubicBezTo>
                    <a:pt x="432" y="98"/>
                    <a:pt x="339"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7262587" y="2577598"/>
              <a:ext cx="10923" cy="20224"/>
            </a:xfrm>
            <a:custGeom>
              <a:rect b="b" l="l" r="r" t="t"/>
              <a:pathLst>
                <a:path extrusionOk="0" h="811" w="438">
                  <a:moveTo>
                    <a:pt x="219" y="1"/>
                  </a:moveTo>
                  <a:cubicBezTo>
                    <a:pt x="98" y="1"/>
                    <a:pt x="1" y="98"/>
                    <a:pt x="1" y="219"/>
                  </a:cubicBezTo>
                  <a:lnTo>
                    <a:pt x="1" y="595"/>
                  </a:lnTo>
                  <a:cubicBezTo>
                    <a:pt x="1" y="739"/>
                    <a:pt x="110" y="811"/>
                    <a:pt x="219" y="811"/>
                  </a:cubicBezTo>
                  <a:cubicBezTo>
                    <a:pt x="328" y="811"/>
                    <a:pt x="437" y="739"/>
                    <a:pt x="437" y="595"/>
                  </a:cubicBezTo>
                  <a:lnTo>
                    <a:pt x="437" y="219"/>
                  </a:lnTo>
                  <a:cubicBezTo>
                    <a:pt x="437" y="98"/>
                    <a:pt x="340"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7292462" y="2577672"/>
              <a:ext cx="10898" cy="20149"/>
            </a:xfrm>
            <a:custGeom>
              <a:rect b="b" l="l" r="r" t="t"/>
              <a:pathLst>
                <a:path extrusionOk="0" h="808" w="437">
                  <a:moveTo>
                    <a:pt x="219" y="0"/>
                  </a:moveTo>
                  <a:cubicBezTo>
                    <a:pt x="110" y="0"/>
                    <a:pt x="0" y="72"/>
                    <a:pt x="0" y="216"/>
                  </a:cubicBezTo>
                  <a:lnTo>
                    <a:pt x="0" y="592"/>
                  </a:lnTo>
                  <a:cubicBezTo>
                    <a:pt x="0" y="736"/>
                    <a:pt x="110" y="808"/>
                    <a:pt x="219" y="808"/>
                  </a:cubicBezTo>
                  <a:cubicBezTo>
                    <a:pt x="328" y="808"/>
                    <a:pt x="437" y="736"/>
                    <a:pt x="437" y="592"/>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7307400" y="2577672"/>
              <a:ext cx="10898" cy="20224"/>
            </a:xfrm>
            <a:custGeom>
              <a:rect b="b" l="l" r="r" t="t"/>
              <a:pathLst>
                <a:path extrusionOk="0" h="811" w="437">
                  <a:moveTo>
                    <a:pt x="218" y="0"/>
                  </a:moveTo>
                  <a:cubicBezTo>
                    <a:pt x="109" y="0"/>
                    <a:pt x="0" y="72"/>
                    <a:pt x="0" y="216"/>
                  </a:cubicBezTo>
                  <a:lnTo>
                    <a:pt x="0" y="592"/>
                  </a:lnTo>
                  <a:cubicBezTo>
                    <a:pt x="0" y="713"/>
                    <a:pt x="98" y="810"/>
                    <a:pt x="218" y="810"/>
                  </a:cubicBezTo>
                  <a:cubicBezTo>
                    <a:pt x="339" y="810"/>
                    <a:pt x="437" y="713"/>
                    <a:pt x="437" y="592"/>
                  </a:cubicBezTo>
                  <a:lnTo>
                    <a:pt x="437" y="216"/>
                  </a:lnTo>
                  <a:cubicBezTo>
                    <a:pt x="437" y="72"/>
                    <a:pt x="327"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7322163" y="2577323"/>
              <a:ext cx="11247" cy="20573"/>
            </a:xfrm>
            <a:custGeom>
              <a:rect b="b" l="l" r="r" t="t"/>
              <a:pathLst>
                <a:path extrusionOk="0" h="825" w="451">
                  <a:moveTo>
                    <a:pt x="225" y="0"/>
                  </a:moveTo>
                  <a:cubicBezTo>
                    <a:pt x="113" y="0"/>
                    <a:pt x="0" y="77"/>
                    <a:pt x="7" y="230"/>
                  </a:cubicBezTo>
                  <a:lnTo>
                    <a:pt x="7" y="606"/>
                  </a:lnTo>
                  <a:cubicBezTo>
                    <a:pt x="7" y="727"/>
                    <a:pt x="104" y="824"/>
                    <a:pt x="225" y="824"/>
                  </a:cubicBezTo>
                  <a:cubicBezTo>
                    <a:pt x="346" y="824"/>
                    <a:pt x="443" y="727"/>
                    <a:pt x="443" y="606"/>
                  </a:cubicBezTo>
                  <a:lnTo>
                    <a:pt x="443" y="230"/>
                  </a:lnTo>
                  <a:cubicBezTo>
                    <a:pt x="450" y="77"/>
                    <a:pt x="33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7337375" y="2577598"/>
              <a:ext cx="10798" cy="20224"/>
            </a:xfrm>
            <a:custGeom>
              <a:rect b="b" l="l" r="r" t="t"/>
              <a:pathLst>
                <a:path extrusionOk="0" h="811" w="433">
                  <a:moveTo>
                    <a:pt x="214" y="1"/>
                  </a:moveTo>
                  <a:cubicBezTo>
                    <a:pt x="93" y="1"/>
                    <a:pt x="0" y="98"/>
                    <a:pt x="0" y="219"/>
                  </a:cubicBezTo>
                  <a:lnTo>
                    <a:pt x="0" y="595"/>
                  </a:lnTo>
                  <a:cubicBezTo>
                    <a:pt x="0" y="739"/>
                    <a:pt x="108" y="811"/>
                    <a:pt x="216" y="811"/>
                  </a:cubicBezTo>
                  <a:cubicBezTo>
                    <a:pt x="324" y="811"/>
                    <a:pt x="432" y="739"/>
                    <a:pt x="432" y="595"/>
                  </a:cubicBezTo>
                  <a:lnTo>
                    <a:pt x="432" y="219"/>
                  </a:lnTo>
                  <a:cubicBezTo>
                    <a:pt x="432" y="98"/>
                    <a:pt x="335"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7367350" y="2577598"/>
              <a:ext cx="11247" cy="20573"/>
            </a:xfrm>
            <a:custGeom>
              <a:rect b="b" l="l" r="r" t="t"/>
              <a:pathLst>
                <a:path extrusionOk="0" h="825" w="451">
                  <a:moveTo>
                    <a:pt x="228" y="1"/>
                  </a:moveTo>
                  <a:cubicBezTo>
                    <a:pt x="107" y="1"/>
                    <a:pt x="10" y="98"/>
                    <a:pt x="10" y="219"/>
                  </a:cubicBezTo>
                  <a:lnTo>
                    <a:pt x="10" y="595"/>
                  </a:lnTo>
                  <a:cubicBezTo>
                    <a:pt x="1" y="748"/>
                    <a:pt x="113" y="825"/>
                    <a:pt x="226" y="825"/>
                  </a:cubicBezTo>
                  <a:cubicBezTo>
                    <a:pt x="338" y="825"/>
                    <a:pt x="451" y="748"/>
                    <a:pt x="442" y="595"/>
                  </a:cubicBezTo>
                  <a:lnTo>
                    <a:pt x="442" y="219"/>
                  </a:lnTo>
                  <a:cubicBezTo>
                    <a:pt x="442" y="98"/>
                    <a:pt x="344" y="1"/>
                    <a:pt x="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7382512" y="2577598"/>
              <a:ext cx="10798" cy="20224"/>
            </a:xfrm>
            <a:custGeom>
              <a:rect b="b" l="l" r="r" t="t"/>
              <a:pathLst>
                <a:path extrusionOk="0" h="811" w="433">
                  <a:moveTo>
                    <a:pt x="219" y="1"/>
                  </a:moveTo>
                  <a:cubicBezTo>
                    <a:pt x="98" y="1"/>
                    <a:pt x="1" y="98"/>
                    <a:pt x="1" y="219"/>
                  </a:cubicBezTo>
                  <a:lnTo>
                    <a:pt x="1" y="595"/>
                  </a:lnTo>
                  <a:cubicBezTo>
                    <a:pt x="1" y="739"/>
                    <a:pt x="109" y="811"/>
                    <a:pt x="217" y="811"/>
                  </a:cubicBezTo>
                  <a:cubicBezTo>
                    <a:pt x="325" y="811"/>
                    <a:pt x="432" y="739"/>
                    <a:pt x="432" y="595"/>
                  </a:cubicBezTo>
                  <a:lnTo>
                    <a:pt x="432" y="219"/>
                  </a:lnTo>
                  <a:cubicBezTo>
                    <a:pt x="432" y="98"/>
                    <a:pt x="335"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7397449" y="2577598"/>
              <a:ext cx="10898" cy="20224"/>
            </a:xfrm>
            <a:custGeom>
              <a:rect b="b" l="l" r="r" t="t"/>
              <a:pathLst>
                <a:path extrusionOk="0" h="811" w="437">
                  <a:moveTo>
                    <a:pt x="219" y="1"/>
                  </a:moveTo>
                  <a:cubicBezTo>
                    <a:pt x="98" y="1"/>
                    <a:pt x="1" y="98"/>
                    <a:pt x="1" y="219"/>
                  </a:cubicBezTo>
                  <a:lnTo>
                    <a:pt x="1" y="595"/>
                  </a:lnTo>
                  <a:cubicBezTo>
                    <a:pt x="1" y="739"/>
                    <a:pt x="110" y="811"/>
                    <a:pt x="219" y="811"/>
                  </a:cubicBezTo>
                  <a:cubicBezTo>
                    <a:pt x="328" y="811"/>
                    <a:pt x="437" y="739"/>
                    <a:pt x="437" y="595"/>
                  </a:cubicBezTo>
                  <a:lnTo>
                    <a:pt x="437" y="219"/>
                  </a:lnTo>
                  <a:cubicBezTo>
                    <a:pt x="437" y="98"/>
                    <a:pt x="339"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7412387" y="2577598"/>
              <a:ext cx="10898" cy="20224"/>
            </a:xfrm>
            <a:custGeom>
              <a:rect b="b" l="l" r="r" t="t"/>
              <a:pathLst>
                <a:path extrusionOk="0" h="811" w="437">
                  <a:moveTo>
                    <a:pt x="219" y="1"/>
                  </a:moveTo>
                  <a:cubicBezTo>
                    <a:pt x="98" y="1"/>
                    <a:pt x="0" y="98"/>
                    <a:pt x="0" y="219"/>
                  </a:cubicBezTo>
                  <a:lnTo>
                    <a:pt x="0" y="595"/>
                  </a:lnTo>
                  <a:cubicBezTo>
                    <a:pt x="0" y="739"/>
                    <a:pt x="109" y="811"/>
                    <a:pt x="219" y="811"/>
                  </a:cubicBezTo>
                  <a:cubicBezTo>
                    <a:pt x="328" y="811"/>
                    <a:pt x="437" y="739"/>
                    <a:pt x="437" y="595"/>
                  </a:cubicBezTo>
                  <a:lnTo>
                    <a:pt x="437" y="219"/>
                  </a:lnTo>
                  <a:cubicBezTo>
                    <a:pt x="437" y="98"/>
                    <a:pt x="339"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7323485" y="2487548"/>
              <a:ext cx="99002" cy="79201"/>
            </a:xfrm>
            <a:custGeom>
              <a:rect b="b" l="l" r="r" t="t"/>
              <a:pathLst>
                <a:path extrusionOk="0" h="3176" w="3970">
                  <a:moveTo>
                    <a:pt x="1604" y="430"/>
                  </a:moveTo>
                  <a:cubicBezTo>
                    <a:pt x="1628" y="430"/>
                    <a:pt x="1624" y="431"/>
                    <a:pt x="1625" y="432"/>
                  </a:cubicBezTo>
                  <a:cubicBezTo>
                    <a:pt x="2034" y="1147"/>
                    <a:pt x="2015" y="1101"/>
                    <a:pt x="2010" y="1110"/>
                  </a:cubicBezTo>
                  <a:cubicBezTo>
                    <a:pt x="1641" y="1745"/>
                    <a:pt x="1624" y="1779"/>
                    <a:pt x="1621" y="1779"/>
                  </a:cubicBezTo>
                  <a:cubicBezTo>
                    <a:pt x="1621" y="1779"/>
                    <a:pt x="1621" y="1778"/>
                    <a:pt x="1620" y="1778"/>
                  </a:cubicBezTo>
                  <a:lnTo>
                    <a:pt x="845" y="1778"/>
                  </a:lnTo>
                  <a:cubicBezTo>
                    <a:pt x="841" y="1778"/>
                    <a:pt x="455" y="1105"/>
                    <a:pt x="455" y="1101"/>
                  </a:cubicBezTo>
                  <a:cubicBezTo>
                    <a:pt x="809" y="496"/>
                    <a:pt x="843" y="437"/>
                    <a:pt x="848" y="432"/>
                  </a:cubicBezTo>
                  <a:lnTo>
                    <a:pt x="845" y="432"/>
                  </a:lnTo>
                  <a:cubicBezTo>
                    <a:pt x="846" y="432"/>
                    <a:pt x="847" y="432"/>
                    <a:pt x="848" y="432"/>
                  </a:cubicBezTo>
                  <a:lnTo>
                    <a:pt x="848" y="432"/>
                  </a:lnTo>
                  <a:cubicBezTo>
                    <a:pt x="848" y="432"/>
                    <a:pt x="848" y="432"/>
                    <a:pt x="848" y="432"/>
                  </a:cubicBezTo>
                  <a:lnTo>
                    <a:pt x="850" y="432"/>
                  </a:lnTo>
                  <a:cubicBezTo>
                    <a:pt x="850" y="432"/>
                    <a:pt x="850" y="432"/>
                    <a:pt x="850" y="432"/>
                  </a:cubicBezTo>
                  <a:lnTo>
                    <a:pt x="850" y="432"/>
                  </a:lnTo>
                  <a:cubicBezTo>
                    <a:pt x="849" y="432"/>
                    <a:pt x="849" y="432"/>
                    <a:pt x="848" y="432"/>
                  </a:cubicBezTo>
                  <a:lnTo>
                    <a:pt x="848" y="432"/>
                  </a:lnTo>
                  <a:cubicBezTo>
                    <a:pt x="849" y="432"/>
                    <a:pt x="849" y="432"/>
                    <a:pt x="849" y="432"/>
                  </a:cubicBezTo>
                  <a:cubicBezTo>
                    <a:pt x="849" y="432"/>
                    <a:pt x="849" y="432"/>
                    <a:pt x="850" y="432"/>
                  </a:cubicBezTo>
                  <a:lnTo>
                    <a:pt x="850" y="432"/>
                  </a:lnTo>
                  <a:cubicBezTo>
                    <a:pt x="1397" y="432"/>
                    <a:pt x="1557" y="430"/>
                    <a:pt x="1604" y="430"/>
                  </a:cubicBezTo>
                  <a:close/>
                  <a:moveTo>
                    <a:pt x="2352" y="1393"/>
                  </a:moveTo>
                  <a:cubicBezTo>
                    <a:pt x="2352" y="1393"/>
                    <a:pt x="2353" y="1393"/>
                    <a:pt x="2354" y="1393"/>
                  </a:cubicBezTo>
                  <a:lnTo>
                    <a:pt x="3129" y="1393"/>
                  </a:lnTo>
                  <a:lnTo>
                    <a:pt x="3514" y="2061"/>
                  </a:lnTo>
                  <a:cubicBezTo>
                    <a:pt x="3514" y="2066"/>
                    <a:pt x="3129" y="2739"/>
                    <a:pt x="3124" y="2739"/>
                  </a:cubicBezTo>
                  <a:cubicBezTo>
                    <a:pt x="2577" y="2739"/>
                    <a:pt x="2415" y="2741"/>
                    <a:pt x="2366" y="2741"/>
                  </a:cubicBezTo>
                  <a:cubicBezTo>
                    <a:pt x="2342" y="2741"/>
                    <a:pt x="2346" y="2741"/>
                    <a:pt x="2345" y="2739"/>
                  </a:cubicBezTo>
                  <a:lnTo>
                    <a:pt x="1959" y="2071"/>
                  </a:lnTo>
                  <a:cubicBezTo>
                    <a:pt x="1959" y="2066"/>
                    <a:pt x="1959" y="2066"/>
                    <a:pt x="1959" y="2061"/>
                  </a:cubicBezTo>
                  <a:lnTo>
                    <a:pt x="2001" y="1997"/>
                  </a:lnTo>
                  <a:cubicBezTo>
                    <a:pt x="2330" y="1422"/>
                    <a:pt x="2345" y="1393"/>
                    <a:pt x="2352" y="1393"/>
                  </a:cubicBezTo>
                  <a:close/>
                  <a:moveTo>
                    <a:pt x="850" y="1"/>
                  </a:moveTo>
                  <a:cubicBezTo>
                    <a:pt x="692" y="1"/>
                    <a:pt x="544" y="84"/>
                    <a:pt x="469" y="219"/>
                  </a:cubicBezTo>
                  <a:lnTo>
                    <a:pt x="79" y="887"/>
                  </a:lnTo>
                  <a:cubicBezTo>
                    <a:pt x="0" y="1022"/>
                    <a:pt x="0" y="1189"/>
                    <a:pt x="79" y="1328"/>
                  </a:cubicBezTo>
                  <a:lnTo>
                    <a:pt x="465" y="1997"/>
                  </a:lnTo>
                  <a:cubicBezTo>
                    <a:pt x="544" y="2131"/>
                    <a:pt x="692" y="2215"/>
                    <a:pt x="845" y="2215"/>
                  </a:cubicBezTo>
                  <a:lnTo>
                    <a:pt x="1551" y="2215"/>
                  </a:lnTo>
                  <a:cubicBezTo>
                    <a:pt x="1574" y="2280"/>
                    <a:pt x="1569" y="2256"/>
                    <a:pt x="1973" y="2953"/>
                  </a:cubicBezTo>
                  <a:cubicBezTo>
                    <a:pt x="2047" y="3087"/>
                    <a:pt x="2196" y="3176"/>
                    <a:pt x="2354" y="3176"/>
                  </a:cubicBezTo>
                  <a:lnTo>
                    <a:pt x="3124" y="3176"/>
                  </a:lnTo>
                  <a:cubicBezTo>
                    <a:pt x="3282" y="3176"/>
                    <a:pt x="3426" y="3092"/>
                    <a:pt x="3505" y="2953"/>
                  </a:cubicBezTo>
                  <a:lnTo>
                    <a:pt x="3890" y="2284"/>
                  </a:lnTo>
                  <a:cubicBezTo>
                    <a:pt x="3969" y="2150"/>
                    <a:pt x="3969" y="1983"/>
                    <a:pt x="3890" y="1848"/>
                  </a:cubicBezTo>
                  <a:lnTo>
                    <a:pt x="3505" y="1180"/>
                  </a:lnTo>
                  <a:cubicBezTo>
                    <a:pt x="3426" y="1040"/>
                    <a:pt x="3282" y="957"/>
                    <a:pt x="3124" y="957"/>
                  </a:cubicBezTo>
                  <a:lnTo>
                    <a:pt x="2419" y="957"/>
                  </a:lnTo>
                  <a:cubicBezTo>
                    <a:pt x="2396" y="896"/>
                    <a:pt x="2400" y="920"/>
                    <a:pt x="2001" y="219"/>
                  </a:cubicBezTo>
                  <a:cubicBezTo>
                    <a:pt x="1922" y="84"/>
                    <a:pt x="1778" y="1"/>
                    <a:pt x="1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7172064" y="2660814"/>
              <a:ext cx="365708" cy="72269"/>
            </a:xfrm>
            <a:custGeom>
              <a:rect b="b" l="l" r="r" t="t"/>
              <a:pathLst>
                <a:path extrusionOk="0" h="2898" w="14665">
                  <a:moveTo>
                    <a:pt x="219" y="0"/>
                  </a:moveTo>
                  <a:cubicBezTo>
                    <a:pt x="110" y="0"/>
                    <a:pt x="1" y="73"/>
                    <a:pt x="1" y="219"/>
                  </a:cubicBezTo>
                  <a:lnTo>
                    <a:pt x="1" y="2540"/>
                  </a:lnTo>
                  <a:cubicBezTo>
                    <a:pt x="1" y="2735"/>
                    <a:pt x="163" y="2898"/>
                    <a:pt x="363" y="2898"/>
                  </a:cubicBezTo>
                  <a:lnTo>
                    <a:pt x="14302" y="2898"/>
                  </a:lnTo>
                  <a:cubicBezTo>
                    <a:pt x="14502" y="2898"/>
                    <a:pt x="14664" y="2735"/>
                    <a:pt x="14664" y="2540"/>
                  </a:cubicBezTo>
                  <a:lnTo>
                    <a:pt x="14664" y="985"/>
                  </a:lnTo>
                  <a:cubicBezTo>
                    <a:pt x="14664" y="865"/>
                    <a:pt x="14567" y="767"/>
                    <a:pt x="14446" y="767"/>
                  </a:cubicBezTo>
                  <a:cubicBezTo>
                    <a:pt x="14326" y="767"/>
                    <a:pt x="14233" y="865"/>
                    <a:pt x="14233" y="985"/>
                  </a:cubicBezTo>
                  <a:lnTo>
                    <a:pt x="14233" y="2466"/>
                  </a:lnTo>
                  <a:lnTo>
                    <a:pt x="437" y="2466"/>
                  </a:lnTo>
                  <a:lnTo>
                    <a:pt x="437" y="219"/>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7171964" y="2368197"/>
              <a:ext cx="365808" cy="300946"/>
            </a:xfrm>
            <a:custGeom>
              <a:rect b="b" l="l" r="r" t="t"/>
              <a:pathLst>
                <a:path extrusionOk="0" h="12068" w="14669">
                  <a:moveTo>
                    <a:pt x="3700" y="433"/>
                  </a:moveTo>
                  <a:lnTo>
                    <a:pt x="3848" y="1417"/>
                  </a:lnTo>
                  <a:lnTo>
                    <a:pt x="474" y="1417"/>
                  </a:lnTo>
                  <a:lnTo>
                    <a:pt x="622" y="433"/>
                  </a:lnTo>
                  <a:close/>
                  <a:moveTo>
                    <a:pt x="562" y="1"/>
                  </a:moveTo>
                  <a:cubicBezTo>
                    <a:pt x="381" y="1"/>
                    <a:pt x="228" y="131"/>
                    <a:pt x="205" y="307"/>
                  </a:cubicBezTo>
                  <a:cubicBezTo>
                    <a:pt x="0" y="1672"/>
                    <a:pt x="5" y="1607"/>
                    <a:pt x="5" y="1635"/>
                  </a:cubicBezTo>
                  <a:lnTo>
                    <a:pt x="5" y="11085"/>
                  </a:lnTo>
                  <a:cubicBezTo>
                    <a:pt x="5" y="11229"/>
                    <a:pt x="114" y="11301"/>
                    <a:pt x="223" y="11301"/>
                  </a:cubicBezTo>
                  <a:cubicBezTo>
                    <a:pt x="332" y="11301"/>
                    <a:pt x="441" y="11229"/>
                    <a:pt x="441" y="11085"/>
                  </a:cubicBezTo>
                  <a:lnTo>
                    <a:pt x="441" y="3612"/>
                  </a:lnTo>
                  <a:lnTo>
                    <a:pt x="14237" y="3612"/>
                  </a:lnTo>
                  <a:lnTo>
                    <a:pt x="14237" y="11851"/>
                  </a:lnTo>
                  <a:cubicBezTo>
                    <a:pt x="14237" y="11995"/>
                    <a:pt x="14345" y="12067"/>
                    <a:pt x="14453" y="12067"/>
                  </a:cubicBezTo>
                  <a:cubicBezTo>
                    <a:pt x="14561" y="12067"/>
                    <a:pt x="14668" y="11995"/>
                    <a:pt x="14668" y="11851"/>
                  </a:cubicBezTo>
                  <a:lnTo>
                    <a:pt x="14668" y="1779"/>
                  </a:lnTo>
                  <a:cubicBezTo>
                    <a:pt x="14668" y="1579"/>
                    <a:pt x="14506" y="1417"/>
                    <a:pt x="14306" y="1417"/>
                  </a:cubicBezTo>
                  <a:lnTo>
                    <a:pt x="8123" y="1417"/>
                  </a:lnTo>
                  <a:cubicBezTo>
                    <a:pt x="8118" y="1416"/>
                    <a:pt x="8112" y="1416"/>
                    <a:pt x="8106" y="1416"/>
                  </a:cubicBezTo>
                  <a:cubicBezTo>
                    <a:pt x="7823" y="1416"/>
                    <a:pt x="7823" y="1849"/>
                    <a:pt x="8106" y="1849"/>
                  </a:cubicBezTo>
                  <a:cubicBezTo>
                    <a:pt x="8112" y="1849"/>
                    <a:pt x="8118" y="1849"/>
                    <a:pt x="8123" y="1848"/>
                  </a:cubicBezTo>
                  <a:lnTo>
                    <a:pt x="14237" y="1848"/>
                  </a:lnTo>
                  <a:lnTo>
                    <a:pt x="14237" y="3180"/>
                  </a:lnTo>
                  <a:lnTo>
                    <a:pt x="441" y="3180"/>
                  </a:lnTo>
                  <a:lnTo>
                    <a:pt x="441" y="1848"/>
                  </a:lnTo>
                  <a:lnTo>
                    <a:pt x="7255" y="1848"/>
                  </a:lnTo>
                  <a:cubicBezTo>
                    <a:pt x="7261" y="1849"/>
                    <a:pt x="7267" y="1849"/>
                    <a:pt x="7273" y="1849"/>
                  </a:cubicBezTo>
                  <a:cubicBezTo>
                    <a:pt x="7553" y="1849"/>
                    <a:pt x="7551" y="1416"/>
                    <a:pt x="7269" y="1416"/>
                  </a:cubicBezTo>
                  <a:cubicBezTo>
                    <a:pt x="7264" y="1416"/>
                    <a:pt x="7260" y="1416"/>
                    <a:pt x="7255" y="1417"/>
                  </a:cubicBezTo>
                  <a:lnTo>
                    <a:pt x="4285" y="1417"/>
                  </a:lnTo>
                  <a:lnTo>
                    <a:pt x="4118" y="307"/>
                  </a:lnTo>
                  <a:cubicBezTo>
                    <a:pt x="4094" y="131"/>
                    <a:pt x="3941" y="1"/>
                    <a:pt x="37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7190593" y="2425155"/>
              <a:ext cx="300846" cy="10798"/>
            </a:xfrm>
            <a:custGeom>
              <a:rect b="b" l="l" r="r" t="t"/>
              <a:pathLst>
                <a:path extrusionOk="0" h="433" w="12064">
                  <a:moveTo>
                    <a:pt x="11780" y="0"/>
                  </a:moveTo>
                  <a:cubicBezTo>
                    <a:pt x="11775" y="0"/>
                    <a:pt x="11769" y="0"/>
                    <a:pt x="11763" y="1"/>
                  </a:cubicBezTo>
                  <a:lnTo>
                    <a:pt x="219" y="1"/>
                  </a:lnTo>
                  <a:cubicBezTo>
                    <a:pt x="98" y="1"/>
                    <a:pt x="1" y="98"/>
                    <a:pt x="1" y="219"/>
                  </a:cubicBezTo>
                  <a:cubicBezTo>
                    <a:pt x="1" y="335"/>
                    <a:pt x="98" y="432"/>
                    <a:pt x="219" y="432"/>
                  </a:cubicBezTo>
                  <a:lnTo>
                    <a:pt x="11763" y="432"/>
                  </a:lnTo>
                  <a:cubicBezTo>
                    <a:pt x="11769" y="433"/>
                    <a:pt x="11775" y="433"/>
                    <a:pt x="11780" y="433"/>
                  </a:cubicBezTo>
                  <a:cubicBezTo>
                    <a:pt x="12064" y="433"/>
                    <a:pt x="12064" y="0"/>
                    <a:pt x="117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7496875" y="2423309"/>
              <a:ext cx="16933" cy="14514"/>
            </a:xfrm>
            <a:custGeom>
              <a:rect b="b" l="l" r="r" t="t"/>
              <a:pathLst>
                <a:path extrusionOk="0" h="582" w="679">
                  <a:moveTo>
                    <a:pt x="391" y="0"/>
                  </a:moveTo>
                  <a:cubicBezTo>
                    <a:pt x="131" y="0"/>
                    <a:pt x="1" y="311"/>
                    <a:pt x="182" y="497"/>
                  </a:cubicBezTo>
                  <a:cubicBezTo>
                    <a:pt x="242" y="555"/>
                    <a:pt x="314" y="581"/>
                    <a:pt x="386" y="581"/>
                  </a:cubicBezTo>
                  <a:cubicBezTo>
                    <a:pt x="536" y="581"/>
                    <a:pt x="679" y="466"/>
                    <a:pt x="679" y="293"/>
                  </a:cubicBezTo>
                  <a:cubicBezTo>
                    <a:pt x="679" y="130"/>
                    <a:pt x="549" y="0"/>
                    <a:pt x="3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7417125" y="2629916"/>
              <a:ext cx="70224" cy="61546"/>
            </a:xfrm>
            <a:custGeom>
              <a:rect b="b" l="l" r="r" t="t"/>
              <a:pathLst>
                <a:path extrusionOk="0" h="2468" w="2816">
                  <a:moveTo>
                    <a:pt x="2503" y="0"/>
                  </a:moveTo>
                  <a:cubicBezTo>
                    <a:pt x="2444" y="0"/>
                    <a:pt x="2383" y="27"/>
                    <a:pt x="2335" y="94"/>
                  </a:cubicBezTo>
                  <a:lnTo>
                    <a:pt x="799" y="1988"/>
                  </a:lnTo>
                  <a:lnTo>
                    <a:pt x="418" y="1486"/>
                  </a:lnTo>
                  <a:cubicBezTo>
                    <a:pt x="378" y="1429"/>
                    <a:pt x="313" y="1399"/>
                    <a:pt x="247" y="1399"/>
                  </a:cubicBezTo>
                  <a:cubicBezTo>
                    <a:pt x="201" y="1399"/>
                    <a:pt x="155" y="1414"/>
                    <a:pt x="117" y="1445"/>
                  </a:cubicBezTo>
                  <a:cubicBezTo>
                    <a:pt x="19" y="1514"/>
                    <a:pt x="1" y="1653"/>
                    <a:pt x="75" y="1746"/>
                  </a:cubicBezTo>
                  <a:lnTo>
                    <a:pt x="507" y="2322"/>
                  </a:lnTo>
                  <a:cubicBezTo>
                    <a:pt x="580" y="2419"/>
                    <a:pt x="688" y="2468"/>
                    <a:pt x="796" y="2468"/>
                  </a:cubicBezTo>
                  <a:cubicBezTo>
                    <a:pt x="900" y="2468"/>
                    <a:pt x="1005" y="2422"/>
                    <a:pt x="1078" y="2331"/>
                  </a:cubicBezTo>
                  <a:lnTo>
                    <a:pt x="2670" y="363"/>
                  </a:lnTo>
                  <a:cubicBezTo>
                    <a:pt x="2816" y="200"/>
                    <a:pt x="2664" y="0"/>
                    <a:pt x="25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 name="Google Shape;2308;p56"/>
          <p:cNvGrpSpPr/>
          <p:nvPr/>
        </p:nvGrpSpPr>
        <p:grpSpPr>
          <a:xfrm>
            <a:off x="3481688" y="2927196"/>
            <a:ext cx="368352" cy="366382"/>
            <a:chOff x="3481688" y="2927196"/>
            <a:chExt cx="368352" cy="366382"/>
          </a:xfrm>
        </p:grpSpPr>
        <p:sp>
          <p:nvSpPr>
            <p:cNvPr id="2309" name="Google Shape;2309;p56"/>
            <p:cNvSpPr/>
            <p:nvPr/>
          </p:nvSpPr>
          <p:spPr>
            <a:xfrm>
              <a:off x="3481688" y="2927196"/>
              <a:ext cx="368352" cy="366382"/>
            </a:xfrm>
            <a:custGeom>
              <a:rect b="b" l="l" r="r" t="t"/>
              <a:pathLst>
                <a:path extrusionOk="0" h="14692" w="14771">
                  <a:moveTo>
                    <a:pt x="11620" y="436"/>
                  </a:moveTo>
                  <a:cubicBezTo>
                    <a:pt x="11640" y="436"/>
                    <a:pt x="11660" y="441"/>
                    <a:pt x="11679" y="450"/>
                  </a:cubicBezTo>
                  <a:cubicBezTo>
                    <a:pt x="12556" y="863"/>
                    <a:pt x="13109" y="2581"/>
                    <a:pt x="13062" y="3565"/>
                  </a:cubicBezTo>
                  <a:cubicBezTo>
                    <a:pt x="13013" y="3561"/>
                    <a:pt x="12963" y="3560"/>
                    <a:pt x="12914" y="3560"/>
                  </a:cubicBezTo>
                  <a:cubicBezTo>
                    <a:pt x="11672" y="3560"/>
                    <a:pt x="10544" y="4658"/>
                    <a:pt x="9771" y="5640"/>
                  </a:cubicBezTo>
                  <a:cubicBezTo>
                    <a:pt x="9313" y="5208"/>
                    <a:pt x="8707" y="4969"/>
                    <a:pt x="8077" y="4969"/>
                  </a:cubicBezTo>
                  <a:cubicBezTo>
                    <a:pt x="8037" y="4969"/>
                    <a:pt x="7997" y="4969"/>
                    <a:pt x="7956" y="4971"/>
                  </a:cubicBezTo>
                  <a:lnTo>
                    <a:pt x="11540" y="469"/>
                  </a:lnTo>
                  <a:cubicBezTo>
                    <a:pt x="11562" y="447"/>
                    <a:pt x="11591" y="436"/>
                    <a:pt x="11620" y="436"/>
                  </a:cubicBezTo>
                  <a:close/>
                  <a:moveTo>
                    <a:pt x="11080" y="4860"/>
                  </a:moveTo>
                  <a:lnTo>
                    <a:pt x="11220" y="7005"/>
                  </a:lnTo>
                  <a:cubicBezTo>
                    <a:pt x="10533" y="6642"/>
                    <a:pt x="10519" y="6610"/>
                    <a:pt x="10389" y="6587"/>
                  </a:cubicBezTo>
                  <a:cubicBezTo>
                    <a:pt x="10310" y="6369"/>
                    <a:pt x="10198" y="6160"/>
                    <a:pt x="10064" y="5974"/>
                  </a:cubicBezTo>
                  <a:cubicBezTo>
                    <a:pt x="10365" y="5575"/>
                    <a:pt x="10704" y="5199"/>
                    <a:pt x="11080" y="4860"/>
                  </a:cubicBezTo>
                  <a:close/>
                  <a:moveTo>
                    <a:pt x="7988" y="5398"/>
                  </a:moveTo>
                  <a:cubicBezTo>
                    <a:pt x="8380" y="5398"/>
                    <a:pt x="8977" y="5458"/>
                    <a:pt x="9507" y="5988"/>
                  </a:cubicBezTo>
                  <a:cubicBezTo>
                    <a:pt x="9121" y="6522"/>
                    <a:pt x="8773" y="7079"/>
                    <a:pt x="8472" y="7659"/>
                  </a:cubicBezTo>
                  <a:cubicBezTo>
                    <a:pt x="7966" y="8546"/>
                    <a:pt x="7023" y="9093"/>
                    <a:pt x="6002" y="9098"/>
                  </a:cubicBezTo>
                  <a:lnTo>
                    <a:pt x="4865" y="9098"/>
                  </a:lnTo>
                  <a:cubicBezTo>
                    <a:pt x="4874" y="8977"/>
                    <a:pt x="4879" y="8857"/>
                    <a:pt x="4874" y="8736"/>
                  </a:cubicBezTo>
                  <a:cubicBezTo>
                    <a:pt x="4865" y="8600"/>
                    <a:pt x="4763" y="8534"/>
                    <a:pt x="4661" y="8534"/>
                  </a:cubicBezTo>
                  <a:cubicBezTo>
                    <a:pt x="4553" y="8534"/>
                    <a:pt x="4445" y="8607"/>
                    <a:pt x="4443" y="8750"/>
                  </a:cubicBezTo>
                  <a:cubicBezTo>
                    <a:pt x="4443" y="8866"/>
                    <a:pt x="4438" y="8982"/>
                    <a:pt x="4429" y="9098"/>
                  </a:cubicBezTo>
                  <a:lnTo>
                    <a:pt x="2748" y="9098"/>
                  </a:lnTo>
                  <a:cubicBezTo>
                    <a:pt x="2920" y="7882"/>
                    <a:pt x="3519" y="7121"/>
                    <a:pt x="3825" y="6800"/>
                  </a:cubicBezTo>
                  <a:cubicBezTo>
                    <a:pt x="4034" y="7158"/>
                    <a:pt x="4201" y="7543"/>
                    <a:pt x="4317" y="7947"/>
                  </a:cubicBezTo>
                  <a:cubicBezTo>
                    <a:pt x="4351" y="8050"/>
                    <a:pt x="4433" y="8096"/>
                    <a:pt x="4517" y="8096"/>
                  </a:cubicBezTo>
                  <a:cubicBezTo>
                    <a:pt x="4643" y="8096"/>
                    <a:pt x="4771" y="7993"/>
                    <a:pt x="4735" y="7831"/>
                  </a:cubicBezTo>
                  <a:cubicBezTo>
                    <a:pt x="4665" y="7585"/>
                    <a:pt x="4577" y="7343"/>
                    <a:pt x="4470" y="7111"/>
                  </a:cubicBezTo>
                  <a:lnTo>
                    <a:pt x="4470" y="7111"/>
                  </a:lnTo>
                  <a:cubicBezTo>
                    <a:pt x="4731" y="7245"/>
                    <a:pt x="5007" y="7304"/>
                    <a:pt x="5273" y="7304"/>
                  </a:cubicBezTo>
                  <a:cubicBezTo>
                    <a:pt x="5790" y="7304"/>
                    <a:pt x="6272" y="7082"/>
                    <a:pt x="6536" y="6754"/>
                  </a:cubicBezTo>
                  <a:lnTo>
                    <a:pt x="7613" y="5398"/>
                  </a:lnTo>
                  <a:cubicBezTo>
                    <a:pt x="7636" y="5402"/>
                    <a:pt x="7666" y="5403"/>
                    <a:pt x="7702" y="5403"/>
                  </a:cubicBezTo>
                  <a:cubicBezTo>
                    <a:pt x="7775" y="5403"/>
                    <a:pt x="7873" y="5398"/>
                    <a:pt x="7988" y="5398"/>
                  </a:cubicBezTo>
                  <a:close/>
                  <a:moveTo>
                    <a:pt x="10314" y="7017"/>
                  </a:moveTo>
                  <a:cubicBezTo>
                    <a:pt x="10319" y="7017"/>
                    <a:pt x="10324" y="7018"/>
                    <a:pt x="10328" y="7018"/>
                  </a:cubicBezTo>
                  <a:lnTo>
                    <a:pt x="12710" y="8281"/>
                  </a:lnTo>
                  <a:lnTo>
                    <a:pt x="14274" y="13053"/>
                  </a:lnTo>
                  <a:lnTo>
                    <a:pt x="10649" y="14250"/>
                  </a:lnTo>
                  <a:lnTo>
                    <a:pt x="9084" y="9474"/>
                  </a:lnTo>
                  <a:lnTo>
                    <a:pt x="10249" y="7046"/>
                  </a:lnTo>
                  <a:cubicBezTo>
                    <a:pt x="10265" y="7027"/>
                    <a:pt x="10290" y="7017"/>
                    <a:pt x="10314" y="7017"/>
                  </a:cubicBezTo>
                  <a:close/>
                  <a:moveTo>
                    <a:pt x="11623" y="0"/>
                  </a:moveTo>
                  <a:cubicBezTo>
                    <a:pt x="11469" y="0"/>
                    <a:pt x="11318" y="65"/>
                    <a:pt x="11210" y="186"/>
                  </a:cubicBezTo>
                  <a:lnTo>
                    <a:pt x="6202" y="6480"/>
                  </a:lnTo>
                  <a:cubicBezTo>
                    <a:pt x="5931" y="6768"/>
                    <a:pt x="5616" y="6871"/>
                    <a:pt x="5233" y="6871"/>
                  </a:cubicBezTo>
                  <a:cubicBezTo>
                    <a:pt x="5208" y="6871"/>
                    <a:pt x="5183" y="6871"/>
                    <a:pt x="5157" y="6870"/>
                  </a:cubicBezTo>
                  <a:cubicBezTo>
                    <a:pt x="4846" y="6842"/>
                    <a:pt x="4559" y="6707"/>
                    <a:pt x="4340" y="6485"/>
                  </a:cubicBezTo>
                  <a:cubicBezTo>
                    <a:pt x="4062" y="6234"/>
                    <a:pt x="3978" y="6192"/>
                    <a:pt x="3454" y="6192"/>
                  </a:cubicBezTo>
                  <a:cubicBezTo>
                    <a:pt x="3421" y="6191"/>
                    <a:pt x="3389" y="6191"/>
                    <a:pt x="3356" y="6191"/>
                  </a:cubicBezTo>
                  <a:cubicBezTo>
                    <a:pt x="2870" y="6191"/>
                    <a:pt x="2389" y="6289"/>
                    <a:pt x="1941" y="6480"/>
                  </a:cubicBezTo>
                  <a:cubicBezTo>
                    <a:pt x="1710" y="6581"/>
                    <a:pt x="1811" y="6897"/>
                    <a:pt x="2018" y="6897"/>
                  </a:cubicBezTo>
                  <a:cubicBezTo>
                    <a:pt x="2049" y="6897"/>
                    <a:pt x="2082" y="6890"/>
                    <a:pt x="2117" y="6875"/>
                  </a:cubicBezTo>
                  <a:cubicBezTo>
                    <a:pt x="2502" y="6711"/>
                    <a:pt x="2916" y="6623"/>
                    <a:pt x="3331" y="6623"/>
                  </a:cubicBezTo>
                  <a:cubicBezTo>
                    <a:pt x="3352" y="6623"/>
                    <a:pt x="3373" y="6623"/>
                    <a:pt x="3393" y="6624"/>
                  </a:cubicBezTo>
                  <a:cubicBezTo>
                    <a:pt x="3027" y="7042"/>
                    <a:pt x="2470" y="7863"/>
                    <a:pt x="2307" y="9103"/>
                  </a:cubicBezTo>
                  <a:lnTo>
                    <a:pt x="1467" y="9103"/>
                  </a:lnTo>
                  <a:cubicBezTo>
                    <a:pt x="896" y="9103"/>
                    <a:pt x="553" y="8481"/>
                    <a:pt x="850" y="7998"/>
                  </a:cubicBezTo>
                  <a:cubicBezTo>
                    <a:pt x="1012" y="7738"/>
                    <a:pt x="1212" y="7506"/>
                    <a:pt x="1439" y="7302"/>
                  </a:cubicBezTo>
                  <a:cubicBezTo>
                    <a:pt x="1598" y="7150"/>
                    <a:pt x="1464" y="6926"/>
                    <a:pt x="1292" y="6926"/>
                  </a:cubicBezTo>
                  <a:cubicBezTo>
                    <a:pt x="1248" y="6926"/>
                    <a:pt x="1201" y="6941"/>
                    <a:pt x="1156" y="6977"/>
                  </a:cubicBezTo>
                  <a:cubicBezTo>
                    <a:pt x="896" y="7204"/>
                    <a:pt x="669" y="7469"/>
                    <a:pt x="483" y="7766"/>
                  </a:cubicBezTo>
                  <a:cubicBezTo>
                    <a:pt x="0" y="8527"/>
                    <a:pt x="553" y="9534"/>
                    <a:pt x="1467" y="9534"/>
                  </a:cubicBezTo>
                  <a:lnTo>
                    <a:pt x="6002" y="9534"/>
                  </a:lnTo>
                  <a:cubicBezTo>
                    <a:pt x="7181" y="9530"/>
                    <a:pt x="8267" y="8894"/>
                    <a:pt x="8852" y="7873"/>
                  </a:cubicBezTo>
                  <a:cubicBezTo>
                    <a:pt x="9131" y="7339"/>
                    <a:pt x="9442" y="6828"/>
                    <a:pt x="9790" y="6341"/>
                  </a:cubicBezTo>
                  <a:cubicBezTo>
                    <a:pt x="9864" y="6457"/>
                    <a:pt x="9924" y="6577"/>
                    <a:pt x="9971" y="6707"/>
                  </a:cubicBezTo>
                  <a:cubicBezTo>
                    <a:pt x="9832" y="6823"/>
                    <a:pt x="9924" y="6745"/>
                    <a:pt x="8667" y="9330"/>
                  </a:cubicBezTo>
                  <a:cubicBezTo>
                    <a:pt x="8634" y="9400"/>
                    <a:pt x="8625" y="9483"/>
                    <a:pt x="8653" y="9562"/>
                  </a:cubicBezTo>
                  <a:lnTo>
                    <a:pt x="10259" y="14450"/>
                  </a:lnTo>
                  <a:cubicBezTo>
                    <a:pt x="10309" y="14601"/>
                    <a:pt x="10452" y="14691"/>
                    <a:pt x="10613" y="14691"/>
                  </a:cubicBezTo>
                  <a:cubicBezTo>
                    <a:pt x="10660" y="14691"/>
                    <a:pt x="10708" y="14684"/>
                    <a:pt x="10755" y="14668"/>
                  </a:cubicBezTo>
                  <a:lnTo>
                    <a:pt x="14436" y="13461"/>
                  </a:lnTo>
                  <a:cubicBezTo>
                    <a:pt x="14655" y="13387"/>
                    <a:pt x="14771" y="13178"/>
                    <a:pt x="14710" y="12983"/>
                  </a:cubicBezTo>
                  <a:lnTo>
                    <a:pt x="13104" y="8100"/>
                  </a:lnTo>
                  <a:cubicBezTo>
                    <a:pt x="13048" y="7942"/>
                    <a:pt x="12914" y="7910"/>
                    <a:pt x="12877" y="7882"/>
                  </a:cubicBezTo>
                  <a:lnTo>
                    <a:pt x="13188" y="5761"/>
                  </a:lnTo>
                  <a:cubicBezTo>
                    <a:pt x="13213" y="5604"/>
                    <a:pt x="13092" y="5514"/>
                    <a:pt x="12972" y="5514"/>
                  </a:cubicBezTo>
                  <a:cubicBezTo>
                    <a:pt x="12875" y="5514"/>
                    <a:pt x="12779" y="5572"/>
                    <a:pt x="12761" y="5700"/>
                  </a:cubicBezTo>
                  <a:lnTo>
                    <a:pt x="12468" y="7664"/>
                  </a:lnTo>
                  <a:lnTo>
                    <a:pt x="11674" y="7241"/>
                  </a:lnTo>
                  <a:cubicBezTo>
                    <a:pt x="11661" y="7056"/>
                    <a:pt x="11503" y="4730"/>
                    <a:pt x="11493" y="4530"/>
                  </a:cubicBezTo>
                  <a:cubicBezTo>
                    <a:pt x="11912" y="4229"/>
                    <a:pt x="12401" y="3994"/>
                    <a:pt x="12917" y="3994"/>
                  </a:cubicBezTo>
                  <a:cubicBezTo>
                    <a:pt x="12950" y="3994"/>
                    <a:pt x="12983" y="3995"/>
                    <a:pt x="13016" y="3997"/>
                  </a:cubicBezTo>
                  <a:lnTo>
                    <a:pt x="12891" y="4841"/>
                  </a:lnTo>
                  <a:cubicBezTo>
                    <a:pt x="12875" y="4994"/>
                    <a:pt x="12992" y="5080"/>
                    <a:pt x="13108" y="5080"/>
                  </a:cubicBezTo>
                  <a:cubicBezTo>
                    <a:pt x="13201" y="5080"/>
                    <a:pt x="13293" y="5026"/>
                    <a:pt x="13318" y="4906"/>
                  </a:cubicBezTo>
                  <a:cubicBezTo>
                    <a:pt x="13387" y="4424"/>
                    <a:pt x="13503" y="3848"/>
                    <a:pt x="13503" y="3440"/>
                  </a:cubicBezTo>
                  <a:cubicBezTo>
                    <a:pt x="13503" y="2200"/>
                    <a:pt x="12830" y="506"/>
                    <a:pt x="11860" y="56"/>
                  </a:cubicBezTo>
                  <a:lnTo>
                    <a:pt x="11851" y="51"/>
                  </a:lnTo>
                  <a:cubicBezTo>
                    <a:pt x="11778" y="17"/>
                    <a:pt x="11700" y="0"/>
                    <a:pt x="116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3724879" y="3170262"/>
              <a:ext cx="37755" cy="40000"/>
            </a:xfrm>
            <a:custGeom>
              <a:rect b="b" l="l" r="r" t="t"/>
              <a:pathLst>
                <a:path extrusionOk="0" h="1604" w="1514">
                  <a:moveTo>
                    <a:pt x="696" y="352"/>
                  </a:moveTo>
                  <a:cubicBezTo>
                    <a:pt x="768" y="352"/>
                    <a:pt x="823" y="392"/>
                    <a:pt x="850" y="484"/>
                  </a:cubicBezTo>
                  <a:lnTo>
                    <a:pt x="1022" y="1003"/>
                  </a:lnTo>
                  <a:cubicBezTo>
                    <a:pt x="1068" y="1124"/>
                    <a:pt x="1013" y="1198"/>
                    <a:pt x="906" y="1240"/>
                  </a:cubicBezTo>
                  <a:lnTo>
                    <a:pt x="901" y="1240"/>
                  </a:lnTo>
                  <a:cubicBezTo>
                    <a:pt x="871" y="1250"/>
                    <a:pt x="844" y="1255"/>
                    <a:pt x="818" y="1255"/>
                  </a:cubicBezTo>
                  <a:cubicBezTo>
                    <a:pt x="745" y="1255"/>
                    <a:pt x="692" y="1214"/>
                    <a:pt x="665" y="1124"/>
                  </a:cubicBezTo>
                  <a:lnTo>
                    <a:pt x="488" y="600"/>
                  </a:lnTo>
                  <a:cubicBezTo>
                    <a:pt x="451" y="479"/>
                    <a:pt x="497" y="405"/>
                    <a:pt x="609" y="368"/>
                  </a:cubicBezTo>
                  <a:cubicBezTo>
                    <a:pt x="640" y="358"/>
                    <a:pt x="669" y="352"/>
                    <a:pt x="696" y="352"/>
                  </a:cubicBezTo>
                  <a:close/>
                  <a:moveTo>
                    <a:pt x="767" y="1"/>
                  </a:moveTo>
                  <a:cubicBezTo>
                    <a:pt x="685" y="1"/>
                    <a:pt x="597" y="18"/>
                    <a:pt x="507" y="47"/>
                  </a:cubicBezTo>
                  <a:cubicBezTo>
                    <a:pt x="200" y="149"/>
                    <a:pt x="1" y="358"/>
                    <a:pt x="121" y="720"/>
                  </a:cubicBezTo>
                  <a:lnTo>
                    <a:pt x="293" y="1245"/>
                  </a:lnTo>
                  <a:cubicBezTo>
                    <a:pt x="380" y="1504"/>
                    <a:pt x="547" y="1604"/>
                    <a:pt x="751" y="1604"/>
                  </a:cubicBezTo>
                  <a:cubicBezTo>
                    <a:pt x="832" y="1604"/>
                    <a:pt x="918" y="1588"/>
                    <a:pt x="1008" y="1560"/>
                  </a:cubicBezTo>
                  <a:cubicBezTo>
                    <a:pt x="1319" y="1458"/>
                    <a:pt x="1514" y="1245"/>
                    <a:pt x="1393" y="883"/>
                  </a:cubicBezTo>
                  <a:lnTo>
                    <a:pt x="1222" y="358"/>
                  </a:lnTo>
                  <a:cubicBezTo>
                    <a:pt x="1136" y="101"/>
                    <a:pt x="968" y="1"/>
                    <a:pt x="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3758694" y="3155275"/>
              <a:ext cx="21945" cy="86433"/>
            </a:xfrm>
            <a:custGeom>
              <a:rect b="b" l="l" r="r" t="t"/>
              <a:pathLst>
                <a:path extrusionOk="0" h="3466" w="880">
                  <a:moveTo>
                    <a:pt x="651" y="0"/>
                  </a:moveTo>
                  <a:cubicBezTo>
                    <a:pt x="626" y="0"/>
                    <a:pt x="601" y="4"/>
                    <a:pt x="576" y="12"/>
                  </a:cubicBezTo>
                  <a:cubicBezTo>
                    <a:pt x="506" y="31"/>
                    <a:pt x="460" y="87"/>
                    <a:pt x="450" y="156"/>
                  </a:cubicBezTo>
                  <a:cubicBezTo>
                    <a:pt x="0" y="3466"/>
                    <a:pt x="19" y="3248"/>
                    <a:pt x="37" y="3299"/>
                  </a:cubicBezTo>
                  <a:cubicBezTo>
                    <a:pt x="70" y="3383"/>
                    <a:pt x="150" y="3436"/>
                    <a:pt x="236" y="3436"/>
                  </a:cubicBezTo>
                  <a:cubicBezTo>
                    <a:pt x="260" y="3436"/>
                    <a:pt x="283" y="3432"/>
                    <a:pt x="307" y="3424"/>
                  </a:cubicBezTo>
                  <a:cubicBezTo>
                    <a:pt x="376" y="3405"/>
                    <a:pt x="427" y="3350"/>
                    <a:pt x="441" y="3280"/>
                  </a:cubicBezTo>
                  <a:lnTo>
                    <a:pt x="864" y="212"/>
                  </a:lnTo>
                  <a:cubicBezTo>
                    <a:pt x="879" y="99"/>
                    <a:pt x="775" y="0"/>
                    <a:pt x="6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3776624" y="3185923"/>
              <a:ext cx="37755" cy="40050"/>
            </a:xfrm>
            <a:custGeom>
              <a:rect b="b" l="l" r="r" t="t"/>
              <a:pathLst>
                <a:path extrusionOk="0" h="1606" w="1514">
                  <a:moveTo>
                    <a:pt x="688" y="354"/>
                  </a:moveTo>
                  <a:cubicBezTo>
                    <a:pt x="762" y="354"/>
                    <a:pt x="819" y="392"/>
                    <a:pt x="850" y="482"/>
                  </a:cubicBezTo>
                  <a:lnTo>
                    <a:pt x="1022" y="1007"/>
                  </a:lnTo>
                  <a:cubicBezTo>
                    <a:pt x="1064" y="1123"/>
                    <a:pt x="1013" y="1202"/>
                    <a:pt x="897" y="1239"/>
                  </a:cubicBezTo>
                  <a:cubicBezTo>
                    <a:pt x="867" y="1248"/>
                    <a:pt x="839" y="1253"/>
                    <a:pt x="814" y="1253"/>
                  </a:cubicBezTo>
                  <a:cubicBezTo>
                    <a:pt x="742" y="1253"/>
                    <a:pt x="691" y="1212"/>
                    <a:pt x="660" y="1123"/>
                  </a:cubicBezTo>
                  <a:lnTo>
                    <a:pt x="488" y="598"/>
                  </a:lnTo>
                  <a:cubicBezTo>
                    <a:pt x="446" y="478"/>
                    <a:pt x="493" y="403"/>
                    <a:pt x="609" y="366"/>
                  </a:cubicBezTo>
                  <a:cubicBezTo>
                    <a:pt x="637" y="358"/>
                    <a:pt x="663" y="354"/>
                    <a:pt x="688" y="354"/>
                  </a:cubicBezTo>
                  <a:close/>
                  <a:moveTo>
                    <a:pt x="761" y="0"/>
                  </a:moveTo>
                  <a:cubicBezTo>
                    <a:pt x="680" y="0"/>
                    <a:pt x="594" y="17"/>
                    <a:pt x="507" y="46"/>
                  </a:cubicBezTo>
                  <a:cubicBezTo>
                    <a:pt x="200" y="148"/>
                    <a:pt x="1" y="362"/>
                    <a:pt x="117" y="724"/>
                  </a:cubicBezTo>
                  <a:lnTo>
                    <a:pt x="293" y="1243"/>
                  </a:lnTo>
                  <a:cubicBezTo>
                    <a:pt x="379" y="1504"/>
                    <a:pt x="544" y="1605"/>
                    <a:pt x="745" y="1605"/>
                  </a:cubicBezTo>
                  <a:cubicBezTo>
                    <a:pt x="826" y="1605"/>
                    <a:pt x="913" y="1589"/>
                    <a:pt x="1003" y="1559"/>
                  </a:cubicBezTo>
                  <a:cubicBezTo>
                    <a:pt x="1319" y="1457"/>
                    <a:pt x="1514" y="1248"/>
                    <a:pt x="1393" y="881"/>
                  </a:cubicBezTo>
                  <a:lnTo>
                    <a:pt x="1217" y="362"/>
                  </a:lnTo>
                  <a:cubicBezTo>
                    <a:pt x="1134" y="103"/>
                    <a:pt x="963" y="0"/>
                    <a:pt x="7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56"/>
          <p:cNvGrpSpPr/>
          <p:nvPr/>
        </p:nvGrpSpPr>
        <p:grpSpPr>
          <a:xfrm>
            <a:off x="1028611" y="1839024"/>
            <a:ext cx="366382" cy="321893"/>
            <a:chOff x="1028611" y="1839024"/>
            <a:chExt cx="366382" cy="321893"/>
          </a:xfrm>
        </p:grpSpPr>
        <p:sp>
          <p:nvSpPr>
            <p:cNvPr id="2314" name="Google Shape;2314;p56"/>
            <p:cNvSpPr/>
            <p:nvPr/>
          </p:nvSpPr>
          <p:spPr>
            <a:xfrm>
              <a:off x="1058586" y="1979397"/>
              <a:ext cx="39725" cy="63017"/>
            </a:xfrm>
            <a:custGeom>
              <a:rect b="b" l="l" r="r" t="t"/>
              <a:pathLst>
                <a:path extrusionOk="0" h="2527" w="1593">
                  <a:moveTo>
                    <a:pt x="882" y="0"/>
                  </a:moveTo>
                  <a:cubicBezTo>
                    <a:pt x="492" y="0"/>
                    <a:pt x="61" y="172"/>
                    <a:pt x="61" y="678"/>
                  </a:cubicBezTo>
                  <a:cubicBezTo>
                    <a:pt x="61" y="1481"/>
                    <a:pt x="1147" y="1328"/>
                    <a:pt x="1147" y="1834"/>
                  </a:cubicBezTo>
                  <a:cubicBezTo>
                    <a:pt x="1151" y="2033"/>
                    <a:pt x="975" y="2131"/>
                    <a:pt x="771" y="2131"/>
                  </a:cubicBezTo>
                  <a:cubicBezTo>
                    <a:pt x="423" y="2131"/>
                    <a:pt x="334" y="1866"/>
                    <a:pt x="195" y="1866"/>
                  </a:cubicBezTo>
                  <a:cubicBezTo>
                    <a:pt x="88" y="1866"/>
                    <a:pt x="0" y="2010"/>
                    <a:pt x="0" y="2103"/>
                  </a:cubicBezTo>
                  <a:cubicBezTo>
                    <a:pt x="0" y="2339"/>
                    <a:pt x="389" y="2526"/>
                    <a:pt x="782" y="2526"/>
                  </a:cubicBezTo>
                  <a:cubicBezTo>
                    <a:pt x="1185" y="2526"/>
                    <a:pt x="1592" y="2330"/>
                    <a:pt x="1592" y="1787"/>
                  </a:cubicBezTo>
                  <a:cubicBezTo>
                    <a:pt x="1592" y="910"/>
                    <a:pt x="502" y="1058"/>
                    <a:pt x="502" y="636"/>
                  </a:cubicBezTo>
                  <a:cubicBezTo>
                    <a:pt x="502" y="474"/>
                    <a:pt x="641" y="376"/>
                    <a:pt x="887" y="376"/>
                  </a:cubicBezTo>
                  <a:cubicBezTo>
                    <a:pt x="1170" y="376"/>
                    <a:pt x="1249" y="501"/>
                    <a:pt x="1356" y="501"/>
                  </a:cubicBezTo>
                  <a:cubicBezTo>
                    <a:pt x="1476" y="501"/>
                    <a:pt x="1527" y="348"/>
                    <a:pt x="1527" y="269"/>
                  </a:cubicBezTo>
                  <a:cubicBezTo>
                    <a:pt x="1527" y="46"/>
                    <a:pt x="1086" y="0"/>
                    <a:pt x="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028611" y="1839024"/>
              <a:ext cx="366382" cy="321893"/>
            </a:xfrm>
            <a:custGeom>
              <a:rect b="b" l="l" r="r" t="t"/>
              <a:pathLst>
                <a:path extrusionOk="0" h="12908" w="14692">
                  <a:moveTo>
                    <a:pt x="9126" y="4809"/>
                  </a:moveTo>
                  <a:cubicBezTo>
                    <a:pt x="9130" y="4809"/>
                    <a:pt x="9135" y="4810"/>
                    <a:pt x="9140" y="4812"/>
                  </a:cubicBezTo>
                  <a:lnTo>
                    <a:pt x="10690" y="6427"/>
                  </a:lnTo>
                  <a:lnTo>
                    <a:pt x="10695" y="10591"/>
                  </a:lnTo>
                  <a:lnTo>
                    <a:pt x="7562" y="10591"/>
                  </a:lnTo>
                  <a:lnTo>
                    <a:pt x="7562" y="6427"/>
                  </a:lnTo>
                  <a:lnTo>
                    <a:pt x="9112" y="4812"/>
                  </a:lnTo>
                  <a:cubicBezTo>
                    <a:pt x="9117" y="4810"/>
                    <a:pt x="9121" y="4809"/>
                    <a:pt x="9126" y="4809"/>
                  </a:cubicBezTo>
                  <a:close/>
                  <a:moveTo>
                    <a:pt x="1998" y="1"/>
                  </a:moveTo>
                  <a:cubicBezTo>
                    <a:pt x="1890" y="1"/>
                    <a:pt x="1782" y="73"/>
                    <a:pt x="1782" y="217"/>
                  </a:cubicBezTo>
                  <a:lnTo>
                    <a:pt x="1782" y="3039"/>
                  </a:lnTo>
                  <a:cubicBezTo>
                    <a:pt x="1666" y="3099"/>
                    <a:pt x="1736" y="3071"/>
                    <a:pt x="84" y="4780"/>
                  </a:cubicBezTo>
                  <a:cubicBezTo>
                    <a:pt x="28" y="4835"/>
                    <a:pt x="0" y="4910"/>
                    <a:pt x="0" y="4984"/>
                  </a:cubicBezTo>
                  <a:lnTo>
                    <a:pt x="0" y="9296"/>
                  </a:lnTo>
                  <a:cubicBezTo>
                    <a:pt x="9" y="9493"/>
                    <a:pt x="171" y="9640"/>
                    <a:pt x="367" y="9640"/>
                  </a:cubicBezTo>
                  <a:cubicBezTo>
                    <a:pt x="370" y="9640"/>
                    <a:pt x="373" y="9640"/>
                    <a:pt x="376" y="9640"/>
                  </a:cubicBezTo>
                  <a:lnTo>
                    <a:pt x="3565" y="9640"/>
                  </a:lnTo>
                  <a:lnTo>
                    <a:pt x="3565" y="12569"/>
                  </a:lnTo>
                  <a:cubicBezTo>
                    <a:pt x="3574" y="12758"/>
                    <a:pt x="3732" y="12908"/>
                    <a:pt x="3924" y="12908"/>
                  </a:cubicBezTo>
                  <a:cubicBezTo>
                    <a:pt x="3929" y="12908"/>
                    <a:pt x="3935" y="12908"/>
                    <a:pt x="3941" y="12907"/>
                  </a:cubicBezTo>
                  <a:lnTo>
                    <a:pt x="5988" y="12907"/>
                  </a:lnTo>
                  <a:cubicBezTo>
                    <a:pt x="6276" y="12907"/>
                    <a:pt x="6276" y="12476"/>
                    <a:pt x="5988" y="12476"/>
                  </a:cubicBezTo>
                  <a:lnTo>
                    <a:pt x="3997" y="12476"/>
                  </a:lnTo>
                  <a:lnTo>
                    <a:pt x="3997" y="8312"/>
                  </a:lnTo>
                  <a:lnTo>
                    <a:pt x="5552" y="6692"/>
                  </a:lnTo>
                  <a:lnTo>
                    <a:pt x="5575" y="6692"/>
                  </a:lnTo>
                  <a:lnTo>
                    <a:pt x="7130" y="8312"/>
                  </a:lnTo>
                  <a:lnTo>
                    <a:pt x="7130" y="12476"/>
                  </a:lnTo>
                  <a:lnTo>
                    <a:pt x="6851" y="12476"/>
                  </a:lnTo>
                  <a:cubicBezTo>
                    <a:pt x="6564" y="12476"/>
                    <a:pt x="6564" y="12907"/>
                    <a:pt x="6851" y="12907"/>
                  </a:cubicBezTo>
                  <a:lnTo>
                    <a:pt x="7190" y="12907"/>
                  </a:lnTo>
                  <a:cubicBezTo>
                    <a:pt x="7196" y="12908"/>
                    <a:pt x="7201" y="12908"/>
                    <a:pt x="7207" y="12908"/>
                  </a:cubicBezTo>
                  <a:cubicBezTo>
                    <a:pt x="7395" y="12908"/>
                    <a:pt x="7552" y="12758"/>
                    <a:pt x="7562" y="12569"/>
                  </a:cubicBezTo>
                  <a:lnTo>
                    <a:pt x="7562" y="11027"/>
                  </a:lnTo>
                  <a:lnTo>
                    <a:pt x="10755" y="11027"/>
                  </a:lnTo>
                  <a:cubicBezTo>
                    <a:pt x="10758" y="11028"/>
                    <a:pt x="10761" y="11028"/>
                    <a:pt x="10764" y="11028"/>
                  </a:cubicBezTo>
                  <a:cubicBezTo>
                    <a:pt x="10955" y="11028"/>
                    <a:pt x="11117" y="10876"/>
                    <a:pt x="11126" y="10684"/>
                  </a:cubicBezTo>
                  <a:lnTo>
                    <a:pt x="11126" y="10053"/>
                  </a:lnTo>
                  <a:lnTo>
                    <a:pt x="14320" y="10053"/>
                  </a:lnTo>
                  <a:cubicBezTo>
                    <a:pt x="14326" y="10053"/>
                    <a:pt x="14331" y="10053"/>
                    <a:pt x="14337" y="10053"/>
                  </a:cubicBezTo>
                  <a:cubicBezTo>
                    <a:pt x="14524" y="10053"/>
                    <a:pt x="14682" y="9903"/>
                    <a:pt x="14691" y="9709"/>
                  </a:cubicBezTo>
                  <a:lnTo>
                    <a:pt x="14691" y="8539"/>
                  </a:lnTo>
                  <a:cubicBezTo>
                    <a:pt x="14691" y="8396"/>
                    <a:pt x="14583" y="8324"/>
                    <a:pt x="14475" y="8324"/>
                  </a:cubicBezTo>
                  <a:cubicBezTo>
                    <a:pt x="14368" y="8324"/>
                    <a:pt x="14260" y="8396"/>
                    <a:pt x="14260" y="8539"/>
                  </a:cubicBezTo>
                  <a:lnTo>
                    <a:pt x="14260" y="9621"/>
                  </a:lnTo>
                  <a:lnTo>
                    <a:pt x="11126" y="9621"/>
                  </a:lnTo>
                  <a:lnTo>
                    <a:pt x="11126" y="5457"/>
                  </a:lnTo>
                  <a:lnTo>
                    <a:pt x="12677" y="3837"/>
                  </a:lnTo>
                  <a:lnTo>
                    <a:pt x="12705" y="3837"/>
                  </a:lnTo>
                  <a:lnTo>
                    <a:pt x="14260" y="5457"/>
                  </a:lnTo>
                  <a:lnTo>
                    <a:pt x="14260" y="7671"/>
                  </a:lnTo>
                  <a:cubicBezTo>
                    <a:pt x="14255" y="7792"/>
                    <a:pt x="14352" y="7890"/>
                    <a:pt x="14473" y="7890"/>
                  </a:cubicBezTo>
                  <a:cubicBezTo>
                    <a:pt x="14594" y="7890"/>
                    <a:pt x="14691" y="7792"/>
                    <a:pt x="14691" y="7671"/>
                  </a:cubicBezTo>
                  <a:lnTo>
                    <a:pt x="14691" y="5397"/>
                  </a:lnTo>
                  <a:cubicBezTo>
                    <a:pt x="14691" y="5323"/>
                    <a:pt x="14659" y="5248"/>
                    <a:pt x="14608" y="5197"/>
                  </a:cubicBezTo>
                  <a:cubicBezTo>
                    <a:pt x="12946" y="3475"/>
                    <a:pt x="13020" y="3512"/>
                    <a:pt x="12909" y="3457"/>
                  </a:cubicBezTo>
                  <a:lnTo>
                    <a:pt x="12909" y="217"/>
                  </a:lnTo>
                  <a:cubicBezTo>
                    <a:pt x="12909" y="73"/>
                    <a:pt x="12801" y="1"/>
                    <a:pt x="12693" y="1"/>
                  </a:cubicBezTo>
                  <a:cubicBezTo>
                    <a:pt x="12585" y="1"/>
                    <a:pt x="12477" y="73"/>
                    <a:pt x="12477" y="217"/>
                  </a:cubicBezTo>
                  <a:lnTo>
                    <a:pt x="12477" y="3457"/>
                  </a:lnTo>
                  <a:cubicBezTo>
                    <a:pt x="12361" y="3512"/>
                    <a:pt x="12431" y="3480"/>
                    <a:pt x="10778" y="5197"/>
                  </a:cubicBezTo>
                  <a:cubicBezTo>
                    <a:pt x="10723" y="5248"/>
                    <a:pt x="10695" y="5323"/>
                    <a:pt x="10695" y="5397"/>
                  </a:cubicBezTo>
                  <a:lnTo>
                    <a:pt x="10695" y="5805"/>
                  </a:lnTo>
                  <a:cubicBezTo>
                    <a:pt x="9367" y="4436"/>
                    <a:pt x="9451" y="4487"/>
                    <a:pt x="9344" y="4427"/>
                  </a:cubicBezTo>
                  <a:lnTo>
                    <a:pt x="9344" y="217"/>
                  </a:lnTo>
                  <a:cubicBezTo>
                    <a:pt x="9344" y="73"/>
                    <a:pt x="9235" y="1"/>
                    <a:pt x="9126" y="1"/>
                  </a:cubicBezTo>
                  <a:cubicBezTo>
                    <a:pt x="9017" y="1"/>
                    <a:pt x="8908" y="73"/>
                    <a:pt x="8908" y="217"/>
                  </a:cubicBezTo>
                  <a:lnTo>
                    <a:pt x="8908" y="4427"/>
                  </a:lnTo>
                  <a:cubicBezTo>
                    <a:pt x="8796" y="4487"/>
                    <a:pt x="8871" y="4450"/>
                    <a:pt x="7209" y="6168"/>
                  </a:cubicBezTo>
                  <a:cubicBezTo>
                    <a:pt x="7158" y="6223"/>
                    <a:pt x="7125" y="6297"/>
                    <a:pt x="7125" y="6372"/>
                  </a:cubicBezTo>
                  <a:lnTo>
                    <a:pt x="7125" y="7685"/>
                  </a:lnTo>
                  <a:cubicBezTo>
                    <a:pt x="5802" y="6316"/>
                    <a:pt x="5886" y="6367"/>
                    <a:pt x="5779" y="6311"/>
                  </a:cubicBezTo>
                  <a:lnTo>
                    <a:pt x="5779" y="217"/>
                  </a:lnTo>
                  <a:cubicBezTo>
                    <a:pt x="5779" y="73"/>
                    <a:pt x="5670" y="1"/>
                    <a:pt x="5561" y="1"/>
                  </a:cubicBezTo>
                  <a:cubicBezTo>
                    <a:pt x="5452" y="1"/>
                    <a:pt x="5343" y="73"/>
                    <a:pt x="5343" y="217"/>
                  </a:cubicBezTo>
                  <a:lnTo>
                    <a:pt x="5343" y="6311"/>
                  </a:lnTo>
                  <a:cubicBezTo>
                    <a:pt x="5306" y="6330"/>
                    <a:pt x="5268" y="6358"/>
                    <a:pt x="5236" y="6390"/>
                  </a:cubicBezTo>
                  <a:lnTo>
                    <a:pt x="3997" y="7685"/>
                  </a:lnTo>
                  <a:lnTo>
                    <a:pt x="3997" y="6683"/>
                  </a:lnTo>
                  <a:cubicBezTo>
                    <a:pt x="3997" y="6537"/>
                    <a:pt x="3889" y="6463"/>
                    <a:pt x="3781" y="6463"/>
                  </a:cubicBezTo>
                  <a:cubicBezTo>
                    <a:pt x="3673" y="6463"/>
                    <a:pt x="3565" y="6537"/>
                    <a:pt x="3565" y="6683"/>
                  </a:cubicBezTo>
                  <a:lnTo>
                    <a:pt x="3565" y="9203"/>
                  </a:lnTo>
                  <a:lnTo>
                    <a:pt x="432" y="9203"/>
                  </a:lnTo>
                  <a:lnTo>
                    <a:pt x="432" y="5040"/>
                  </a:lnTo>
                  <a:lnTo>
                    <a:pt x="1987" y="3424"/>
                  </a:lnTo>
                  <a:cubicBezTo>
                    <a:pt x="1991" y="3422"/>
                    <a:pt x="1996" y="3421"/>
                    <a:pt x="2001" y="3421"/>
                  </a:cubicBezTo>
                  <a:cubicBezTo>
                    <a:pt x="2005" y="3421"/>
                    <a:pt x="2010" y="3422"/>
                    <a:pt x="2015" y="3424"/>
                  </a:cubicBezTo>
                  <a:lnTo>
                    <a:pt x="3565" y="5040"/>
                  </a:lnTo>
                  <a:lnTo>
                    <a:pt x="3565" y="5815"/>
                  </a:lnTo>
                  <a:cubicBezTo>
                    <a:pt x="3565" y="5959"/>
                    <a:pt x="3673" y="6031"/>
                    <a:pt x="3781" y="6031"/>
                  </a:cubicBezTo>
                  <a:cubicBezTo>
                    <a:pt x="3889" y="6031"/>
                    <a:pt x="3997" y="5959"/>
                    <a:pt x="3997" y="5815"/>
                  </a:cubicBezTo>
                  <a:lnTo>
                    <a:pt x="3997" y="4984"/>
                  </a:lnTo>
                  <a:cubicBezTo>
                    <a:pt x="3997" y="4910"/>
                    <a:pt x="3969" y="4835"/>
                    <a:pt x="3913" y="4780"/>
                  </a:cubicBezTo>
                  <a:cubicBezTo>
                    <a:pt x="2251" y="3058"/>
                    <a:pt x="2326" y="3099"/>
                    <a:pt x="2214" y="3039"/>
                  </a:cubicBezTo>
                  <a:lnTo>
                    <a:pt x="2214" y="217"/>
                  </a:lnTo>
                  <a:cubicBezTo>
                    <a:pt x="2214" y="73"/>
                    <a:pt x="2106" y="1"/>
                    <a:pt x="19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1238685" y="2018524"/>
              <a:ext cx="34987" cy="61820"/>
            </a:xfrm>
            <a:custGeom>
              <a:rect b="b" l="l" r="r" t="t"/>
              <a:pathLst>
                <a:path extrusionOk="0" h="2479" w="1403">
                  <a:moveTo>
                    <a:pt x="224" y="0"/>
                  </a:moveTo>
                  <a:cubicBezTo>
                    <a:pt x="117" y="0"/>
                    <a:pt x="1" y="37"/>
                    <a:pt x="1" y="135"/>
                  </a:cubicBezTo>
                  <a:lnTo>
                    <a:pt x="1" y="2339"/>
                  </a:lnTo>
                  <a:cubicBezTo>
                    <a:pt x="1" y="2432"/>
                    <a:pt x="98" y="2479"/>
                    <a:pt x="196" y="2479"/>
                  </a:cubicBezTo>
                  <a:lnTo>
                    <a:pt x="1273" y="2479"/>
                  </a:lnTo>
                  <a:cubicBezTo>
                    <a:pt x="1361" y="2479"/>
                    <a:pt x="1403" y="2381"/>
                    <a:pt x="1403" y="2284"/>
                  </a:cubicBezTo>
                  <a:cubicBezTo>
                    <a:pt x="1403" y="2191"/>
                    <a:pt x="1361" y="2093"/>
                    <a:pt x="1273" y="2093"/>
                  </a:cubicBezTo>
                  <a:lnTo>
                    <a:pt x="442" y="2093"/>
                  </a:lnTo>
                  <a:lnTo>
                    <a:pt x="442" y="135"/>
                  </a:lnTo>
                  <a:cubicBezTo>
                    <a:pt x="442" y="37"/>
                    <a:pt x="330"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1325866" y="1990270"/>
              <a:ext cx="39725" cy="61845"/>
            </a:xfrm>
            <a:custGeom>
              <a:rect b="b" l="l" r="r" t="t"/>
              <a:pathLst>
                <a:path extrusionOk="0" h="2480" w="1593">
                  <a:moveTo>
                    <a:pt x="195" y="0"/>
                  </a:moveTo>
                  <a:cubicBezTo>
                    <a:pt x="98" y="0"/>
                    <a:pt x="0" y="47"/>
                    <a:pt x="0" y="140"/>
                  </a:cubicBezTo>
                  <a:lnTo>
                    <a:pt x="0" y="2340"/>
                  </a:lnTo>
                  <a:cubicBezTo>
                    <a:pt x="0" y="2433"/>
                    <a:pt x="98" y="2479"/>
                    <a:pt x="195" y="2479"/>
                  </a:cubicBezTo>
                  <a:lnTo>
                    <a:pt x="1402" y="2479"/>
                  </a:lnTo>
                  <a:cubicBezTo>
                    <a:pt x="1499" y="2479"/>
                    <a:pt x="1541" y="2382"/>
                    <a:pt x="1541" y="2289"/>
                  </a:cubicBezTo>
                  <a:cubicBezTo>
                    <a:pt x="1541" y="2182"/>
                    <a:pt x="1490" y="2094"/>
                    <a:pt x="1402" y="2094"/>
                  </a:cubicBezTo>
                  <a:lnTo>
                    <a:pt x="441" y="2094"/>
                  </a:lnTo>
                  <a:lnTo>
                    <a:pt x="441" y="1412"/>
                  </a:lnTo>
                  <a:lnTo>
                    <a:pt x="961" y="1412"/>
                  </a:lnTo>
                  <a:cubicBezTo>
                    <a:pt x="1059" y="1412"/>
                    <a:pt x="1100" y="1319"/>
                    <a:pt x="1100" y="1240"/>
                  </a:cubicBezTo>
                  <a:cubicBezTo>
                    <a:pt x="1100" y="1147"/>
                    <a:pt x="1049" y="1068"/>
                    <a:pt x="961" y="1068"/>
                  </a:cubicBezTo>
                  <a:lnTo>
                    <a:pt x="446" y="1068"/>
                  </a:lnTo>
                  <a:lnTo>
                    <a:pt x="446" y="386"/>
                  </a:lnTo>
                  <a:lnTo>
                    <a:pt x="1402" y="386"/>
                  </a:lnTo>
                  <a:cubicBezTo>
                    <a:pt x="1588" y="386"/>
                    <a:pt x="1592" y="0"/>
                    <a:pt x="1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1143648" y="2054134"/>
              <a:ext cx="47257" cy="62419"/>
            </a:xfrm>
            <a:custGeom>
              <a:rect b="b" l="l" r="r" t="t"/>
              <a:pathLst>
                <a:path extrusionOk="0" h="2503" w="1895">
                  <a:moveTo>
                    <a:pt x="948" y="577"/>
                  </a:moveTo>
                  <a:lnTo>
                    <a:pt x="1245" y="1617"/>
                  </a:lnTo>
                  <a:lnTo>
                    <a:pt x="655" y="1617"/>
                  </a:lnTo>
                  <a:lnTo>
                    <a:pt x="948" y="577"/>
                  </a:lnTo>
                  <a:close/>
                  <a:moveTo>
                    <a:pt x="951" y="1"/>
                  </a:moveTo>
                  <a:cubicBezTo>
                    <a:pt x="824" y="1"/>
                    <a:pt x="697" y="50"/>
                    <a:pt x="669" y="150"/>
                  </a:cubicBezTo>
                  <a:cubicBezTo>
                    <a:pt x="1" y="2332"/>
                    <a:pt x="6" y="2299"/>
                    <a:pt x="6" y="2318"/>
                  </a:cubicBezTo>
                  <a:cubicBezTo>
                    <a:pt x="6" y="2424"/>
                    <a:pt x="159" y="2502"/>
                    <a:pt x="283" y="2502"/>
                  </a:cubicBezTo>
                  <a:cubicBezTo>
                    <a:pt x="354" y="2502"/>
                    <a:pt x="416" y="2476"/>
                    <a:pt x="433" y="2415"/>
                  </a:cubicBezTo>
                  <a:lnTo>
                    <a:pt x="563" y="1961"/>
                  </a:lnTo>
                  <a:lnTo>
                    <a:pt x="1338" y="1961"/>
                  </a:lnTo>
                  <a:lnTo>
                    <a:pt x="1468" y="2415"/>
                  </a:lnTo>
                  <a:cubicBezTo>
                    <a:pt x="1484" y="2477"/>
                    <a:pt x="1545" y="2503"/>
                    <a:pt x="1615" y="2503"/>
                  </a:cubicBezTo>
                  <a:cubicBezTo>
                    <a:pt x="1739" y="2503"/>
                    <a:pt x="1895" y="2422"/>
                    <a:pt x="1895" y="2318"/>
                  </a:cubicBezTo>
                  <a:cubicBezTo>
                    <a:pt x="1895" y="2309"/>
                    <a:pt x="1890" y="2295"/>
                    <a:pt x="1890" y="2285"/>
                  </a:cubicBezTo>
                  <a:lnTo>
                    <a:pt x="1236" y="150"/>
                  </a:lnTo>
                  <a:cubicBezTo>
                    <a:pt x="1206" y="50"/>
                    <a:pt x="1078" y="1"/>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 name="Google Shape;2319;p56"/>
          <p:cNvGrpSpPr/>
          <p:nvPr/>
        </p:nvGrpSpPr>
        <p:grpSpPr>
          <a:xfrm>
            <a:off x="4100288" y="1817453"/>
            <a:ext cx="366856" cy="364761"/>
            <a:chOff x="4100288" y="1817453"/>
            <a:chExt cx="366856" cy="364761"/>
          </a:xfrm>
        </p:grpSpPr>
        <p:sp>
          <p:nvSpPr>
            <p:cNvPr id="2320" name="Google Shape;2320;p56"/>
            <p:cNvSpPr/>
            <p:nvPr/>
          </p:nvSpPr>
          <p:spPr>
            <a:xfrm>
              <a:off x="4180138" y="1884510"/>
              <a:ext cx="141720" cy="116907"/>
            </a:xfrm>
            <a:custGeom>
              <a:rect b="b" l="l" r="r" t="t"/>
              <a:pathLst>
                <a:path extrusionOk="0" h="4688" w="5683">
                  <a:moveTo>
                    <a:pt x="3015" y="1"/>
                  </a:moveTo>
                  <a:cubicBezTo>
                    <a:pt x="1163" y="1"/>
                    <a:pt x="1" y="2114"/>
                    <a:pt x="1073" y="3689"/>
                  </a:cubicBezTo>
                  <a:cubicBezTo>
                    <a:pt x="1533" y="4339"/>
                    <a:pt x="2264" y="4687"/>
                    <a:pt x="3006" y="4687"/>
                  </a:cubicBezTo>
                  <a:cubicBezTo>
                    <a:pt x="3477" y="4687"/>
                    <a:pt x="3952" y="4547"/>
                    <a:pt x="4364" y="4255"/>
                  </a:cubicBezTo>
                  <a:cubicBezTo>
                    <a:pt x="5432" y="3499"/>
                    <a:pt x="5683" y="2027"/>
                    <a:pt x="4931" y="960"/>
                  </a:cubicBezTo>
                  <a:cubicBezTo>
                    <a:pt x="4884" y="889"/>
                    <a:pt x="4820" y="860"/>
                    <a:pt x="4758" y="860"/>
                  </a:cubicBezTo>
                  <a:cubicBezTo>
                    <a:pt x="4599" y="860"/>
                    <a:pt x="4446" y="1049"/>
                    <a:pt x="4582" y="1220"/>
                  </a:cubicBezTo>
                  <a:cubicBezTo>
                    <a:pt x="4889" y="1637"/>
                    <a:pt x="5019" y="2162"/>
                    <a:pt x="4931" y="2677"/>
                  </a:cubicBezTo>
                  <a:cubicBezTo>
                    <a:pt x="4768" y="3665"/>
                    <a:pt x="3903" y="4294"/>
                    <a:pt x="3009" y="4294"/>
                  </a:cubicBezTo>
                  <a:cubicBezTo>
                    <a:pt x="2521" y="4294"/>
                    <a:pt x="2025" y="4107"/>
                    <a:pt x="1630" y="3689"/>
                  </a:cubicBezTo>
                  <a:cubicBezTo>
                    <a:pt x="446" y="2450"/>
                    <a:pt x="1368" y="434"/>
                    <a:pt x="3022" y="434"/>
                  </a:cubicBezTo>
                  <a:cubicBezTo>
                    <a:pt x="3073" y="434"/>
                    <a:pt x="3124" y="436"/>
                    <a:pt x="3176" y="440"/>
                  </a:cubicBezTo>
                  <a:cubicBezTo>
                    <a:pt x="3468" y="458"/>
                    <a:pt x="3756" y="551"/>
                    <a:pt x="4007" y="700"/>
                  </a:cubicBezTo>
                  <a:cubicBezTo>
                    <a:pt x="4046" y="722"/>
                    <a:pt x="4085" y="732"/>
                    <a:pt x="4121" y="732"/>
                  </a:cubicBezTo>
                  <a:cubicBezTo>
                    <a:pt x="4315" y="732"/>
                    <a:pt x="4437" y="450"/>
                    <a:pt x="4230" y="328"/>
                  </a:cubicBezTo>
                  <a:cubicBezTo>
                    <a:pt x="3919" y="143"/>
                    <a:pt x="3571" y="36"/>
                    <a:pt x="3208" y="8"/>
                  </a:cubicBezTo>
                  <a:cubicBezTo>
                    <a:pt x="3143" y="3"/>
                    <a:pt x="3079" y="1"/>
                    <a:pt x="30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4351234" y="1881218"/>
              <a:ext cx="37182" cy="31845"/>
            </a:xfrm>
            <a:custGeom>
              <a:rect b="b" l="l" r="r" t="t"/>
              <a:pathLst>
                <a:path extrusionOk="0" h="1277" w="1491">
                  <a:moveTo>
                    <a:pt x="853" y="429"/>
                  </a:moveTo>
                  <a:cubicBezTo>
                    <a:pt x="960" y="429"/>
                    <a:pt x="1064" y="513"/>
                    <a:pt x="1064" y="641"/>
                  </a:cubicBezTo>
                  <a:cubicBezTo>
                    <a:pt x="1064" y="753"/>
                    <a:pt x="966" y="850"/>
                    <a:pt x="855" y="850"/>
                  </a:cubicBezTo>
                  <a:cubicBezTo>
                    <a:pt x="664" y="846"/>
                    <a:pt x="572" y="623"/>
                    <a:pt x="706" y="493"/>
                  </a:cubicBezTo>
                  <a:cubicBezTo>
                    <a:pt x="749" y="449"/>
                    <a:pt x="801" y="429"/>
                    <a:pt x="853" y="429"/>
                  </a:cubicBezTo>
                  <a:close/>
                  <a:moveTo>
                    <a:pt x="855" y="1"/>
                  </a:moveTo>
                  <a:cubicBezTo>
                    <a:pt x="284" y="1"/>
                    <a:pt x="1" y="688"/>
                    <a:pt x="400" y="1087"/>
                  </a:cubicBezTo>
                  <a:cubicBezTo>
                    <a:pt x="531" y="1218"/>
                    <a:pt x="692" y="1277"/>
                    <a:pt x="849" y="1277"/>
                  </a:cubicBezTo>
                  <a:cubicBezTo>
                    <a:pt x="1177" y="1277"/>
                    <a:pt x="1491" y="1022"/>
                    <a:pt x="1491" y="637"/>
                  </a:cubicBezTo>
                  <a:cubicBezTo>
                    <a:pt x="1491" y="284"/>
                    <a:pt x="1203"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4100288" y="1817453"/>
              <a:ext cx="366856" cy="364761"/>
            </a:xfrm>
            <a:custGeom>
              <a:rect b="b" l="l" r="r" t="t"/>
              <a:pathLst>
                <a:path extrusionOk="0" h="14627" w="14711">
                  <a:moveTo>
                    <a:pt x="2112" y="1263"/>
                  </a:moveTo>
                  <a:cubicBezTo>
                    <a:pt x="2228" y="1263"/>
                    <a:pt x="2326" y="1360"/>
                    <a:pt x="2326" y="1476"/>
                  </a:cubicBezTo>
                  <a:lnTo>
                    <a:pt x="2326" y="1778"/>
                  </a:lnTo>
                  <a:lnTo>
                    <a:pt x="1119" y="1778"/>
                  </a:lnTo>
                  <a:lnTo>
                    <a:pt x="1119" y="1476"/>
                  </a:lnTo>
                  <a:cubicBezTo>
                    <a:pt x="1119" y="1360"/>
                    <a:pt x="1216" y="1263"/>
                    <a:pt x="1332" y="1263"/>
                  </a:cubicBezTo>
                  <a:close/>
                  <a:moveTo>
                    <a:pt x="2795" y="5018"/>
                  </a:moveTo>
                  <a:cubicBezTo>
                    <a:pt x="2790" y="5329"/>
                    <a:pt x="2827" y="5645"/>
                    <a:pt x="2911" y="5946"/>
                  </a:cubicBezTo>
                  <a:lnTo>
                    <a:pt x="436" y="5946"/>
                  </a:lnTo>
                  <a:lnTo>
                    <a:pt x="436" y="5018"/>
                  </a:lnTo>
                  <a:close/>
                  <a:moveTo>
                    <a:pt x="12032" y="5018"/>
                  </a:moveTo>
                  <a:lnTo>
                    <a:pt x="12032" y="5946"/>
                  </a:lnTo>
                  <a:lnTo>
                    <a:pt x="10022" y="5946"/>
                  </a:lnTo>
                  <a:cubicBezTo>
                    <a:pt x="9910" y="5793"/>
                    <a:pt x="9785" y="5649"/>
                    <a:pt x="9641" y="5529"/>
                  </a:cubicBezTo>
                  <a:cubicBezTo>
                    <a:pt x="9664" y="5357"/>
                    <a:pt x="9674" y="5190"/>
                    <a:pt x="9669" y="5018"/>
                  </a:cubicBezTo>
                  <a:close/>
                  <a:moveTo>
                    <a:pt x="12032" y="6378"/>
                  </a:moveTo>
                  <a:lnTo>
                    <a:pt x="12032" y="7422"/>
                  </a:lnTo>
                  <a:cubicBezTo>
                    <a:pt x="10407" y="6568"/>
                    <a:pt x="10467" y="6568"/>
                    <a:pt x="10342" y="6554"/>
                  </a:cubicBezTo>
                  <a:cubicBezTo>
                    <a:pt x="10319" y="6494"/>
                    <a:pt x="10296" y="6438"/>
                    <a:pt x="10272" y="6378"/>
                  </a:cubicBezTo>
                  <a:close/>
                  <a:moveTo>
                    <a:pt x="8077" y="437"/>
                  </a:moveTo>
                  <a:cubicBezTo>
                    <a:pt x="8151" y="437"/>
                    <a:pt x="8216" y="483"/>
                    <a:pt x="8249" y="548"/>
                  </a:cubicBezTo>
                  <a:lnTo>
                    <a:pt x="8885" y="1950"/>
                  </a:lnTo>
                  <a:cubicBezTo>
                    <a:pt x="8959" y="2108"/>
                    <a:pt x="9117" y="2210"/>
                    <a:pt x="9293" y="2210"/>
                  </a:cubicBezTo>
                  <a:lnTo>
                    <a:pt x="11795" y="2210"/>
                  </a:lnTo>
                  <a:cubicBezTo>
                    <a:pt x="11920" y="2210"/>
                    <a:pt x="12027" y="2316"/>
                    <a:pt x="12027" y="2442"/>
                  </a:cubicBezTo>
                  <a:lnTo>
                    <a:pt x="12027" y="4591"/>
                  </a:lnTo>
                  <a:lnTo>
                    <a:pt x="9641" y="4591"/>
                  </a:lnTo>
                  <a:cubicBezTo>
                    <a:pt x="9409" y="2892"/>
                    <a:pt x="7961" y="1625"/>
                    <a:pt x="6248" y="1616"/>
                  </a:cubicBezTo>
                  <a:cubicBezTo>
                    <a:pt x="5960" y="1616"/>
                    <a:pt x="5960" y="2047"/>
                    <a:pt x="6248" y="2047"/>
                  </a:cubicBezTo>
                  <a:cubicBezTo>
                    <a:pt x="7719" y="2057"/>
                    <a:pt x="8973" y="3129"/>
                    <a:pt x="9200" y="4586"/>
                  </a:cubicBezTo>
                  <a:cubicBezTo>
                    <a:pt x="9511" y="6537"/>
                    <a:pt x="7938" y="8063"/>
                    <a:pt x="6216" y="8063"/>
                  </a:cubicBezTo>
                  <a:cubicBezTo>
                    <a:pt x="5648" y="8063"/>
                    <a:pt x="5064" y="7897"/>
                    <a:pt x="4526" y="7525"/>
                  </a:cubicBezTo>
                  <a:cubicBezTo>
                    <a:pt x="2446" y="6090"/>
                    <a:pt x="2962" y="2822"/>
                    <a:pt x="5450" y="2149"/>
                  </a:cubicBezTo>
                  <a:cubicBezTo>
                    <a:pt x="5699" y="2076"/>
                    <a:pt x="5622" y="1725"/>
                    <a:pt x="5395" y="1725"/>
                  </a:cubicBezTo>
                  <a:cubicBezTo>
                    <a:pt x="5377" y="1725"/>
                    <a:pt x="5358" y="1727"/>
                    <a:pt x="5338" y="1732"/>
                  </a:cubicBezTo>
                  <a:cubicBezTo>
                    <a:pt x="4006" y="2094"/>
                    <a:pt x="3017" y="3217"/>
                    <a:pt x="2827" y="4586"/>
                  </a:cubicBezTo>
                  <a:lnTo>
                    <a:pt x="436" y="4586"/>
                  </a:lnTo>
                  <a:lnTo>
                    <a:pt x="436" y="2437"/>
                  </a:lnTo>
                  <a:cubicBezTo>
                    <a:pt x="436" y="2307"/>
                    <a:pt x="539" y="2205"/>
                    <a:pt x="669" y="2205"/>
                  </a:cubicBezTo>
                  <a:lnTo>
                    <a:pt x="3138" y="2205"/>
                  </a:lnTo>
                  <a:cubicBezTo>
                    <a:pt x="3310" y="2205"/>
                    <a:pt x="3468" y="2103"/>
                    <a:pt x="3542" y="1945"/>
                  </a:cubicBezTo>
                  <a:lnTo>
                    <a:pt x="4196" y="548"/>
                  </a:lnTo>
                  <a:cubicBezTo>
                    <a:pt x="4229" y="478"/>
                    <a:pt x="4294" y="437"/>
                    <a:pt x="4368" y="437"/>
                  </a:cubicBezTo>
                  <a:close/>
                  <a:moveTo>
                    <a:pt x="10261" y="6980"/>
                  </a:moveTo>
                  <a:cubicBezTo>
                    <a:pt x="10266" y="6980"/>
                    <a:pt x="10272" y="6981"/>
                    <a:pt x="10277" y="6981"/>
                  </a:cubicBezTo>
                  <a:lnTo>
                    <a:pt x="12649" y="8244"/>
                  </a:lnTo>
                  <a:lnTo>
                    <a:pt x="14218" y="13002"/>
                  </a:lnTo>
                  <a:lnTo>
                    <a:pt x="10602" y="14190"/>
                  </a:lnTo>
                  <a:lnTo>
                    <a:pt x="9033" y="9432"/>
                  </a:lnTo>
                  <a:lnTo>
                    <a:pt x="10194" y="7009"/>
                  </a:lnTo>
                  <a:cubicBezTo>
                    <a:pt x="10213" y="6990"/>
                    <a:pt x="10235" y="6980"/>
                    <a:pt x="10261" y="6980"/>
                  </a:cubicBezTo>
                  <a:close/>
                  <a:moveTo>
                    <a:pt x="4368" y="0"/>
                  </a:moveTo>
                  <a:cubicBezTo>
                    <a:pt x="4127" y="5"/>
                    <a:pt x="3909" y="144"/>
                    <a:pt x="3806" y="362"/>
                  </a:cubicBezTo>
                  <a:cubicBezTo>
                    <a:pt x="3169" y="1717"/>
                    <a:pt x="3150" y="1779"/>
                    <a:pt x="3137" y="1779"/>
                  </a:cubicBezTo>
                  <a:cubicBezTo>
                    <a:pt x="3136" y="1779"/>
                    <a:pt x="3135" y="1778"/>
                    <a:pt x="3133" y="1778"/>
                  </a:cubicBezTo>
                  <a:lnTo>
                    <a:pt x="2757" y="1778"/>
                  </a:lnTo>
                  <a:lnTo>
                    <a:pt x="2757" y="1476"/>
                  </a:lnTo>
                  <a:cubicBezTo>
                    <a:pt x="2757" y="1119"/>
                    <a:pt x="2470" y="831"/>
                    <a:pt x="2112" y="831"/>
                  </a:cubicBezTo>
                  <a:lnTo>
                    <a:pt x="1332" y="831"/>
                  </a:lnTo>
                  <a:cubicBezTo>
                    <a:pt x="975" y="831"/>
                    <a:pt x="687" y="1119"/>
                    <a:pt x="687" y="1476"/>
                  </a:cubicBezTo>
                  <a:lnTo>
                    <a:pt x="687" y="1778"/>
                  </a:lnTo>
                  <a:lnTo>
                    <a:pt x="664" y="1778"/>
                  </a:lnTo>
                  <a:cubicBezTo>
                    <a:pt x="297" y="1778"/>
                    <a:pt x="0" y="2070"/>
                    <a:pt x="0" y="2437"/>
                  </a:cubicBezTo>
                  <a:lnTo>
                    <a:pt x="0" y="8523"/>
                  </a:lnTo>
                  <a:cubicBezTo>
                    <a:pt x="0" y="8889"/>
                    <a:pt x="297" y="9186"/>
                    <a:pt x="664" y="9186"/>
                  </a:cubicBezTo>
                  <a:lnTo>
                    <a:pt x="1569" y="9186"/>
                  </a:lnTo>
                  <a:cubicBezTo>
                    <a:pt x="1857" y="9186"/>
                    <a:pt x="1857" y="8755"/>
                    <a:pt x="1569" y="8755"/>
                  </a:cubicBezTo>
                  <a:lnTo>
                    <a:pt x="664" y="8755"/>
                  </a:lnTo>
                  <a:cubicBezTo>
                    <a:pt x="534" y="8755"/>
                    <a:pt x="432" y="8648"/>
                    <a:pt x="432" y="8523"/>
                  </a:cubicBezTo>
                  <a:lnTo>
                    <a:pt x="432" y="6373"/>
                  </a:lnTo>
                  <a:lnTo>
                    <a:pt x="3054" y="6373"/>
                  </a:lnTo>
                  <a:cubicBezTo>
                    <a:pt x="3635" y="7760"/>
                    <a:pt x="4932" y="8487"/>
                    <a:pt x="6237" y="8487"/>
                  </a:cubicBezTo>
                  <a:cubicBezTo>
                    <a:pt x="7299" y="8487"/>
                    <a:pt x="8367" y="8005"/>
                    <a:pt x="9056" y="7005"/>
                  </a:cubicBezTo>
                  <a:cubicBezTo>
                    <a:pt x="9265" y="6703"/>
                    <a:pt x="9423" y="6369"/>
                    <a:pt x="9525" y="6021"/>
                  </a:cubicBezTo>
                  <a:cubicBezTo>
                    <a:pt x="9697" y="6206"/>
                    <a:pt x="9832" y="6429"/>
                    <a:pt x="9920" y="6666"/>
                  </a:cubicBezTo>
                  <a:cubicBezTo>
                    <a:pt x="9785" y="6782"/>
                    <a:pt x="9859" y="6722"/>
                    <a:pt x="8875" y="8750"/>
                  </a:cubicBezTo>
                  <a:lnTo>
                    <a:pt x="2432" y="8750"/>
                  </a:lnTo>
                  <a:cubicBezTo>
                    <a:pt x="2145" y="8750"/>
                    <a:pt x="2145" y="9182"/>
                    <a:pt x="2432" y="9182"/>
                  </a:cubicBezTo>
                  <a:lnTo>
                    <a:pt x="8671" y="9182"/>
                  </a:lnTo>
                  <a:cubicBezTo>
                    <a:pt x="8652" y="9242"/>
                    <a:pt x="8555" y="9353"/>
                    <a:pt x="8606" y="9511"/>
                  </a:cubicBezTo>
                  <a:lnTo>
                    <a:pt x="10208" y="14385"/>
                  </a:lnTo>
                  <a:cubicBezTo>
                    <a:pt x="10262" y="14530"/>
                    <a:pt x="10401" y="14627"/>
                    <a:pt x="10558" y="14627"/>
                  </a:cubicBezTo>
                  <a:cubicBezTo>
                    <a:pt x="10562" y="14627"/>
                    <a:pt x="10566" y="14627"/>
                    <a:pt x="10570" y="14626"/>
                  </a:cubicBezTo>
                  <a:cubicBezTo>
                    <a:pt x="10576" y="14626"/>
                    <a:pt x="10581" y="14627"/>
                    <a:pt x="10586" y="14627"/>
                  </a:cubicBezTo>
                  <a:cubicBezTo>
                    <a:pt x="10687" y="14627"/>
                    <a:pt x="10707" y="14597"/>
                    <a:pt x="14376" y="13396"/>
                  </a:cubicBezTo>
                  <a:cubicBezTo>
                    <a:pt x="14599" y="13327"/>
                    <a:pt x="14710" y="13113"/>
                    <a:pt x="14645" y="12928"/>
                  </a:cubicBezTo>
                  <a:lnTo>
                    <a:pt x="13044" y="8054"/>
                  </a:lnTo>
                  <a:cubicBezTo>
                    <a:pt x="12988" y="7873"/>
                    <a:pt x="12812" y="7859"/>
                    <a:pt x="12459" y="7650"/>
                  </a:cubicBezTo>
                  <a:lnTo>
                    <a:pt x="12459" y="2442"/>
                  </a:lnTo>
                  <a:cubicBezTo>
                    <a:pt x="12459" y="2075"/>
                    <a:pt x="12162" y="1778"/>
                    <a:pt x="11795" y="1778"/>
                  </a:cubicBezTo>
                  <a:lnTo>
                    <a:pt x="9298" y="1778"/>
                  </a:lnTo>
                  <a:cubicBezTo>
                    <a:pt x="9296" y="1778"/>
                    <a:pt x="9294" y="1779"/>
                    <a:pt x="9293" y="1779"/>
                  </a:cubicBezTo>
                  <a:cubicBezTo>
                    <a:pt x="9278" y="1779"/>
                    <a:pt x="9263" y="1717"/>
                    <a:pt x="8639" y="367"/>
                  </a:cubicBezTo>
                  <a:cubicBezTo>
                    <a:pt x="8536" y="144"/>
                    <a:pt x="8318" y="5"/>
                    <a:pt x="8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4342331" y="2059371"/>
              <a:ext cx="37631" cy="39850"/>
            </a:xfrm>
            <a:custGeom>
              <a:rect b="b" l="l" r="r" t="t"/>
              <a:pathLst>
                <a:path extrusionOk="0" h="1598" w="1509">
                  <a:moveTo>
                    <a:pt x="692" y="353"/>
                  </a:moveTo>
                  <a:cubicBezTo>
                    <a:pt x="766" y="353"/>
                    <a:pt x="822" y="394"/>
                    <a:pt x="850" y="483"/>
                  </a:cubicBezTo>
                  <a:lnTo>
                    <a:pt x="1021" y="1003"/>
                  </a:lnTo>
                  <a:cubicBezTo>
                    <a:pt x="1063" y="1119"/>
                    <a:pt x="1012" y="1198"/>
                    <a:pt x="896" y="1235"/>
                  </a:cubicBezTo>
                  <a:cubicBezTo>
                    <a:pt x="866" y="1245"/>
                    <a:pt x="839" y="1250"/>
                    <a:pt x="814" y="1250"/>
                  </a:cubicBezTo>
                  <a:cubicBezTo>
                    <a:pt x="742" y="1250"/>
                    <a:pt x="690" y="1209"/>
                    <a:pt x="659" y="1119"/>
                  </a:cubicBezTo>
                  <a:lnTo>
                    <a:pt x="488" y="599"/>
                  </a:lnTo>
                  <a:cubicBezTo>
                    <a:pt x="450" y="479"/>
                    <a:pt x="497" y="400"/>
                    <a:pt x="608" y="367"/>
                  </a:cubicBezTo>
                  <a:cubicBezTo>
                    <a:pt x="638" y="358"/>
                    <a:pt x="666" y="353"/>
                    <a:pt x="692" y="353"/>
                  </a:cubicBezTo>
                  <a:close/>
                  <a:moveTo>
                    <a:pt x="764" y="1"/>
                  </a:moveTo>
                  <a:cubicBezTo>
                    <a:pt x="682" y="1"/>
                    <a:pt x="595" y="17"/>
                    <a:pt x="506" y="47"/>
                  </a:cubicBezTo>
                  <a:cubicBezTo>
                    <a:pt x="200" y="144"/>
                    <a:pt x="0" y="358"/>
                    <a:pt x="121" y="720"/>
                  </a:cubicBezTo>
                  <a:lnTo>
                    <a:pt x="293" y="1240"/>
                  </a:lnTo>
                  <a:cubicBezTo>
                    <a:pt x="375" y="1497"/>
                    <a:pt x="542" y="1597"/>
                    <a:pt x="743" y="1597"/>
                  </a:cubicBezTo>
                  <a:cubicBezTo>
                    <a:pt x="825" y="1597"/>
                    <a:pt x="913" y="1581"/>
                    <a:pt x="1003" y="1551"/>
                  </a:cubicBezTo>
                  <a:cubicBezTo>
                    <a:pt x="1309" y="1449"/>
                    <a:pt x="1509" y="1245"/>
                    <a:pt x="1388" y="878"/>
                  </a:cubicBezTo>
                  <a:lnTo>
                    <a:pt x="1216" y="358"/>
                  </a:lnTo>
                  <a:cubicBezTo>
                    <a:pt x="1134" y="101"/>
                    <a:pt x="96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4376346" y="2044459"/>
              <a:ext cx="22144" cy="85486"/>
            </a:xfrm>
            <a:custGeom>
              <a:rect b="b" l="l" r="r" t="t"/>
              <a:pathLst>
                <a:path extrusionOk="0" h="3428" w="888">
                  <a:moveTo>
                    <a:pt x="637" y="1"/>
                  </a:moveTo>
                  <a:cubicBezTo>
                    <a:pt x="543" y="1"/>
                    <a:pt x="451" y="54"/>
                    <a:pt x="437" y="153"/>
                  </a:cubicBezTo>
                  <a:cubicBezTo>
                    <a:pt x="1" y="3374"/>
                    <a:pt x="6" y="3230"/>
                    <a:pt x="24" y="3286"/>
                  </a:cubicBezTo>
                  <a:cubicBezTo>
                    <a:pt x="57" y="3374"/>
                    <a:pt x="137" y="3428"/>
                    <a:pt x="224" y="3428"/>
                  </a:cubicBezTo>
                  <a:cubicBezTo>
                    <a:pt x="247" y="3428"/>
                    <a:pt x="270" y="3424"/>
                    <a:pt x="293" y="3416"/>
                  </a:cubicBezTo>
                  <a:cubicBezTo>
                    <a:pt x="358" y="3393"/>
                    <a:pt x="414" y="3337"/>
                    <a:pt x="428" y="3268"/>
                  </a:cubicBezTo>
                  <a:cubicBezTo>
                    <a:pt x="860" y="65"/>
                    <a:pt x="887" y="172"/>
                    <a:pt x="809" y="79"/>
                  </a:cubicBezTo>
                  <a:cubicBezTo>
                    <a:pt x="767" y="26"/>
                    <a:pt x="701" y="1"/>
                    <a:pt x="6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4393827" y="2075007"/>
              <a:ext cx="37656" cy="39825"/>
            </a:xfrm>
            <a:custGeom>
              <a:rect b="b" l="l" r="r" t="t"/>
              <a:pathLst>
                <a:path extrusionOk="0" h="1597" w="1510">
                  <a:moveTo>
                    <a:pt x="696" y="352"/>
                  </a:moveTo>
                  <a:cubicBezTo>
                    <a:pt x="769" y="352"/>
                    <a:pt x="823" y="390"/>
                    <a:pt x="850" y="478"/>
                  </a:cubicBezTo>
                  <a:lnTo>
                    <a:pt x="1022" y="998"/>
                  </a:lnTo>
                  <a:cubicBezTo>
                    <a:pt x="1064" y="1119"/>
                    <a:pt x="1013" y="1193"/>
                    <a:pt x="897" y="1235"/>
                  </a:cubicBezTo>
                  <a:cubicBezTo>
                    <a:pt x="869" y="1244"/>
                    <a:pt x="843" y="1249"/>
                    <a:pt x="819" y="1249"/>
                  </a:cubicBezTo>
                  <a:cubicBezTo>
                    <a:pt x="746" y="1249"/>
                    <a:pt x="691" y="1206"/>
                    <a:pt x="660" y="1119"/>
                  </a:cubicBezTo>
                  <a:lnTo>
                    <a:pt x="488" y="599"/>
                  </a:lnTo>
                  <a:cubicBezTo>
                    <a:pt x="451" y="478"/>
                    <a:pt x="497" y="399"/>
                    <a:pt x="609" y="367"/>
                  </a:cubicBezTo>
                  <a:cubicBezTo>
                    <a:pt x="640" y="357"/>
                    <a:pt x="670" y="352"/>
                    <a:pt x="696" y="352"/>
                  </a:cubicBezTo>
                  <a:close/>
                  <a:moveTo>
                    <a:pt x="764" y="0"/>
                  </a:moveTo>
                  <a:cubicBezTo>
                    <a:pt x="682" y="0"/>
                    <a:pt x="596" y="17"/>
                    <a:pt x="507" y="47"/>
                  </a:cubicBezTo>
                  <a:cubicBezTo>
                    <a:pt x="196" y="149"/>
                    <a:pt x="1" y="358"/>
                    <a:pt x="121" y="720"/>
                  </a:cubicBezTo>
                  <a:lnTo>
                    <a:pt x="293" y="1240"/>
                  </a:lnTo>
                  <a:cubicBezTo>
                    <a:pt x="376" y="1497"/>
                    <a:pt x="542" y="1597"/>
                    <a:pt x="743" y="1597"/>
                  </a:cubicBezTo>
                  <a:cubicBezTo>
                    <a:pt x="825" y="1597"/>
                    <a:pt x="913" y="1580"/>
                    <a:pt x="1003" y="1551"/>
                  </a:cubicBezTo>
                  <a:cubicBezTo>
                    <a:pt x="1314" y="1448"/>
                    <a:pt x="1509" y="1240"/>
                    <a:pt x="1389" y="877"/>
                  </a:cubicBezTo>
                  <a:lnTo>
                    <a:pt x="1217" y="358"/>
                  </a:lnTo>
                  <a:cubicBezTo>
                    <a:pt x="1131" y="101"/>
                    <a:pt x="96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56"/>
          <p:cNvGrpSpPr/>
          <p:nvPr/>
        </p:nvGrpSpPr>
        <p:grpSpPr>
          <a:xfrm>
            <a:off x="7785801" y="2368197"/>
            <a:ext cx="365933" cy="364886"/>
            <a:chOff x="7785801" y="2368197"/>
            <a:chExt cx="365933" cy="364886"/>
          </a:xfrm>
        </p:grpSpPr>
        <p:sp>
          <p:nvSpPr>
            <p:cNvPr id="2327" name="Google Shape;2327;p56"/>
            <p:cNvSpPr/>
            <p:nvPr/>
          </p:nvSpPr>
          <p:spPr>
            <a:xfrm>
              <a:off x="7785926" y="2660814"/>
              <a:ext cx="365684" cy="72269"/>
            </a:xfrm>
            <a:custGeom>
              <a:rect b="b" l="l" r="r" t="t"/>
              <a:pathLst>
                <a:path extrusionOk="0" h="2898" w="14664">
                  <a:moveTo>
                    <a:pt x="219" y="0"/>
                  </a:moveTo>
                  <a:cubicBezTo>
                    <a:pt x="110" y="0"/>
                    <a:pt x="0" y="73"/>
                    <a:pt x="0" y="219"/>
                  </a:cubicBezTo>
                  <a:lnTo>
                    <a:pt x="0" y="2540"/>
                  </a:lnTo>
                  <a:cubicBezTo>
                    <a:pt x="0" y="2735"/>
                    <a:pt x="163" y="2898"/>
                    <a:pt x="363" y="2898"/>
                  </a:cubicBezTo>
                  <a:lnTo>
                    <a:pt x="14302" y="2898"/>
                  </a:lnTo>
                  <a:cubicBezTo>
                    <a:pt x="14502" y="2898"/>
                    <a:pt x="14664" y="2735"/>
                    <a:pt x="14664" y="2540"/>
                  </a:cubicBezTo>
                  <a:lnTo>
                    <a:pt x="14664" y="985"/>
                  </a:lnTo>
                  <a:cubicBezTo>
                    <a:pt x="14664" y="865"/>
                    <a:pt x="14566" y="767"/>
                    <a:pt x="14446" y="767"/>
                  </a:cubicBezTo>
                  <a:cubicBezTo>
                    <a:pt x="14325" y="767"/>
                    <a:pt x="14228" y="865"/>
                    <a:pt x="14228" y="985"/>
                  </a:cubicBezTo>
                  <a:lnTo>
                    <a:pt x="14228" y="2466"/>
                  </a:lnTo>
                  <a:lnTo>
                    <a:pt x="437" y="2466"/>
                  </a:lnTo>
                  <a:lnTo>
                    <a:pt x="437" y="219"/>
                  </a:lnTo>
                  <a:cubicBezTo>
                    <a:pt x="437" y="73"/>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7785801" y="2368197"/>
              <a:ext cx="365933" cy="300946"/>
            </a:xfrm>
            <a:custGeom>
              <a:rect b="b" l="l" r="r" t="t"/>
              <a:pathLst>
                <a:path extrusionOk="0" h="12068" w="14674">
                  <a:moveTo>
                    <a:pt x="3700" y="433"/>
                  </a:moveTo>
                  <a:lnTo>
                    <a:pt x="3849" y="1417"/>
                  </a:lnTo>
                  <a:lnTo>
                    <a:pt x="474" y="1417"/>
                  </a:lnTo>
                  <a:lnTo>
                    <a:pt x="623" y="433"/>
                  </a:lnTo>
                  <a:close/>
                  <a:moveTo>
                    <a:pt x="563" y="1"/>
                  </a:moveTo>
                  <a:cubicBezTo>
                    <a:pt x="386" y="1"/>
                    <a:pt x="233" y="131"/>
                    <a:pt x="205" y="307"/>
                  </a:cubicBezTo>
                  <a:cubicBezTo>
                    <a:pt x="1" y="1672"/>
                    <a:pt x="10" y="1607"/>
                    <a:pt x="10" y="1635"/>
                  </a:cubicBezTo>
                  <a:lnTo>
                    <a:pt x="10" y="11085"/>
                  </a:lnTo>
                  <a:cubicBezTo>
                    <a:pt x="10" y="11229"/>
                    <a:pt x="118" y="11301"/>
                    <a:pt x="226" y="11301"/>
                  </a:cubicBezTo>
                  <a:cubicBezTo>
                    <a:pt x="334" y="11301"/>
                    <a:pt x="442" y="11229"/>
                    <a:pt x="442" y="11085"/>
                  </a:cubicBezTo>
                  <a:lnTo>
                    <a:pt x="442" y="3612"/>
                  </a:lnTo>
                  <a:lnTo>
                    <a:pt x="14237" y="3612"/>
                  </a:lnTo>
                  <a:lnTo>
                    <a:pt x="14237" y="11851"/>
                  </a:lnTo>
                  <a:cubicBezTo>
                    <a:pt x="14237" y="11995"/>
                    <a:pt x="14346" y="12067"/>
                    <a:pt x="14455" y="12067"/>
                  </a:cubicBezTo>
                  <a:cubicBezTo>
                    <a:pt x="14565" y="12067"/>
                    <a:pt x="14674" y="11995"/>
                    <a:pt x="14674" y="11851"/>
                  </a:cubicBezTo>
                  <a:lnTo>
                    <a:pt x="14674" y="1779"/>
                  </a:lnTo>
                  <a:cubicBezTo>
                    <a:pt x="14674" y="1574"/>
                    <a:pt x="14507" y="1417"/>
                    <a:pt x="14307" y="1417"/>
                  </a:cubicBezTo>
                  <a:lnTo>
                    <a:pt x="8124" y="1417"/>
                  </a:lnTo>
                  <a:cubicBezTo>
                    <a:pt x="8118" y="1416"/>
                    <a:pt x="8112" y="1416"/>
                    <a:pt x="8107" y="1416"/>
                  </a:cubicBezTo>
                  <a:cubicBezTo>
                    <a:pt x="7823" y="1416"/>
                    <a:pt x="7823" y="1849"/>
                    <a:pt x="8107" y="1849"/>
                  </a:cubicBezTo>
                  <a:cubicBezTo>
                    <a:pt x="8112" y="1849"/>
                    <a:pt x="8118" y="1849"/>
                    <a:pt x="8124" y="1848"/>
                  </a:cubicBezTo>
                  <a:lnTo>
                    <a:pt x="14237" y="1848"/>
                  </a:lnTo>
                  <a:lnTo>
                    <a:pt x="14237" y="3180"/>
                  </a:lnTo>
                  <a:lnTo>
                    <a:pt x="442" y="3180"/>
                  </a:lnTo>
                  <a:lnTo>
                    <a:pt x="442" y="1848"/>
                  </a:lnTo>
                  <a:lnTo>
                    <a:pt x="7256" y="1848"/>
                  </a:lnTo>
                  <a:cubicBezTo>
                    <a:pt x="7262" y="1849"/>
                    <a:pt x="7268" y="1849"/>
                    <a:pt x="7273" y="1849"/>
                  </a:cubicBezTo>
                  <a:cubicBezTo>
                    <a:pt x="7553" y="1849"/>
                    <a:pt x="7552" y="1416"/>
                    <a:pt x="7269" y="1416"/>
                  </a:cubicBezTo>
                  <a:cubicBezTo>
                    <a:pt x="7265" y="1416"/>
                    <a:pt x="7260" y="1416"/>
                    <a:pt x="7256" y="1417"/>
                  </a:cubicBezTo>
                  <a:lnTo>
                    <a:pt x="4285" y="1417"/>
                  </a:lnTo>
                  <a:lnTo>
                    <a:pt x="4123" y="307"/>
                  </a:lnTo>
                  <a:cubicBezTo>
                    <a:pt x="4095" y="131"/>
                    <a:pt x="3942" y="1"/>
                    <a:pt x="37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7804454" y="2425155"/>
              <a:ext cx="300846" cy="10798"/>
            </a:xfrm>
            <a:custGeom>
              <a:rect b="b" l="l" r="r" t="t"/>
              <a:pathLst>
                <a:path extrusionOk="0" h="433" w="12064">
                  <a:moveTo>
                    <a:pt x="11780" y="0"/>
                  </a:moveTo>
                  <a:cubicBezTo>
                    <a:pt x="11774" y="0"/>
                    <a:pt x="11768" y="0"/>
                    <a:pt x="11763" y="1"/>
                  </a:cubicBezTo>
                  <a:lnTo>
                    <a:pt x="218" y="1"/>
                  </a:lnTo>
                  <a:cubicBezTo>
                    <a:pt x="98" y="1"/>
                    <a:pt x="0" y="98"/>
                    <a:pt x="0" y="219"/>
                  </a:cubicBezTo>
                  <a:cubicBezTo>
                    <a:pt x="0" y="335"/>
                    <a:pt x="98" y="432"/>
                    <a:pt x="218" y="432"/>
                  </a:cubicBezTo>
                  <a:lnTo>
                    <a:pt x="11763" y="432"/>
                  </a:lnTo>
                  <a:cubicBezTo>
                    <a:pt x="11768" y="433"/>
                    <a:pt x="11774" y="433"/>
                    <a:pt x="11780" y="433"/>
                  </a:cubicBezTo>
                  <a:cubicBezTo>
                    <a:pt x="12063" y="433"/>
                    <a:pt x="12063" y="0"/>
                    <a:pt x="117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8110737" y="2423309"/>
              <a:ext cx="16933" cy="14514"/>
            </a:xfrm>
            <a:custGeom>
              <a:rect b="b" l="l" r="r" t="t"/>
              <a:pathLst>
                <a:path extrusionOk="0" h="582" w="679">
                  <a:moveTo>
                    <a:pt x="390" y="0"/>
                  </a:moveTo>
                  <a:cubicBezTo>
                    <a:pt x="130" y="0"/>
                    <a:pt x="0" y="311"/>
                    <a:pt x="186" y="497"/>
                  </a:cubicBezTo>
                  <a:cubicBezTo>
                    <a:pt x="244" y="555"/>
                    <a:pt x="316" y="581"/>
                    <a:pt x="387" y="581"/>
                  </a:cubicBezTo>
                  <a:cubicBezTo>
                    <a:pt x="535" y="581"/>
                    <a:pt x="678" y="466"/>
                    <a:pt x="678" y="293"/>
                  </a:cubicBezTo>
                  <a:cubicBezTo>
                    <a:pt x="678" y="130"/>
                    <a:pt x="548" y="0"/>
                    <a:pt x="3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7812210" y="2476775"/>
              <a:ext cx="313714" cy="239874"/>
            </a:xfrm>
            <a:custGeom>
              <a:rect b="b" l="l" r="r" t="t"/>
              <a:pathLst>
                <a:path extrusionOk="0" h="9619" w="12580">
                  <a:moveTo>
                    <a:pt x="5208" y="436"/>
                  </a:moveTo>
                  <a:cubicBezTo>
                    <a:pt x="5228" y="436"/>
                    <a:pt x="5247" y="449"/>
                    <a:pt x="5255" y="470"/>
                  </a:cubicBezTo>
                  <a:lnTo>
                    <a:pt x="5580" y="1101"/>
                  </a:lnTo>
                  <a:lnTo>
                    <a:pt x="2289" y="1101"/>
                  </a:lnTo>
                  <a:cubicBezTo>
                    <a:pt x="2627" y="470"/>
                    <a:pt x="2600" y="437"/>
                    <a:pt x="2669" y="437"/>
                  </a:cubicBezTo>
                  <a:lnTo>
                    <a:pt x="5199" y="437"/>
                  </a:lnTo>
                  <a:cubicBezTo>
                    <a:pt x="5202" y="437"/>
                    <a:pt x="5205" y="436"/>
                    <a:pt x="5208" y="436"/>
                  </a:cubicBezTo>
                  <a:close/>
                  <a:moveTo>
                    <a:pt x="7325" y="1537"/>
                  </a:moveTo>
                  <a:cubicBezTo>
                    <a:pt x="7446" y="1537"/>
                    <a:pt x="7538" y="1630"/>
                    <a:pt x="7538" y="1751"/>
                  </a:cubicBezTo>
                  <a:lnTo>
                    <a:pt x="7538" y="3157"/>
                  </a:lnTo>
                  <a:lnTo>
                    <a:pt x="6619" y="4355"/>
                  </a:lnTo>
                  <a:cubicBezTo>
                    <a:pt x="6536" y="4466"/>
                    <a:pt x="6401" y="4531"/>
                    <a:pt x="6257" y="4531"/>
                  </a:cubicBezTo>
                  <a:lnTo>
                    <a:pt x="4665" y="4531"/>
                  </a:lnTo>
                  <a:lnTo>
                    <a:pt x="4665" y="4141"/>
                  </a:lnTo>
                  <a:cubicBezTo>
                    <a:pt x="4665" y="3765"/>
                    <a:pt x="4359" y="3459"/>
                    <a:pt x="3987" y="3459"/>
                  </a:cubicBezTo>
                  <a:cubicBezTo>
                    <a:pt x="3612" y="3459"/>
                    <a:pt x="3305" y="3765"/>
                    <a:pt x="3305" y="4141"/>
                  </a:cubicBezTo>
                  <a:lnTo>
                    <a:pt x="3305" y="4531"/>
                  </a:lnTo>
                  <a:lnTo>
                    <a:pt x="1713" y="4531"/>
                  </a:lnTo>
                  <a:cubicBezTo>
                    <a:pt x="1569" y="4531"/>
                    <a:pt x="1434" y="4466"/>
                    <a:pt x="1351" y="4355"/>
                  </a:cubicBezTo>
                  <a:lnTo>
                    <a:pt x="432" y="3157"/>
                  </a:lnTo>
                  <a:lnTo>
                    <a:pt x="432" y="1751"/>
                  </a:lnTo>
                  <a:cubicBezTo>
                    <a:pt x="432" y="1630"/>
                    <a:pt x="529" y="1537"/>
                    <a:pt x="645" y="1537"/>
                  </a:cubicBezTo>
                  <a:close/>
                  <a:moveTo>
                    <a:pt x="3985" y="3894"/>
                  </a:moveTo>
                  <a:cubicBezTo>
                    <a:pt x="4107" y="3894"/>
                    <a:pt x="4229" y="3977"/>
                    <a:pt x="4229" y="4141"/>
                  </a:cubicBezTo>
                  <a:lnTo>
                    <a:pt x="4229" y="5330"/>
                  </a:lnTo>
                  <a:cubicBezTo>
                    <a:pt x="4229" y="5494"/>
                    <a:pt x="4107" y="5577"/>
                    <a:pt x="3985" y="5577"/>
                  </a:cubicBezTo>
                  <a:cubicBezTo>
                    <a:pt x="3863" y="5577"/>
                    <a:pt x="3741" y="5494"/>
                    <a:pt x="3741" y="5330"/>
                  </a:cubicBezTo>
                  <a:lnTo>
                    <a:pt x="3741" y="4141"/>
                  </a:lnTo>
                  <a:cubicBezTo>
                    <a:pt x="3741" y="3977"/>
                    <a:pt x="3863" y="3894"/>
                    <a:pt x="3985" y="3894"/>
                  </a:cubicBezTo>
                  <a:close/>
                  <a:moveTo>
                    <a:pt x="7538" y="3867"/>
                  </a:moveTo>
                  <a:lnTo>
                    <a:pt x="7538" y="4601"/>
                  </a:lnTo>
                  <a:cubicBezTo>
                    <a:pt x="6819" y="5320"/>
                    <a:pt x="6527" y="6365"/>
                    <a:pt x="6763" y="7358"/>
                  </a:cubicBezTo>
                  <a:cubicBezTo>
                    <a:pt x="6364" y="7697"/>
                    <a:pt x="5854" y="7887"/>
                    <a:pt x="5329" y="7887"/>
                  </a:cubicBezTo>
                  <a:lnTo>
                    <a:pt x="2641" y="7887"/>
                  </a:lnTo>
                  <a:cubicBezTo>
                    <a:pt x="1421" y="7887"/>
                    <a:pt x="432" y="6899"/>
                    <a:pt x="432" y="5678"/>
                  </a:cubicBezTo>
                  <a:lnTo>
                    <a:pt x="432" y="3867"/>
                  </a:lnTo>
                  <a:lnTo>
                    <a:pt x="1007" y="4619"/>
                  </a:lnTo>
                  <a:cubicBezTo>
                    <a:pt x="1175" y="4838"/>
                    <a:pt x="1434" y="4963"/>
                    <a:pt x="1713" y="4968"/>
                  </a:cubicBezTo>
                  <a:lnTo>
                    <a:pt x="3310" y="4968"/>
                  </a:lnTo>
                  <a:lnTo>
                    <a:pt x="3310" y="5330"/>
                  </a:lnTo>
                  <a:cubicBezTo>
                    <a:pt x="3310" y="5706"/>
                    <a:pt x="3612" y="6007"/>
                    <a:pt x="3987" y="6007"/>
                  </a:cubicBezTo>
                  <a:cubicBezTo>
                    <a:pt x="4359" y="6007"/>
                    <a:pt x="4665" y="5706"/>
                    <a:pt x="4665" y="5330"/>
                  </a:cubicBezTo>
                  <a:lnTo>
                    <a:pt x="4665" y="4968"/>
                  </a:lnTo>
                  <a:lnTo>
                    <a:pt x="6267" y="4968"/>
                  </a:lnTo>
                  <a:cubicBezTo>
                    <a:pt x="6540" y="4963"/>
                    <a:pt x="6800" y="4833"/>
                    <a:pt x="6968" y="4619"/>
                  </a:cubicBezTo>
                  <a:lnTo>
                    <a:pt x="7538" y="3867"/>
                  </a:lnTo>
                  <a:close/>
                  <a:moveTo>
                    <a:pt x="9611" y="4161"/>
                  </a:moveTo>
                  <a:cubicBezTo>
                    <a:pt x="10906" y="4161"/>
                    <a:pt x="12143" y="5172"/>
                    <a:pt x="12143" y="6676"/>
                  </a:cubicBezTo>
                  <a:cubicBezTo>
                    <a:pt x="12143" y="8129"/>
                    <a:pt x="10954" y="9195"/>
                    <a:pt x="9629" y="9195"/>
                  </a:cubicBezTo>
                  <a:cubicBezTo>
                    <a:pt x="9287" y="9195"/>
                    <a:pt x="8935" y="9123"/>
                    <a:pt x="8592" y="8969"/>
                  </a:cubicBezTo>
                  <a:cubicBezTo>
                    <a:pt x="6930" y="8212"/>
                    <a:pt x="6601" y="5989"/>
                    <a:pt x="7975" y="4787"/>
                  </a:cubicBezTo>
                  <a:cubicBezTo>
                    <a:pt x="8466" y="4355"/>
                    <a:pt x="9044" y="4161"/>
                    <a:pt x="9611" y="4161"/>
                  </a:cubicBezTo>
                  <a:close/>
                  <a:moveTo>
                    <a:pt x="2669" y="1"/>
                  </a:moveTo>
                  <a:cubicBezTo>
                    <a:pt x="2484" y="1"/>
                    <a:pt x="2312" y="108"/>
                    <a:pt x="2228" y="270"/>
                  </a:cubicBezTo>
                  <a:lnTo>
                    <a:pt x="1801" y="1101"/>
                  </a:lnTo>
                  <a:lnTo>
                    <a:pt x="636" y="1101"/>
                  </a:lnTo>
                  <a:cubicBezTo>
                    <a:pt x="283" y="1110"/>
                    <a:pt x="0" y="1398"/>
                    <a:pt x="0" y="1751"/>
                  </a:cubicBezTo>
                  <a:lnTo>
                    <a:pt x="0" y="5673"/>
                  </a:lnTo>
                  <a:cubicBezTo>
                    <a:pt x="0" y="7135"/>
                    <a:pt x="1184" y="8319"/>
                    <a:pt x="2641" y="8319"/>
                  </a:cubicBezTo>
                  <a:lnTo>
                    <a:pt x="5334" y="8319"/>
                  </a:lnTo>
                  <a:cubicBezTo>
                    <a:pt x="5900" y="8319"/>
                    <a:pt x="6452" y="8138"/>
                    <a:pt x="6907" y="7799"/>
                  </a:cubicBezTo>
                  <a:cubicBezTo>
                    <a:pt x="7371" y="8916"/>
                    <a:pt x="8460" y="9618"/>
                    <a:pt x="9635" y="9618"/>
                  </a:cubicBezTo>
                  <a:cubicBezTo>
                    <a:pt x="9823" y="9618"/>
                    <a:pt x="10013" y="9600"/>
                    <a:pt x="10203" y="9563"/>
                  </a:cubicBezTo>
                  <a:cubicBezTo>
                    <a:pt x="11581" y="9289"/>
                    <a:pt x="12575" y="8082"/>
                    <a:pt x="12579" y="6676"/>
                  </a:cubicBezTo>
                  <a:cubicBezTo>
                    <a:pt x="12579" y="4936"/>
                    <a:pt x="11144" y="3726"/>
                    <a:pt x="9615" y="3726"/>
                  </a:cubicBezTo>
                  <a:cubicBezTo>
                    <a:pt x="9059" y="3726"/>
                    <a:pt x="8491" y="3886"/>
                    <a:pt x="7975" y="4239"/>
                  </a:cubicBezTo>
                  <a:lnTo>
                    <a:pt x="7975" y="1751"/>
                  </a:lnTo>
                  <a:cubicBezTo>
                    <a:pt x="7970" y="1393"/>
                    <a:pt x="7682" y="1101"/>
                    <a:pt x="7325" y="1101"/>
                  </a:cubicBezTo>
                  <a:lnTo>
                    <a:pt x="6067" y="1101"/>
                  </a:lnTo>
                  <a:lnTo>
                    <a:pt x="5640" y="270"/>
                  </a:lnTo>
                  <a:cubicBezTo>
                    <a:pt x="5556" y="108"/>
                    <a:pt x="5385" y="1"/>
                    <a:pt x="5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8060837" y="2639542"/>
              <a:ext cx="32219" cy="45960"/>
            </a:xfrm>
            <a:custGeom>
              <a:rect b="b" l="l" r="r" t="t"/>
              <a:pathLst>
                <a:path extrusionOk="0" h="1843" w="1292">
                  <a:moveTo>
                    <a:pt x="646" y="372"/>
                  </a:moveTo>
                  <a:cubicBezTo>
                    <a:pt x="804" y="372"/>
                    <a:pt x="883" y="446"/>
                    <a:pt x="883" y="590"/>
                  </a:cubicBezTo>
                  <a:lnTo>
                    <a:pt x="883" y="1253"/>
                  </a:lnTo>
                  <a:cubicBezTo>
                    <a:pt x="883" y="1397"/>
                    <a:pt x="808" y="1472"/>
                    <a:pt x="646" y="1472"/>
                  </a:cubicBezTo>
                  <a:cubicBezTo>
                    <a:pt x="484" y="1472"/>
                    <a:pt x="414" y="1402"/>
                    <a:pt x="414" y="1253"/>
                  </a:cubicBezTo>
                  <a:lnTo>
                    <a:pt x="414" y="590"/>
                  </a:lnTo>
                  <a:cubicBezTo>
                    <a:pt x="414" y="441"/>
                    <a:pt x="488" y="372"/>
                    <a:pt x="646" y="372"/>
                  </a:cubicBezTo>
                  <a:close/>
                  <a:moveTo>
                    <a:pt x="646" y="0"/>
                  </a:moveTo>
                  <a:cubicBezTo>
                    <a:pt x="233" y="0"/>
                    <a:pt x="1" y="209"/>
                    <a:pt x="1" y="590"/>
                  </a:cubicBezTo>
                  <a:lnTo>
                    <a:pt x="1" y="1253"/>
                  </a:lnTo>
                  <a:cubicBezTo>
                    <a:pt x="1" y="1634"/>
                    <a:pt x="228" y="1843"/>
                    <a:pt x="646" y="1843"/>
                  </a:cubicBezTo>
                  <a:cubicBezTo>
                    <a:pt x="1064" y="1843"/>
                    <a:pt x="1291" y="1634"/>
                    <a:pt x="1291" y="1253"/>
                  </a:cubicBezTo>
                  <a:lnTo>
                    <a:pt x="1291" y="590"/>
                  </a:lnTo>
                  <a:cubicBezTo>
                    <a:pt x="1291" y="209"/>
                    <a:pt x="1059" y="0"/>
                    <a:pt x="6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8025774" y="2597548"/>
              <a:ext cx="53765" cy="91546"/>
            </a:xfrm>
            <a:custGeom>
              <a:rect b="b" l="l" r="r" t="t"/>
              <a:pathLst>
                <a:path extrusionOk="0" h="3671" w="2156">
                  <a:moveTo>
                    <a:pt x="1870" y="1"/>
                  </a:moveTo>
                  <a:cubicBezTo>
                    <a:pt x="1800" y="1"/>
                    <a:pt x="1734" y="33"/>
                    <a:pt x="1699" y="106"/>
                  </a:cubicBezTo>
                  <a:lnTo>
                    <a:pt x="70" y="3374"/>
                  </a:lnTo>
                  <a:cubicBezTo>
                    <a:pt x="0" y="3495"/>
                    <a:pt x="98" y="3671"/>
                    <a:pt x="265" y="3671"/>
                  </a:cubicBezTo>
                  <a:cubicBezTo>
                    <a:pt x="344" y="3671"/>
                    <a:pt x="418" y="3629"/>
                    <a:pt x="455" y="3559"/>
                  </a:cubicBezTo>
                  <a:lnTo>
                    <a:pt x="455" y="3555"/>
                  </a:lnTo>
                  <a:lnTo>
                    <a:pt x="2084" y="301"/>
                  </a:lnTo>
                  <a:cubicBezTo>
                    <a:pt x="2155" y="125"/>
                    <a:pt x="2007" y="1"/>
                    <a:pt x="1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8011660" y="2601687"/>
              <a:ext cx="32194" cy="46085"/>
            </a:xfrm>
            <a:custGeom>
              <a:rect b="b" l="l" r="r" t="t"/>
              <a:pathLst>
                <a:path extrusionOk="0" h="1848" w="1291">
                  <a:moveTo>
                    <a:pt x="645" y="376"/>
                  </a:moveTo>
                  <a:cubicBezTo>
                    <a:pt x="803" y="376"/>
                    <a:pt x="887" y="446"/>
                    <a:pt x="887" y="594"/>
                  </a:cubicBezTo>
                  <a:lnTo>
                    <a:pt x="887" y="1254"/>
                  </a:lnTo>
                  <a:cubicBezTo>
                    <a:pt x="887" y="1402"/>
                    <a:pt x="808" y="1472"/>
                    <a:pt x="645" y="1472"/>
                  </a:cubicBezTo>
                  <a:cubicBezTo>
                    <a:pt x="487" y="1472"/>
                    <a:pt x="413" y="1402"/>
                    <a:pt x="413" y="1254"/>
                  </a:cubicBezTo>
                  <a:lnTo>
                    <a:pt x="413" y="594"/>
                  </a:lnTo>
                  <a:cubicBezTo>
                    <a:pt x="413" y="446"/>
                    <a:pt x="487" y="376"/>
                    <a:pt x="645" y="376"/>
                  </a:cubicBezTo>
                  <a:close/>
                  <a:moveTo>
                    <a:pt x="645" y="0"/>
                  </a:moveTo>
                  <a:cubicBezTo>
                    <a:pt x="232" y="0"/>
                    <a:pt x="0" y="214"/>
                    <a:pt x="0" y="594"/>
                  </a:cubicBezTo>
                  <a:lnTo>
                    <a:pt x="0" y="1254"/>
                  </a:lnTo>
                  <a:cubicBezTo>
                    <a:pt x="0" y="1634"/>
                    <a:pt x="232" y="1848"/>
                    <a:pt x="645" y="1848"/>
                  </a:cubicBezTo>
                  <a:cubicBezTo>
                    <a:pt x="1063" y="1848"/>
                    <a:pt x="1290" y="1634"/>
                    <a:pt x="1290" y="1254"/>
                  </a:cubicBezTo>
                  <a:lnTo>
                    <a:pt x="1290" y="594"/>
                  </a:lnTo>
                  <a:cubicBezTo>
                    <a:pt x="1290" y="214"/>
                    <a:pt x="1063" y="0"/>
                    <a:pt x="6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8020687" y="2476775"/>
              <a:ext cx="107905" cy="10923"/>
            </a:xfrm>
            <a:custGeom>
              <a:rect b="b" l="l" r="r" t="t"/>
              <a:pathLst>
                <a:path extrusionOk="0" h="438" w="4327">
                  <a:moveTo>
                    <a:pt x="288" y="1"/>
                  </a:moveTo>
                  <a:cubicBezTo>
                    <a:pt x="0" y="1"/>
                    <a:pt x="0" y="437"/>
                    <a:pt x="288" y="437"/>
                  </a:cubicBezTo>
                  <a:lnTo>
                    <a:pt x="4034" y="437"/>
                  </a:lnTo>
                  <a:cubicBezTo>
                    <a:pt x="4326" y="437"/>
                    <a:pt x="4326" y="1"/>
                    <a:pt x="40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8020687" y="2509543"/>
              <a:ext cx="107905" cy="10798"/>
            </a:xfrm>
            <a:custGeom>
              <a:rect b="b" l="l" r="r" t="t"/>
              <a:pathLst>
                <a:path extrusionOk="0" h="433" w="4327">
                  <a:moveTo>
                    <a:pt x="288" y="0"/>
                  </a:moveTo>
                  <a:cubicBezTo>
                    <a:pt x="0" y="0"/>
                    <a:pt x="0" y="432"/>
                    <a:pt x="288" y="432"/>
                  </a:cubicBezTo>
                  <a:lnTo>
                    <a:pt x="4034" y="432"/>
                  </a:lnTo>
                  <a:cubicBezTo>
                    <a:pt x="4326" y="432"/>
                    <a:pt x="4326" y="0"/>
                    <a:pt x="4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8020687" y="2542186"/>
              <a:ext cx="107905" cy="10898"/>
            </a:xfrm>
            <a:custGeom>
              <a:rect b="b" l="l" r="r" t="t"/>
              <a:pathLst>
                <a:path extrusionOk="0" h="437" w="4327">
                  <a:moveTo>
                    <a:pt x="288" y="0"/>
                  </a:moveTo>
                  <a:cubicBezTo>
                    <a:pt x="0" y="0"/>
                    <a:pt x="0" y="437"/>
                    <a:pt x="288" y="437"/>
                  </a:cubicBezTo>
                  <a:lnTo>
                    <a:pt x="4034" y="437"/>
                  </a:lnTo>
                  <a:cubicBezTo>
                    <a:pt x="4326" y="437"/>
                    <a:pt x="4326" y="0"/>
                    <a:pt x="4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56"/>
          <p:cNvGrpSpPr/>
          <p:nvPr/>
        </p:nvGrpSpPr>
        <p:grpSpPr>
          <a:xfrm>
            <a:off x="4768638" y="4120156"/>
            <a:ext cx="274138" cy="366382"/>
            <a:chOff x="4768638" y="4120156"/>
            <a:chExt cx="274138" cy="366382"/>
          </a:xfrm>
        </p:grpSpPr>
        <p:sp>
          <p:nvSpPr>
            <p:cNvPr id="2339" name="Google Shape;2339;p56"/>
            <p:cNvSpPr/>
            <p:nvPr/>
          </p:nvSpPr>
          <p:spPr>
            <a:xfrm>
              <a:off x="4768638" y="4120156"/>
              <a:ext cx="274138" cy="366382"/>
            </a:xfrm>
            <a:custGeom>
              <a:rect b="b" l="l" r="r" t="t"/>
              <a:pathLst>
                <a:path extrusionOk="0" h="14692" w="10993">
                  <a:moveTo>
                    <a:pt x="4958" y="6666"/>
                  </a:moveTo>
                  <a:cubicBezTo>
                    <a:pt x="4987" y="6666"/>
                    <a:pt x="5017" y="6669"/>
                    <a:pt x="5047" y="6675"/>
                  </a:cubicBezTo>
                  <a:cubicBezTo>
                    <a:pt x="5251" y="6722"/>
                    <a:pt x="5395" y="6907"/>
                    <a:pt x="5395" y="7116"/>
                  </a:cubicBezTo>
                  <a:lnTo>
                    <a:pt x="5395" y="9678"/>
                  </a:lnTo>
                  <a:cubicBezTo>
                    <a:pt x="5395" y="9804"/>
                    <a:pt x="5497" y="9911"/>
                    <a:pt x="5627" y="9911"/>
                  </a:cubicBezTo>
                  <a:lnTo>
                    <a:pt x="6950" y="9911"/>
                  </a:lnTo>
                  <a:cubicBezTo>
                    <a:pt x="7567" y="9911"/>
                    <a:pt x="8064" y="10407"/>
                    <a:pt x="8064" y="11025"/>
                  </a:cubicBezTo>
                  <a:lnTo>
                    <a:pt x="8064" y="11809"/>
                  </a:lnTo>
                  <a:cubicBezTo>
                    <a:pt x="8064" y="12102"/>
                    <a:pt x="7948" y="12385"/>
                    <a:pt x="7744" y="12594"/>
                  </a:cubicBezTo>
                  <a:cubicBezTo>
                    <a:pt x="7465" y="12877"/>
                    <a:pt x="7544" y="13151"/>
                    <a:pt x="7535" y="13684"/>
                  </a:cubicBezTo>
                  <a:cubicBezTo>
                    <a:pt x="7535" y="13777"/>
                    <a:pt x="7456" y="13856"/>
                    <a:pt x="7358" y="13856"/>
                  </a:cubicBezTo>
                  <a:lnTo>
                    <a:pt x="4750" y="13856"/>
                  </a:lnTo>
                  <a:cubicBezTo>
                    <a:pt x="4652" y="13856"/>
                    <a:pt x="4573" y="13777"/>
                    <a:pt x="4573" y="13684"/>
                  </a:cubicBezTo>
                  <a:cubicBezTo>
                    <a:pt x="4555" y="13271"/>
                    <a:pt x="4661" y="12918"/>
                    <a:pt x="4304" y="12631"/>
                  </a:cubicBezTo>
                  <a:cubicBezTo>
                    <a:pt x="4114" y="12477"/>
                    <a:pt x="4118" y="12426"/>
                    <a:pt x="3139" y="11215"/>
                  </a:cubicBezTo>
                  <a:cubicBezTo>
                    <a:pt x="3037" y="11076"/>
                    <a:pt x="2819" y="10732"/>
                    <a:pt x="2995" y="10495"/>
                  </a:cubicBezTo>
                  <a:cubicBezTo>
                    <a:pt x="3089" y="10369"/>
                    <a:pt x="3233" y="10303"/>
                    <a:pt x="3379" y="10303"/>
                  </a:cubicBezTo>
                  <a:cubicBezTo>
                    <a:pt x="3480" y="10303"/>
                    <a:pt x="3581" y="10334"/>
                    <a:pt x="3668" y="10398"/>
                  </a:cubicBezTo>
                  <a:cubicBezTo>
                    <a:pt x="3766" y="10470"/>
                    <a:pt x="3876" y="10503"/>
                    <a:pt x="3984" y="10503"/>
                  </a:cubicBezTo>
                  <a:cubicBezTo>
                    <a:pt x="4261" y="10503"/>
                    <a:pt x="4522" y="10284"/>
                    <a:pt x="4522" y="9966"/>
                  </a:cubicBezTo>
                  <a:cubicBezTo>
                    <a:pt x="4522" y="9962"/>
                    <a:pt x="4522" y="7084"/>
                    <a:pt x="4527" y="7037"/>
                  </a:cubicBezTo>
                  <a:cubicBezTo>
                    <a:pt x="4563" y="6821"/>
                    <a:pt x="4747" y="6666"/>
                    <a:pt x="4958" y="6666"/>
                  </a:cubicBezTo>
                  <a:close/>
                  <a:moveTo>
                    <a:pt x="981" y="0"/>
                  </a:moveTo>
                  <a:cubicBezTo>
                    <a:pt x="442" y="0"/>
                    <a:pt x="6" y="430"/>
                    <a:pt x="1" y="966"/>
                  </a:cubicBezTo>
                  <a:lnTo>
                    <a:pt x="1" y="12185"/>
                  </a:lnTo>
                  <a:cubicBezTo>
                    <a:pt x="1" y="12329"/>
                    <a:pt x="109" y="12401"/>
                    <a:pt x="217" y="12401"/>
                  </a:cubicBezTo>
                  <a:cubicBezTo>
                    <a:pt x="325" y="12401"/>
                    <a:pt x="433" y="12329"/>
                    <a:pt x="433" y="12185"/>
                  </a:cubicBezTo>
                  <a:lnTo>
                    <a:pt x="433" y="966"/>
                  </a:lnTo>
                  <a:cubicBezTo>
                    <a:pt x="442" y="667"/>
                    <a:pt x="683" y="432"/>
                    <a:pt x="981" y="432"/>
                  </a:cubicBezTo>
                  <a:cubicBezTo>
                    <a:pt x="984" y="432"/>
                    <a:pt x="987" y="432"/>
                    <a:pt x="990" y="432"/>
                  </a:cubicBezTo>
                  <a:lnTo>
                    <a:pt x="10009" y="432"/>
                  </a:lnTo>
                  <a:cubicBezTo>
                    <a:pt x="10012" y="432"/>
                    <a:pt x="10014" y="432"/>
                    <a:pt x="10017" y="432"/>
                  </a:cubicBezTo>
                  <a:cubicBezTo>
                    <a:pt x="10311" y="432"/>
                    <a:pt x="10552" y="667"/>
                    <a:pt x="10561" y="966"/>
                  </a:cubicBezTo>
                  <a:lnTo>
                    <a:pt x="10561" y="13726"/>
                  </a:lnTo>
                  <a:cubicBezTo>
                    <a:pt x="10552" y="14018"/>
                    <a:pt x="10315" y="14256"/>
                    <a:pt x="10025" y="14256"/>
                  </a:cubicBezTo>
                  <a:cubicBezTo>
                    <a:pt x="10020" y="14256"/>
                    <a:pt x="10014" y="14255"/>
                    <a:pt x="10009" y="14255"/>
                  </a:cubicBezTo>
                  <a:lnTo>
                    <a:pt x="7637" y="14255"/>
                  </a:lnTo>
                  <a:cubicBezTo>
                    <a:pt x="7855" y="14149"/>
                    <a:pt x="7994" y="13926"/>
                    <a:pt x="7994" y="13684"/>
                  </a:cubicBezTo>
                  <a:cubicBezTo>
                    <a:pt x="8017" y="13174"/>
                    <a:pt x="7943" y="13048"/>
                    <a:pt x="8078" y="12914"/>
                  </a:cubicBezTo>
                  <a:cubicBezTo>
                    <a:pt x="8101" y="12886"/>
                    <a:pt x="8129" y="12858"/>
                    <a:pt x="8152" y="12830"/>
                  </a:cubicBezTo>
                  <a:lnTo>
                    <a:pt x="9480" y="12830"/>
                  </a:lnTo>
                  <a:cubicBezTo>
                    <a:pt x="9800" y="12830"/>
                    <a:pt x="10060" y="12570"/>
                    <a:pt x="10060" y="12250"/>
                  </a:cubicBezTo>
                  <a:lnTo>
                    <a:pt x="10060" y="1964"/>
                  </a:lnTo>
                  <a:cubicBezTo>
                    <a:pt x="10060" y="1639"/>
                    <a:pt x="9800" y="1384"/>
                    <a:pt x="9480" y="1384"/>
                  </a:cubicBezTo>
                  <a:lnTo>
                    <a:pt x="8602" y="1384"/>
                  </a:lnTo>
                  <a:cubicBezTo>
                    <a:pt x="8310" y="1384"/>
                    <a:pt x="8310" y="1815"/>
                    <a:pt x="8602" y="1815"/>
                  </a:cubicBezTo>
                  <a:lnTo>
                    <a:pt x="9484" y="1815"/>
                  </a:lnTo>
                  <a:cubicBezTo>
                    <a:pt x="9563" y="1815"/>
                    <a:pt x="9628" y="1880"/>
                    <a:pt x="9628" y="1964"/>
                  </a:cubicBezTo>
                  <a:lnTo>
                    <a:pt x="9628" y="12255"/>
                  </a:lnTo>
                  <a:cubicBezTo>
                    <a:pt x="9628" y="12334"/>
                    <a:pt x="9563" y="12399"/>
                    <a:pt x="9484" y="12399"/>
                  </a:cubicBezTo>
                  <a:lnTo>
                    <a:pt x="8417" y="12399"/>
                  </a:lnTo>
                  <a:cubicBezTo>
                    <a:pt x="8588" y="11967"/>
                    <a:pt x="8509" y="11679"/>
                    <a:pt x="8533" y="11025"/>
                  </a:cubicBezTo>
                  <a:cubicBezTo>
                    <a:pt x="8533" y="10152"/>
                    <a:pt x="7827" y="9446"/>
                    <a:pt x="6954" y="9446"/>
                  </a:cubicBezTo>
                  <a:lnTo>
                    <a:pt x="5864" y="9446"/>
                  </a:lnTo>
                  <a:lnTo>
                    <a:pt x="5864" y="8198"/>
                  </a:lnTo>
                  <a:lnTo>
                    <a:pt x="8714" y="8198"/>
                  </a:lnTo>
                  <a:cubicBezTo>
                    <a:pt x="8955" y="8198"/>
                    <a:pt x="9155" y="7998"/>
                    <a:pt x="9155" y="7757"/>
                  </a:cubicBezTo>
                  <a:lnTo>
                    <a:pt x="9155" y="6067"/>
                  </a:lnTo>
                  <a:cubicBezTo>
                    <a:pt x="9155" y="5923"/>
                    <a:pt x="9046" y="5851"/>
                    <a:pt x="8936" y="5851"/>
                  </a:cubicBezTo>
                  <a:cubicBezTo>
                    <a:pt x="8827" y="5851"/>
                    <a:pt x="8718" y="5923"/>
                    <a:pt x="8718" y="6067"/>
                  </a:cubicBezTo>
                  <a:cubicBezTo>
                    <a:pt x="8718" y="7691"/>
                    <a:pt x="8726" y="7767"/>
                    <a:pt x="8717" y="7767"/>
                  </a:cubicBezTo>
                  <a:cubicBezTo>
                    <a:pt x="8716" y="7767"/>
                    <a:pt x="8715" y="7766"/>
                    <a:pt x="8714" y="7766"/>
                  </a:cubicBezTo>
                  <a:lnTo>
                    <a:pt x="5864" y="7766"/>
                  </a:lnTo>
                  <a:lnTo>
                    <a:pt x="5864" y="7116"/>
                  </a:lnTo>
                  <a:cubicBezTo>
                    <a:pt x="5864" y="6731"/>
                    <a:pt x="5622" y="6387"/>
                    <a:pt x="5260" y="6257"/>
                  </a:cubicBezTo>
                  <a:lnTo>
                    <a:pt x="6523" y="3737"/>
                  </a:lnTo>
                  <a:cubicBezTo>
                    <a:pt x="6594" y="3564"/>
                    <a:pt x="6444" y="3438"/>
                    <a:pt x="6306" y="3438"/>
                  </a:cubicBezTo>
                  <a:cubicBezTo>
                    <a:pt x="6238" y="3438"/>
                    <a:pt x="6171" y="3469"/>
                    <a:pt x="6137" y="3542"/>
                  </a:cubicBezTo>
                  <a:lnTo>
                    <a:pt x="4796" y="6220"/>
                  </a:lnTo>
                  <a:cubicBezTo>
                    <a:pt x="4374" y="6299"/>
                    <a:pt x="4067" y="6666"/>
                    <a:pt x="4063" y="7102"/>
                  </a:cubicBezTo>
                  <a:lnTo>
                    <a:pt x="4063" y="7761"/>
                  </a:lnTo>
                  <a:cubicBezTo>
                    <a:pt x="2983" y="7761"/>
                    <a:pt x="2554" y="7764"/>
                    <a:pt x="2384" y="7764"/>
                  </a:cubicBezTo>
                  <a:cubicBezTo>
                    <a:pt x="2257" y="7764"/>
                    <a:pt x="2275" y="7763"/>
                    <a:pt x="2275" y="7757"/>
                  </a:cubicBezTo>
                  <a:lnTo>
                    <a:pt x="2275" y="2785"/>
                  </a:lnTo>
                  <a:cubicBezTo>
                    <a:pt x="2275" y="2781"/>
                    <a:pt x="2280" y="2781"/>
                    <a:pt x="2285" y="2781"/>
                  </a:cubicBezTo>
                  <a:cubicBezTo>
                    <a:pt x="6115" y="2781"/>
                    <a:pt x="7668" y="2778"/>
                    <a:pt x="8297" y="2778"/>
                  </a:cubicBezTo>
                  <a:cubicBezTo>
                    <a:pt x="8768" y="2778"/>
                    <a:pt x="8718" y="2779"/>
                    <a:pt x="8718" y="2785"/>
                  </a:cubicBezTo>
                  <a:lnTo>
                    <a:pt x="8718" y="5283"/>
                  </a:lnTo>
                  <a:cubicBezTo>
                    <a:pt x="8718" y="5427"/>
                    <a:pt x="8826" y="5499"/>
                    <a:pt x="8934" y="5499"/>
                  </a:cubicBezTo>
                  <a:cubicBezTo>
                    <a:pt x="9042" y="5499"/>
                    <a:pt x="9150" y="5427"/>
                    <a:pt x="9150" y="5283"/>
                  </a:cubicBezTo>
                  <a:lnTo>
                    <a:pt x="9150" y="2785"/>
                  </a:lnTo>
                  <a:cubicBezTo>
                    <a:pt x="9150" y="2544"/>
                    <a:pt x="8955" y="2344"/>
                    <a:pt x="8709" y="2344"/>
                  </a:cubicBezTo>
                  <a:lnTo>
                    <a:pt x="2285" y="2344"/>
                  </a:lnTo>
                  <a:cubicBezTo>
                    <a:pt x="2039" y="2344"/>
                    <a:pt x="1844" y="2544"/>
                    <a:pt x="1844" y="2785"/>
                  </a:cubicBezTo>
                  <a:lnTo>
                    <a:pt x="1844" y="7757"/>
                  </a:lnTo>
                  <a:cubicBezTo>
                    <a:pt x="1844" y="7998"/>
                    <a:pt x="2039" y="8198"/>
                    <a:pt x="2285" y="8198"/>
                  </a:cubicBezTo>
                  <a:lnTo>
                    <a:pt x="4063" y="8198"/>
                  </a:lnTo>
                  <a:lnTo>
                    <a:pt x="4063" y="9966"/>
                  </a:lnTo>
                  <a:cubicBezTo>
                    <a:pt x="4063" y="10006"/>
                    <a:pt x="4029" y="10037"/>
                    <a:pt x="3991" y="10037"/>
                  </a:cubicBezTo>
                  <a:cubicBezTo>
                    <a:pt x="3976" y="10037"/>
                    <a:pt x="3961" y="10032"/>
                    <a:pt x="3947" y="10022"/>
                  </a:cubicBezTo>
                  <a:cubicBezTo>
                    <a:pt x="3774" y="9894"/>
                    <a:pt x="3577" y="9836"/>
                    <a:pt x="3385" y="9836"/>
                  </a:cubicBezTo>
                  <a:cubicBezTo>
                    <a:pt x="2705" y="9836"/>
                    <a:pt x="2077" y="10560"/>
                    <a:pt x="2768" y="11493"/>
                  </a:cubicBezTo>
                  <a:lnTo>
                    <a:pt x="2772" y="11498"/>
                  </a:lnTo>
                  <a:lnTo>
                    <a:pt x="3487" y="12394"/>
                  </a:lnTo>
                  <a:lnTo>
                    <a:pt x="1514" y="12394"/>
                  </a:lnTo>
                  <a:cubicBezTo>
                    <a:pt x="1431" y="12394"/>
                    <a:pt x="1366" y="12329"/>
                    <a:pt x="1366" y="12250"/>
                  </a:cubicBezTo>
                  <a:lnTo>
                    <a:pt x="1366" y="1964"/>
                  </a:lnTo>
                  <a:cubicBezTo>
                    <a:pt x="1366" y="1880"/>
                    <a:pt x="1431" y="1815"/>
                    <a:pt x="1514" y="1815"/>
                  </a:cubicBezTo>
                  <a:lnTo>
                    <a:pt x="7818" y="1815"/>
                  </a:lnTo>
                  <a:cubicBezTo>
                    <a:pt x="8106" y="1815"/>
                    <a:pt x="8106" y="1379"/>
                    <a:pt x="7818" y="1379"/>
                  </a:cubicBezTo>
                  <a:lnTo>
                    <a:pt x="1514" y="1379"/>
                  </a:lnTo>
                  <a:cubicBezTo>
                    <a:pt x="1194" y="1379"/>
                    <a:pt x="934" y="1639"/>
                    <a:pt x="934" y="1959"/>
                  </a:cubicBezTo>
                  <a:lnTo>
                    <a:pt x="934" y="12255"/>
                  </a:lnTo>
                  <a:cubicBezTo>
                    <a:pt x="934" y="12575"/>
                    <a:pt x="1194" y="12835"/>
                    <a:pt x="1514" y="12835"/>
                  </a:cubicBezTo>
                  <a:lnTo>
                    <a:pt x="3844" y="12835"/>
                  </a:lnTo>
                  <a:cubicBezTo>
                    <a:pt x="3993" y="12993"/>
                    <a:pt x="4109" y="13030"/>
                    <a:pt x="4109" y="13188"/>
                  </a:cubicBezTo>
                  <a:lnTo>
                    <a:pt x="4109" y="13684"/>
                  </a:lnTo>
                  <a:cubicBezTo>
                    <a:pt x="4109" y="13930"/>
                    <a:pt x="4248" y="14153"/>
                    <a:pt x="4471" y="14260"/>
                  </a:cubicBezTo>
                  <a:lnTo>
                    <a:pt x="990" y="14260"/>
                  </a:lnTo>
                  <a:cubicBezTo>
                    <a:pt x="987" y="14260"/>
                    <a:pt x="984" y="14260"/>
                    <a:pt x="981" y="14260"/>
                  </a:cubicBezTo>
                  <a:cubicBezTo>
                    <a:pt x="683" y="14260"/>
                    <a:pt x="442" y="14025"/>
                    <a:pt x="433" y="13726"/>
                  </a:cubicBezTo>
                  <a:lnTo>
                    <a:pt x="433" y="13053"/>
                  </a:lnTo>
                  <a:cubicBezTo>
                    <a:pt x="433" y="12907"/>
                    <a:pt x="325" y="12834"/>
                    <a:pt x="217" y="12834"/>
                  </a:cubicBezTo>
                  <a:cubicBezTo>
                    <a:pt x="109" y="12834"/>
                    <a:pt x="1" y="12907"/>
                    <a:pt x="1" y="13053"/>
                  </a:cubicBezTo>
                  <a:lnTo>
                    <a:pt x="1" y="13726"/>
                  </a:lnTo>
                  <a:cubicBezTo>
                    <a:pt x="6" y="14262"/>
                    <a:pt x="442" y="14692"/>
                    <a:pt x="976" y="14692"/>
                  </a:cubicBezTo>
                  <a:cubicBezTo>
                    <a:pt x="979" y="14692"/>
                    <a:pt x="982" y="14692"/>
                    <a:pt x="985" y="14692"/>
                  </a:cubicBezTo>
                  <a:lnTo>
                    <a:pt x="10004" y="14692"/>
                  </a:lnTo>
                  <a:cubicBezTo>
                    <a:pt x="10007" y="14692"/>
                    <a:pt x="10010" y="14692"/>
                    <a:pt x="10013" y="14692"/>
                  </a:cubicBezTo>
                  <a:cubicBezTo>
                    <a:pt x="10547" y="14692"/>
                    <a:pt x="10984" y="14262"/>
                    <a:pt x="10993" y="13726"/>
                  </a:cubicBezTo>
                  <a:lnTo>
                    <a:pt x="10993" y="966"/>
                  </a:lnTo>
                  <a:cubicBezTo>
                    <a:pt x="10984" y="430"/>
                    <a:pt x="10547" y="0"/>
                    <a:pt x="10013" y="0"/>
                  </a:cubicBezTo>
                  <a:cubicBezTo>
                    <a:pt x="10010" y="0"/>
                    <a:pt x="10007" y="0"/>
                    <a:pt x="10004" y="0"/>
                  </a:cubicBezTo>
                  <a:lnTo>
                    <a:pt x="990" y="0"/>
                  </a:lnTo>
                  <a:cubicBezTo>
                    <a:pt x="987" y="0"/>
                    <a:pt x="984" y="0"/>
                    <a:pt x="9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4866343" y="4137064"/>
              <a:ext cx="50274" cy="10898"/>
            </a:xfrm>
            <a:custGeom>
              <a:rect b="b" l="l" r="r" t="t"/>
              <a:pathLst>
                <a:path extrusionOk="0" h="437" w="2016">
                  <a:moveTo>
                    <a:pt x="288" y="0"/>
                  </a:moveTo>
                  <a:cubicBezTo>
                    <a:pt x="1" y="0"/>
                    <a:pt x="1" y="436"/>
                    <a:pt x="288" y="436"/>
                  </a:cubicBezTo>
                  <a:lnTo>
                    <a:pt x="1727" y="436"/>
                  </a:lnTo>
                  <a:cubicBezTo>
                    <a:pt x="2015" y="436"/>
                    <a:pt x="2015" y="0"/>
                    <a:pt x="17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4925145" y="4137513"/>
              <a:ext cx="12643" cy="10798"/>
            </a:xfrm>
            <a:custGeom>
              <a:rect b="b" l="l" r="r" t="t"/>
              <a:pathLst>
                <a:path extrusionOk="0" h="433" w="507">
                  <a:moveTo>
                    <a:pt x="293" y="1"/>
                  </a:moveTo>
                  <a:cubicBezTo>
                    <a:pt x="98" y="1"/>
                    <a:pt x="1" y="233"/>
                    <a:pt x="140" y="367"/>
                  </a:cubicBezTo>
                  <a:cubicBezTo>
                    <a:pt x="184" y="413"/>
                    <a:pt x="238" y="433"/>
                    <a:pt x="291" y="433"/>
                  </a:cubicBezTo>
                  <a:cubicBezTo>
                    <a:pt x="401" y="433"/>
                    <a:pt x="507" y="346"/>
                    <a:pt x="507" y="214"/>
                  </a:cubicBezTo>
                  <a:cubicBezTo>
                    <a:pt x="507" y="93"/>
                    <a:pt x="414" y="1"/>
                    <a:pt x="2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4914148" y="4247936"/>
              <a:ext cx="32219" cy="45985"/>
            </a:xfrm>
            <a:custGeom>
              <a:rect b="b" l="l" r="r" t="t"/>
              <a:pathLst>
                <a:path extrusionOk="0" h="1844" w="1292">
                  <a:moveTo>
                    <a:pt x="646" y="372"/>
                  </a:moveTo>
                  <a:cubicBezTo>
                    <a:pt x="804" y="372"/>
                    <a:pt x="883" y="442"/>
                    <a:pt x="883" y="590"/>
                  </a:cubicBezTo>
                  <a:lnTo>
                    <a:pt x="883" y="1250"/>
                  </a:lnTo>
                  <a:cubicBezTo>
                    <a:pt x="883" y="1398"/>
                    <a:pt x="804" y="1468"/>
                    <a:pt x="646" y="1468"/>
                  </a:cubicBezTo>
                  <a:cubicBezTo>
                    <a:pt x="488" y="1468"/>
                    <a:pt x="414" y="1398"/>
                    <a:pt x="414" y="1250"/>
                  </a:cubicBezTo>
                  <a:lnTo>
                    <a:pt x="414" y="590"/>
                  </a:lnTo>
                  <a:cubicBezTo>
                    <a:pt x="414" y="442"/>
                    <a:pt x="488" y="372"/>
                    <a:pt x="646" y="372"/>
                  </a:cubicBezTo>
                  <a:close/>
                  <a:moveTo>
                    <a:pt x="646" y="1"/>
                  </a:moveTo>
                  <a:cubicBezTo>
                    <a:pt x="228" y="1"/>
                    <a:pt x="1" y="210"/>
                    <a:pt x="1" y="590"/>
                  </a:cubicBezTo>
                  <a:lnTo>
                    <a:pt x="1" y="1250"/>
                  </a:lnTo>
                  <a:cubicBezTo>
                    <a:pt x="1" y="1630"/>
                    <a:pt x="233" y="1844"/>
                    <a:pt x="646" y="1844"/>
                  </a:cubicBezTo>
                  <a:cubicBezTo>
                    <a:pt x="1064" y="1844"/>
                    <a:pt x="1291" y="1630"/>
                    <a:pt x="1291" y="1250"/>
                  </a:cubicBezTo>
                  <a:lnTo>
                    <a:pt x="1291" y="590"/>
                  </a:lnTo>
                  <a:cubicBezTo>
                    <a:pt x="1291" y="210"/>
                    <a:pt x="1064" y="1"/>
                    <a:pt x="6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4865071" y="4210206"/>
              <a:ext cx="32219" cy="45860"/>
            </a:xfrm>
            <a:custGeom>
              <a:rect b="b" l="l" r="r" t="t"/>
              <a:pathLst>
                <a:path extrusionOk="0" h="1839" w="1292">
                  <a:moveTo>
                    <a:pt x="646" y="372"/>
                  </a:moveTo>
                  <a:cubicBezTo>
                    <a:pt x="804" y="372"/>
                    <a:pt x="883" y="442"/>
                    <a:pt x="883" y="590"/>
                  </a:cubicBezTo>
                  <a:lnTo>
                    <a:pt x="883" y="1249"/>
                  </a:lnTo>
                  <a:cubicBezTo>
                    <a:pt x="883" y="1398"/>
                    <a:pt x="804" y="1467"/>
                    <a:pt x="646" y="1467"/>
                  </a:cubicBezTo>
                  <a:cubicBezTo>
                    <a:pt x="488" y="1467"/>
                    <a:pt x="414" y="1398"/>
                    <a:pt x="414" y="1249"/>
                  </a:cubicBezTo>
                  <a:lnTo>
                    <a:pt x="414" y="590"/>
                  </a:lnTo>
                  <a:cubicBezTo>
                    <a:pt x="414" y="442"/>
                    <a:pt x="488" y="372"/>
                    <a:pt x="646" y="372"/>
                  </a:cubicBezTo>
                  <a:close/>
                  <a:moveTo>
                    <a:pt x="646" y="1"/>
                  </a:moveTo>
                  <a:cubicBezTo>
                    <a:pt x="228" y="1"/>
                    <a:pt x="1" y="210"/>
                    <a:pt x="1" y="590"/>
                  </a:cubicBezTo>
                  <a:lnTo>
                    <a:pt x="1" y="1249"/>
                  </a:lnTo>
                  <a:cubicBezTo>
                    <a:pt x="1" y="1630"/>
                    <a:pt x="228" y="1839"/>
                    <a:pt x="646" y="1839"/>
                  </a:cubicBezTo>
                  <a:cubicBezTo>
                    <a:pt x="1064" y="1839"/>
                    <a:pt x="1291" y="1630"/>
                    <a:pt x="1291" y="1249"/>
                  </a:cubicBezTo>
                  <a:lnTo>
                    <a:pt x="1291" y="590"/>
                  </a:lnTo>
                  <a:cubicBezTo>
                    <a:pt x="1291" y="210"/>
                    <a:pt x="1059" y="1"/>
                    <a:pt x="6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750" name="Shape 750"/>
        <p:cNvGrpSpPr/>
        <p:nvPr/>
      </p:nvGrpSpPr>
      <p:grpSpPr>
        <a:xfrm>
          <a:off x="0" y="0"/>
          <a:ext cx="0" cy="0"/>
          <a:chOff x="0" y="0"/>
          <a:chExt cx="0" cy="0"/>
        </a:xfrm>
      </p:grpSpPr>
      <p:sp>
        <p:nvSpPr>
          <p:cNvPr id="751" name="Google Shape;751;p30"/>
          <p:cNvSpPr/>
          <p:nvPr/>
        </p:nvSpPr>
        <p:spPr>
          <a:xfrm flipH="1">
            <a:off x="2332025" y="1218821"/>
            <a:ext cx="1942100" cy="2412400"/>
          </a:xfrm>
          <a:prstGeom prst="flowChartManualInput">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0"/>
          <p:cNvSpPr txBox="1"/>
          <p:nvPr>
            <p:ph idx="1" type="subTitle"/>
          </p:nvPr>
        </p:nvSpPr>
        <p:spPr>
          <a:xfrm>
            <a:off x="2897400" y="2950825"/>
            <a:ext cx="3349200" cy="459300"/>
          </a:xfrm>
          <a:prstGeom prst="rect">
            <a:avLst/>
          </a:prstGeom>
        </p:spPr>
        <p:txBody>
          <a:bodyPr anchorCtr="0" anchor="t" bIns="0" lIns="0" spcFirstLastPara="1" rIns="0" wrap="square" tIns="0">
            <a:noAutofit/>
          </a:bodyPr>
          <a:lstStyle/>
          <a:p>
            <a:pPr indent="0" lvl="0" marL="0" rtl="0" algn="ctr">
              <a:spcBef>
                <a:spcPts val="0"/>
              </a:spcBef>
              <a:spcAft>
                <a:spcPts val="0"/>
              </a:spcAft>
              <a:buClr>
                <a:schemeClr val="dk1"/>
              </a:buClr>
              <a:buSzPts val="1100"/>
              <a:buFont typeface="Arial"/>
              <a:buNone/>
            </a:pPr>
            <a:r>
              <a:rPr lang="en">
                <a:solidFill>
                  <a:srgbClr val="F5F6F6"/>
                </a:solidFill>
              </a:rPr>
              <a:t>It could be the part of the presentation where you can introduce yourself, write your email…</a:t>
            </a:r>
            <a:endParaRPr>
              <a:solidFill>
                <a:srgbClr val="F5F6F6"/>
              </a:solidFill>
            </a:endParaRPr>
          </a:p>
        </p:txBody>
      </p:sp>
      <p:sp>
        <p:nvSpPr>
          <p:cNvPr id="753" name="Google Shape;753;p30"/>
          <p:cNvSpPr txBox="1"/>
          <p:nvPr>
            <p:ph type="title"/>
          </p:nvPr>
        </p:nvSpPr>
        <p:spPr>
          <a:xfrm>
            <a:off x="3137700" y="1897449"/>
            <a:ext cx="2868600" cy="9099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b="0" lang="en">
                <a:solidFill>
                  <a:srgbClr val="F5F6F6"/>
                </a:solidFill>
              </a:rPr>
              <a:t>WHOA!</a:t>
            </a:r>
            <a:endParaRPr b="0">
              <a:solidFill>
                <a:srgbClr val="F5F6F6"/>
              </a:solidFill>
            </a:endParaRPr>
          </a:p>
        </p:txBody>
      </p:sp>
      <p:grpSp>
        <p:nvGrpSpPr>
          <p:cNvPr id="754" name="Google Shape;754;p30"/>
          <p:cNvGrpSpPr/>
          <p:nvPr/>
        </p:nvGrpSpPr>
        <p:grpSpPr>
          <a:xfrm>
            <a:off x="3778448" y="3707016"/>
            <a:ext cx="1587098" cy="38299"/>
            <a:chOff x="834898" y="4444541"/>
            <a:chExt cx="1587098" cy="38299"/>
          </a:xfrm>
        </p:grpSpPr>
        <p:sp>
          <p:nvSpPr>
            <p:cNvPr id="755" name="Google Shape;755;p30"/>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0"/>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0"/>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0"/>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0"/>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0"/>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0"/>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0"/>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0"/>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0"/>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30"/>
          <p:cNvGrpSpPr/>
          <p:nvPr/>
        </p:nvGrpSpPr>
        <p:grpSpPr>
          <a:xfrm>
            <a:off x="1466426" y="1540126"/>
            <a:ext cx="433199" cy="89400"/>
            <a:chOff x="1466426" y="1540126"/>
            <a:chExt cx="433199" cy="89400"/>
          </a:xfrm>
        </p:grpSpPr>
        <p:sp>
          <p:nvSpPr>
            <p:cNvPr id="766" name="Google Shape;766;p30"/>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0"/>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2347" name="Shape 2347"/>
        <p:cNvGrpSpPr/>
        <p:nvPr/>
      </p:nvGrpSpPr>
      <p:grpSpPr>
        <a:xfrm>
          <a:off x="0" y="0"/>
          <a:ext cx="0" cy="0"/>
          <a:chOff x="0" y="0"/>
          <a:chExt cx="0" cy="0"/>
        </a:xfrm>
      </p:grpSpPr>
      <p:sp>
        <p:nvSpPr>
          <p:cNvPr id="2348" name="Google Shape;2348;p57"/>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RESOURCES</a:t>
            </a:r>
            <a:endParaRPr/>
          </a:p>
        </p:txBody>
      </p:sp>
      <p:sp>
        <p:nvSpPr>
          <p:cNvPr id="2349" name="Google Shape;2349;p57"/>
          <p:cNvSpPr txBox="1"/>
          <p:nvPr>
            <p:ph idx="4294967295" type="subTitle"/>
          </p:nvPr>
        </p:nvSpPr>
        <p:spPr>
          <a:xfrm>
            <a:off x="902400" y="1079600"/>
            <a:ext cx="7353900" cy="36288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latin typeface="Anton"/>
                <a:ea typeface="Anton"/>
                <a:cs typeface="Anton"/>
                <a:sym typeface="Anton"/>
              </a:rPr>
              <a:t>VECTOR</a:t>
            </a:r>
            <a:endParaRPr>
              <a:latin typeface="Anton"/>
              <a:ea typeface="Anton"/>
              <a:cs typeface="Anton"/>
              <a:sym typeface="Anton"/>
            </a:endParaRPr>
          </a:p>
          <a:p>
            <a:pPr indent="0" lvl="0" marL="0" rtl="0" algn="l">
              <a:spcBef>
                <a:spcPts val="0"/>
              </a:spcBef>
              <a:spcAft>
                <a:spcPts val="0"/>
              </a:spcAft>
              <a:buNone/>
            </a:pPr>
            <a:r>
              <a:t/>
            </a:r>
            <a:endParaRPr/>
          </a:p>
          <a:p>
            <a:pPr indent="-298450" lvl="0" marL="457200" rtl="0" algn="l">
              <a:spcBef>
                <a:spcPts val="0"/>
              </a:spcBef>
              <a:spcAft>
                <a:spcPts val="0"/>
              </a:spcAft>
              <a:buSzPts val="1100"/>
              <a:buChar char="●"/>
            </a:pPr>
            <a:r>
              <a:rPr lang="en">
                <a:solidFill>
                  <a:srgbClr val="FFFFFF"/>
                </a:solidFill>
                <a:uFill>
                  <a:noFill/>
                </a:uFill>
                <a:hlinkClick r:id="rId3">
                  <a:extLst>
                    <a:ext uri="{A12FA001-AC4F-418D-AE19-62706E023703}">
                      <ahyp:hlinkClr val="tx"/>
                    </a:ext>
                  </a:extLst>
                </a:hlinkClick>
              </a:rPr>
              <a:t>Abstract mega sales background flat design</a:t>
            </a:r>
            <a:endParaRPr>
              <a:solidFill>
                <a:srgbClr val="FFFFFF"/>
              </a:solidFill>
            </a:endParaRPr>
          </a:p>
          <a:p>
            <a:pPr indent="-298450" lvl="0" marL="457200" rtl="0" algn="l">
              <a:spcBef>
                <a:spcPts val="0"/>
              </a:spcBef>
              <a:spcAft>
                <a:spcPts val="0"/>
              </a:spcAft>
              <a:buSzPts val="1100"/>
              <a:buChar char="●"/>
            </a:pPr>
            <a:r>
              <a:rPr lang="en">
                <a:solidFill>
                  <a:srgbClr val="FFFFFF"/>
                </a:solidFill>
                <a:uFill>
                  <a:noFill/>
                </a:uFill>
                <a:hlinkClick r:id="rId4">
                  <a:extLst>
                    <a:ext uri="{A12FA001-AC4F-418D-AE19-62706E023703}">
                      <ahyp:hlinkClr val="tx"/>
                    </a:ext>
                  </a:extLst>
                </a:hlinkClick>
              </a:rPr>
              <a:t>Gradient sale instagram post collection</a:t>
            </a:r>
            <a:endParaRPr>
              <a:solidFill>
                <a:srgbClr val="FFFFFF"/>
              </a:solidFill>
            </a:endParaRPr>
          </a:p>
          <a:p>
            <a:pPr indent="-298450" lvl="0" marL="457200" rtl="0" algn="l">
              <a:spcBef>
                <a:spcPts val="0"/>
              </a:spcBef>
              <a:spcAft>
                <a:spcPts val="0"/>
              </a:spcAft>
              <a:buSzPts val="1100"/>
              <a:buChar char="●"/>
            </a:pPr>
            <a:r>
              <a:rPr lang="en">
                <a:solidFill>
                  <a:srgbClr val="FFFFFF"/>
                </a:solidFill>
                <a:uFill>
                  <a:noFill/>
                </a:uFill>
                <a:hlinkClick r:id="rId5">
                  <a:extLst>
                    <a:ext uri="{A12FA001-AC4F-418D-AE19-62706E023703}">
                      <ahyp:hlinkClr val="tx"/>
                    </a:ext>
                  </a:extLst>
                </a:hlinkClick>
              </a:rPr>
              <a:t>Company milestones concept</a:t>
            </a:r>
            <a:endParaRPr>
              <a:solidFill>
                <a:srgbClr val="FFFFFF"/>
              </a:solidFill>
            </a:endParaRPr>
          </a:p>
          <a:p>
            <a:pPr indent="0" lvl="0" marL="0" rtl="0" algn="l">
              <a:spcBef>
                <a:spcPts val="0"/>
              </a:spcBef>
              <a:spcAft>
                <a:spcPts val="0"/>
              </a:spcAft>
              <a:buNone/>
            </a:pPr>
            <a:r>
              <a:t/>
            </a:r>
            <a:endParaRPr>
              <a:solidFill>
                <a:srgbClr val="FFFFFF"/>
              </a:solidFill>
            </a:endParaRPr>
          </a:p>
          <a:p>
            <a:pPr indent="0" lvl="0" marL="0" rtl="0" algn="l">
              <a:spcBef>
                <a:spcPts val="0"/>
              </a:spcBef>
              <a:spcAft>
                <a:spcPts val="0"/>
              </a:spcAft>
              <a:buNone/>
            </a:pPr>
            <a:r>
              <a:rPr lang="en">
                <a:solidFill>
                  <a:srgbClr val="FFFFFF"/>
                </a:solidFill>
                <a:latin typeface="Anton"/>
                <a:ea typeface="Anton"/>
                <a:cs typeface="Anton"/>
                <a:sym typeface="Anton"/>
              </a:rPr>
              <a:t>PHOTOS </a:t>
            </a:r>
            <a:endParaRPr>
              <a:solidFill>
                <a:srgbClr val="FFFFFF"/>
              </a:solidFill>
              <a:latin typeface="Anton"/>
              <a:ea typeface="Anton"/>
              <a:cs typeface="Anton"/>
              <a:sym typeface="Anton"/>
            </a:endParaRPr>
          </a:p>
          <a:p>
            <a:pPr indent="0" lvl="0" marL="0" rtl="0" algn="l">
              <a:spcBef>
                <a:spcPts val="0"/>
              </a:spcBef>
              <a:spcAft>
                <a:spcPts val="0"/>
              </a:spcAft>
              <a:buNone/>
            </a:pPr>
            <a:r>
              <a:t/>
            </a:r>
            <a:endParaRPr>
              <a:latin typeface="Anton"/>
              <a:ea typeface="Anton"/>
              <a:cs typeface="Anton"/>
              <a:sym typeface="Anton"/>
            </a:endParaRPr>
          </a:p>
          <a:p>
            <a:pPr indent="-298450" lvl="0" marL="457200" rtl="0" algn="l">
              <a:spcBef>
                <a:spcPts val="0"/>
              </a:spcBef>
              <a:spcAft>
                <a:spcPts val="0"/>
              </a:spcAft>
              <a:buClr>
                <a:srgbClr val="FFFFFF"/>
              </a:buClr>
              <a:buSzPts val="1100"/>
              <a:buChar char="●"/>
            </a:pPr>
            <a:r>
              <a:rPr lang="en">
                <a:solidFill>
                  <a:srgbClr val="FFFFFF"/>
                </a:solidFill>
                <a:uFill>
                  <a:noFill/>
                </a:uFill>
                <a:hlinkClick r:id="rId6">
                  <a:extLst>
                    <a:ext uri="{A12FA001-AC4F-418D-AE19-62706E023703}">
                      <ahyp:hlinkClr val="tx"/>
                    </a:ext>
                  </a:extLst>
                </a:hlinkClick>
              </a:rPr>
              <a:t>Black boy posing with headphones</a:t>
            </a:r>
            <a:endParaRPr>
              <a:solidFill>
                <a:srgbClr val="FFFFFF"/>
              </a:solidFill>
            </a:endParaRPr>
          </a:p>
          <a:p>
            <a:pPr indent="-298450" lvl="0" marL="457200" rtl="0" algn="l">
              <a:spcBef>
                <a:spcPts val="0"/>
              </a:spcBef>
              <a:spcAft>
                <a:spcPts val="0"/>
              </a:spcAft>
              <a:buClr>
                <a:srgbClr val="FFFFFF"/>
              </a:buClr>
              <a:buSzPts val="1100"/>
              <a:buChar char="●"/>
            </a:pPr>
            <a:r>
              <a:rPr lang="en">
                <a:solidFill>
                  <a:srgbClr val="FFFFFF"/>
                </a:solidFill>
                <a:uFill>
                  <a:noFill/>
                </a:uFill>
                <a:hlinkClick r:id="rId7">
                  <a:extLst>
                    <a:ext uri="{A12FA001-AC4F-418D-AE19-62706E023703}">
                      <ahyp:hlinkClr val="tx"/>
                    </a:ext>
                  </a:extLst>
                </a:hlinkClick>
              </a:rPr>
              <a:t>Flat lay black friday tags and gifts</a:t>
            </a:r>
            <a:endParaRPr>
              <a:solidFill>
                <a:srgbClr val="FFFFFF"/>
              </a:solidFill>
            </a:endParaRPr>
          </a:p>
          <a:p>
            <a:pPr indent="0" lvl="0" marL="0" rtl="0" algn="l">
              <a:spcBef>
                <a:spcPts val="0"/>
              </a:spcBef>
              <a:spcAft>
                <a:spcPts val="0"/>
              </a:spcAft>
              <a:buNone/>
            </a:pPr>
            <a:r>
              <a:t/>
            </a:r>
            <a:endParaRPr>
              <a:solidFill>
                <a:srgbClr val="FFFFFF"/>
              </a:solidFill>
            </a:endParaRPr>
          </a:p>
          <a:p>
            <a:pPr indent="0" lvl="0" marL="0" rtl="0" algn="l">
              <a:spcBef>
                <a:spcPts val="0"/>
              </a:spcBef>
              <a:spcAft>
                <a:spcPts val="0"/>
              </a:spcAft>
              <a:buNone/>
            </a:pPr>
            <a:r>
              <a:rPr lang="en">
                <a:solidFill>
                  <a:srgbClr val="FFFFFF"/>
                </a:solidFill>
                <a:latin typeface="Anton"/>
                <a:ea typeface="Anton"/>
                <a:cs typeface="Anton"/>
                <a:sym typeface="Anton"/>
              </a:rPr>
              <a:t>ICON</a:t>
            </a:r>
            <a:endParaRPr>
              <a:solidFill>
                <a:srgbClr val="FFFFFF"/>
              </a:solidFill>
              <a:latin typeface="Anton"/>
              <a:ea typeface="Anton"/>
              <a:cs typeface="Anton"/>
              <a:sym typeface="Anton"/>
            </a:endParaRPr>
          </a:p>
          <a:p>
            <a:pPr indent="0" lvl="0" marL="0" rtl="0" algn="l">
              <a:spcBef>
                <a:spcPts val="0"/>
              </a:spcBef>
              <a:spcAft>
                <a:spcPts val="0"/>
              </a:spcAft>
              <a:buNone/>
            </a:pPr>
            <a:r>
              <a:t/>
            </a:r>
            <a:endParaRPr>
              <a:solidFill>
                <a:srgbClr val="FFFFFF"/>
              </a:solidFill>
            </a:endParaRPr>
          </a:p>
          <a:p>
            <a:pPr indent="-298450" lvl="0" marL="457200" rtl="0" algn="l">
              <a:spcBef>
                <a:spcPts val="0"/>
              </a:spcBef>
              <a:spcAft>
                <a:spcPts val="0"/>
              </a:spcAft>
              <a:buSzPts val="1100"/>
              <a:buChar char="●"/>
            </a:pPr>
            <a:r>
              <a:rPr lang="en">
                <a:solidFill>
                  <a:srgbClr val="FFFFFF"/>
                </a:solidFill>
                <a:uFill>
                  <a:noFill/>
                </a:uFill>
                <a:hlinkClick r:id="rId8">
                  <a:extLst>
                    <a:ext uri="{A12FA001-AC4F-418D-AE19-62706E023703}">
                      <ahyp:hlinkClr val="tx"/>
                    </a:ext>
                  </a:extLst>
                </a:hlinkClick>
              </a:rPr>
              <a:t>Black Friday</a:t>
            </a:r>
            <a:endParaRPr>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53" name="Shape 2353"/>
        <p:cNvGrpSpPr/>
        <p:nvPr/>
      </p:nvGrpSpPr>
      <p:grpSpPr>
        <a:xfrm>
          <a:off x="0" y="0"/>
          <a:ext cx="0" cy="0"/>
          <a:chOff x="0" y="0"/>
          <a:chExt cx="0" cy="0"/>
        </a:xfrm>
      </p:grpSpPr>
      <p:sp>
        <p:nvSpPr>
          <p:cNvPr id="2354" name="Google Shape;2354;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55" name="Google Shape;2355;p5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56" name="Google Shape;2356;p5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60" name="Shape 2360"/>
        <p:cNvGrpSpPr/>
        <p:nvPr/>
      </p:nvGrpSpPr>
      <p:grpSpPr>
        <a:xfrm>
          <a:off x="0" y="0"/>
          <a:ext cx="0" cy="0"/>
          <a:chOff x="0" y="0"/>
          <a:chExt cx="0" cy="0"/>
        </a:xfrm>
      </p:grpSpPr>
      <p:sp>
        <p:nvSpPr>
          <p:cNvPr id="2361" name="Google Shape;2361;p59"/>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362" name="Google Shape;2362;p5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363" name="Google Shape;2363;p5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Anton</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https://fonts.google.com/specimen/Anton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Abel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https://fonts.google.com/specimen/Abel</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2364" name="Google Shape;2364;p59"/>
          <p:cNvSpPr/>
          <p:nvPr/>
        </p:nvSpPr>
        <p:spPr>
          <a:xfrm>
            <a:off x="2052638"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9"/>
          <p:cNvSpPr/>
          <p:nvPr/>
        </p:nvSpPr>
        <p:spPr>
          <a:xfrm>
            <a:off x="3114457" y="3498875"/>
            <a:ext cx="791400" cy="754200"/>
          </a:xfrm>
          <a:prstGeom prst="roundRect">
            <a:avLst>
              <a:gd fmla="val 16667" name="adj"/>
            </a:avLst>
          </a:prstGeom>
          <a:solidFill>
            <a:srgbClr val="E691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9"/>
          <p:cNvSpPr/>
          <p:nvPr/>
        </p:nvSpPr>
        <p:spPr>
          <a:xfrm>
            <a:off x="4176277" y="3498875"/>
            <a:ext cx="791400" cy="754200"/>
          </a:xfrm>
          <a:prstGeom prst="roundRect">
            <a:avLst>
              <a:gd fmla="val 16667" name="adj"/>
            </a:avLst>
          </a:prstGeom>
          <a:solidFill>
            <a:srgbClr val="FFAD2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9"/>
          <p:cNvSpPr/>
          <p:nvPr/>
        </p:nvSpPr>
        <p:spPr>
          <a:xfrm>
            <a:off x="990813" y="3498875"/>
            <a:ext cx="791400" cy="754200"/>
          </a:xfrm>
          <a:prstGeom prst="roundRect">
            <a:avLst>
              <a:gd fmla="val 16667" name="adj"/>
            </a:avLst>
          </a:prstGeom>
          <a:solidFill>
            <a:srgbClr val="2020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9"/>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2369" name="Google Shape;2369;p59"/>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#e69138</a:t>
            </a:r>
            <a:endParaRPr sz="1000">
              <a:solidFill>
                <a:srgbClr val="FFFFFF"/>
              </a:solidFill>
            </a:endParaRPr>
          </a:p>
        </p:txBody>
      </p:sp>
      <p:sp>
        <p:nvSpPr>
          <p:cNvPr id="2370" name="Google Shape;2370;p59"/>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#ffad2c</a:t>
            </a:r>
            <a:endParaRPr sz="1000">
              <a:solidFill>
                <a:srgbClr val="FFFFFF"/>
              </a:solidFill>
            </a:endParaRPr>
          </a:p>
        </p:txBody>
      </p:sp>
      <p:sp>
        <p:nvSpPr>
          <p:cNvPr id="2371" name="Google Shape;2371;p59"/>
          <p:cNvSpPr txBox="1"/>
          <p:nvPr/>
        </p:nvSpPr>
        <p:spPr>
          <a:xfrm>
            <a:off x="9908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#202020</a:t>
            </a:r>
            <a:endParaRPr sz="1000">
              <a:solidFill>
                <a:srgbClr val="FFFFFF"/>
              </a:solidFill>
            </a:endParaRPr>
          </a:p>
        </p:txBody>
      </p:sp>
      <p:sp>
        <p:nvSpPr>
          <p:cNvPr id="2372" name="Google Shape;2372;p59"/>
          <p:cNvSpPr/>
          <p:nvPr/>
        </p:nvSpPr>
        <p:spPr>
          <a:xfrm>
            <a:off x="5238102" y="3498875"/>
            <a:ext cx="791400" cy="754200"/>
          </a:xfrm>
          <a:prstGeom prst="roundRect">
            <a:avLst>
              <a:gd fmla="val 16667" name="adj"/>
            </a:avLst>
          </a:prstGeom>
          <a:solidFill>
            <a:srgbClr val="FFC00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9"/>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#ffc002</a:t>
            </a:r>
            <a:endParaRPr sz="1000">
              <a:solidFill>
                <a:srgbClr val="434343"/>
              </a:solidFill>
            </a:endParaRPr>
          </a:p>
        </p:txBody>
      </p:sp>
      <p:sp>
        <p:nvSpPr>
          <p:cNvPr id="2374" name="Google Shape;2374;p59"/>
          <p:cNvSpPr/>
          <p:nvPr/>
        </p:nvSpPr>
        <p:spPr>
          <a:xfrm>
            <a:off x="6299927" y="3498875"/>
            <a:ext cx="791400" cy="754200"/>
          </a:xfrm>
          <a:prstGeom prst="roundRect">
            <a:avLst>
              <a:gd fmla="val 16667" name="adj"/>
            </a:avLst>
          </a:prstGeom>
          <a:solidFill>
            <a:srgbClr val="B640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9"/>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#b64040</a:t>
            </a:r>
            <a:endParaRPr sz="1000">
              <a:solidFill>
                <a:srgbClr val="FFFFFF"/>
              </a:solidFill>
            </a:endParaRPr>
          </a:p>
        </p:txBody>
      </p:sp>
      <p:sp>
        <p:nvSpPr>
          <p:cNvPr id="2376" name="Google Shape;2376;p59"/>
          <p:cNvSpPr/>
          <p:nvPr/>
        </p:nvSpPr>
        <p:spPr>
          <a:xfrm>
            <a:off x="7361777" y="3498875"/>
            <a:ext cx="791400" cy="754200"/>
          </a:xfrm>
          <a:prstGeom prst="roundRect">
            <a:avLst>
              <a:gd fmla="val 16667" name="adj"/>
            </a:avLst>
          </a:prstGeom>
          <a:solidFill>
            <a:srgbClr val="DE422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9"/>
          <p:cNvSpPr txBox="1"/>
          <p:nvPr/>
        </p:nvSpPr>
        <p:spPr>
          <a:xfrm>
            <a:off x="73617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#de4223</a:t>
            </a:r>
            <a:endParaRPr sz="1000">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81" name="Shape 2381"/>
        <p:cNvGrpSpPr/>
        <p:nvPr/>
      </p:nvGrpSpPr>
      <p:grpSpPr>
        <a:xfrm>
          <a:off x="0" y="0"/>
          <a:ext cx="0" cy="0"/>
          <a:chOff x="0" y="0"/>
          <a:chExt cx="0" cy="0"/>
        </a:xfrm>
      </p:grpSpPr>
      <p:sp>
        <p:nvSpPr>
          <p:cNvPr id="2382" name="Google Shape;2382;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383" name="Google Shape;2383;p6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384" name="Google Shape;2384;p60"/>
          <p:cNvGrpSpPr/>
          <p:nvPr/>
        </p:nvGrpSpPr>
        <p:grpSpPr>
          <a:xfrm>
            <a:off x="5156078" y="3085736"/>
            <a:ext cx="474294" cy="551291"/>
            <a:chOff x="4727025" y="1332775"/>
            <a:chExt cx="59900" cy="69625"/>
          </a:xfrm>
        </p:grpSpPr>
        <p:sp>
          <p:nvSpPr>
            <p:cNvPr id="2385" name="Google Shape;2385;p6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60"/>
          <p:cNvGrpSpPr/>
          <p:nvPr/>
        </p:nvGrpSpPr>
        <p:grpSpPr>
          <a:xfrm>
            <a:off x="5769734" y="2314340"/>
            <a:ext cx="555653" cy="557031"/>
            <a:chOff x="4820425" y="1329900"/>
            <a:chExt cx="70175" cy="70350"/>
          </a:xfrm>
        </p:grpSpPr>
        <p:sp>
          <p:nvSpPr>
            <p:cNvPr id="2388" name="Google Shape;2388;p6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 name="Google Shape;2392;p60"/>
          <p:cNvGrpSpPr/>
          <p:nvPr/>
        </p:nvGrpSpPr>
        <p:grpSpPr>
          <a:xfrm>
            <a:off x="6396103" y="2318845"/>
            <a:ext cx="582574" cy="533871"/>
            <a:chOff x="4903200" y="1331525"/>
            <a:chExt cx="73575" cy="67425"/>
          </a:xfrm>
        </p:grpSpPr>
        <p:sp>
          <p:nvSpPr>
            <p:cNvPr id="2393" name="Google Shape;2393;p6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 name="Google Shape;2395;p60"/>
          <p:cNvGrpSpPr/>
          <p:nvPr/>
        </p:nvGrpSpPr>
        <p:grpSpPr>
          <a:xfrm>
            <a:off x="5755581" y="3078709"/>
            <a:ext cx="583960" cy="565345"/>
            <a:chOff x="4815575" y="1416800"/>
            <a:chExt cx="73750" cy="71400"/>
          </a:xfrm>
        </p:grpSpPr>
        <p:sp>
          <p:nvSpPr>
            <p:cNvPr id="2396" name="Google Shape;2396;p6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 name="Google Shape;2399;p60"/>
          <p:cNvGrpSpPr/>
          <p:nvPr/>
        </p:nvGrpSpPr>
        <p:grpSpPr>
          <a:xfrm>
            <a:off x="6390362" y="3108896"/>
            <a:ext cx="589898" cy="504970"/>
            <a:chOff x="4902475" y="1418875"/>
            <a:chExt cx="74500" cy="63775"/>
          </a:xfrm>
        </p:grpSpPr>
        <p:sp>
          <p:nvSpPr>
            <p:cNvPr id="2400" name="Google Shape;2400;p6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0"/>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60"/>
          <p:cNvGrpSpPr/>
          <p:nvPr/>
        </p:nvGrpSpPr>
        <p:grpSpPr>
          <a:xfrm>
            <a:off x="5765577" y="3826000"/>
            <a:ext cx="563967" cy="567127"/>
            <a:chOff x="4818100" y="1507675"/>
            <a:chExt cx="71225" cy="71625"/>
          </a:xfrm>
        </p:grpSpPr>
        <p:sp>
          <p:nvSpPr>
            <p:cNvPr id="2403" name="Google Shape;2403;p6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 name="Google Shape;2407;p60"/>
          <p:cNvGrpSpPr/>
          <p:nvPr/>
        </p:nvGrpSpPr>
        <p:grpSpPr>
          <a:xfrm>
            <a:off x="5079075" y="3829461"/>
            <a:ext cx="628301" cy="588505"/>
            <a:chOff x="4721450" y="1509475"/>
            <a:chExt cx="79350" cy="74325"/>
          </a:xfrm>
        </p:grpSpPr>
        <p:sp>
          <p:nvSpPr>
            <p:cNvPr id="2408" name="Google Shape;2408;p6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2" name="Google Shape;2412;p60"/>
          <p:cNvGrpSpPr/>
          <p:nvPr/>
        </p:nvGrpSpPr>
        <p:grpSpPr>
          <a:xfrm>
            <a:off x="6424608" y="3814027"/>
            <a:ext cx="557038" cy="562772"/>
            <a:chOff x="4906800" y="1507500"/>
            <a:chExt cx="70350" cy="71075"/>
          </a:xfrm>
        </p:grpSpPr>
        <p:sp>
          <p:nvSpPr>
            <p:cNvPr id="2413" name="Google Shape;2413;p6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60"/>
          <p:cNvGrpSpPr/>
          <p:nvPr/>
        </p:nvGrpSpPr>
        <p:grpSpPr>
          <a:xfrm>
            <a:off x="4462216" y="2340963"/>
            <a:ext cx="517934" cy="517934"/>
            <a:chOff x="3736598" y="2170606"/>
            <a:chExt cx="404889" cy="404889"/>
          </a:xfrm>
        </p:grpSpPr>
        <p:sp>
          <p:nvSpPr>
            <p:cNvPr id="2419" name="Google Shape;2419;p6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60"/>
          <p:cNvGrpSpPr/>
          <p:nvPr/>
        </p:nvGrpSpPr>
        <p:grpSpPr>
          <a:xfrm>
            <a:off x="3729277" y="2341061"/>
            <a:ext cx="586986" cy="517740"/>
            <a:chOff x="3161917" y="2170682"/>
            <a:chExt cx="458870" cy="404737"/>
          </a:xfrm>
        </p:grpSpPr>
        <p:sp>
          <p:nvSpPr>
            <p:cNvPr id="2424" name="Google Shape;2424;p6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60"/>
          <p:cNvGrpSpPr/>
          <p:nvPr/>
        </p:nvGrpSpPr>
        <p:grpSpPr>
          <a:xfrm>
            <a:off x="3752299" y="3102400"/>
            <a:ext cx="540943" cy="517963"/>
            <a:chOff x="3179914" y="2889488"/>
            <a:chExt cx="422876" cy="404911"/>
          </a:xfrm>
        </p:grpSpPr>
        <p:sp>
          <p:nvSpPr>
            <p:cNvPr id="2428" name="Google Shape;2428;p6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4" name="Google Shape;2434;p60"/>
          <p:cNvGrpSpPr/>
          <p:nvPr/>
        </p:nvGrpSpPr>
        <p:grpSpPr>
          <a:xfrm>
            <a:off x="4453093" y="3102358"/>
            <a:ext cx="536180" cy="518047"/>
            <a:chOff x="3729467" y="2889422"/>
            <a:chExt cx="419153" cy="404977"/>
          </a:xfrm>
        </p:grpSpPr>
        <p:sp>
          <p:nvSpPr>
            <p:cNvPr id="2435" name="Google Shape;2435;p6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60"/>
          <p:cNvGrpSpPr/>
          <p:nvPr/>
        </p:nvGrpSpPr>
        <p:grpSpPr>
          <a:xfrm>
            <a:off x="1990126" y="3445787"/>
            <a:ext cx="965351" cy="134611"/>
            <a:chOff x="4411970" y="2962952"/>
            <a:chExt cx="706544" cy="104212"/>
          </a:xfrm>
        </p:grpSpPr>
        <p:sp>
          <p:nvSpPr>
            <p:cNvPr id="2443" name="Google Shape;2443;p6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 name="Google Shape;2447;p60"/>
          <p:cNvGrpSpPr/>
          <p:nvPr/>
        </p:nvGrpSpPr>
        <p:grpSpPr>
          <a:xfrm>
            <a:off x="1990126" y="3041077"/>
            <a:ext cx="960158" cy="289172"/>
            <a:chOff x="4411970" y="2726085"/>
            <a:chExt cx="643107" cy="193659"/>
          </a:xfrm>
        </p:grpSpPr>
        <p:sp>
          <p:nvSpPr>
            <p:cNvPr id="2448" name="Google Shape;2448;p6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60"/>
          <p:cNvGrpSpPr/>
          <p:nvPr/>
        </p:nvGrpSpPr>
        <p:grpSpPr>
          <a:xfrm>
            <a:off x="998624" y="3295400"/>
            <a:ext cx="811503" cy="252584"/>
            <a:chOff x="4411970" y="4340222"/>
            <a:chExt cx="779467" cy="242683"/>
          </a:xfrm>
        </p:grpSpPr>
        <p:sp>
          <p:nvSpPr>
            <p:cNvPr id="2452" name="Google Shape;2452;p6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 name="Google Shape;2455;p60"/>
          <p:cNvGrpSpPr/>
          <p:nvPr/>
        </p:nvGrpSpPr>
        <p:grpSpPr>
          <a:xfrm>
            <a:off x="1990126" y="2709308"/>
            <a:ext cx="965160" cy="216230"/>
            <a:chOff x="4411970" y="2468674"/>
            <a:chExt cx="747317" cy="167425"/>
          </a:xfrm>
        </p:grpSpPr>
        <p:sp>
          <p:nvSpPr>
            <p:cNvPr id="2456" name="Google Shape;2456;p6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8" name="Google Shape;2458;p60"/>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9" name="Google Shape;2459;p60"/>
          <p:cNvGrpSpPr/>
          <p:nvPr/>
        </p:nvGrpSpPr>
        <p:grpSpPr>
          <a:xfrm>
            <a:off x="997692" y="2334687"/>
            <a:ext cx="1959041" cy="208784"/>
            <a:chOff x="6336019" y="3733725"/>
            <a:chExt cx="2566206" cy="351310"/>
          </a:xfrm>
        </p:grpSpPr>
        <p:sp>
          <p:nvSpPr>
            <p:cNvPr id="2460" name="Google Shape;2460;p60"/>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0"/>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0"/>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0"/>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60"/>
          <p:cNvGrpSpPr/>
          <p:nvPr/>
        </p:nvGrpSpPr>
        <p:grpSpPr>
          <a:xfrm>
            <a:off x="1990126" y="3950602"/>
            <a:ext cx="946551" cy="153200"/>
            <a:chOff x="4404545" y="3301592"/>
            <a:chExt cx="782403" cy="129272"/>
          </a:xfrm>
        </p:grpSpPr>
        <p:sp>
          <p:nvSpPr>
            <p:cNvPr id="2465" name="Google Shape;2465;p6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0"/>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60"/>
          <p:cNvGrpSpPr/>
          <p:nvPr/>
        </p:nvGrpSpPr>
        <p:grpSpPr>
          <a:xfrm>
            <a:off x="1990126" y="3695937"/>
            <a:ext cx="962257" cy="139127"/>
            <a:chOff x="4411970" y="3131459"/>
            <a:chExt cx="710520" cy="117397"/>
          </a:xfrm>
        </p:grpSpPr>
        <p:sp>
          <p:nvSpPr>
            <p:cNvPr id="2468" name="Google Shape;2468;p6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470" name="Google Shape;2470;p60"/>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71" name="Google Shape;2471;p60"/>
          <p:cNvGrpSpPr/>
          <p:nvPr/>
        </p:nvGrpSpPr>
        <p:grpSpPr>
          <a:xfrm>
            <a:off x="990271" y="3621603"/>
            <a:ext cx="823838" cy="458988"/>
            <a:chOff x="4411970" y="1801825"/>
            <a:chExt cx="734586" cy="409262"/>
          </a:xfrm>
        </p:grpSpPr>
        <p:sp>
          <p:nvSpPr>
            <p:cNvPr id="2472" name="Google Shape;2472;p6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60"/>
          <p:cNvGrpSpPr/>
          <p:nvPr/>
        </p:nvGrpSpPr>
        <p:grpSpPr>
          <a:xfrm>
            <a:off x="3095243" y="2339173"/>
            <a:ext cx="521514" cy="521514"/>
            <a:chOff x="5681300" y="2527788"/>
            <a:chExt cx="805800" cy="805800"/>
          </a:xfrm>
        </p:grpSpPr>
        <p:sp>
          <p:nvSpPr>
            <p:cNvPr id="2475" name="Google Shape;2475;p60"/>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60"/>
          <p:cNvGrpSpPr/>
          <p:nvPr/>
        </p:nvGrpSpPr>
        <p:grpSpPr>
          <a:xfrm>
            <a:off x="3089483" y="3094865"/>
            <a:ext cx="533033" cy="533033"/>
            <a:chOff x="4049800" y="640400"/>
            <a:chExt cx="858900" cy="858900"/>
          </a:xfrm>
        </p:grpSpPr>
        <p:sp>
          <p:nvSpPr>
            <p:cNvPr id="2478" name="Google Shape;2478;p60"/>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0"/>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 name="Google Shape;2480;p60"/>
          <p:cNvGrpSpPr/>
          <p:nvPr/>
        </p:nvGrpSpPr>
        <p:grpSpPr>
          <a:xfrm>
            <a:off x="3014966" y="3772543"/>
            <a:ext cx="682068" cy="682068"/>
            <a:chOff x="5080188" y="927900"/>
            <a:chExt cx="961200" cy="961200"/>
          </a:xfrm>
        </p:grpSpPr>
        <p:sp>
          <p:nvSpPr>
            <p:cNvPr id="2481" name="Google Shape;2481;p60"/>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0"/>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0"/>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0"/>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60"/>
          <p:cNvGrpSpPr/>
          <p:nvPr/>
        </p:nvGrpSpPr>
        <p:grpSpPr>
          <a:xfrm>
            <a:off x="4478465" y="3869234"/>
            <a:ext cx="505650" cy="504006"/>
            <a:chOff x="6039282" y="1042577"/>
            <a:chExt cx="734315" cy="731929"/>
          </a:xfrm>
        </p:grpSpPr>
        <p:sp>
          <p:nvSpPr>
            <p:cNvPr id="2490" name="Google Shape;2490;p6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60"/>
          <p:cNvGrpSpPr/>
          <p:nvPr/>
        </p:nvGrpSpPr>
        <p:grpSpPr>
          <a:xfrm>
            <a:off x="5091067" y="2298862"/>
            <a:ext cx="567744" cy="602136"/>
            <a:chOff x="1825800" y="1651625"/>
            <a:chExt cx="539989" cy="571775"/>
          </a:xfrm>
        </p:grpSpPr>
        <p:sp>
          <p:nvSpPr>
            <p:cNvPr id="2512" name="Google Shape;2512;p60"/>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0"/>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0"/>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 name="Google Shape;2516;p60"/>
          <p:cNvGrpSpPr/>
          <p:nvPr/>
        </p:nvGrpSpPr>
        <p:grpSpPr>
          <a:xfrm>
            <a:off x="3765995" y="3855579"/>
            <a:ext cx="508123" cy="507955"/>
            <a:chOff x="1897577" y="2802432"/>
            <a:chExt cx="492176" cy="492014"/>
          </a:xfrm>
        </p:grpSpPr>
        <p:sp>
          <p:nvSpPr>
            <p:cNvPr id="2517" name="Google Shape;2517;p60"/>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0"/>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0"/>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0"/>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0"/>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0"/>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0"/>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0"/>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0"/>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0"/>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0"/>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0"/>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 name="Google Shape;2529;p60"/>
          <p:cNvGrpSpPr/>
          <p:nvPr/>
        </p:nvGrpSpPr>
        <p:grpSpPr>
          <a:xfrm>
            <a:off x="997525" y="4169123"/>
            <a:ext cx="809227" cy="200842"/>
            <a:chOff x="2013045" y="4813233"/>
            <a:chExt cx="921986" cy="228854"/>
          </a:xfrm>
        </p:grpSpPr>
        <p:sp>
          <p:nvSpPr>
            <p:cNvPr id="2530" name="Google Shape;2530;p60"/>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0"/>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 name="Google Shape;2532;p60"/>
          <p:cNvGrpSpPr/>
          <p:nvPr/>
        </p:nvGrpSpPr>
        <p:grpSpPr>
          <a:xfrm>
            <a:off x="1005985" y="2656004"/>
            <a:ext cx="792421" cy="269941"/>
            <a:chOff x="1046767" y="4756633"/>
            <a:chExt cx="859646" cy="292841"/>
          </a:xfrm>
        </p:grpSpPr>
        <p:sp>
          <p:nvSpPr>
            <p:cNvPr id="2533" name="Google Shape;2533;p60"/>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0"/>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0"/>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36" name="Google Shape;2536;p6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0" name="Google Shape;2540;p60"/>
          <p:cNvGrpSpPr/>
          <p:nvPr/>
        </p:nvGrpSpPr>
        <p:grpSpPr>
          <a:xfrm>
            <a:off x="7141841" y="2550562"/>
            <a:ext cx="166473" cy="141497"/>
            <a:chOff x="4660325" y="1866850"/>
            <a:chExt cx="68350" cy="58100"/>
          </a:xfrm>
        </p:grpSpPr>
        <p:sp>
          <p:nvSpPr>
            <p:cNvPr id="2541" name="Google Shape;2541;p6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 name="Google Shape;2543;p60"/>
          <p:cNvGrpSpPr/>
          <p:nvPr/>
        </p:nvGrpSpPr>
        <p:grpSpPr>
          <a:xfrm>
            <a:off x="7451186" y="2576286"/>
            <a:ext cx="162515" cy="90049"/>
            <a:chOff x="4791775" y="1877500"/>
            <a:chExt cx="66725" cy="36975"/>
          </a:xfrm>
        </p:grpSpPr>
        <p:sp>
          <p:nvSpPr>
            <p:cNvPr id="2544" name="Google Shape;2544;p6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 name="Google Shape;2546;p60"/>
          <p:cNvGrpSpPr/>
          <p:nvPr/>
        </p:nvGrpSpPr>
        <p:grpSpPr>
          <a:xfrm>
            <a:off x="7772899" y="2576286"/>
            <a:ext cx="144979" cy="90049"/>
            <a:chOff x="4923925" y="1877500"/>
            <a:chExt cx="59525" cy="36975"/>
          </a:xfrm>
        </p:grpSpPr>
        <p:sp>
          <p:nvSpPr>
            <p:cNvPr id="2547" name="Google Shape;2547;p6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60"/>
          <p:cNvGrpSpPr/>
          <p:nvPr/>
        </p:nvGrpSpPr>
        <p:grpSpPr>
          <a:xfrm>
            <a:off x="8067390" y="2558477"/>
            <a:ext cx="141447" cy="125667"/>
            <a:chOff x="5058450" y="1870100"/>
            <a:chExt cx="58075" cy="51600"/>
          </a:xfrm>
        </p:grpSpPr>
        <p:sp>
          <p:nvSpPr>
            <p:cNvPr id="2550" name="Google Shape;2550;p6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 name="Google Shape;2552;p60"/>
          <p:cNvGrpSpPr/>
          <p:nvPr/>
        </p:nvGrpSpPr>
        <p:grpSpPr>
          <a:xfrm>
            <a:off x="7481905" y="2980885"/>
            <a:ext cx="101077" cy="107645"/>
            <a:chOff x="4811425" y="2065025"/>
            <a:chExt cx="41500" cy="44200"/>
          </a:xfrm>
        </p:grpSpPr>
        <p:sp>
          <p:nvSpPr>
            <p:cNvPr id="2553" name="Google Shape;2553;p6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 name="Google Shape;2555;p60"/>
          <p:cNvGrpSpPr/>
          <p:nvPr/>
        </p:nvGrpSpPr>
        <p:grpSpPr>
          <a:xfrm>
            <a:off x="7774342" y="2981098"/>
            <a:ext cx="120867" cy="107218"/>
            <a:chOff x="4929875" y="2065025"/>
            <a:chExt cx="49625" cy="44025"/>
          </a:xfrm>
        </p:grpSpPr>
        <p:sp>
          <p:nvSpPr>
            <p:cNvPr id="2556" name="Google Shape;2556;p6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 name="Google Shape;2558;p60"/>
          <p:cNvGrpSpPr/>
          <p:nvPr/>
        </p:nvGrpSpPr>
        <p:grpSpPr>
          <a:xfrm>
            <a:off x="8103011" y="2984112"/>
            <a:ext cx="70206" cy="101191"/>
            <a:chOff x="5083925" y="2066350"/>
            <a:chExt cx="28825" cy="41550"/>
          </a:xfrm>
        </p:grpSpPr>
        <p:sp>
          <p:nvSpPr>
            <p:cNvPr id="2559" name="Google Shape;2559;p6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 name="Google Shape;2561;p60"/>
          <p:cNvGrpSpPr/>
          <p:nvPr/>
        </p:nvGrpSpPr>
        <p:grpSpPr>
          <a:xfrm>
            <a:off x="7134565" y="2999759"/>
            <a:ext cx="181026" cy="69896"/>
            <a:chOff x="4659775" y="2072775"/>
            <a:chExt cx="74325" cy="28700"/>
          </a:xfrm>
        </p:grpSpPr>
        <p:sp>
          <p:nvSpPr>
            <p:cNvPr id="2562" name="Google Shape;2562;p6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5" name="Google Shape;2565;p60"/>
          <p:cNvGrpSpPr/>
          <p:nvPr/>
        </p:nvGrpSpPr>
        <p:grpSpPr>
          <a:xfrm>
            <a:off x="8054421" y="2790324"/>
            <a:ext cx="167387" cy="89197"/>
            <a:chOff x="4662475" y="1976500"/>
            <a:chExt cx="68725" cy="36625"/>
          </a:xfrm>
        </p:grpSpPr>
        <p:sp>
          <p:nvSpPr>
            <p:cNvPr id="2566" name="Google Shape;2566;p6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60"/>
          <p:cNvGrpSpPr/>
          <p:nvPr/>
        </p:nvGrpSpPr>
        <p:grpSpPr>
          <a:xfrm>
            <a:off x="7751326" y="2793764"/>
            <a:ext cx="166899" cy="82317"/>
            <a:chOff x="4920150" y="1977875"/>
            <a:chExt cx="68525" cy="33800"/>
          </a:xfrm>
        </p:grpSpPr>
        <p:sp>
          <p:nvSpPr>
            <p:cNvPr id="2570" name="Google Shape;2570;p6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 name="Google Shape;2573;p60"/>
          <p:cNvGrpSpPr/>
          <p:nvPr/>
        </p:nvGrpSpPr>
        <p:grpSpPr>
          <a:xfrm>
            <a:off x="7162483" y="3197682"/>
            <a:ext cx="125190" cy="127859"/>
            <a:chOff x="4676550" y="2160575"/>
            <a:chExt cx="51400" cy="52500"/>
          </a:xfrm>
        </p:grpSpPr>
        <p:sp>
          <p:nvSpPr>
            <p:cNvPr id="2574" name="Google Shape;2574;p6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60"/>
          <p:cNvGrpSpPr/>
          <p:nvPr/>
        </p:nvGrpSpPr>
        <p:grpSpPr>
          <a:xfrm>
            <a:off x="7459741" y="3204714"/>
            <a:ext cx="145405" cy="113794"/>
            <a:chOff x="4768325" y="2163475"/>
            <a:chExt cx="59700" cy="46725"/>
          </a:xfrm>
        </p:grpSpPr>
        <p:sp>
          <p:nvSpPr>
            <p:cNvPr id="2578" name="Google Shape;2578;p6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0" name="Google Shape;2580;p6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6" name="Google Shape;2586;p60"/>
          <p:cNvGrpSpPr/>
          <p:nvPr/>
        </p:nvGrpSpPr>
        <p:grpSpPr>
          <a:xfrm>
            <a:off x="7476059" y="3459808"/>
            <a:ext cx="112768" cy="106853"/>
            <a:chOff x="4768575" y="2253950"/>
            <a:chExt cx="46300" cy="43875"/>
          </a:xfrm>
        </p:grpSpPr>
        <p:sp>
          <p:nvSpPr>
            <p:cNvPr id="2587" name="Google Shape;2587;p6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60"/>
          <p:cNvGrpSpPr/>
          <p:nvPr/>
        </p:nvGrpSpPr>
        <p:grpSpPr>
          <a:xfrm>
            <a:off x="7775682" y="3948834"/>
            <a:ext cx="118187" cy="146246"/>
            <a:chOff x="4960900" y="2433225"/>
            <a:chExt cx="48525" cy="60050"/>
          </a:xfrm>
        </p:grpSpPr>
        <p:sp>
          <p:nvSpPr>
            <p:cNvPr id="2590" name="Google Shape;2590;p6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60"/>
          <p:cNvGrpSpPr/>
          <p:nvPr/>
        </p:nvGrpSpPr>
        <p:grpSpPr>
          <a:xfrm>
            <a:off x="7464247" y="4212895"/>
            <a:ext cx="136394" cy="143810"/>
            <a:chOff x="4854075" y="2527625"/>
            <a:chExt cx="56000" cy="59050"/>
          </a:xfrm>
        </p:grpSpPr>
        <p:sp>
          <p:nvSpPr>
            <p:cNvPr id="2593" name="Google Shape;2593;p6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5" name="Google Shape;2595;p6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8" name="Google Shape;2598;p60"/>
          <p:cNvGrpSpPr/>
          <p:nvPr/>
        </p:nvGrpSpPr>
        <p:grpSpPr>
          <a:xfrm>
            <a:off x="8088458" y="3676639"/>
            <a:ext cx="99312" cy="160797"/>
            <a:chOff x="5059700" y="2334775"/>
            <a:chExt cx="40775" cy="66025"/>
          </a:xfrm>
        </p:grpSpPr>
        <p:sp>
          <p:nvSpPr>
            <p:cNvPr id="2599" name="Google Shape;2599;p6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 name="Google Shape;2608;p60"/>
          <p:cNvGrpSpPr/>
          <p:nvPr/>
        </p:nvGrpSpPr>
        <p:grpSpPr>
          <a:xfrm>
            <a:off x="8045622" y="3941771"/>
            <a:ext cx="184984" cy="160371"/>
            <a:chOff x="5037700" y="2430325"/>
            <a:chExt cx="75950" cy="65850"/>
          </a:xfrm>
        </p:grpSpPr>
        <p:sp>
          <p:nvSpPr>
            <p:cNvPr id="2609" name="Google Shape;2609;p6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60"/>
          <p:cNvGrpSpPr/>
          <p:nvPr/>
        </p:nvGrpSpPr>
        <p:grpSpPr>
          <a:xfrm>
            <a:off x="7465128" y="3708223"/>
            <a:ext cx="173014" cy="97629"/>
            <a:chOff x="4756975" y="2341800"/>
            <a:chExt cx="91975" cy="51925"/>
          </a:xfrm>
        </p:grpSpPr>
        <p:sp>
          <p:nvSpPr>
            <p:cNvPr id="2612" name="Google Shape;2612;p6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60"/>
          <p:cNvGrpSpPr/>
          <p:nvPr/>
        </p:nvGrpSpPr>
        <p:grpSpPr>
          <a:xfrm>
            <a:off x="7732065" y="4196920"/>
            <a:ext cx="212497" cy="175761"/>
            <a:chOff x="4943575" y="2516350"/>
            <a:chExt cx="98675" cy="81700"/>
          </a:xfrm>
        </p:grpSpPr>
        <p:sp>
          <p:nvSpPr>
            <p:cNvPr id="2633" name="Google Shape;2633;p6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1" name="Google Shape;2711;p6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0"/>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0"/>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8" name="Shape 2718"/>
        <p:cNvGrpSpPr/>
        <p:nvPr/>
      </p:nvGrpSpPr>
      <p:grpSpPr>
        <a:xfrm>
          <a:off x="0" y="0"/>
          <a:ext cx="0" cy="0"/>
          <a:chOff x="0" y="0"/>
          <a:chExt cx="0" cy="0"/>
        </a:xfrm>
      </p:grpSpPr>
      <p:grpSp>
        <p:nvGrpSpPr>
          <p:cNvPr id="2719" name="Google Shape;2719;p61"/>
          <p:cNvGrpSpPr/>
          <p:nvPr/>
        </p:nvGrpSpPr>
        <p:grpSpPr>
          <a:xfrm>
            <a:off x="3642951" y="1176740"/>
            <a:ext cx="2078182" cy="1366558"/>
            <a:chOff x="235800" y="830650"/>
            <a:chExt cx="6978450" cy="4588844"/>
          </a:xfrm>
        </p:grpSpPr>
        <p:sp>
          <p:nvSpPr>
            <p:cNvPr id="2720" name="Google Shape;2720;p6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 name="Google Shape;2726;p61"/>
          <p:cNvGrpSpPr/>
          <p:nvPr/>
        </p:nvGrpSpPr>
        <p:grpSpPr>
          <a:xfrm>
            <a:off x="738454" y="3007842"/>
            <a:ext cx="2622876" cy="1333540"/>
            <a:chOff x="238125" y="1038125"/>
            <a:chExt cx="7146800" cy="3633625"/>
          </a:xfrm>
        </p:grpSpPr>
        <p:sp>
          <p:nvSpPr>
            <p:cNvPr id="2727" name="Google Shape;2727;p6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61"/>
          <p:cNvGrpSpPr/>
          <p:nvPr/>
        </p:nvGrpSpPr>
        <p:grpSpPr>
          <a:xfrm>
            <a:off x="5961311" y="1231136"/>
            <a:ext cx="2435960" cy="1297725"/>
            <a:chOff x="233350" y="949250"/>
            <a:chExt cx="7137300" cy="3802300"/>
          </a:xfrm>
        </p:grpSpPr>
        <p:sp>
          <p:nvSpPr>
            <p:cNvPr id="4300" name="Google Shape;4300;p6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61"/>
          <p:cNvGrpSpPr/>
          <p:nvPr/>
        </p:nvGrpSpPr>
        <p:grpSpPr>
          <a:xfrm>
            <a:off x="7714435" y="3194726"/>
            <a:ext cx="104231" cy="320340"/>
            <a:chOff x="7564426" y="3224343"/>
            <a:chExt cx="119985" cy="368801"/>
          </a:xfrm>
        </p:grpSpPr>
        <p:sp>
          <p:nvSpPr>
            <p:cNvPr id="4352" name="Google Shape;4352;p6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4" name="Google Shape;4354;p61"/>
          <p:cNvGrpSpPr/>
          <p:nvPr/>
        </p:nvGrpSpPr>
        <p:grpSpPr>
          <a:xfrm>
            <a:off x="7413923" y="3188827"/>
            <a:ext cx="189489" cy="332132"/>
            <a:chOff x="8370831" y="3202002"/>
            <a:chExt cx="218129" cy="382376"/>
          </a:xfrm>
        </p:grpSpPr>
        <p:sp>
          <p:nvSpPr>
            <p:cNvPr id="4355" name="Google Shape;4355;p6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61"/>
          <p:cNvGrpSpPr/>
          <p:nvPr/>
        </p:nvGrpSpPr>
        <p:grpSpPr>
          <a:xfrm>
            <a:off x="8137312" y="3599959"/>
            <a:ext cx="309429" cy="267000"/>
            <a:chOff x="6742064" y="3750480"/>
            <a:chExt cx="399315" cy="344560"/>
          </a:xfrm>
        </p:grpSpPr>
        <p:sp>
          <p:nvSpPr>
            <p:cNvPr id="4358" name="Google Shape;4358;p6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61"/>
          <p:cNvGrpSpPr/>
          <p:nvPr/>
        </p:nvGrpSpPr>
        <p:grpSpPr>
          <a:xfrm>
            <a:off x="7676331" y="3951006"/>
            <a:ext cx="180437" cy="281608"/>
            <a:chOff x="7248525" y="3739696"/>
            <a:chExt cx="230531" cy="359790"/>
          </a:xfrm>
        </p:grpSpPr>
        <p:sp>
          <p:nvSpPr>
            <p:cNvPr id="4361" name="Google Shape;4361;p6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3" name="Google Shape;4363;p61"/>
          <p:cNvGrpSpPr/>
          <p:nvPr/>
        </p:nvGrpSpPr>
        <p:grpSpPr>
          <a:xfrm>
            <a:off x="7922251" y="3594231"/>
            <a:ext cx="162896" cy="278710"/>
            <a:chOff x="7601242" y="3729267"/>
            <a:chExt cx="222566" cy="380803"/>
          </a:xfrm>
        </p:grpSpPr>
        <p:sp>
          <p:nvSpPr>
            <p:cNvPr id="4364" name="Google Shape;4364;p6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6" name="Google Shape;4366;p61"/>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67" name="Google Shape;4367;p61"/>
          <p:cNvGrpSpPr/>
          <p:nvPr/>
        </p:nvGrpSpPr>
        <p:grpSpPr>
          <a:xfrm>
            <a:off x="7411896" y="3595371"/>
            <a:ext cx="193543" cy="275990"/>
            <a:chOff x="8304647" y="3738687"/>
            <a:chExt cx="225076" cy="320956"/>
          </a:xfrm>
        </p:grpSpPr>
        <p:sp>
          <p:nvSpPr>
            <p:cNvPr id="4368" name="Google Shape;4368;p61"/>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61"/>
          <p:cNvGrpSpPr/>
          <p:nvPr/>
        </p:nvGrpSpPr>
        <p:grpSpPr>
          <a:xfrm>
            <a:off x="7684389" y="3595371"/>
            <a:ext cx="178492" cy="275990"/>
            <a:chOff x="8615101" y="3738687"/>
            <a:chExt cx="207573" cy="320956"/>
          </a:xfrm>
        </p:grpSpPr>
        <p:sp>
          <p:nvSpPr>
            <p:cNvPr id="4372" name="Google Shape;4372;p61"/>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5" name="Google Shape;4375;p61"/>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76" name="Google Shape;4376;p61"/>
          <p:cNvGrpSpPr/>
          <p:nvPr/>
        </p:nvGrpSpPr>
        <p:grpSpPr>
          <a:xfrm>
            <a:off x="7909920" y="3998032"/>
            <a:ext cx="187557" cy="187557"/>
            <a:chOff x="8565775" y="671075"/>
            <a:chExt cx="441000" cy="441000"/>
          </a:xfrm>
        </p:grpSpPr>
        <p:sp>
          <p:nvSpPr>
            <p:cNvPr id="4377" name="Google Shape;4377;p61"/>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1"/>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9" name="Google Shape;4379;p61"/>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1"/>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1" name="Google Shape;4381;p61"/>
          <p:cNvGrpSpPr/>
          <p:nvPr/>
        </p:nvGrpSpPr>
        <p:grpSpPr>
          <a:xfrm>
            <a:off x="3561370" y="3009282"/>
            <a:ext cx="2241344" cy="1330656"/>
            <a:chOff x="230250" y="739925"/>
            <a:chExt cx="7124425" cy="4229675"/>
          </a:xfrm>
        </p:grpSpPr>
        <p:sp>
          <p:nvSpPr>
            <p:cNvPr id="4382" name="Google Shape;4382;p61"/>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1"/>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1"/>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1"/>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1"/>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1"/>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1"/>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1"/>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1"/>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1"/>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1"/>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1"/>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1"/>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1"/>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1"/>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1"/>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1"/>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1"/>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1"/>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1"/>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1"/>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1"/>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1"/>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1"/>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1"/>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1"/>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1"/>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1"/>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1"/>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1"/>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1"/>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1"/>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1"/>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1"/>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1"/>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1"/>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1"/>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1"/>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1"/>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1"/>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1"/>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1"/>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1"/>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1"/>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1"/>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1"/>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1"/>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1"/>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1"/>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1"/>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1"/>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1"/>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1"/>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1"/>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1"/>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1"/>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1"/>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1"/>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1"/>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1"/>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1"/>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1"/>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1"/>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1"/>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1"/>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1"/>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1"/>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1"/>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1"/>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1"/>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1"/>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1"/>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1"/>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1"/>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1"/>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1"/>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1"/>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1"/>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1"/>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1"/>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1"/>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1"/>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1"/>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1"/>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1"/>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1"/>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1"/>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1"/>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1"/>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1"/>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1"/>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1"/>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1"/>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1"/>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1"/>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1"/>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1"/>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1"/>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1"/>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1"/>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1"/>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1"/>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1"/>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1"/>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1"/>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1"/>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1"/>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1"/>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1"/>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1"/>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1"/>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1"/>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1"/>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1"/>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1"/>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1"/>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1"/>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1"/>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1"/>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1"/>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1"/>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1"/>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1"/>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1"/>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1"/>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1"/>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1"/>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1"/>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1"/>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1"/>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1"/>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1"/>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1"/>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1"/>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1"/>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1"/>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1"/>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1"/>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1"/>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1"/>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1"/>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1"/>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1"/>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1"/>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1"/>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1"/>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1"/>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1"/>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1"/>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1"/>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1"/>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1"/>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1"/>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1"/>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1"/>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1"/>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1"/>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1"/>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1"/>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1"/>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1"/>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1"/>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1"/>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1"/>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1"/>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1"/>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1"/>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1"/>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1"/>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1"/>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1"/>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1"/>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1"/>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1"/>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1"/>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1"/>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1"/>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1"/>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1"/>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1"/>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1"/>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1"/>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1"/>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1"/>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1"/>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1"/>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1"/>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1"/>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1"/>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1"/>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1"/>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1"/>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1"/>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1"/>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1"/>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1"/>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1"/>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1"/>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1"/>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1"/>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1"/>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1"/>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1"/>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1"/>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1"/>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1"/>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1"/>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1"/>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1"/>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1"/>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1"/>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1"/>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1"/>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1"/>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1"/>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1"/>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1"/>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1"/>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1"/>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1"/>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1"/>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1"/>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1"/>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1"/>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1"/>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1"/>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1"/>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1"/>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1"/>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1"/>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1"/>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1"/>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1"/>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1"/>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1"/>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1"/>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1"/>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1"/>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1"/>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1"/>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1"/>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1"/>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1"/>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1"/>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1"/>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1"/>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1"/>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1"/>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1"/>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1"/>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1"/>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1"/>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1"/>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1"/>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1"/>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1"/>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1"/>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1"/>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1"/>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1"/>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1"/>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1"/>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1"/>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1"/>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1"/>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1"/>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1"/>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1"/>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1"/>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1"/>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1"/>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1"/>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1"/>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1"/>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1"/>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1"/>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1"/>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1"/>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1"/>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1"/>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1"/>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1"/>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1"/>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1"/>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1"/>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1"/>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1"/>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1"/>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1"/>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1"/>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1"/>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1"/>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1"/>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1"/>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1"/>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1"/>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1"/>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1"/>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1"/>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1"/>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1"/>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1"/>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1"/>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1"/>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1"/>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1"/>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1"/>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1"/>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1"/>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1"/>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1"/>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1"/>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1"/>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1"/>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1"/>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1"/>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1"/>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1"/>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1"/>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1"/>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1"/>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1"/>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1"/>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1"/>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1"/>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1"/>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1"/>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1"/>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1"/>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1"/>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1"/>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1"/>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1"/>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1"/>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1"/>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1"/>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1"/>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1"/>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1"/>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1"/>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1"/>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1"/>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1"/>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1"/>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1"/>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1"/>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1"/>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1"/>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1"/>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1"/>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1"/>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1"/>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1"/>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1"/>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1"/>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1"/>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1"/>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1"/>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1"/>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1"/>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1"/>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1"/>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1"/>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1"/>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1"/>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1"/>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1"/>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1"/>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1"/>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1"/>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1"/>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1"/>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1"/>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1"/>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1"/>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1"/>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1"/>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1"/>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1"/>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1"/>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1"/>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1"/>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1"/>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1"/>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1"/>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1"/>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1"/>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1"/>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1"/>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1"/>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1"/>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1"/>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1"/>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1"/>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1"/>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1"/>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1"/>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1"/>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1"/>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1"/>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1"/>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1"/>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1"/>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1"/>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1"/>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1"/>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1"/>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1"/>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1"/>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1"/>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1"/>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1"/>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1"/>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1"/>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1"/>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1"/>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1"/>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1"/>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1"/>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1"/>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1"/>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1"/>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1"/>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1"/>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1"/>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1"/>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1"/>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1"/>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1"/>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1"/>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1"/>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1"/>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1"/>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1"/>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1"/>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1"/>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1"/>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1"/>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1"/>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1"/>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1"/>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1"/>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1"/>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1"/>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1"/>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1"/>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1"/>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1"/>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1"/>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1"/>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1"/>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1"/>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1"/>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1"/>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1"/>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1"/>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1"/>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1"/>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1"/>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1"/>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1"/>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1"/>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1"/>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1"/>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1"/>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1"/>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1"/>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1"/>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1"/>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1"/>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1"/>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1"/>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1"/>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1"/>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1"/>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1"/>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1"/>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1"/>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1"/>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1"/>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1"/>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1"/>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1"/>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1"/>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1"/>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1"/>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1"/>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1"/>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1"/>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1"/>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1"/>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1"/>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1"/>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1"/>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1"/>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1"/>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1"/>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1"/>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1"/>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1"/>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1"/>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1"/>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1"/>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1"/>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1"/>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1"/>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1"/>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1"/>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1"/>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1"/>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1"/>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1"/>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1"/>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1"/>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1"/>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1"/>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1"/>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1"/>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1"/>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1"/>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1"/>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1"/>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1"/>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1"/>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1"/>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1"/>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1"/>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1"/>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61"/>
          <p:cNvGrpSpPr/>
          <p:nvPr/>
        </p:nvGrpSpPr>
        <p:grpSpPr>
          <a:xfrm>
            <a:off x="6064392" y="3070557"/>
            <a:ext cx="587865" cy="517731"/>
            <a:chOff x="6000718" y="3070557"/>
            <a:chExt cx="587865" cy="517731"/>
          </a:xfrm>
        </p:grpSpPr>
        <p:sp>
          <p:nvSpPr>
            <p:cNvPr id="4971" name="Google Shape;4971;p61"/>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1"/>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1"/>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1"/>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1"/>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1"/>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1"/>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1"/>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1"/>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1"/>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1" name="Google Shape;4981;p61"/>
          <p:cNvGrpSpPr/>
          <p:nvPr/>
        </p:nvGrpSpPr>
        <p:grpSpPr>
          <a:xfrm>
            <a:off x="6079197" y="3714217"/>
            <a:ext cx="557665" cy="516387"/>
            <a:chOff x="6015523" y="3714217"/>
            <a:chExt cx="557665" cy="516387"/>
          </a:xfrm>
        </p:grpSpPr>
        <p:grpSp>
          <p:nvGrpSpPr>
            <p:cNvPr id="4982" name="Google Shape;4982;p61"/>
            <p:cNvGrpSpPr/>
            <p:nvPr/>
          </p:nvGrpSpPr>
          <p:grpSpPr>
            <a:xfrm>
              <a:off x="6036094" y="3716980"/>
              <a:ext cx="529822" cy="510480"/>
              <a:chOff x="3148311" y="-545634"/>
              <a:chExt cx="1006118" cy="969572"/>
            </a:xfrm>
          </p:grpSpPr>
          <p:sp>
            <p:nvSpPr>
              <p:cNvPr id="4983" name="Google Shape;4983;p61"/>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1"/>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1"/>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1"/>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1"/>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1"/>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1"/>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1"/>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3" name="Google Shape;4993;p61"/>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61"/>
          <p:cNvGrpSpPr/>
          <p:nvPr/>
        </p:nvGrpSpPr>
        <p:grpSpPr>
          <a:xfrm>
            <a:off x="6707979" y="3073628"/>
            <a:ext cx="576302" cy="511871"/>
            <a:chOff x="6644304" y="3073628"/>
            <a:chExt cx="576302" cy="511871"/>
          </a:xfrm>
        </p:grpSpPr>
        <p:grpSp>
          <p:nvGrpSpPr>
            <p:cNvPr id="4995" name="Google Shape;4995;p61"/>
            <p:cNvGrpSpPr/>
            <p:nvPr/>
          </p:nvGrpSpPr>
          <p:grpSpPr>
            <a:xfrm>
              <a:off x="6712169" y="3073651"/>
              <a:ext cx="481611" cy="506713"/>
              <a:chOff x="1833536" y="-546641"/>
              <a:chExt cx="914567" cy="962419"/>
            </a:xfrm>
          </p:grpSpPr>
          <p:grpSp>
            <p:nvGrpSpPr>
              <p:cNvPr id="4996" name="Google Shape;4996;p61"/>
              <p:cNvGrpSpPr/>
              <p:nvPr/>
            </p:nvGrpSpPr>
            <p:grpSpPr>
              <a:xfrm>
                <a:off x="1833536" y="-524249"/>
                <a:ext cx="914567" cy="940027"/>
                <a:chOff x="1833536" y="-524249"/>
                <a:chExt cx="914567" cy="940027"/>
              </a:xfrm>
            </p:grpSpPr>
            <p:sp>
              <p:nvSpPr>
                <p:cNvPr id="4997" name="Google Shape;4997;p61"/>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1"/>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1"/>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1"/>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1"/>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2" name="Google Shape;5002;p61"/>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1"/>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1"/>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1"/>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6" name="Google Shape;5006;p6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61"/>
          <p:cNvGrpSpPr/>
          <p:nvPr/>
        </p:nvGrpSpPr>
        <p:grpSpPr>
          <a:xfrm>
            <a:off x="6715725" y="3714143"/>
            <a:ext cx="560636" cy="516497"/>
            <a:chOff x="6652051" y="3714143"/>
            <a:chExt cx="560636" cy="516497"/>
          </a:xfrm>
        </p:grpSpPr>
        <p:grpSp>
          <p:nvGrpSpPr>
            <p:cNvPr id="5008" name="Google Shape;5008;p61"/>
            <p:cNvGrpSpPr/>
            <p:nvPr/>
          </p:nvGrpSpPr>
          <p:grpSpPr>
            <a:xfrm>
              <a:off x="6669657" y="3716715"/>
              <a:ext cx="466768" cy="464314"/>
              <a:chOff x="3139766" y="765669"/>
              <a:chExt cx="886380" cy="881888"/>
            </a:xfrm>
          </p:grpSpPr>
          <p:grpSp>
            <p:nvGrpSpPr>
              <p:cNvPr id="5009" name="Google Shape;5009;p61"/>
              <p:cNvGrpSpPr/>
              <p:nvPr/>
            </p:nvGrpSpPr>
            <p:grpSpPr>
              <a:xfrm>
                <a:off x="3139766" y="765669"/>
                <a:ext cx="886380" cy="881888"/>
                <a:chOff x="3139766" y="765669"/>
                <a:chExt cx="886380" cy="881888"/>
              </a:xfrm>
            </p:grpSpPr>
            <p:sp>
              <p:nvSpPr>
                <p:cNvPr id="5010" name="Google Shape;5010;p61"/>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1"/>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1"/>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1"/>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1"/>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1"/>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1"/>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1"/>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1"/>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9" name="Google Shape;5019;p61"/>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1"/>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1"/>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1"/>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3" name="Google Shape;5023;p61"/>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1"/>
          <p:cNvGrpSpPr/>
          <p:nvPr/>
        </p:nvGrpSpPr>
        <p:grpSpPr>
          <a:xfrm>
            <a:off x="726609" y="1192826"/>
            <a:ext cx="2665073" cy="1317140"/>
            <a:chOff x="793334" y="1192826"/>
            <a:chExt cx="2665073" cy="1317140"/>
          </a:xfrm>
        </p:grpSpPr>
        <p:sp>
          <p:nvSpPr>
            <p:cNvPr id="5025" name="Google Shape;5025;p61"/>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1"/>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1"/>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1"/>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1"/>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1"/>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1"/>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1"/>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1"/>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1"/>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1"/>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1"/>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1"/>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1"/>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1"/>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1"/>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1"/>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1"/>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1"/>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1"/>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1"/>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1"/>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1"/>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1"/>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1"/>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1"/>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1"/>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1"/>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1"/>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1"/>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1"/>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1"/>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1"/>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1"/>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1"/>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1"/>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1"/>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1"/>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1"/>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1"/>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1"/>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1"/>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1"/>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1"/>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1"/>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1"/>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1"/>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1"/>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1"/>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1"/>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1"/>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1"/>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1"/>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1"/>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1"/>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1"/>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1"/>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1"/>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1"/>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1"/>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1"/>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1"/>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1"/>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1"/>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1"/>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1"/>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1"/>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1"/>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1"/>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1"/>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1"/>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1"/>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1"/>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1"/>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1"/>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1"/>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1"/>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1"/>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1"/>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1"/>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1"/>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1"/>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1"/>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1"/>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1"/>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1"/>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1"/>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1"/>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1"/>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1"/>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1"/>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1"/>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1"/>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1"/>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1"/>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1"/>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1"/>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1"/>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1"/>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1"/>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1"/>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1"/>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1"/>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1"/>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1"/>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1"/>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1"/>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1"/>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1"/>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1"/>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1"/>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1"/>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1"/>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1"/>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1"/>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1"/>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1"/>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1"/>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1"/>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1"/>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1"/>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1"/>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1"/>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1"/>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1"/>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1"/>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1"/>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1"/>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1"/>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1"/>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1"/>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1"/>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1"/>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1"/>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1"/>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1"/>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1"/>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1"/>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1"/>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1"/>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1"/>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1"/>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1"/>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1"/>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1"/>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1"/>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1"/>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1"/>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1"/>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1"/>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1"/>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1"/>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1"/>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1"/>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1"/>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1"/>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1"/>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1"/>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1"/>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1"/>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1"/>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1"/>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1"/>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1"/>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1"/>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1"/>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1"/>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1"/>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1"/>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1"/>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1"/>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1"/>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1"/>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1"/>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1"/>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1"/>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1"/>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1"/>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1"/>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1"/>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1"/>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1"/>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1"/>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1"/>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1"/>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1"/>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1"/>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1"/>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1"/>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1"/>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1"/>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1"/>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1"/>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1"/>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1"/>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1"/>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1"/>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1"/>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1"/>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1"/>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1"/>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1"/>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1"/>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1"/>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1"/>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1"/>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1"/>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1"/>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1"/>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1"/>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1"/>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1"/>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1"/>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1"/>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1"/>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1"/>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1"/>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1"/>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1"/>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1"/>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1"/>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1"/>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1"/>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1"/>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1"/>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1"/>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1"/>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1"/>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1"/>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1"/>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1"/>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1"/>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1"/>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1"/>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1"/>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1"/>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1"/>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1"/>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1"/>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1"/>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1"/>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1"/>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1"/>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1"/>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1"/>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1"/>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1"/>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1"/>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1"/>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1"/>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1"/>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1"/>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1"/>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1"/>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1"/>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1"/>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1"/>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1"/>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1"/>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1"/>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1"/>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1"/>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1"/>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1"/>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1"/>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1"/>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1"/>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1"/>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1"/>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1"/>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1"/>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1"/>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1"/>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1"/>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1"/>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1"/>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1"/>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1"/>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1"/>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1"/>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1"/>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1"/>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1"/>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1"/>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1"/>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1"/>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1"/>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1"/>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1"/>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1"/>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1"/>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1"/>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1"/>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1"/>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1"/>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1"/>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1"/>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1"/>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1"/>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1"/>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1"/>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1"/>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1"/>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1"/>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1"/>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1"/>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1"/>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1"/>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1"/>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1"/>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1"/>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1"/>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1"/>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1"/>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1"/>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1"/>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1"/>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1"/>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1"/>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1"/>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1"/>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1"/>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1"/>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1"/>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1"/>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1"/>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1"/>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1"/>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1"/>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1"/>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1"/>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1"/>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1"/>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1"/>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1"/>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1"/>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1"/>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1"/>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1"/>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1"/>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1"/>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1"/>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1"/>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1"/>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1"/>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1"/>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1"/>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1"/>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1"/>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1"/>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1"/>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1"/>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1"/>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1"/>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1"/>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1"/>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1"/>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1"/>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1"/>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1"/>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1"/>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1"/>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1"/>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1"/>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1"/>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1"/>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1"/>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1"/>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1"/>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1"/>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1"/>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1"/>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1"/>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1"/>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1"/>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1"/>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1"/>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1"/>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1"/>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1"/>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1"/>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1"/>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1"/>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1"/>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1"/>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1"/>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1"/>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1"/>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1"/>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1"/>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1"/>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1"/>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1"/>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1"/>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1"/>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1"/>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1"/>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1"/>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1"/>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1"/>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1"/>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1"/>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1"/>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1"/>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1"/>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1"/>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1"/>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1"/>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1"/>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1"/>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1"/>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1"/>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1"/>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1"/>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1"/>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1"/>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1"/>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1"/>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1"/>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1"/>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1"/>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1"/>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1"/>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1"/>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1"/>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1"/>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1"/>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1"/>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1"/>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1"/>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1"/>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1"/>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1"/>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1"/>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1"/>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1"/>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1"/>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1"/>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1"/>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1"/>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1"/>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1"/>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1"/>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1"/>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1"/>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1"/>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1"/>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1"/>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1"/>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1"/>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1"/>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1"/>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1"/>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1"/>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1"/>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1"/>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1"/>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1"/>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1"/>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1"/>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1"/>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1"/>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1"/>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1"/>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1"/>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1"/>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1"/>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1"/>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1"/>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1"/>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1"/>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1"/>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1"/>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1"/>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1"/>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1"/>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1"/>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1"/>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1"/>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1"/>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1"/>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1"/>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1"/>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1"/>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1"/>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1"/>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1"/>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1"/>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1"/>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1"/>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1"/>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1"/>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1"/>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1"/>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1"/>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1"/>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1"/>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1"/>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1"/>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1"/>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1"/>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1"/>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1"/>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1"/>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1"/>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1"/>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1"/>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1"/>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1"/>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1"/>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1"/>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1"/>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1"/>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1"/>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1"/>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1"/>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1"/>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1"/>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1"/>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1"/>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1"/>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1"/>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1"/>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1"/>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1"/>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1"/>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1"/>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1"/>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1"/>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1"/>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1"/>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1"/>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1"/>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1"/>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1"/>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1"/>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1"/>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1"/>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1"/>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1"/>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1"/>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1"/>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1"/>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1"/>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1"/>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1"/>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1"/>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1"/>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1"/>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1"/>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1"/>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1"/>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1"/>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1"/>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1"/>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1"/>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1"/>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1"/>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1"/>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1"/>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1"/>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1"/>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1"/>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1"/>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1"/>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1"/>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1"/>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1"/>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1"/>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1"/>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1"/>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1"/>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1"/>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1"/>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1"/>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1"/>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1"/>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1"/>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1"/>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1"/>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1"/>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1"/>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1"/>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1"/>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1"/>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1"/>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1"/>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1"/>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1"/>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1"/>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1"/>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1"/>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1"/>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1"/>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1"/>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1"/>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1"/>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1"/>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1"/>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1"/>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1"/>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1"/>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1"/>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1"/>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1"/>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1"/>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1"/>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1"/>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1"/>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1"/>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1"/>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1"/>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1"/>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1"/>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1"/>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1"/>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1"/>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1"/>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1"/>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1"/>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1"/>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1"/>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1"/>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1"/>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1"/>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1"/>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1"/>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1"/>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1"/>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1"/>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1"/>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1"/>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1"/>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1"/>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1"/>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1"/>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1"/>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1"/>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1"/>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1"/>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1"/>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1"/>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1"/>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1"/>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1"/>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1"/>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1"/>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1"/>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1"/>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1"/>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1"/>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1"/>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1"/>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1"/>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1"/>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1"/>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1"/>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1"/>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1"/>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1"/>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1"/>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1"/>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1"/>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1"/>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1"/>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1"/>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1"/>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1"/>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1"/>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1"/>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1"/>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1"/>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1"/>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1"/>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1"/>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1"/>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1"/>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1"/>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1"/>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1"/>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1"/>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1"/>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1"/>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1"/>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1"/>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1"/>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1"/>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1"/>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1"/>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1"/>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1"/>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1"/>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1"/>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1"/>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1"/>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1"/>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1"/>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1"/>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1"/>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1"/>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1"/>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1"/>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1"/>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1"/>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1"/>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1"/>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1"/>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1"/>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1"/>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1"/>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1"/>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1"/>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1"/>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1"/>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1"/>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1"/>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1"/>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1"/>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1"/>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1"/>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1"/>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1"/>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1"/>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1"/>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1"/>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1"/>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1"/>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1"/>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1"/>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1"/>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1"/>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1"/>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1"/>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1"/>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1"/>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1"/>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1"/>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1"/>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1"/>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1"/>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1"/>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1"/>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1"/>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1"/>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1"/>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1"/>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1"/>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1"/>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1"/>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1"/>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1"/>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1"/>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1"/>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1"/>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1"/>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1"/>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1"/>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1"/>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1"/>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1"/>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1"/>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1"/>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1"/>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1"/>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1"/>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1"/>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1"/>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1"/>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1"/>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1"/>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1"/>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1"/>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1"/>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1"/>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1"/>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1"/>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1"/>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1"/>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1"/>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1"/>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1"/>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1"/>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1"/>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1"/>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1"/>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1"/>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1"/>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1"/>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1"/>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1"/>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1"/>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1"/>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1"/>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1"/>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1"/>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1"/>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1"/>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1"/>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1"/>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1"/>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1"/>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1"/>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1"/>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1"/>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1"/>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1"/>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1"/>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1"/>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1"/>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1"/>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1"/>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1"/>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1"/>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1"/>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1"/>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1"/>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1"/>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1"/>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1"/>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1"/>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1"/>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1"/>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1"/>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1"/>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1"/>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1"/>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1"/>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1"/>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1"/>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1"/>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1"/>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1"/>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1"/>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1"/>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1"/>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1"/>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1"/>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1"/>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1"/>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1"/>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1"/>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1"/>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1"/>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1"/>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1"/>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1"/>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1"/>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1"/>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1"/>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1"/>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1"/>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1"/>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1"/>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1"/>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1"/>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1"/>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1"/>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1"/>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1"/>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1"/>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1"/>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1"/>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1"/>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1"/>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1"/>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1"/>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1"/>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1"/>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1"/>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1"/>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1"/>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1"/>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1"/>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1"/>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1"/>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1"/>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1"/>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1"/>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1"/>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1"/>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1"/>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1"/>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1"/>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1"/>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1"/>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1"/>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1"/>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1"/>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1"/>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1"/>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1"/>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1"/>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1"/>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1"/>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1"/>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1"/>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1"/>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1"/>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1"/>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1"/>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1"/>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1"/>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1"/>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1"/>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1"/>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1"/>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1"/>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1"/>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1"/>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1"/>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1"/>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1"/>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1"/>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1"/>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1"/>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1"/>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1"/>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1"/>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1"/>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1"/>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1"/>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1"/>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1"/>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1"/>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1"/>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1"/>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1"/>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1"/>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1"/>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1"/>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1"/>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1"/>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1"/>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1"/>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1"/>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1"/>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1"/>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1"/>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1"/>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1"/>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1"/>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1"/>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1"/>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1"/>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1"/>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1"/>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1"/>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1"/>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1"/>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1"/>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1"/>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1"/>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1"/>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1"/>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1"/>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1"/>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1"/>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1"/>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1"/>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1"/>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1"/>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1"/>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1"/>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1"/>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1"/>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1"/>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1"/>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1"/>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1"/>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1"/>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1"/>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1"/>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1"/>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1"/>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1"/>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1"/>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1"/>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1"/>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1"/>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1"/>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1"/>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1"/>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1"/>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1"/>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1"/>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1"/>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1"/>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1"/>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1"/>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1"/>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1"/>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1"/>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1"/>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1"/>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1"/>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1"/>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1"/>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1"/>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1"/>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1"/>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1"/>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1"/>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1"/>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1"/>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1"/>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1"/>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1"/>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1"/>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1"/>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1"/>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1"/>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1"/>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1"/>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1"/>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1"/>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1"/>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1"/>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1"/>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1"/>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1"/>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1"/>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1"/>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1"/>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1"/>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1"/>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1"/>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1"/>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1"/>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1"/>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1"/>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1"/>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1"/>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1"/>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1"/>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1"/>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1"/>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1"/>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1"/>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1"/>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1"/>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1"/>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1"/>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1"/>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1"/>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1"/>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1"/>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1"/>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1"/>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1"/>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1"/>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1"/>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1"/>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1"/>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1"/>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1"/>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1"/>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1"/>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1"/>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1"/>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1"/>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1"/>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1"/>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1"/>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1"/>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1"/>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1"/>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1"/>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1"/>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1"/>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1"/>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1"/>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1"/>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1"/>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1"/>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1"/>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1"/>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1"/>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1"/>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1"/>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1"/>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1"/>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1"/>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1"/>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1"/>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1"/>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1"/>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1"/>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1"/>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1"/>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1"/>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1"/>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1"/>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1"/>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1"/>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1"/>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1"/>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1"/>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1"/>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1"/>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1"/>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1"/>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1"/>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1"/>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1"/>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1"/>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1"/>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1"/>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1"/>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1"/>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1"/>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1"/>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1"/>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1"/>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1"/>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1"/>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1"/>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1"/>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1"/>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1"/>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1"/>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1"/>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1"/>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1"/>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1"/>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1"/>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1"/>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1"/>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1"/>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1"/>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1"/>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1"/>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1"/>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1"/>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1"/>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1"/>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1"/>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1"/>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1"/>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1"/>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1"/>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1"/>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1"/>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1"/>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1"/>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1"/>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1"/>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1"/>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1"/>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1"/>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1"/>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1"/>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1"/>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1"/>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1"/>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1"/>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1"/>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1"/>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1"/>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1"/>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1"/>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1"/>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1"/>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1"/>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1"/>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1"/>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1"/>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1"/>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1"/>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1"/>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1"/>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1"/>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1"/>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1"/>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1"/>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1"/>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1"/>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1"/>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1"/>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1"/>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1"/>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1"/>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1"/>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1"/>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1"/>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1"/>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1"/>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1"/>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1"/>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1"/>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1"/>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1"/>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1"/>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1"/>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1"/>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1"/>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1"/>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1"/>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1"/>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1"/>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1"/>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1"/>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1"/>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1"/>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1"/>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1"/>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1"/>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1"/>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1"/>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1"/>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1"/>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1"/>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1"/>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1"/>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1"/>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1"/>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1"/>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1"/>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1"/>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1"/>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1"/>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1"/>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1"/>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1"/>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1"/>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1"/>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1"/>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1"/>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1"/>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1"/>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1"/>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1"/>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1"/>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1"/>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1"/>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1"/>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1"/>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1"/>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1"/>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1"/>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1"/>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1"/>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1"/>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1"/>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1"/>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1"/>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1"/>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1"/>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1"/>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1"/>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1"/>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1"/>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1"/>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1"/>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1"/>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1"/>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1"/>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1"/>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1"/>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1"/>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1"/>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1"/>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1"/>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1"/>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1"/>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1"/>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1"/>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1"/>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1"/>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1"/>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1"/>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1"/>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1"/>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1"/>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1"/>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1"/>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1"/>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1"/>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1"/>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1"/>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1"/>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1"/>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1"/>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1"/>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1"/>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1"/>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1"/>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1"/>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1"/>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1"/>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1"/>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1"/>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1"/>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1"/>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1"/>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1"/>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1"/>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1"/>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1"/>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1"/>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1"/>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1"/>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1"/>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1"/>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1"/>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1"/>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1"/>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1"/>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1"/>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1"/>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1"/>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1"/>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1"/>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1"/>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1"/>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1"/>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1"/>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1"/>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1"/>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1"/>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1"/>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1"/>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1"/>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1"/>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1"/>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1"/>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1"/>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1"/>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1"/>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1"/>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1"/>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1"/>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1"/>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1"/>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1"/>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1"/>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1"/>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1"/>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1"/>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1"/>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1"/>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1"/>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1"/>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1"/>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1"/>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1"/>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1"/>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1"/>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1"/>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1"/>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1"/>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1"/>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1"/>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1"/>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1"/>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1"/>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1"/>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1"/>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1"/>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1"/>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1"/>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1"/>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1"/>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1"/>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1"/>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1"/>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1"/>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1"/>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1"/>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1"/>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1"/>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1"/>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1"/>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1"/>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1"/>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1"/>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1"/>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1"/>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1"/>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1"/>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1"/>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1"/>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1"/>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1"/>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1"/>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1"/>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1"/>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1"/>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1"/>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1"/>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1"/>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1"/>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1"/>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1"/>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1"/>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1"/>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1"/>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1"/>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1"/>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1"/>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1"/>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1"/>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1"/>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1"/>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1"/>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1"/>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1"/>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1"/>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1"/>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1"/>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1"/>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1"/>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1"/>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1"/>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1"/>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1"/>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1"/>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1"/>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1"/>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1"/>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1"/>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1"/>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1"/>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1"/>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1"/>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1"/>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1"/>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1"/>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1"/>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1"/>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1"/>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1"/>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1"/>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1"/>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1"/>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1"/>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1"/>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1"/>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1"/>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1"/>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1"/>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1"/>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1"/>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1"/>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1"/>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1"/>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1"/>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1"/>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1"/>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1"/>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1"/>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1"/>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1"/>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1"/>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1"/>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1"/>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1"/>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1"/>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1"/>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1"/>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1"/>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1"/>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1"/>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1"/>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1"/>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1"/>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1"/>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1"/>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1"/>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1"/>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1"/>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1"/>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1"/>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1"/>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1"/>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1"/>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1"/>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1"/>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1"/>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1"/>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1"/>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1"/>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1"/>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1"/>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1"/>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1"/>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1"/>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1"/>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1"/>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1"/>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1"/>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1"/>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1"/>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1"/>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1"/>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1"/>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1"/>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1"/>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1"/>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1"/>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1"/>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1"/>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1"/>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1"/>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1"/>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1"/>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1"/>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1"/>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1"/>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1"/>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1"/>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1"/>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1"/>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1"/>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1"/>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1"/>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1"/>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1"/>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1"/>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1"/>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1"/>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1"/>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1"/>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1"/>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1"/>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1"/>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1"/>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1"/>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1"/>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1"/>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1"/>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1"/>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1"/>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1"/>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1"/>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1"/>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1"/>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1"/>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1"/>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1"/>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1"/>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1"/>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1"/>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1"/>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1"/>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1"/>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1"/>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1"/>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1"/>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1"/>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1"/>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1"/>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1"/>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1"/>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1"/>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1"/>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1"/>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1"/>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1"/>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1"/>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1"/>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1"/>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1"/>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1"/>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1"/>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1"/>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1"/>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1"/>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1"/>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1"/>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1"/>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1"/>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1"/>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1"/>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1"/>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1"/>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1"/>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1"/>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1"/>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1"/>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1"/>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1"/>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1"/>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1"/>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1"/>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1"/>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1"/>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1"/>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1"/>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1"/>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1"/>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1"/>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1"/>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1"/>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1"/>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1"/>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1"/>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1"/>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1"/>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1"/>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1"/>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1"/>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1"/>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1"/>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1"/>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1"/>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1"/>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1"/>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1"/>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1"/>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1"/>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1"/>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1"/>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1"/>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1"/>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1"/>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1"/>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1"/>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1"/>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1"/>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1"/>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1"/>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1"/>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1"/>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1"/>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1"/>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1"/>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1"/>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1"/>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1"/>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1"/>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1"/>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1"/>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1"/>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1"/>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1"/>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1"/>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1"/>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1"/>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1"/>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1"/>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1"/>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1"/>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1"/>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1"/>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1"/>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1"/>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1"/>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1"/>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1"/>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1"/>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1"/>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1"/>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1"/>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1"/>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1"/>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1"/>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1"/>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1"/>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1"/>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1"/>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1"/>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1"/>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1"/>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1"/>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1"/>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1"/>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1"/>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1"/>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1"/>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1"/>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1"/>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1"/>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1"/>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1"/>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1"/>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1"/>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1"/>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1"/>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1"/>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1"/>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1"/>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1"/>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1"/>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1"/>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1"/>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1"/>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1"/>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1"/>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1"/>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1"/>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1"/>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1"/>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1"/>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1"/>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1"/>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1"/>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1"/>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1"/>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1"/>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1"/>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1"/>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1"/>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1"/>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1"/>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1"/>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1"/>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1"/>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1"/>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1"/>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1"/>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1"/>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1"/>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1"/>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1"/>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1"/>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1"/>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1"/>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1"/>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1"/>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1"/>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1"/>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1"/>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1"/>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1"/>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1"/>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1"/>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1"/>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1"/>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1"/>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1"/>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1"/>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1"/>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1"/>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1"/>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1"/>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1"/>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1"/>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1"/>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1"/>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1"/>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1"/>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1"/>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1"/>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1"/>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1"/>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1"/>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1"/>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1"/>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1"/>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1"/>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1"/>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1"/>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1"/>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1"/>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1"/>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1"/>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1"/>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1"/>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1"/>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1"/>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1"/>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1"/>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1"/>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1"/>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1"/>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1"/>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1"/>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1"/>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1"/>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1"/>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1"/>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1"/>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1"/>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1"/>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1"/>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1"/>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1"/>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1"/>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1"/>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1"/>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1"/>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1"/>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1"/>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1"/>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1"/>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1"/>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1"/>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1"/>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1"/>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1"/>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1"/>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1"/>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1"/>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1"/>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1"/>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1"/>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1"/>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1"/>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1"/>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1"/>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1"/>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1"/>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1"/>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1"/>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1"/>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1"/>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1"/>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1"/>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1"/>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1"/>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1"/>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1"/>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1"/>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1"/>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1"/>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1"/>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1"/>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1"/>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1"/>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1"/>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1"/>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1"/>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1"/>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1"/>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1"/>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1"/>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1"/>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1"/>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1"/>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1"/>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1"/>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1"/>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1"/>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1"/>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1"/>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1"/>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1"/>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1"/>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1"/>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1"/>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1"/>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1"/>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1"/>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1"/>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1"/>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1"/>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1"/>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1"/>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1"/>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1"/>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1"/>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1"/>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1"/>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1"/>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1"/>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1"/>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1"/>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1"/>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1"/>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1"/>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1"/>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1"/>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1"/>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1"/>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1"/>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1"/>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1"/>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1"/>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1"/>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1"/>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1"/>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1"/>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1"/>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1"/>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1"/>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1"/>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1"/>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1"/>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1"/>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1"/>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1"/>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1"/>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1"/>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1"/>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1"/>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1"/>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1"/>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1"/>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1"/>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1"/>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1"/>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1"/>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1"/>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1"/>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1"/>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1"/>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1"/>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1"/>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1"/>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1"/>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1"/>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1"/>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1"/>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1"/>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1"/>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1"/>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1"/>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1"/>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1"/>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1"/>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1"/>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1"/>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1"/>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1"/>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1"/>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1"/>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1"/>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1"/>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1"/>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1"/>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1"/>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1"/>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1"/>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1"/>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1"/>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1"/>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1"/>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1"/>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1"/>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1"/>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1"/>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1"/>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1"/>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1"/>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1"/>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1"/>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1"/>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1"/>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1"/>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1"/>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1"/>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1"/>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1"/>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1"/>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1"/>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1"/>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1"/>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1"/>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1"/>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1"/>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1"/>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1"/>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1"/>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1"/>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1"/>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1"/>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1"/>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1"/>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1"/>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1"/>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1"/>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1"/>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1"/>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1"/>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1"/>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1"/>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1"/>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1"/>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1"/>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1"/>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1"/>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1"/>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1"/>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1"/>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1"/>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1"/>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1"/>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1"/>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1"/>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1"/>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1"/>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1"/>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1"/>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1"/>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1"/>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1"/>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1"/>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1"/>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1"/>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1"/>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1"/>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1"/>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1"/>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1"/>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1"/>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1"/>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1"/>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1"/>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1"/>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1"/>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1"/>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1"/>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1"/>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1"/>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1"/>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1"/>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1"/>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1"/>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1"/>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1"/>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1"/>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1"/>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1"/>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1"/>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1"/>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1"/>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1"/>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1"/>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1"/>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1"/>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1"/>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1"/>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1"/>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1"/>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1"/>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1"/>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1"/>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1"/>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1"/>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1"/>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1"/>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1"/>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1"/>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1"/>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1"/>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1"/>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1"/>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1"/>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1"/>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1"/>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1"/>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1"/>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1"/>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1"/>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1"/>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1"/>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1"/>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1"/>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1"/>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1"/>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1"/>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1"/>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1"/>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1"/>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1"/>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1"/>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1"/>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1"/>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1"/>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1"/>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1"/>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1"/>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1"/>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1"/>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1"/>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1"/>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1"/>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1"/>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1"/>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1"/>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1"/>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1"/>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1"/>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1"/>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1"/>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1"/>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1"/>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1"/>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1"/>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1"/>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1"/>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1"/>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1"/>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1"/>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1"/>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1"/>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1"/>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1"/>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1"/>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1"/>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1"/>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1"/>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1"/>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1"/>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1"/>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1"/>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1"/>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1"/>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1"/>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1"/>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1"/>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1"/>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1"/>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1"/>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1"/>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1"/>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1"/>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1"/>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1"/>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1"/>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1"/>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1"/>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1"/>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1"/>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1"/>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1"/>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1"/>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1"/>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1"/>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1"/>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1"/>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1"/>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1"/>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1"/>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1"/>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1"/>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1"/>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1"/>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1"/>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1"/>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1"/>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1"/>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1"/>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1"/>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1"/>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1"/>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1"/>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1"/>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1"/>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1"/>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1"/>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1"/>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1"/>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1"/>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1"/>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1"/>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1"/>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1"/>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1"/>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1"/>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1"/>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1"/>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1"/>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1"/>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1"/>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1"/>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1"/>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1"/>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1"/>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1"/>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1"/>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1"/>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1"/>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1"/>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1"/>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1"/>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1"/>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1"/>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1"/>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1"/>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1"/>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1"/>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1"/>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1"/>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1"/>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1"/>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1"/>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1"/>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1"/>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1"/>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1"/>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1"/>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1"/>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1"/>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1"/>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1"/>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1"/>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1"/>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1"/>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1"/>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1"/>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1"/>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1"/>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1"/>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1"/>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1"/>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1"/>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1"/>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1"/>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1"/>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1"/>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1"/>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1"/>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1"/>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1"/>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1"/>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1"/>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1"/>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1"/>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1"/>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1"/>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1"/>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1"/>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1"/>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1"/>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1"/>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1"/>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1"/>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1"/>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1"/>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1"/>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1"/>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1"/>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1"/>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1"/>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1"/>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1"/>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1"/>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1"/>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1"/>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1"/>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1"/>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1"/>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1"/>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1"/>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1"/>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1"/>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1"/>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1"/>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1"/>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1"/>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1"/>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1"/>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1"/>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1"/>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1"/>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1"/>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1"/>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1"/>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1"/>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1"/>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1"/>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1"/>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1"/>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1"/>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1"/>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1"/>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1"/>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1"/>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1"/>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1"/>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1"/>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1"/>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1"/>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1"/>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1"/>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1"/>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1"/>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1"/>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1"/>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1"/>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1"/>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1"/>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1"/>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1"/>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1"/>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1"/>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1"/>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1"/>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1"/>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1"/>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1"/>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1"/>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1"/>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1"/>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1"/>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1"/>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1"/>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1"/>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1"/>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1"/>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1"/>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1"/>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1"/>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1"/>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1"/>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1"/>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1"/>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1"/>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1"/>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1"/>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1"/>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1"/>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1"/>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1"/>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1"/>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1"/>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1"/>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1"/>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1"/>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1"/>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1"/>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1"/>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1"/>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1"/>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1"/>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1"/>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1"/>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1"/>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1"/>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1"/>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1"/>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1"/>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1"/>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1"/>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1"/>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1"/>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1"/>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1"/>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1"/>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1"/>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1"/>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1"/>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1"/>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1"/>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1"/>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1"/>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1"/>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1"/>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1"/>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1"/>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1"/>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1"/>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1"/>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1"/>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1"/>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1"/>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1"/>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1"/>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1"/>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1"/>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1"/>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1"/>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1"/>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1"/>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1"/>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1"/>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1"/>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1"/>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1"/>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1"/>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1"/>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1"/>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1"/>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1"/>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1"/>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1"/>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1"/>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1"/>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1"/>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1"/>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1"/>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1"/>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1"/>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1"/>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1"/>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1"/>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1"/>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1"/>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1"/>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1"/>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1"/>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1"/>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1"/>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1"/>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1"/>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1"/>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1"/>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1"/>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1"/>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1"/>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1"/>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1"/>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1"/>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1"/>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1"/>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1"/>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1"/>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1"/>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1"/>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1"/>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1"/>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1"/>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1"/>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1"/>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1"/>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1"/>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1"/>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1"/>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1"/>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1"/>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1"/>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1"/>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1"/>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1"/>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1"/>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1"/>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1"/>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1"/>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1"/>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1"/>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1"/>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1"/>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1"/>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1"/>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1"/>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1"/>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1"/>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1"/>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1"/>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1"/>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1"/>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1"/>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1"/>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1"/>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1"/>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1"/>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1"/>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1"/>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1"/>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1"/>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1"/>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1"/>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1"/>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1"/>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1"/>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1"/>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1"/>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1"/>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1"/>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1"/>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1"/>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1"/>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1"/>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1"/>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1"/>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1"/>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1"/>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1"/>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1"/>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1"/>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1"/>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1"/>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1"/>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1"/>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1"/>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1"/>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1"/>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1"/>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1"/>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1"/>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1"/>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1"/>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1"/>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1"/>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1"/>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1"/>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1"/>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1"/>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1"/>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1"/>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1"/>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1"/>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1"/>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1"/>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1"/>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1"/>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1"/>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1"/>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1"/>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1"/>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1"/>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1"/>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1"/>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1"/>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1"/>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1"/>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1"/>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1"/>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1"/>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1"/>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1"/>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1"/>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1"/>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1"/>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1"/>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1"/>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1"/>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1"/>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1"/>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1"/>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1"/>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1"/>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1"/>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1"/>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1"/>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1"/>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1"/>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1"/>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1"/>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1"/>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1"/>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1"/>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1"/>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1"/>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1"/>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1"/>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1"/>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1"/>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1"/>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1"/>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1"/>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1"/>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1"/>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1"/>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1"/>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1"/>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1"/>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1"/>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1"/>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1"/>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1"/>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1"/>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1"/>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1"/>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1"/>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1"/>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1"/>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1"/>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1"/>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1"/>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1"/>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1"/>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1"/>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1"/>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1"/>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1"/>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1"/>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1"/>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1"/>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1"/>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1"/>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1"/>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1"/>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1"/>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1"/>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1"/>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1"/>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1"/>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1"/>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1"/>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1"/>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1"/>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1"/>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1"/>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1"/>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1"/>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1"/>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1"/>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1"/>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1"/>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1"/>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1"/>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1"/>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1"/>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1"/>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1"/>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1"/>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1"/>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1"/>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1"/>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1"/>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1"/>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1"/>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1"/>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1"/>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1"/>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1"/>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1"/>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1"/>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1"/>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1"/>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1"/>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1"/>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1"/>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1"/>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1"/>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1"/>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1"/>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1"/>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1"/>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1"/>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1"/>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1"/>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1"/>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1"/>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1"/>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1"/>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1"/>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1"/>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1"/>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1"/>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1"/>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1"/>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1"/>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1"/>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1"/>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1"/>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1"/>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1"/>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1"/>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1"/>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1"/>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1"/>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1"/>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1"/>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1"/>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1"/>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1"/>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1"/>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1"/>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1"/>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1"/>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1"/>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1"/>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1"/>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1"/>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1"/>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1"/>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1"/>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1"/>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1"/>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1"/>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1"/>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1"/>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1"/>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1"/>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1"/>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1"/>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1"/>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1"/>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1"/>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1"/>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1"/>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1"/>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1"/>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1"/>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1"/>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1"/>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1"/>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1"/>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1"/>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1"/>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1"/>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1"/>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1"/>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1"/>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1"/>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1"/>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1"/>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1"/>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1"/>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1"/>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1"/>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1"/>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1"/>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1"/>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1"/>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1"/>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1"/>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1"/>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1"/>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1"/>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1"/>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1"/>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1"/>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1"/>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1"/>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1"/>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1"/>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1"/>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1"/>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1"/>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1"/>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1"/>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1"/>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1"/>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1"/>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1"/>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1"/>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1"/>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1"/>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1"/>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1"/>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1"/>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1"/>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1"/>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1"/>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1"/>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1"/>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1"/>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1"/>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1"/>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1"/>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1"/>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1"/>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1"/>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1"/>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1"/>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1"/>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1"/>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1"/>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1"/>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1"/>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1"/>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1"/>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1"/>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1"/>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1"/>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1"/>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1"/>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1"/>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1"/>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1"/>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1"/>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1"/>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1"/>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1"/>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1"/>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1"/>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1"/>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1"/>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1"/>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1"/>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1"/>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1"/>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1"/>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1"/>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1"/>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1"/>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1"/>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1"/>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1"/>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1"/>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1"/>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1"/>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1"/>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1"/>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1"/>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1"/>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1"/>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1"/>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1"/>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1"/>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1"/>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1"/>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1"/>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1"/>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1"/>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1"/>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1"/>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1"/>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1"/>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1"/>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1"/>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1"/>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1"/>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1"/>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1"/>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1"/>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1"/>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1"/>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1"/>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1"/>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1"/>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1"/>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1"/>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1"/>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1"/>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1"/>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1"/>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1"/>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1"/>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1"/>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1"/>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1"/>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1"/>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1"/>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1"/>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1"/>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1"/>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1"/>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1"/>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1"/>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1"/>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1"/>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1"/>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1"/>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1"/>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1"/>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1"/>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1"/>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1"/>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1"/>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1"/>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1"/>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1"/>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1"/>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1"/>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1"/>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1"/>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1"/>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1"/>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1"/>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1"/>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1"/>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1"/>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1"/>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1"/>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1"/>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1"/>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1"/>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1"/>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1"/>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1"/>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1"/>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1"/>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1"/>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1"/>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1"/>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1"/>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1"/>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1"/>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1"/>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1"/>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1"/>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1"/>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1"/>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1"/>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1"/>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1"/>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1"/>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1"/>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1"/>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1"/>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1"/>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1"/>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1"/>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1"/>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1"/>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1"/>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1"/>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1"/>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1"/>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1"/>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1"/>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1"/>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1"/>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1"/>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1"/>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1"/>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1"/>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1"/>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1"/>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1"/>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1"/>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1"/>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1"/>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1"/>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1"/>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1"/>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1"/>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1"/>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1"/>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1"/>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1"/>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1"/>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1"/>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1"/>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1"/>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1"/>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1"/>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1"/>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1"/>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1"/>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1"/>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1"/>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1"/>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1"/>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1"/>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1"/>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1"/>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1"/>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1"/>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1"/>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1"/>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1"/>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1"/>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1"/>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1"/>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1"/>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1"/>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1"/>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1"/>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1"/>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1"/>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1"/>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1"/>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1"/>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1"/>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1"/>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1"/>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1"/>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1"/>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1"/>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1"/>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1"/>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1"/>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1"/>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1"/>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1"/>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1"/>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1"/>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1"/>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1"/>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1"/>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1"/>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1"/>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1"/>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1"/>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1"/>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1"/>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1"/>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1"/>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1"/>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1"/>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1"/>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1"/>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1"/>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1"/>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1"/>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1"/>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1"/>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1"/>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1"/>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1"/>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1"/>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1"/>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1"/>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1"/>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1"/>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1"/>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1"/>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1"/>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1"/>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1"/>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1"/>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1"/>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1"/>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1"/>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1"/>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1"/>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1"/>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1"/>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1"/>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1"/>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1"/>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1"/>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1"/>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1"/>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1"/>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1"/>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1"/>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1"/>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1"/>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1"/>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1"/>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1"/>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1"/>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1"/>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1"/>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1"/>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1"/>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1"/>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1"/>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1"/>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1"/>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1"/>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1"/>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1"/>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1"/>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1"/>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1"/>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1"/>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1"/>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1"/>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1"/>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1"/>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1"/>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1"/>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1"/>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1"/>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1"/>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1"/>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1"/>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1"/>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1"/>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1"/>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1"/>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1"/>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1"/>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1"/>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1"/>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1"/>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1"/>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1"/>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1"/>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1"/>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1"/>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1"/>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1"/>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1"/>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1"/>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1"/>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1"/>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1"/>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1"/>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1"/>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1"/>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1"/>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1"/>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1"/>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1"/>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1"/>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1"/>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1"/>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1"/>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1"/>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1"/>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1"/>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1"/>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1"/>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1"/>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1"/>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1"/>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1"/>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1"/>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1"/>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1"/>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1"/>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1"/>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1"/>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1"/>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1"/>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1"/>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1"/>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1"/>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1"/>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1"/>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1"/>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1"/>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1"/>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1"/>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1"/>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1"/>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1"/>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1"/>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1"/>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1"/>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1"/>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1"/>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1"/>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1"/>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1"/>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1"/>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1"/>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1"/>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1"/>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1"/>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1"/>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1"/>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1"/>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1"/>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1"/>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1"/>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1"/>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1"/>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1"/>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1"/>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1"/>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1"/>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1"/>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1"/>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1"/>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1"/>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1"/>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1"/>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1"/>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1"/>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1"/>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1"/>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1"/>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1"/>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1"/>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1"/>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1"/>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1"/>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1"/>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1"/>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1"/>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1"/>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1"/>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1"/>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1"/>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1"/>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1"/>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1"/>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1"/>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1"/>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1"/>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1"/>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1"/>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1"/>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1"/>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1"/>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1"/>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1"/>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1"/>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1"/>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1"/>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1"/>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1"/>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1"/>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1"/>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1"/>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1"/>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1"/>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1"/>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1"/>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1"/>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1"/>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1"/>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1"/>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1"/>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1"/>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1"/>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1"/>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1"/>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1"/>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1"/>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1"/>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1"/>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1"/>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1"/>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1"/>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1"/>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1"/>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1"/>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1"/>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1"/>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1"/>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1"/>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1"/>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1"/>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1"/>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1"/>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1"/>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1"/>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1"/>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1"/>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1"/>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1"/>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1"/>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1"/>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1"/>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1"/>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1"/>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1"/>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1"/>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1"/>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1"/>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1"/>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1"/>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1"/>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1"/>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1"/>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1"/>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1"/>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1"/>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1"/>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1"/>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1"/>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1"/>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1"/>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1"/>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1"/>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1"/>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1"/>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1"/>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1"/>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1"/>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1"/>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1"/>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1"/>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1"/>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1"/>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1"/>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1"/>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1"/>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1"/>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1"/>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1"/>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1"/>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1"/>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1"/>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1"/>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1"/>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1"/>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1"/>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1"/>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1"/>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1"/>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1"/>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1"/>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1"/>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1"/>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1"/>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1"/>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1"/>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1"/>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1"/>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1"/>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1"/>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1"/>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1"/>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1"/>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1"/>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1"/>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1"/>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1"/>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1"/>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1"/>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1"/>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1"/>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1"/>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1"/>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1"/>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1"/>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1"/>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1"/>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1"/>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1"/>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1"/>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1"/>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1"/>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1"/>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1"/>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1"/>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1"/>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1"/>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1"/>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1"/>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1"/>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1"/>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1"/>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1"/>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1"/>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1"/>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1"/>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1"/>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1"/>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1"/>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1"/>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1"/>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1"/>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1"/>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1"/>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1"/>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1"/>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1"/>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1"/>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1"/>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1"/>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1"/>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1"/>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1"/>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1"/>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1"/>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1"/>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1"/>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1"/>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1"/>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1"/>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1"/>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1"/>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1"/>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1"/>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1"/>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1"/>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1"/>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1"/>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1"/>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1"/>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1"/>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1"/>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1"/>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1"/>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1"/>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1"/>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1"/>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1"/>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1"/>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1"/>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1"/>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1"/>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1"/>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1"/>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1"/>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1"/>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1"/>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1"/>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1"/>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1"/>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1"/>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1"/>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1"/>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1"/>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1"/>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1"/>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1"/>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1"/>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1"/>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1"/>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1"/>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1"/>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1"/>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1"/>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1"/>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1"/>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1"/>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1"/>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1"/>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1"/>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1"/>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1"/>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1"/>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1"/>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1"/>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1"/>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1"/>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1"/>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1"/>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1"/>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1"/>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1"/>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1"/>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1"/>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1"/>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1"/>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1"/>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1"/>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1"/>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1"/>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1"/>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1"/>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1"/>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1"/>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1"/>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1"/>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1"/>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1"/>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1"/>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1"/>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1"/>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1"/>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1"/>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1"/>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1"/>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1"/>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1"/>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1"/>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1"/>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1"/>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1"/>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1"/>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1"/>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1"/>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1"/>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1"/>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1"/>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1"/>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1"/>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1"/>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1"/>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1"/>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1"/>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1"/>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1"/>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1"/>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1"/>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1"/>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1"/>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1"/>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1"/>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1"/>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1"/>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1"/>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1"/>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1"/>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1"/>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1"/>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1"/>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1"/>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1"/>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1"/>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1"/>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1"/>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1"/>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1"/>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1"/>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1"/>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1"/>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1"/>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1"/>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1"/>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1"/>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1"/>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1"/>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1"/>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1"/>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1"/>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1"/>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1"/>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1"/>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1"/>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1"/>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1"/>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1"/>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1"/>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1"/>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1"/>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1"/>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1"/>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1"/>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1"/>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1"/>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1"/>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1"/>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1"/>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1"/>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1"/>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1"/>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1"/>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1"/>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1"/>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1"/>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1"/>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1"/>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1"/>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1"/>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1"/>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1"/>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1"/>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1"/>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1"/>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1"/>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1"/>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1"/>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1"/>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1"/>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1"/>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1"/>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1"/>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1"/>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1"/>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1"/>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1"/>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1"/>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1"/>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1"/>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1"/>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1"/>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1"/>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1"/>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1"/>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1"/>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1"/>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1"/>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1"/>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1"/>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1"/>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1"/>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1"/>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1"/>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1"/>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1"/>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1"/>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1"/>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1"/>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1"/>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1"/>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1"/>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1"/>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1"/>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1"/>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1"/>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1"/>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1"/>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1"/>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1"/>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1"/>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1"/>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1"/>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1"/>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1"/>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1"/>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1"/>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1"/>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1"/>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1"/>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1"/>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1"/>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1"/>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1"/>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1"/>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1"/>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1"/>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1"/>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1"/>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1"/>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1"/>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1"/>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1"/>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1"/>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1"/>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1"/>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1"/>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1"/>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1"/>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1"/>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1"/>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1"/>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1"/>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1"/>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1"/>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1"/>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1"/>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1"/>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1"/>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1"/>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1"/>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1"/>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1"/>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1"/>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1"/>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1"/>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1"/>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1"/>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1"/>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1"/>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1"/>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1"/>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1"/>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1"/>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1"/>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1"/>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1"/>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1"/>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1"/>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1"/>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1"/>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1"/>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1"/>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1"/>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1"/>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1"/>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1"/>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1"/>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1"/>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1"/>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1"/>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1"/>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1"/>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1"/>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1"/>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1"/>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1"/>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1"/>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1"/>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1"/>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1"/>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1"/>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1"/>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1"/>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1"/>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1"/>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1"/>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1"/>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1"/>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1"/>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1"/>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1"/>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1"/>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1"/>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1"/>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1"/>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1"/>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1"/>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1"/>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1"/>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1"/>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1"/>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1"/>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1"/>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1"/>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1"/>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1"/>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1"/>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1"/>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1"/>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1"/>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1"/>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1"/>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1"/>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1"/>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1"/>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1"/>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1"/>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1"/>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1"/>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1"/>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1"/>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1"/>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1"/>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1"/>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1"/>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1"/>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1"/>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1"/>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1"/>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1"/>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1"/>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1"/>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1"/>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1"/>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1"/>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1"/>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1"/>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1"/>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1"/>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1"/>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1"/>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1"/>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1"/>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1"/>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1"/>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1"/>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1"/>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1"/>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1"/>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1"/>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1"/>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1"/>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1"/>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1"/>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1"/>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1"/>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1"/>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1"/>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1"/>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1"/>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1"/>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1"/>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1"/>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1"/>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1"/>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1"/>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1"/>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1"/>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1"/>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1"/>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1"/>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1"/>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1"/>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1"/>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1"/>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1"/>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1"/>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1"/>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1"/>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1"/>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1"/>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1"/>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1"/>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1"/>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1"/>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1"/>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1"/>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1"/>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1"/>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1"/>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1"/>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1"/>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1"/>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1"/>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1"/>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1"/>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1"/>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1"/>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1"/>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1"/>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1"/>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1"/>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1"/>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1"/>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1"/>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1"/>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1"/>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1"/>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1"/>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1"/>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1"/>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1"/>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1"/>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1"/>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1"/>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1"/>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1"/>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1"/>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1"/>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1"/>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1"/>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1"/>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1"/>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1"/>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1"/>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1"/>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1"/>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1"/>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1"/>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1"/>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1"/>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1"/>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1"/>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1"/>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1"/>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1"/>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1"/>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1"/>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1"/>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1"/>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1"/>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1"/>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1"/>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1"/>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1"/>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1"/>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1"/>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1"/>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1"/>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1"/>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1"/>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1"/>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1"/>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1"/>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1"/>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1"/>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1"/>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1"/>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1"/>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1"/>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1"/>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1"/>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5" name="Shape 8995"/>
        <p:cNvGrpSpPr/>
        <p:nvPr/>
      </p:nvGrpSpPr>
      <p:grpSpPr>
        <a:xfrm>
          <a:off x="0" y="0"/>
          <a:ext cx="0" cy="0"/>
          <a:chOff x="0" y="0"/>
          <a:chExt cx="0" cy="0"/>
        </a:xfrm>
      </p:grpSpPr>
      <p:grpSp>
        <p:nvGrpSpPr>
          <p:cNvPr id="8996" name="Google Shape;8996;p62"/>
          <p:cNvGrpSpPr/>
          <p:nvPr/>
        </p:nvGrpSpPr>
        <p:grpSpPr>
          <a:xfrm>
            <a:off x="2126623" y="3607908"/>
            <a:ext cx="1102891" cy="760337"/>
            <a:chOff x="4967783" y="2151471"/>
            <a:chExt cx="3920692" cy="2702940"/>
          </a:xfrm>
        </p:grpSpPr>
        <p:grpSp>
          <p:nvGrpSpPr>
            <p:cNvPr id="8997" name="Google Shape;8997;p62"/>
            <p:cNvGrpSpPr/>
            <p:nvPr/>
          </p:nvGrpSpPr>
          <p:grpSpPr>
            <a:xfrm>
              <a:off x="5045709" y="2252109"/>
              <a:ext cx="3761071" cy="2501708"/>
              <a:chOff x="2691784" y="1805334"/>
              <a:chExt cx="3761071" cy="2501708"/>
            </a:xfrm>
          </p:grpSpPr>
          <p:sp>
            <p:nvSpPr>
              <p:cNvPr id="8998" name="Google Shape;8998;p62"/>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2"/>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2"/>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2"/>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2"/>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2"/>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2"/>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62"/>
            <p:cNvGrpSpPr/>
            <p:nvPr/>
          </p:nvGrpSpPr>
          <p:grpSpPr>
            <a:xfrm>
              <a:off x="4967783" y="2151471"/>
              <a:ext cx="3920692" cy="2702940"/>
              <a:chOff x="2613858" y="1704696"/>
              <a:chExt cx="3920692" cy="2702940"/>
            </a:xfrm>
          </p:grpSpPr>
          <p:sp>
            <p:nvSpPr>
              <p:cNvPr id="9006" name="Google Shape;9006;p62"/>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2"/>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2"/>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2"/>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2"/>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11" name="Google Shape;9011;p62"/>
          <p:cNvGrpSpPr/>
          <p:nvPr/>
        </p:nvGrpSpPr>
        <p:grpSpPr>
          <a:xfrm>
            <a:off x="3530532" y="1496185"/>
            <a:ext cx="1561911" cy="708580"/>
            <a:chOff x="3530532" y="1496185"/>
            <a:chExt cx="1561911" cy="708580"/>
          </a:xfrm>
        </p:grpSpPr>
        <p:grpSp>
          <p:nvGrpSpPr>
            <p:cNvPr id="9012" name="Google Shape;9012;p62"/>
            <p:cNvGrpSpPr/>
            <p:nvPr/>
          </p:nvGrpSpPr>
          <p:grpSpPr>
            <a:xfrm>
              <a:off x="3720318" y="1857562"/>
              <a:ext cx="1372125" cy="54"/>
              <a:chOff x="3720318" y="1857562"/>
              <a:chExt cx="1372125" cy="54"/>
            </a:xfrm>
          </p:grpSpPr>
          <p:cxnSp>
            <p:nvCxnSpPr>
              <p:cNvPr id="9013" name="Google Shape;9013;p62"/>
              <p:cNvCxnSpPr>
                <a:endCxn id="901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015" name="Google Shape;9015;p62"/>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016" name="Google Shape;9016;p62"/>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017" name="Google Shape;9017;p62"/>
              <p:cNvCxnSpPr>
                <a:stCxn id="901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018" name="Google Shape;9018;p62"/>
            <p:cNvGrpSpPr/>
            <p:nvPr/>
          </p:nvGrpSpPr>
          <p:grpSpPr>
            <a:xfrm>
              <a:off x="3567462" y="1496185"/>
              <a:ext cx="286500" cy="272914"/>
              <a:chOff x="3567462" y="1496185"/>
              <a:chExt cx="286500" cy="272914"/>
            </a:xfrm>
          </p:grpSpPr>
          <p:cxnSp>
            <p:nvCxnSpPr>
              <p:cNvPr id="9019" name="Google Shape;9019;p62"/>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020" name="Google Shape;9020;p62"/>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62"/>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2"/>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3" name="Google Shape;9023;p62"/>
            <p:cNvGrpSpPr/>
            <p:nvPr/>
          </p:nvGrpSpPr>
          <p:grpSpPr>
            <a:xfrm>
              <a:off x="3929014" y="1960574"/>
              <a:ext cx="286500" cy="242342"/>
              <a:chOff x="3929014" y="1960574"/>
              <a:chExt cx="286500" cy="242342"/>
            </a:xfrm>
          </p:grpSpPr>
          <p:cxnSp>
            <p:nvCxnSpPr>
              <p:cNvPr id="9024" name="Google Shape;9024;p62"/>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025" name="Google Shape;9025;p62"/>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2"/>
            <p:cNvGrpSpPr/>
            <p:nvPr/>
          </p:nvGrpSpPr>
          <p:grpSpPr>
            <a:xfrm>
              <a:off x="4290828" y="1496185"/>
              <a:ext cx="286500" cy="272914"/>
              <a:chOff x="4290828" y="1496185"/>
              <a:chExt cx="286500" cy="272914"/>
            </a:xfrm>
          </p:grpSpPr>
          <p:cxnSp>
            <p:nvCxnSpPr>
              <p:cNvPr id="9027" name="Google Shape;9027;p62"/>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028" name="Google Shape;9028;p62"/>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9" name="Google Shape;9029;p62"/>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2"/>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0" name="Google Shape;9030;p62"/>
            <p:cNvGrpSpPr/>
            <p:nvPr/>
          </p:nvGrpSpPr>
          <p:grpSpPr>
            <a:xfrm>
              <a:off x="4657726" y="1959674"/>
              <a:ext cx="286500" cy="245092"/>
              <a:chOff x="4657726" y="1959674"/>
              <a:chExt cx="286500" cy="245092"/>
            </a:xfrm>
          </p:grpSpPr>
          <p:cxnSp>
            <p:nvCxnSpPr>
              <p:cNvPr id="9031" name="Google Shape;9031;p62"/>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032" name="Google Shape;9032;p62"/>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3" name="Google Shape;9033;p62"/>
          <p:cNvGrpSpPr/>
          <p:nvPr/>
        </p:nvGrpSpPr>
        <p:grpSpPr>
          <a:xfrm>
            <a:off x="3512551" y="2358282"/>
            <a:ext cx="1597032" cy="378649"/>
            <a:chOff x="3512551" y="2358282"/>
            <a:chExt cx="1597032" cy="378649"/>
          </a:xfrm>
        </p:grpSpPr>
        <p:grpSp>
          <p:nvGrpSpPr>
            <p:cNvPr id="9034" name="Google Shape;9034;p62"/>
            <p:cNvGrpSpPr/>
            <p:nvPr/>
          </p:nvGrpSpPr>
          <p:grpSpPr>
            <a:xfrm>
              <a:off x="3738198" y="2553002"/>
              <a:ext cx="1145834" cy="117"/>
              <a:chOff x="3738198" y="2553002"/>
              <a:chExt cx="1145834" cy="117"/>
            </a:xfrm>
          </p:grpSpPr>
          <p:cxnSp>
            <p:nvCxnSpPr>
              <p:cNvPr id="9035" name="Google Shape;9035;p62"/>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036" name="Google Shape;9036;p62"/>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037" name="Google Shape;9037;p62"/>
              <p:cNvCxnSpPr>
                <a:stCxn id="9038" idx="6"/>
                <a:endCxn id="903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040" name="Google Shape;9040;p62"/>
            <p:cNvGrpSpPr/>
            <p:nvPr/>
          </p:nvGrpSpPr>
          <p:grpSpPr>
            <a:xfrm>
              <a:off x="3969644" y="2440153"/>
              <a:ext cx="225900" cy="296779"/>
              <a:chOff x="3969644" y="2440153"/>
              <a:chExt cx="225900" cy="296779"/>
            </a:xfrm>
          </p:grpSpPr>
          <p:cxnSp>
            <p:nvCxnSpPr>
              <p:cNvPr id="9041" name="Google Shape;9041;p62"/>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039" name="Google Shape;9039;p62"/>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2"/>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2"/>
            <p:cNvGrpSpPr/>
            <p:nvPr/>
          </p:nvGrpSpPr>
          <p:grpSpPr>
            <a:xfrm>
              <a:off x="4426818" y="2358282"/>
              <a:ext cx="225600" cy="307471"/>
              <a:chOff x="4426818" y="2358282"/>
              <a:chExt cx="225600" cy="307471"/>
            </a:xfrm>
          </p:grpSpPr>
          <p:cxnSp>
            <p:nvCxnSpPr>
              <p:cNvPr id="9044" name="Google Shape;9044;p62"/>
              <p:cNvCxnSpPr>
                <a:stCxn id="904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046" name="Google Shape;9046;p62"/>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2"/>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62"/>
            <p:cNvGrpSpPr/>
            <p:nvPr/>
          </p:nvGrpSpPr>
          <p:grpSpPr>
            <a:xfrm>
              <a:off x="4883984" y="2440153"/>
              <a:ext cx="225600" cy="296479"/>
              <a:chOff x="4883984" y="2440153"/>
              <a:chExt cx="225600" cy="296479"/>
            </a:xfrm>
          </p:grpSpPr>
          <p:cxnSp>
            <p:nvCxnSpPr>
              <p:cNvPr id="9048" name="Google Shape;9048;p62"/>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049" name="Google Shape;9049;p62"/>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2"/>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62"/>
            <p:cNvGrpSpPr/>
            <p:nvPr/>
          </p:nvGrpSpPr>
          <p:grpSpPr>
            <a:xfrm>
              <a:off x="3512551" y="2358356"/>
              <a:ext cx="225647" cy="307629"/>
              <a:chOff x="2182679" y="2005014"/>
              <a:chExt cx="792300" cy="1080158"/>
            </a:xfrm>
          </p:grpSpPr>
          <p:cxnSp>
            <p:nvCxnSpPr>
              <p:cNvPr id="9052" name="Google Shape;9052;p62"/>
              <p:cNvCxnSpPr>
                <a:stCxn id="905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038" name="Google Shape;9038;p62"/>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2"/>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54" name="Google Shape;9054;p62"/>
          <p:cNvGrpSpPr/>
          <p:nvPr/>
        </p:nvGrpSpPr>
        <p:grpSpPr>
          <a:xfrm>
            <a:off x="6872633" y="1182079"/>
            <a:ext cx="1559809" cy="722610"/>
            <a:chOff x="634175" y="2986275"/>
            <a:chExt cx="3147949" cy="1458344"/>
          </a:xfrm>
        </p:grpSpPr>
        <p:cxnSp>
          <p:nvCxnSpPr>
            <p:cNvPr id="9055" name="Google Shape;9055;p62"/>
            <p:cNvCxnSpPr>
              <a:stCxn id="9056" idx="4"/>
              <a:endCxn id="9057"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9058" name="Google Shape;9058;p62"/>
            <p:cNvCxnSpPr>
              <a:stCxn id="9057" idx="0"/>
              <a:endCxn id="9059"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9060" name="Google Shape;9060;p62"/>
            <p:cNvCxnSpPr>
              <a:stCxn id="9059" idx="4"/>
              <a:endCxn id="9061"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9062" name="Google Shape;9062;p62"/>
            <p:cNvCxnSpPr>
              <a:stCxn id="9061" idx="0"/>
              <a:endCxn id="9063"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9063" name="Google Shape;9063;p62"/>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59" name="Google Shape;9059;p62"/>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56" name="Google Shape;9056;p62"/>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61" name="Google Shape;9061;p62"/>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057" name="Google Shape;9057;p62"/>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064" name="Google Shape;9064;p62"/>
          <p:cNvGrpSpPr/>
          <p:nvPr/>
        </p:nvGrpSpPr>
        <p:grpSpPr>
          <a:xfrm>
            <a:off x="3526424" y="2891987"/>
            <a:ext cx="1570719" cy="294123"/>
            <a:chOff x="998425" y="1182125"/>
            <a:chExt cx="1065400" cy="199500"/>
          </a:xfrm>
        </p:grpSpPr>
        <p:sp>
          <p:nvSpPr>
            <p:cNvPr id="9065" name="Google Shape;9065;p6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2"/>
          <p:cNvGrpSpPr/>
          <p:nvPr/>
        </p:nvGrpSpPr>
        <p:grpSpPr>
          <a:xfrm>
            <a:off x="6869680" y="2009474"/>
            <a:ext cx="1565716" cy="366729"/>
            <a:chOff x="1247650" y="2075423"/>
            <a:chExt cx="6648477" cy="1557238"/>
          </a:xfrm>
        </p:grpSpPr>
        <p:sp>
          <p:nvSpPr>
            <p:cNvPr id="9071" name="Google Shape;9071;p6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2"/>
          <p:cNvGrpSpPr/>
          <p:nvPr/>
        </p:nvGrpSpPr>
        <p:grpSpPr>
          <a:xfrm>
            <a:off x="6853992" y="3158289"/>
            <a:ext cx="1597061" cy="663440"/>
            <a:chOff x="6796238" y="3158297"/>
            <a:chExt cx="1630319" cy="677257"/>
          </a:xfrm>
        </p:grpSpPr>
        <p:cxnSp>
          <p:nvCxnSpPr>
            <p:cNvPr id="9078" name="Google Shape;9078;p62"/>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79" name="Google Shape;9079;p62"/>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080" name="Google Shape;9080;p62"/>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081" name="Google Shape;9081;p62"/>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082" name="Google Shape;9082;p62"/>
            <p:cNvGrpSpPr/>
            <p:nvPr/>
          </p:nvGrpSpPr>
          <p:grpSpPr>
            <a:xfrm>
              <a:off x="6796238" y="3311904"/>
              <a:ext cx="1630319" cy="377697"/>
              <a:chOff x="6796238" y="3311904"/>
              <a:chExt cx="1630319" cy="377697"/>
            </a:xfrm>
          </p:grpSpPr>
          <p:sp>
            <p:nvSpPr>
              <p:cNvPr id="9083" name="Google Shape;9083;p62"/>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2"/>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2"/>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6" name="Google Shape;9086;p62"/>
          <p:cNvGrpSpPr/>
          <p:nvPr/>
        </p:nvGrpSpPr>
        <p:grpSpPr>
          <a:xfrm>
            <a:off x="5375130" y="1179681"/>
            <a:ext cx="1368606" cy="1593805"/>
            <a:chOff x="1839112" y="2209163"/>
            <a:chExt cx="1918159" cy="2233784"/>
          </a:xfrm>
        </p:grpSpPr>
        <p:sp>
          <p:nvSpPr>
            <p:cNvPr id="9087" name="Google Shape;9087;p62"/>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2"/>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2"/>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0" name="Google Shape;9090;p62"/>
            <p:cNvCxnSpPr>
              <a:stCxn id="9087" idx="6"/>
              <a:endCxn id="9088"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91" name="Google Shape;9091;p62"/>
            <p:cNvCxnSpPr>
              <a:stCxn id="9088" idx="4"/>
              <a:endCxn id="909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093" name="Google Shape;9093;p62"/>
            <p:cNvCxnSpPr>
              <a:stCxn id="9092" idx="6"/>
              <a:endCxn id="9089"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094" name="Google Shape;9094;p62"/>
            <p:cNvCxnSpPr>
              <a:stCxn id="9089" idx="4"/>
              <a:endCxn id="909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092" name="Google Shape;9092;p62"/>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2"/>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2"/>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7" name="Google Shape;9097;p62"/>
            <p:cNvCxnSpPr>
              <a:endCxn id="909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098" name="Google Shape;9098;p62"/>
          <p:cNvGrpSpPr/>
          <p:nvPr/>
        </p:nvGrpSpPr>
        <p:grpSpPr>
          <a:xfrm>
            <a:off x="3507503" y="1185917"/>
            <a:ext cx="1637968" cy="154942"/>
            <a:chOff x="238125" y="2506075"/>
            <a:chExt cx="7115411" cy="673075"/>
          </a:xfrm>
        </p:grpSpPr>
        <p:sp>
          <p:nvSpPr>
            <p:cNvPr id="9099" name="Google Shape;9099;p6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62"/>
          <p:cNvGrpSpPr/>
          <p:nvPr/>
        </p:nvGrpSpPr>
        <p:grpSpPr>
          <a:xfrm>
            <a:off x="746187" y="1507514"/>
            <a:ext cx="2476762" cy="91743"/>
            <a:chOff x="1464850" y="436376"/>
            <a:chExt cx="6001362" cy="222300"/>
          </a:xfrm>
        </p:grpSpPr>
        <p:sp>
          <p:nvSpPr>
            <p:cNvPr id="9105" name="Google Shape;9105;p62"/>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2"/>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2"/>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2"/>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2"/>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0" name="Google Shape;9110;p62"/>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11" name="Google Shape;9111;p62"/>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12" name="Google Shape;9112;p62"/>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13" name="Google Shape;9113;p62"/>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114" name="Google Shape;9114;p62"/>
          <p:cNvGrpSpPr/>
          <p:nvPr/>
        </p:nvGrpSpPr>
        <p:grpSpPr>
          <a:xfrm>
            <a:off x="732455" y="2742980"/>
            <a:ext cx="1452710" cy="651923"/>
            <a:chOff x="803162" y="2667727"/>
            <a:chExt cx="1411906" cy="633611"/>
          </a:xfrm>
        </p:grpSpPr>
        <p:cxnSp>
          <p:nvCxnSpPr>
            <p:cNvPr id="9115" name="Google Shape;9115;p62"/>
            <p:cNvCxnSpPr>
              <a:stCxn id="9116" idx="2"/>
              <a:endCxn id="911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118" name="Google Shape;9118;p62"/>
            <p:cNvCxnSpPr>
              <a:stCxn id="9119" idx="0"/>
              <a:endCxn id="911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120" name="Google Shape;9120;p62"/>
            <p:cNvCxnSpPr>
              <a:stCxn id="9119" idx="2"/>
              <a:endCxn id="912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122" name="Google Shape;9122;p62"/>
            <p:cNvCxnSpPr>
              <a:stCxn id="9123" idx="0"/>
              <a:endCxn id="911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124" name="Google Shape;9124;p62"/>
            <p:cNvCxnSpPr>
              <a:stCxn id="9117" idx="2"/>
              <a:endCxn id="912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126" name="Google Shape;9126;p62"/>
            <p:cNvCxnSpPr>
              <a:stCxn id="9127" idx="0"/>
              <a:endCxn id="911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123" name="Google Shape;9123;p62"/>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121" name="Google Shape;9121;p62"/>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127" name="Google Shape;9127;p62"/>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125" name="Google Shape;9125;p62"/>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117" name="Google Shape;9117;p62"/>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119" name="Google Shape;9119;p62"/>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116" name="Google Shape;9116;p62"/>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128" name="Google Shape;9128;p62"/>
          <p:cNvGrpSpPr/>
          <p:nvPr/>
        </p:nvGrpSpPr>
        <p:grpSpPr>
          <a:xfrm>
            <a:off x="732456" y="1178518"/>
            <a:ext cx="2518541" cy="209309"/>
            <a:chOff x="803163" y="1111966"/>
            <a:chExt cx="2447800" cy="203430"/>
          </a:xfrm>
        </p:grpSpPr>
        <p:grpSp>
          <p:nvGrpSpPr>
            <p:cNvPr id="9129" name="Google Shape;9129;p62"/>
            <p:cNvGrpSpPr/>
            <p:nvPr/>
          </p:nvGrpSpPr>
          <p:grpSpPr>
            <a:xfrm>
              <a:off x="1958180" y="1111966"/>
              <a:ext cx="588019" cy="121396"/>
              <a:chOff x="4808316" y="2800065"/>
              <a:chExt cx="1999386" cy="412910"/>
            </a:xfrm>
          </p:grpSpPr>
          <p:sp>
            <p:nvSpPr>
              <p:cNvPr id="9130" name="Google Shape;9130;p62"/>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1" name="Google Shape;9131;p62"/>
              <p:cNvGrpSpPr/>
              <p:nvPr/>
            </p:nvGrpSpPr>
            <p:grpSpPr>
              <a:xfrm>
                <a:off x="4808316" y="2800065"/>
                <a:ext cx="92400" cy="411825"/>
                <a:chOff x="845575" y="2563700"/>
                <a:chExt cx="92400" cy="411825"/>
              </a:xfrm>
            </p:grpSpPr>
            <p:cxnSp>
              <p:nvCxnSpPr>
                <p:cNvPr id="9132" name="Google Shape;9132;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33" name="Google Shape;9133;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134" name="Google Shape;9134;p62"/>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135" name="Google Shape;9135;p62"/>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6" name="Google Shape;9136;p62"/>
            <p:cNvGrpSpPr/>
            <p:nvPr/>
          </p:nvGrpSpPr>
          <p:grpSpPr>
            <a:xfrm>
              <a:off x="803163" y="1111974"/>
              <a:ext cx="591158" cy="121545"/>
              <a:chOff x="803163" y="1111974"/>
              <a:chExt cx="591158" cy="121545"/>
            </a:xfrm>
          </p:grpSpPr>
          <p:grpSp>
            <p:nvGrpSpPr>
              <p:cNvPr id="9137" name="Google Shape;9137;p62"/>
              <p:cNvGrpSpPr/>
              <p:nvPr/>
            </p:nvGrpSpPr>
            <p:grpSpPr>
              <a:xfrm>
                <a:off x="803163" y="1111974"/>
                <a:ext cx="27175" cy="121077"/>
                <a:chOff x="845575" y="2563700"/>
                <a:chExt cx="92400" cy="411825"/>
              </a:xfrm>
            </p:grpSpPr>
            <p:cxnSp>
              <p:nvCxnSpPr>
                <p:cNvPr id="9138" name="Google Shape;9138;p6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39" name="Google Shape;9139;p6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0" name="Google Shape;9140;p62"/>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62"/>
            <p:cNvGrpSpPr/>
            <p:nvPr/>
          </p:nvGrpSpPr>
          <p:grpSpPr>
            <a:xfrm>
              <a:off x="1381910" y="1194219"/>
              <a:ext cx="588341" cy="121177"/>
              <a:chOff x="1381910" y="1194219"/>
              <a:chExt cx="588341" cy="121177"/>
            </a:xfrm>
          </p:grpSpPr>
          <p:grpSp>
            <p:nvGrpSpPr>
              <p:cNvPr id="9142" name="Google Shape;9142;p62"/>
              <p:cNvGrpSpPr/>
              <p:nvPr/>
            </p:nvGrpSpPr>
            <p:grpSpPr>
              <a:xfrm rot="10800000">
                <a:off x="1381910" y="1194319"/>
                <a:ext cx="27175" cy="121077"/>
                <a:chOff x="2070100" y="2563700"/>
                <a:chExt cx="92400" cy="411825"/>
              </a:xfrm>
            </p:grpSpPr>
            <p:cxnSp>
              <p:nvCxnSpPr>
                <p:cNvPr id="9143" name="Google Shape;9143;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44" name="Google Shape;9144;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5" name="Google Shape;9145;p62"/>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2"/>
            <p:cNvGrpSpPr/>
            <p:nvPr/>
          </p:nvGrpSpPr>
          <p:grpSpPr>
            <a:xfrm>
              <a:off x="2532079" y="1194219"/>
              <a:ext cx="704927" cy="121177"/>
              <a:chOff x="2532079" y="1194219"/>
              <a:chExt cx="704927" cy="121177"/>
            </a:xfrm>
          </p:grpSpPr>
          <p:grpSp>
            <p:nvGrpSpPr>
              <p:cNvPr id="9147" name="Google Shape;9147;p62"/>
              <p:cNvGrpSpPr/>
              <p:nvPr/>
            </p:nvGrpSpPr>
            <p:grpSpPr>
              <a:xfrm rot="10800000">
                <a:off x="2532079" y="1194319"/>
                <a:ext cx="27175" cy="121077"/>
                <a:chOff x="2070100" y="2563700"/>
                <a:chExt cx="92400" cy="411825"/>
              </a:xfrm>
            </p:grpSpPr>
            <p:cxnSp>
              <p:nvCxnSpPr>
                <p:cNvPr id="9148" name="Google Shape;9148;p6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149" name="Google Shape;9149;p6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50" name="Google Shape;9150;p62"/>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1" name="Google Shape;9151;p62"/>
          <p:cNvGrpSpPr/>
          <p:nvPr/>
        </p:nvGrpSpPr>
        <p:grpSpPr>
          <a:xfrm>
            <a:off x="3525467" y="3875150"/>
            <a:ext cx="1567778" cy="491677"/>
            <a:chOff x="5194708" y="3484366"/>
            <a:chExt cx="3148148" cy="987304"/>
          </a:xfrm>
        </p:grpSpPr>
        <p:grpSp>
          <p:nvGrpSpPr>
            <p:cNvPr id="9152" name="Google Shape;9152;p62"/>
            <p:cNvGrpSpPr/>
            <p:nvPr/>
          </p:nvGrpSpPr>
          <p:grpSpPr>
            <a:xfrm>
              <a:off x="7531521" y="3484366"/>
              <a:ext cx="811335" cy="987304"/>
              <a:chOff x="3379425" y="1617275"/>
              <a:chExt cx="1090650" cy="1327200"/>
            </a:xfrm>
          </p:grpSpPr>
          <p:sp>
            <p:nvSpPr>
              <p:cNvPr id="9153" name="Google Shape;9153;p6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2"/>
            <p:cNvGrpSpPr/>
            <p:nvPr/>
          </p:nvGrpSpPr>
          <p:grpSpPr>
            <a:xfrm>
              <a:off x="6752546" y="3484366"/>
              <a:ext cx="811428" cy="987304"/>
              <a:chOff x="2332275" y="1617275"/>
              <a:chExt cx="1090775" cy="1327200"/>
            </a:xfrm>
          </p:grpSpPr>
          <p:sp>
            <p:nvSpPr>
              <p:cNvPr id="9157" name="Google Shape;9157;p6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62"/>
            <p:cNvGrpSpPr/>
            <p:nvPr/>
          </p:nvGrpSpPr>
          <p:grpSpPr>
            <a:xfrm>
              <a:off x="5973664" y="3484366"/>
              <a:ext cx="811335" cy="987304"/>
              <a:chOff x="1285250" y="1617275"/>
              <a:chExt cx="1090650" cy="1327200"/>
            </a:xfrm>
          </p:grpSpPr>
          <p:sp>
            <p:nvSpPr>
              <p:cNvPr id="9161" name="Google Shape;9161;p6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2"/>
            <p:cNvGrpSpPr/>
            <p:nvPr/>
          </p:nvGrpSpPr>
          <p:grpSpPr>
            <a:xfrm>
              <a:off x="5194708" y="3484366"/>
              <a:ext cx="811409" cy="987304"/>
              <a:chOff x="238125" y="1617275"/>
              <a:chExt cx="1090750" cy="1327200"/>
            </a:xfrm>
          </p:grpSpPr>
          <p:sp>
            <p:nvSpPr>
              <p:cNvPr id="9165" name="Google Shape;9165;p6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8" name="Google Shape;9168;p62"/>
          <p:cNvGrpSpPr/>
          <p:nvPr/>
        </p:nvGrpSpPr>
        <p:grpSpPr>
          <a:xfrm>
            <a:off x="3486076" y="3355561"/>
            <a:ext cx="1616964" cy="346256"/>
            <a:chOff x="1808063" y="4294338"/>
            <a:chExt cx="3370782" cy="721817"/>
          </a:xfrm>
        </p:grpSpPr>
        <p:sp>
          <p:nvSpPr>
            <p:cNvPr id="9169" name="Google Shape;9169;p6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2"/>
          <p:cNvGrpSpPr/>
          <p:nvPr/>
        </p:nvGrpSpPr>
        <p:grpSpPr>
          <a:xfrm>
            <a:off x="764288" y="3641590"/>
            <a:ext cx="1295882" cy="646587"/>
            <a:chOff x="834100" y="3642869"/>
            <a:chExt cx="1259483" cy="628426"/>
          </a:xfrm>
        </p:grpSpPr>
        <p:sp>
          <p:nvSpPr>
            <p:cNvPr id="9180" name="Google Shape;9180;p62"/>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2"/>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2"/>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2"/>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2"/>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2"/>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2"/>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2"/>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2"/>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2"/>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2"/>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2"/>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2"/>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2"/>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2"/>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2"/>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2"/>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2"/>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2"/>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2"/>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2"/>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2"/>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2"/>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5" name="Google Shape;9205;p62"/>
            <p:cNvGrpSpPr/>
            <p:nvPr/>
          </p:nvGrpSpPr>
          <p:grpSpPr>
            <a:xfrm>
              <a:off x="1360364" y="3847835"/>
              <a:ext cx="208119" cy="224359"/>
              <a:chOff x="1360769" y="3847100"/>
              <a:chExt cx="208119" cy="224359"/>
            </a:xfrm>
          </p:grpSpPr>
          <p:sp>
            <p:nvSpPr>
              <p:cNvPr id="9206" name="Google Shape;9206;p62"/>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2"/>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2"/>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2"/>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2"/>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2"/>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2"/>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2"/>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2"/>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2"/>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2"/>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2"/>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2"/>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2"/>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2"/>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2"/>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2"/>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2"/>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2"/>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6" name="Google Shape;9226;p62"/>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2"/>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2"/>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2"/>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2"/>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2"/>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2"/>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2"/>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2"/>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2"/>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2"/>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2"/>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2"/>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2"/>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2"/>
          <p:cNvGrpSpPr/>
          <p:nvPr/>
        </p:nvGrpSpPr>
        <p:grpSpPr>
          <a:xfrm rot="5400000">
            <a:off x="5977401" y="3438087"/>
            <a:ext cx="164064" cy="1414916"/>
            <a:chOff x="4428249" y="1369375"/>
            <a:chExt cx="36905" cy="429569"/>
          </a:xfrm>
        </p:grpSpPr>
        <p:sp>
          <p:nvSpPr>
            <p:cNvPr id="9241" name="Google Shape;9241;p62"/>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2"/>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2"/>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2"/>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2"/>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2"/>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2"/>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2"/>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2"/>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2"/>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2"/>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2"/>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2"/>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2"/>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2"/>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2"/>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2"/>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2"/>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2"/>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2"/>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2"/>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2"/>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2"/>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2"/>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2"/>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2"/>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2"/>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2"/>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2"/>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2"/>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2"/>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2"/>
          <p:cNvGrpSpPr/>
          <p:nvPr/>
        </p:nvGrpSpPr>
        <p:grpSpPr>
          <a:xfrm flipH="1" rot="10800000">
            <a:off x="5349830" y="3026630"/>
            <a:ext cx="1419207" cy="24808"/>
            <a:chOff x="219558" y="4738465"/>
            <a:chExt cx="5852400" cy="102300"/>
          </a:xfrm>
        </p:grpSpPr>
        <p:cxnSp>
          <p:nvCxnSpPr>
            <p:cNvPr id="9274" name="Google Shape;9274;p62"/>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275" name="Google Shape;9275;p62"/>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2"/>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2"/>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2"/>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2"/>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2"/>
          <p:cNvGrpSpPr/>
          <p:nvPr/>
        </p:nvGrpSpPr>
        <p:grpSpPr>
          <a:xfrm>
            <a:off x="5361148" y="3399694"/>
            <a:ext cx="1396570" cy="385016"/>
            <a:chOff x="5286284" y="2966544"/>
            <a:chExt cx="1396570" cy="385016"/>
          </a:xfrm>
        </p:grpSpPr>
        <p:cxnSp>
          <p:nvCxnSpPr>
            <p:cNvPr id="9281" name="Google Shape;9281;p62"/>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282" name="Google Shape;9282;p62"/>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283" name="Google Shape;9283;p62"/>
            <p:cNvGrpSpPr/>
            <p:nvPr/>
          </p:nvGrpSpPr>
          <p:grpSpPr>
            <a:xfrm>
              <a:off x="5287688" y="3173364"/>
              <a:ext cx="1395166" cy="74100"/>
              <a:chOff x="5287688" y="3173364"/>
              <a:chExt cx="1395166" cy="74100"/>
            </a:xfrm>
          </p:grpSpPr>
          <p:cxnSp>
            <p:nvCxnSpPr>
              <p:cNvPr id="9284" name="Google Shape;9284;p62"/>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285" name="Google Shape;9285;p62"/>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286" name="Google Shape;9286;p62"/>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87" name="Google Shape;9287;p62"/>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88" name="Google Shape;9288;p62"/>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89" name="Google Shape;9289;p62"/>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90" name="Google Shape;9290;p62"/>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291" name="Google Shape;9291;p62"/>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292" name="Google Shape;9292;p62"/>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293" name="Google Shape;9293;p62"/>
          <p:cNvGrpSpPr/>
          <p:nvPr/>
        </p:nvGrpSpPr>
        <p:grpSpPr>
          <a:xfrm>
            <a:off x="2047214" y="1818470"/>
            <a:ext cx="1182276" cy="662027"/>
            <a:chOff x="2029517" y="1732295"/>
            <a:chExt cx="1149068" cy="643432"/>
          </a:xfrm>
        </p:grpSpPr>
        <p:grpSp>
          <p:nvGrpSpPr>
            <p:cNvPr id="9294" name="Google Shape;9294;p62"/>
            <p:cNvGrpSpPr/>
            <p:nvPr/>
          </p:nvGrpSpPr>
          <p:grpSpPr>
            <a:xfrm>
              <a:off x="2708660" y="1746937"/>
              <a:ext cx="455427" cy="244429"/>
              <a:chOff x="2700693" y="1746937"/>
              <a:chExt cx="455427" cy="244429"/>
            </a:xfrm>
          </p:grpSpPr>
          <p:grpSp>
            <p:nvGrpSpPr>
              <p:cNvPr id="9295" name="Google Shape;9295;p62"/>
              <p:cNvGrpSpPr/>
              <p:nvPr/>
            </p:nvGrpSpPr>
            <p:grpSpPr>
              <a:xfrm>
                <a:off x="2905682" y="1782817"/>
                <a:ext cx="250438" cy="208549"/>
                <a:chOff x="2905682" y="1782817"/>
                <a:chExt cx="250438" cy="208549"/>
              </a:xfrm>
            </p:grpSpPr>
            <p:cxnSp>
              <p:nvCxnSpPr>
                <p:cNvPr id="9296" name="Google Shape;9296;p62"/>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297" name="Google Shape;9297;p62"/>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62"/>
              <p:cNvGrpSpPr/>
              <p:nvPr/>
            </p:nvGrpSpPr>
            <p:grpSpPr>
              <a:xfrm>
                <a:off x="2700693" y="1746937"/>
                <a:ext cx="449967" cy="72374"/>
                <a:chOff x="2700693" y="1746937"/>
                <a:chExt cx="449967" cy="72374"/>
              </a:xfrm>
            </p:grpSpPr>
            <p:cxnSp>
              <p:nvCxnSpPr>
                <p:cNvPr id="9299" name="Google Shape;9299;p62"/>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00" name="Google Shape;9300;p62"/>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1" name="Google Shape;9301;p62"/>
            <p:cNvGrpSpPr/>
            <p:nvPr/>
          </p:nvGrpSpPr>
          <p:grpSpPr>
            <a:xfrm>
              <a:off x="2029517" y="1732295"/>
              <a:ext cx="1149068" cy="643432"/>
              <a:chOff x="2029517" y="1732295"/>
              <a:chExt cx="1149068" cy="643432"/>
            </a:xfrm>
          </p:grpSpPr>
          <p:grpSp>
            <p:nvGrpSpPr>
              <p:cNvPr id="9302" name="Google Shape;9302;p62"/>
              <p:cNvGrpSpPr/>
              <p:nvPr/>
            </p:nvGrpSpPr>
            <p:grpSpPr>
              <a:xfrm>
                <a:off x="2703618" y="2103152"/>
                <a:ext cx="474966" cy="260017"/>
                <a:chOff x="2703618" y="2103152"/>
                <a:chExt cx="474966" cy="260017"/>
              </a:xfrm>
            </p:grpSpPr>
            <p:grpSp>
              <p:nvGrpSpPr>
                <p:cNvPr id="9303" name="Google Shape;9303;p62"/>
                <p:cNvGrpSpPr/>
                <p:nvPr/>
              </p:nvGrpSpPr>
              <p:grpSpPr>
                <a:xfrm>
                  <a:off x="2703618" y="2290640"/>
                  <a:ext cx="450291" cy="72529"/>
                  <a:chOff x="2703618" y="2290640"/>
                  <a:chExt cx="450291" cy="72529"/>
                </a:xfrm>
              </p:grpSpPr>
              <p:cxnSp>
                <p:nvCxnSpPr>
                  <p:cNvPr id="9304" name="Google Shape;9304;p62"/>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05" name="Google Shape;9305;p62"/>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6" name="Google Shape;9306;p62"/>
                <p:cNvGrpSpPr/>
                <p:nvPr/>
              </p:nvGrpSpPr>
              <p:grpSpPr>
                <a:xfrm>
                  <a:off x="2908607" y="2103152"/>
                  <a:ext cx="269977" cy="223538"/>
                  <a:chOff x="2908607" y="2103152"/>
                  <a:chExt cx="269977" cy="223538"/>
                </a:xfrm>
              </p:grpSpPr>
              <p:cxnSp>
                <p:nvCxnSpPr>
                  <p:cNvPr id="9307" name="Google Shape;9307;p62"/>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08" name="Google Shape;9308;p62"/>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9" name="Google Shape;9309;p62"/>
              <p:cNvGrpSpPr/>
              <p:nvPr/>
            </p:nvGrpSpPr>
            <p:grpSpPr>
              <a:xfrm>
                <a:off x="2029517" y="1732295"/>
                <a:ext cx="685827" cy="643432"/>
                <a:chOff x="2029517" y="1732295"/>
                <a:chExt cx="685827" cy="643432"/>
              </a:xfrm>
            </p:grpSpPr>
            <p:sp>
              <p:nvSpPr>
                <p:cNvPr id="9310" name="Google Shape;9310;p62"/>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11" name="Google Shape;9311;p62"/>
                <p:cNvGrpSpPr/>
                <p:nvPr/>
              </p:nvGrpSpPr>
              <p:grpSpPr>
                <a:xfrm>
                  <a:off x="2158948" y="1732295"/>
                  <a:ext cx="556396" cy="333108"/>
                  <a:chOff x="2158948" y="1732295"/>
                  <a:chExt cx="556396" cy="333108"/>
                </a:xfrm>
              </p:grpSpPr>
              <p:cxnSp>
                <p:nvCxnSpPr>
                  <p:cNvPr id="9312" name="Google Shape;9312;p62"/>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313" name="Google Shape;9313;p62"/>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2"/>
                <p:cNvGrpSpPr/>
                <p:nvPr/>
              </p:nvGrpSpPr>
              <p:grpSpPr>
                <a:xfrm>
                  <a:off x="2159908" y="2065057"/>
                  <a:ext cx="550884" cy="310670"/>
                  <a:chOff x="2159908" y="2065057"/>
                  <a:chExt cx="550884" cy="310670"/>
                </a:xfrm>
              </p:grpSpPr>
              <p:cxnSp>
                <p:nvCxnSpPr>
                  <p:cNvPr id="9315" name="Google Shape;9315;p62"/>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316" name="Google Shape;9316;p62"/>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317" name="Google Shape;9317;p62"/>
          <p:cNvGrpSpPr/>
          <p:nvPr/>
        </p:nvGrpSpPr>
        <p:grpSpPr>
          <a:xfrm>
            <a:off x="732462" y="1766083"/>
            <a:ext cx="962651" cy="810058"/>
            <a:chOff x="844912" y="1681380"/>
            <a:chExt cx="935611" cy="787305"/>
          </a:xfrm>
        </p:grpSpPr>
        <p:grpSp>
          <p:nvGrpSpPr>
            <p:cNvPr id="9318" name="Google Shape;9318;p62"/>
            <p:cNvGrpSpPr/>
            <p:nvPr/>
          </p:nvGrpSpPr>
          <p:grpSpPr>
            <a:xfrm>
              <a:off x="844912" y="1819635"/>
              <a:ext cx="329836" cy="510016"/>
              <a:chOff x="844912" y="1819635"/>
              <a:chExt cx="329836" cy="510016"/>
            </a:xfrm>
          </p:grpSpPr>
          <p:sp>
            <p:nvSpPr>
              <p:cNvPr id="9319" name="Google Shape;9319;p62"/>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2"/>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2"/>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2"/>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2"/>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2"/>
            <p:cNvGrpSpPr/>
            <p:nvPr/>
          </p:nvGrpSpPr>
          <p:grpSpPr>
            <a:xfrm>
              <a:off x="1284601" y="2158168"/>
              <a:ext cx="495923" cy="310517"/>
              <a:chOff x="1284601" y="2158168"/>
              <a:chExt cx="495923" cy="310517"/>
            </a:xfrm>
          </p:grpSpPr>
          <p:sp>
            <p:nvSpPr>
              <p:cNvPr id="9326" name="Google Shape;9326;p62"/>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7" name="Google Shape;9327;p62"/>
              <p:cNvGrpSpPr/>
              <p:nvPr/>
            </p:nvGrpSpPr>
            <p:grpSpPr>
              <a:xfrm>
                <a:off x="1507666" y="2158168"/>
                <a:ext cx="272858" cy="310517"/>
                <a:chOff x="1507666" y="2158168"/>
                <a:chExt cx="272858" cy="310517"/>
              </a:xfrm>
            </p:grpSpPr>
            <p:grpSp>
              <p:nvGrpSpPr>
                <p:cNvPr id="9328" name="Google Shape;9328;p62"/>
                <p:cNvGrpSpPr/>
                <p:nvPr/>
              </p:nvGrpSpPr>
              <p:grpSpPr>
                <a:xfrm>
                  <a:off x="1507666" y="2176104"/>
                  <a:ext cx="166395" cy="273149"/>
                  <a:chOff x="1507666" y="2176104"/>
                  <a:chExt cx="166395" cy="273149"/>
                </a:xfrm>
              </p:grpSpPr>
              <p:sp>
                <p:nvSpPr>
                  <p:cNvPr id="9329" name="Google Shape;9329;p62"/>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2"/>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2"/>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2"/>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2"/>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2"/>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2"/>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6" name="Google Shape;9336;p62"/>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2"/>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8" name="Google Shape;9338;p62"/>
            <p:cNvGrpSpPr/>
            <p:nvPr/>
          </p:nvGrpSpPr>
          <p:grpSpPr>
            <a:xfrm>
              <a:off x="1284601" y="1681380"/>
              <a:ext cx="495923" cy="310517"/>
              <a:chOff x="1284601" y="1681380"/>
              <a:chExt cx="495923" cy="310517"/>
            </a:xfrm>
          </p:grpSpPr>
          <p:sp>
            <p:nvSpPr>
              <p:cNvPr id="9339" name="Google Shape;9339;p62"/>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62"/>
              <p:cNvGrpSpPr/>
              <p:nvPr/>
            </p:nvGrpSpPr>
            <p:grpSpPr>
              <a:xfrm>
                <a:off x="1507666" y="1681380"/>
                <a:ext cx="272858" cy="310517"/>
                <a:chOff x="1507666" y="1681380"/>
                <a:chExt cx="272858" cy="310517"/>
              </a:xfrm>
            </p:grpSpPr>
            <p:grpSp>
              <p:nvGrpSpPr>
                <p:cNvPr id="9341" name="Google Shape;9341;p62"/>
                <p:cNvGrpSpPr/>
                <p:nvPr/>
              </p:nvGrpSpPr>
              <p:grpSpPr>
                <a:xfrm>
                  <a:off x="1507666" y="1700120"/>
                  <a:ext cx="166395" cy="272984"/>
                  <a:chOff x="1507666" y="1700120"/>
                  <a:chExt cx="166395" cy="272984"/>
                </a:xfrm>
              </p:grpSpPr>
              <p:sp>
                <p:nvSpPr>
                  <p:cNvPr id="9342" name="Google Shape;9342;p62"/>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2"/>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2"/>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2"/>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9" name="Google Shape;9349;p62"/>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2"/>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51" name="Google Shape;9351;p62"/>
          <p:cNvGrpSpPr/>
          <p:nvPr/>
        </p:nvGrpSpPr>
        <p:grpSpPr>
          <a:xfrm>
            <a:off x="6841403" y="2533512"/>
            <a:ext cx="1622269" cy="552443"/>
            <a:chOff x="6894650" y="2574740"/>
            <a:chExt cx="1445100" cy="492111"/>
          </a:xfrm>
        </p:grpSpPr>
        <p:sp>
          <p:nvSpPr>
            <p:cNvPr id="9352" name="Google Shape;9352;p62"/>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2"/>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2"/>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2"/>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2"/>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7" name="Google Shape;9357;p62"/>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358" name="Google Shape;9358;p62"/>
          <p:cNvGrpSpPr/>
          <p:nvPr/>
        </p:nvGrpSpPr>
        <p:grpSpPr>
          <a:xfrm>
            <a:off x="6860946" y="3907768"/>
            <a:ext cx="1583206" cy="475705"/>
            <a:chOff x="6953919" y="3907920"/>
            <a:chExt cx="1377300" cy="475705"/>
          </a:xfrm>
        </p:grpSpPr>
        <p:cxnSp>
          <p:nvCxnSpPr>
            <p:cNvPr id="9359" name="Google Shape;9359;p62"/>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60" name="Google Shape;9360;p62"/>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361" name="Google Shape;9361;p62"/>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362" name="Google Shape;9362;p62"/>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363" name="Google Shape;9363;p62"/>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364" name="Google Shape;9364;p62"/>
          <p:cNvGrpSpPr/>
          <p:nvPr/>
        </p:nvGrpSpPr>
        <p:grpSpPr>
          <a:xfrm>
            <a:off x="2364534" y="2668913"/>
            <a:ext cx="836286" cy="824529"/>
            <a:chOff x="2389399" y="2595741"/>
            <a:chExt cx="812796" cy="801369"/>
          </a:xfrm>
        </p:grpSpPr>
        <p:grpSp>
          <p:nvGrpSpPr>
            <p:cNvPr id="9365" name="Google Shape;9365;p62"/>
            <p:cNvGrpSpPr/>
            <p:nvPr/>
          </p:nvGrpSpPr>
          <p:grpSpPr>
            <a:xfrm>
              <a:off x="2492145" y="2881565"/>
              <a:ext cx="607300" cy="229751"/>
              <a:chOff x="2492145" y="2881565"/>
              <a:chExt cx="607300" cy="229751"/>
            </a:xfrm>
          </p:grpSpPr>
          <p:sp>
            <p:nvSpPr>
              <p:cNvPr id="9366" name="Google Shape;9366;p62"/>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2"/>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2"/>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62"/>
            <p:cNvGrpSpPr/>
            <p:nvPr/>
          </p:nvGrpSpPr>
          <p:grpSpPr>
            <a:xfrm>
              <a:off x="2389399" y="2595741"/>
              <a:ext cx="812796" cy="296825"/>
              <a:chOff x="2389399" y="2595741"/>
              <a:chExt cx="812796" cy="296825"/>
            </a:xfrm>
          </p:grpSpPr>
          <p:grpSp>
            <p:nvGrpSpPr>
              <p:cNvPr id="9370" name="Google Shape;9370;p62"/>
              <p:cNvGrpSpPr/>
              <p:nvPr/>
            </p:nvGrpSpPr>
            <p:grpSpPr>
              <a:xfrm>
                <a:off x="2389399" y="2595741"/>
                <a:ext cx="363638" cy="296825"/>
                <a:chOff x="2389399" y="2595741"/>
                <a:chExt cx="363638" cy="296825"/>
              </a:xfrm>
            </p:grpSpPr>
            <p:grpSp>
              <p:nvGrpSpPr>
                <p:cNvPr id="9371" name="Google Shape;9371;p62"/>
                <p:cNvGrpSpPr/>
                <p:nvPr/>
              </p:nvGrpSpPr>
              <p:grpSpPr>
                <a:xfrm>
                  <a:off x="2493852" y="2794333"/>
                  <a:ext cx="259185" cy="98232"/>
                  <a:chOff x="2493852" y="2794333"/>
                  <a:chExt cx="259185" cy="98232"/>
                </a:xfrm>
              </p:grpSpPr>
              <p:sp>
                <p:nvSpPr>
                  <p:cNvPr id="9372" name="Google Shape;9372;p62"/>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2"/>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2"/>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62"/>
                <p:cNvGrpSpPr/>
                <p:nvPr/>
              </p:nvGrpSpPr>
              <p:grpSpPr>
                <a:xfrm>
                  <a:off x="2389399" y="2595741"/>
                  <a:ext cx="224343" cy="182054"/>
                  <a:chOff x="2389399" y="2595741"/>
                  <a:chExt cx="224343" cy="182054"/>
                </a:xfrm>
              </p:grpSpPr>
              <p:sp>
                <p:nvSpPr>
                  <p:cNvPr id="9376" name="Google Shape;9376;p62"/>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2"/>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78" name="Google Shape;9378;p62"/>
              <p:cNvGrpSpPr/>
              <p:nvPr/>
            </p:nvGrpSpPr>
            <p:grpSpPr>
              <a:xfrm>
                <a:off x="2683630" y="2595741"/>
                <a:ext cx="224334" cy="296825"/>
                <a:chOff x="2683630" y="2595741"/>
                <a:chExt cx="224334" cy="296825"/>
              </a:xfrm>
            </p:grpSpPr>
            <p:grpSp>
              <p:nvGrpSpPr>
                <p:cNvPr id="9379" name="Google Shape;9379;p62"/>
                <p:cNvGrpSpPr/>
                <p:nvPr/>
              </p:nvGrpSpPr>
              <p:grpSpPr>
                <a:xfrm>
                  <a:off x="2788083" y="2794333"/>
                  <a:ext cx="15356" cy="98232"/>
                  <a:chOff x="2788083" y="2794333"/>
                  <a:chExt cx="15356" cy="98232"/>
                </a:xfrm>
              </p:grpSpPr>
              <p:sp>
                <p:nvSpPr>
                  <p:cNvPr id="9380" name="Google Shape;9380;p62"/>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2"/>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2"/>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2"/>
                <p:cNvGrpSpPr/>
                <p:nvPr/>
              </p:nvGrpSpPr>
              <p:grpSpPr>
                <a:xfrm>
                  <a:off x="2683630" y="2595741"/>
                  <a:ext cx="224334" cy="182054"/>
                  <a:chOff x="2683630" y="2595741"/>
                  <a:chExt cx="224334" cy="182054"/>
                </a:xfrm>
              </p:grpSpPr>
              <p:sp>
                <p:nvSpPr>
                  <p:cNvPr id="9384" name="Google Shape;9384;p62"/>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2"/>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6" name="Google Shape;9386;p62"/>
              <p:cNvGrpSpPr/>
              <p:nvPr/>
            </p:nvGrpSpPr>
            <p:grpSpPr>
              <a:xfrm>
                <a:off x="2838475" y="2595741"/>
                <a:ext cx="363719" cy="296825"/>
                <a:chOff x="2838475" y="2595741"/>
                <a:chExt cx="363719" cy="296825"/>
              </a:xfrm>
            </p:grpSpPr>
            <p:grpSp>
              <p:nvGrpSpPr>
                <p:cNvPr id="9387" name="Google Shape;9387;p62"/>
                <p:cNvGrpSpPr/>
                <p:nvPr/>
              </p:nvGrpSpPr>
              <p:grpSpPr>
                <a:xfrm>
                  <a:off x="2838475" y="2794333"/>
                  <a:ext cx="259185" cy="98232"/>
                  <a:chOff x="2838475" y="2794333"/>
                  <a:chExt cx="259185" cy="98232"/>
                </a:xfrm>
              </p:grpSpPr>
              <p:sp>
                <p:nvSpPr>
                  <p:cNvPr id="9388" name="Google Shape;9388;p62"/>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2"/>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2"/>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62"/>
                <p:cNvGrpSpPr/>
                <p:nvPr/>
              </p:nvGrpSpPr>
              <p:grpSpPr>
                <a:xfrm>
                  <a:off x="2977852" y="2595741"/>
                  <a:ext cx="224343" cy="182054"/>
                  <a:chOff x="2977852" y="2595741"/>
                  <a:chExt cx="224343" cy="182054"/>
                </a:xfrm>
              </p:grpSpPr>
              <p:sp>
                <p:nvSpPr>
                  <p:cNvPr id="9392" name="Google Shape;9392;p62"/>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2"/>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94" name="Google Shape;9394;p62"/>
            <p:cNvGrpSpPr/>
            <p:nvPr/>
          </p:nvGrpSpPr>
          <p:grpSpPr>
            <a:xfrm>
              <a:off x="2389399" y="3100241"/>
              <a:ext cx="812796" cy="296869"/>
              <a:chOff x="2389399" y="3100241"/>
              <a:chExt cx="812796" cy="296869"/>
            </a:xfrm>
          </p:grpSpPr>
          <p:grpSp>
            <p:nvGrpSpPr>
              <p:cNvPr id="9395" name="Google Shape;9395;p62"/>
              <p:cNvGrpSpPr/>
              <p:nvPr/>
            </p:nvGrpSpPr>
            <p:grpSpPr>
              <a:xfrm>
                <a:off x="2683630" y="3100241"/>
                <a:ext cx="224334" cy="296869"/>
                <a:chOff x="2683630" y="3100241"/>
                <a:chExt cx="224334" cy="296869"/>
              </a:xfrm>
            </p:grpSpPr>
            <p:grpSp>
              <p:nvGrpSpPr>
                <p:cNvPr id="9396" name="Google Shape;9396;p62"/>
                <p:cNvGrpSpPr/>
                <p:nvPr/>
              </p:nvGrpSpPr>
              <p:grpSpPr>
                <a:xfrm>
                  <a:off x="2788083" y="3100241"/>
                  <a:ext cx="15356" cy="98237"/>
                  <a:chOff x="2788083" y="3100241"/>
                  <a:chExt cx="15356" cy="98237"/>
                </a:xfrm>
              </p:grpSpPr>
              <p:sp>
                <p:nvSpPr>
                  <p:cNvPr id="9397" name="Google Shape;9397;p62"/>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2"/>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2"/>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62"/>
                <p:cNvGrpSpPr/>
                <p:nvPr/>
              </p:nvGrpSpPr>
              <p:grpSpPr>
                <a:xfrm>
                  <a:off x="2683630" y="3215065"/>
                  <a:ext cx="224334" cy="182045"/>
                  <a:chOff x="2683630" y="3215065"/>
                  <a:chExt cx="224334" cy="182045"/>
                </a:xfrm>
              </p:grpSpPr>
              <p:sp>
                <p:nvSpPr>
                  <p:cNvPr id="9401" name="Google Shape;9401;p62"/>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2"/>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3" name="Google Shape;9403;p62"/>
              <p:cNvGrpSpPr/>
              <p:nvPr/>
            </p:nvGrpSpPr>
            <p:grpSpPr>
              <a:xfrm>
                <a:off x="2389399" y="3100241"/>
                <a:ext cx="363638" cy="296869"/>
                <a:chOff x="2389399" y="3100241"/>
                <a:chExt cx="363638" cy="296869"/>
              </a:xfrm>
            </p:grpSpPr>
            <p:grpSp>
              <p:nvGrpSpPr>
                <p:cNvPr id="9404" name="Google Shape;9404;p62"/>
                <p:cNvGrpSpPr/>
                <p:nvPr/>
              </p:nvGrpSpPr>
              <p:grpSpPr>
                <a:xfrm>
                  <a:off x="2493852" y="3100241"/>
                  <a:ext cx="259185" cy="98237"/>
                  <a:chOff x="2493852" y="3100241"/>
                  <a:chExt cx="259185" cy="98237"/>
                </a:xfrm>
              </p:grpSpPr>
              <p:sp>
                <p:nvSpPr>
                  <p:cNvPr id="9405" name="Google Shape;9405;p62"/>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2"/>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2"/>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62"/>
                <p:cNvGrpSpPr/>
                <p:nvPr/>
              </p:nvGrpSpPr>
              <p:grpSpPr>
                <a:xfrm>
                  <a:off x="2389399" y="3215065"/>
                  <a:ext cx="224343" cy="182045"/>
                  <a:chOff x="2389399" y="3215065"/>
                  <a:chExt cx="224343" cy="182045"/>
                </a:xfrm>
              </p:grpSpPr>
              <p:sp>
                <p:nvSpPr>
                  <p:cNvPr id="9409" name="Google Shape;9409;p62"/>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2"/>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1" name="Google Shape;9411;p62"/>
              <p:cNvGrpSpPr/>
              <p:nvPr/>
            </p:nvGrpSpPr>
            <p:grpSpPr>
              <a:xfrm>
                <a:off x="2838475" y="3100241"/>
                <a:ext cx="363719" cy="296869"/>
                <a:chOff x="2838475" y="3100241"/>
                <a:chExt cx="363719" cy="296869"/>
              </a:xfrm>
            </p:grpSpPr>
            <p:grpSp>
              <p:nvGrpSpPr>
                <p:cNvPr id="9412" name="Google Shape;9412;p62"/>
                <p:cNvGrpSpPr/>
                <p:nvPr/>
              </p:nvGrpSpPr>
              <p:grpSpPr>
                <a:xfrm>
                  <a:off x="2838475" y="3100241"/>
                  <a:ext cx="259185" cy="98237"/>
                  <a:chOff x="2838475" y="3100241"/>
                  <a:chExt cx="259185" cy="98237"/>
                </a:xfrm>
              </p:grpSpPr>
              <p:sp>
                <p:nvSpPr>
                  <p:cNvPr id="9413" name="Google Shape;9413;p62"/>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2"/>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2"/>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2"/>
                <p:cNvGrpSpPr/>
                <p:nvPr/>
              </p:nvGrpSpPr>
              <p:grpSpPr>
                <a:xfrm>
                  <a:off x="2977852" y="3215065"/>
                  <a:ext cx="224343" cy="182045"/>
                  <a:chOff x="2977852" y="3215065"/>
                  <a:chExt cx="224343" cy="182045"/>
                </a:xfrm>
              </p:grpSpPr>
              <p:sp>
                <p:nvSpPr>
                  <p:cNvPr id="9417" name="Google Shape;9417;p62"/>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2"/>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22" name="Shape 9422"/>
        <p:cNvGrpSpPr/>
        <p:nvPr/>
      </p:nvGrpSpPr>
      <p:grpSpPr>
        <a:xfrm>
          <a:off x="0" y="0"/>
          <a:ext cx="0" cy="0"/>
          <a:chOff x="0" y="0"/>
          <a:chExt cx="0" cy="0"/>
        </a:xfrm>
      </p:grpSpPr>
      <p:grpSp>
        <p:nvGrpSpPr>
          <p:cNvPr id="9423" name="Google Shape;9423;p63"/>
          <p:cNvGrpSpPr/>
          <p:nvPr/>
        </p:nvGrpSpPr>
        <p:grpSpPr>
          <a:xfrm>
            <a:off x="718875" y="3363288"/>
            <a:ext cx="2390414" cy="1024800"/>
            <a:chOff x="728925" y="3296613"/>
            <a:chExt cx="2390414" cy="1024800"/>
          </a:xfrm>
        </p:grpSpPr>
        <p:grpSp>
          <p:nvGrpSpPr>
            <p:cNvPr id="9424" name="Google Shape;9424;p63"/>
            <p:cNvGrpSpPr/>
            <p:nvPr/>
          </p:nvGrpSpPr>
          <p:grpSpPr>
            <a:xfrm>
              <a:off x="728925" y="3619800"/>
              <a:ext cx="2390414" cy="500893"/>
              <a:chOff x="728925" y="3619800"/>
              <a:chExt cx="2390414" cy="500893"/>
            </a:xfrm>
          </p:grpSpPr>
          <p:sp>
            <p:nvSpPr>
              <p:cNvPr id="9425" name="Google Shape;9425;p63"/>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426" name="Google Shape;9426;p63"/>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427" name="Google Shape;9427;p63"/>
            <p:cNvGrpSpPr/>
            <p:nvPr/>
          </p:nvGrpSpPr>
          <p:grpSpPr>
            <a:xfrm>
              <a:off x="1348050" y="3296613"/>
              <a:ext cx="1706152" cy="1024800"/>
              <a:chOff x="1348050" y="3296613"/>
              <a:chExt cx="1706152" cy="1024800"/>
            </a:xfrm>
          </p:grpSpPr>
          <p:sp>
            <p:nvSpPr>
              <p:cNvPr id="9428" name="Google Shape;9428;p63"/>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429" name="Google Shape;9429;p63"/>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430" name="Google Shape;9430;p63"/>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431" name="Google Shape;9431;p63"/>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432" name="Google Shape;9432;p63"/>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433" name="Google Shape;9433;p63"/>
            <p:cNvGrpSpPr/>
            <p:nvPr/>
          </p:nvGrpSpPr>
          <p:grpSpPr>
            <a:xfrm>
              <a:off x="1455707" y="3654858"/>
              <a:ext cx="1491150" cy="417657"/>
              <a:chOff x="1455707" y="3654858"/>
              <a:chExt cx="1491150" cy="417657"/>
            </a:xfrm>
          </p:grpSpPr>
          <p:sp>
            <p:nvSpPr>
              <p:cNvPr id="9434" name="Google Shape;9434;p63"/>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3"/>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3"/>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3"/>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3"/>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454" name="Google Shape;9454;p63"/>
          <p:cNvGraphicFramePr/>
          <p:nvPr/>
        </p:nvGraphicFramePr>
        <p:xfrm>
          <a:off x="5954575" y="2361200"/>
          <a:ext cx="3000000" cy="3000000"/>
        </p:xfrm>
        <a:graphic>
          <a:graphicData uri="http://schemas.openxmlformats.org/drawingml/2006/table">
            <a:tbl>
              <a:tblPr>
                <a:noFill/>
                <a:tableStyleId>{EA289DE7-DA8D-40EC-A147-4801634CE423}</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455" name="Google Shape;9455;p63"/>
          <p:cNvGrpSpPr/>
          <p:nvPr/>
        </p:nvGrpSpPr>
        <p:grpSpPr>
          <a:xfrm>
            <a:off x="727251" y="1188964"/>
            <a:ext cx="2396505" cy="976502"/>
            <a:chOff x="749309" y="1112739"/>
            <a:chExt cx="2371603" cy="976502"/>
          </a:xfrm>
        </p:grpSpPr>
        <p:grpSp>
          <p:nvGrpSpPr>
            <p:cNvPr id="9456" name="Google Shape;9456;p63"/>
            <p:cNvGrpSpPr/>
            <p:nvPr/>
          </p:nvGrpSpPr>
          <p:grpSpPr>
            <a:xfrm>
              <a:off x="1092126" y="1112739"/>
              <a:ext cx="2028786" cy="975464"/>
              <a:chOff x="1092126" y="1112739"/>
              <a:chExt cx="2028786" cy="975464"/>
            </a:xfrm>
          </p:grpSpPr>
          <p:sp>
            <p:nvSpPr>
              <p:cNvPr id="9457" name="Google Shape;9457;p63"/>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3"/>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3"/>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3"/>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3"/>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3"/>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3"/>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3"/>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3"/>
            <p:cNvGrpSpPr/>
            <p:nvPr/>
          </p:nvGrpSpPr>
          <p:grpSpPr>
            <a:xfrm>
              <a:off x="749309" y="1112739"/>
              <a:ext cx="314700" cy="975464"/>
              <a:chOff x="749309" y="1112739"/>
              <a:chExt cx="314700" cy="975464"/>
            </a:xfrm>
          </p:grpSpPr>
          <p:sp>
            <p:nvSpPr>
              <p:cNvPr id="9482" name="Google Shape;9482;p63"/>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6" name="Google Shape;9486;p6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490" name="Google Shape;9490;p63"/>
          <p:cNvGraphicFramePr/>
          <p:nvPr/>
        </p:nvGraphicFramePr>
        <p:xfrm>
          <a:off x="5954600" y="1188950"/>
          <a:ext cx="3000000" cy="3000000"/>
        </p:xfrm>
        <a:graphic>
          <a:graphicData uri="http://schemas.openxmlformats.org/drawingml/2006/table">
            <a:tbl>
              <a:tblPr>
                <a:noFill/>
                <a:tableStyleId>{EA289DE7-DA8D-40EC-A147-4801634CE423}</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491" name="Google Shape;9491;p63"/>
          <p:cNvGraphicFramePr/>
          <p:nvPr/>
        </p:nvGraphicFramePr>
        <p:xfrm>
          <a:off x="3375463" y="2361200"/>
          <a:ext cx="3000000" cy="3000000"/>
        </p:xfrm>
        <a:graphic>
          <a:graphicData uri="http://schemas.openxmlformats.org/drawingml/2006/table">
            <a:tbl>
              <a:tblPr>
                <a:noFill/>
                <a:tableStyleId>{EA289DE7-DA8D-40EC-A147-4801634CE423}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492" name="Google Shape;9492;p63"/>
          <p:cNvGrpSpPr/>
          <p:nvPr/>
        </p:nvGrpSpPr>
        <p:grpSpPr>
          <a:xfrm>
            <a:off x="3377449" y="3352160"/>
            <a:ext cx="2363377" cy="1047062"/>
            <a:chOff x="3358399" y="3285485"/>
            <a:chExt cx="2363377" cy="1047062"/>
          </a:xfrm>
        </p:grpSpPr>
        <p:grpSp>
          <p:nvGrpSpPr>
            <p:cNvPr id="9493" name="Google Shape;9493;p63"/>
            <p:cNvGrpSpPr/>
            <p:nvPr/>
          </p:nvGrpSpPr>
          <p:grpSpPr>
            <a:xfrm>
              <a:off x="3358412" y="3285485"/>
              <a:ext cx="2363244" cy="139500"/>
              <a:chOff x="3358412" y="3285485"/>
              <a:chExt cx="2363244" cy="139500"/>
            </a:xfrm>
          </p:grpSpPr>
          <p:sp>
            <p:nvSpPr>
              <p:cNvPr id="9494" name="Google Shape;9494;p63"/>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63"/>
            <p:cNvGrpSpPr/>
            <p:nvPr/>
          </p:nvGrpSpPr>
          <p:grpSpPr>
            <a:xfrm>
              <a:off x="3358412" y="3466996"/>
              <a:ext cx="2363244" cy="139500"/>
              <a:chOff x="3358412" y="3466996"/>
              <a:chExt cx="2363244" cy="139500"/>
            </a:xfrm>
          </p:grpSpPr>
          <p:sp>
            <p:nvSpPr>
              <p:cNvPr id="9500" name="Google Shape;9500;p63"/>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63"/>
            <p:cNvGrpSpPr/>
            <p:nvPr/>
          </p:nvGrpSpPr>
          <p:grpSpPr>
            <a:xfrm>
              <a:off x="3358412" y="3648507"/>
              <a:ext cx="2363244" cy="139500"/>
              <a:chOff x="3358412" y="3648507"/>
              <a:chExt cx="2363244" cy="139500"/>
            </a:xfrm>
          </p:grpSpPr>
          <p:sp>
            <p:nvSpPr>
              <p:cNvPr id="9506" name="Google Shape;9506;p63"/>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3"/>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63"/>
            <p:cNvGrpSpPr/>
            <p:nvPr/>
          </p:nvGrpSpPr>
          <p:grpSpPr>
            <a:xfrm>
              <a:off x="3358412" y="3830018"/>
              <a:ext cx="2363244" cy="139500"/>
              <a:chOff x="3358412" y="3830018"/>
              <a:chExt cx="2363244" cy="139500"/>
            </a:xfrm>
          </p:grpSpPr>
          <p:sp>
            <p:nvSpPr>
              <p:cNvPr id="9512" name="Google Shape;9512;p63"/>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3"/>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3"/>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7" name="Google Shape;9517;p63"/>
            <p:cNvGrpSpPr/>
            <p:nvPr/>
          </p:nvGrpSpPr>
          <p:grpSpPr>
            <a:xfrm>
              <a:off x="3358399" y="4011514"/>
              <a:ext cx="2363377" cy="139537"/>
              <a:chOff x="3294800" y="4134603"/>
              <a:chExt cx="2638876" cy="152400"/>
            </a:xfrm>
          </p:grpSpPr>
          <p:sp>
            <p:nvSpPr>
              <p:cNvPr id="9518" name="Google Shape;9518;p6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63"/>
            <p:cNvGrpSpPr/>
            <p:nvPr/>
          </p:nvGrpSpPr>
          <p:grpSpPr>
            <a:xfrm>
              <a:off x="3358399" y="4193010"/>
              <a:ext cx="2363377" cy="139537"/>
              <a:chOff x="3294800" y="4134603"/>
              <a:chExt cx="2638876" cy="152400"/>
            </a:xfrm>
          </p:grpSpPr>
          <p:sp>
            <p:nvSpPr>
              <p:cNvPr id="9524" name="Google Shape;9524;p63"/>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529" name="Google Shape;9529;p63"/>
          <p:cNvGraphicFramePr/>
          <p:nvPr/>
        </p:nvGraphicFramePr>
        <p:xfrm>
          <a:off x="728250" y="2361200"/>
          <a:ext cx="3000000" cy="3000000"/>
        </p:xfrm>
        <a:graphic>
          <a:graphicData uri="http://schemas.openxmlformats.org/drawingml/2006/table">
            <a:tbl>
              <a:tblPr>
                <a:noFill/>
                <a:tableStyleId>{EA289DE7-DA8D-40EC-A147-4801634CE423}</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530" name="Google Shape;9530;p63"/>
          <p:cNvGrpSpPr/>
          <p:nvPr/>
        </p:nvGrpSpPr>
        <p:grpSpPr>
          <a:xfrm>
            <a:off x="4177919" y="2765014"/>
            <a:ext cx="1302095" cy="60959"/>
            <a:chOff x="3558802" y="4011427"/>
            <a:chExt cx="1866000" cy="111300"/>
          </a:xfrm>
        </p:grpSpPr>
        <p:sp>
          <p:nvSpPr>
            <p:cNvPr id="9531" name="Google Shape;9531;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3"/>
          <p:cNvGrpSpPr/>
          <p:nvPr/>
        </p:nvGrpSpPr>
        <p:grpSpPr>
          <a:xfrm>
            <a:off x="4723407" y="3047174"/>
            <a:ext cx="914340" cy="60959"/>
            <a:chOff x="3558802" y="4011427"/>
            <a:chExt cx="1866000" cy="111300"/>
          </a:xfrm>
        </p:grpSpPr>
        <p:sp>
          <p:nvSpPr>
            <p:cNvPr id="9534" name="Google Shape;9534;p63"/>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63"/>
          <p:cNvGrpSpPr/>
          <p:nvPr/>
        </p:nvGrpSpPr>
        <p:grpSpPr>
          <a:xfrm>
            <a:off x="5926924" y="3381697"/>
            <a:ext cx="2519825" cy="1001454"/>
            <a:chOff x="1906114" y="789980"/>
            <a:chExt cx="1487676" cy="606868"/>
          </a:xfrm>
        </p:grpSpPr>
        <p:cxnSp>
          <p:nvCxnSpPr>
            <p:cNvPr id="9537" name="Google Shape;9537;p6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538" name="Google Shape;9538;p6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539" name="Google Shape;9539;p6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540" name="Google Shape;9540;p6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541" name="Google Shape;9541;p6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542" name="Google Shape;9542;p6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543" name="Google Shape;9543;p6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544" name="Google Shape;9544;p6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551" name="Google Shape;9551;p6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552" name="Google Shape;9552;p6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553" name="Google Shape;9553;p6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3"/>
          <p:cNvGrpSpPr/>
          <p:nvPr/>
        </p:nvGrpSpPr>
        <p:grpSpPr>
          <a:xfrm>
            <a:off x="3372612" y="1159008"/>
            <a:ext cx="2363393" cy="1005865"/>
            <a:chOff x="3292400" y="1193188"/>
            <a:chExt cx="2615240" cy="1131075"/>
          </a:xfrm>
        </p:grpSpPr>
        <p:sp>
          <p:nvSpPr>
            <p:cNvPr id="9555" name="Google Shape;9555;p63"/>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56" name="Google Shape;9556;p63"/>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57" name="Google Shape;9557;p63"/>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558" name="Google Shape;9558;p63"/>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559" name="Google Shape;9559;p63"/>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560" name="Google Shape;9560;p63"/>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561" name="Google Shape;9561;p63"/>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562" name="Google Shape;9562;p63"/>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563" name="Google Shape;9563;p63"/>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564" name="Google Shape;9564;p63"/>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565" name="Google Shape;9565;p63"/>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66" name="Google Shape;9566;p63"/>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567" name="Google Shape;9567;p63"/>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568" name="Google Shape;9568;p63"/>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569" name="Google Shape;9569;p63"/>
            <p:cNvGrpSpPr/>
            <p:nvPr/>
          </p:nvGrpSpPr>
          <p:grpSpPr>
            <a:xfrm>
              <a:off x="3748438" y="1378608"/>
              <a:ext cx="2159202" cy="903971"/>
              <a:chOff x="1683525" y="2179850"/>
              <a:chExt cx="4519050" cy="2134525"/>
            </a:xfrm>
          </p:grpSpPr>
          <p:sp>
            <p:nvSpPr>
              <p:cNvPr id="9570" name="Google Shape;9570;p6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1" name="Google Shape;9571;p6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2" name="Google Shape;9572;p6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3" name="Google Shape;9573;p6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4" name="Google Shape;9574;p6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5" name="Google Shape;9575;p6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6" name="Google Shape;9576;p6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7" name="Google Shape;9577;p6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8" name="Google Shape;9578;p6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79" name="Google Shape;9579;p6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80" name="Google Shape;9580;p6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581" name="Google Shape;9581;p6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5" name="Shape 9585"/>
        <p:cNvGrpSpPr/>
        <p:nvPr/>
      </p:nvGrpSpPr>
      <p:grpSpPr>
        <a:xfrm>
          <a:off x="0" y="0"/>
          <a:ext cx="0" cy="0"/>
          <a:chOff x="0" y="0"/>
          <a:chExt cx="0" cy="0"/>
        </a:xfrm>
      </p:grpSpPr>
      <p:grpSp>
        <p:nvGrpSpPr>
          <p:cNvPr id="9586" name="Google Shape;9586;p64"/>
          <p:cNvGrpSpPr/>
          <p:nvPr/>
        </p:nvGrpSpPr>
        <p:grpSpPr>
          <a:xfrm>
            <a:off x="4814684" y="1191441"/>
            <a:ext cx="745431" cy="718863"/>
            <a:chOff x="4249973" y="1201875"/>
            <a:chExt cx="1958568" cy="1888762"/>
          </a:xfrm>
        </p:grpSpPr>
        <p:sp>
          <p:nvSpPr>
            <p:cNvPr id="9587" name="Google Shape;9587;p64"/>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8" name="Google Shape;9588;p64"/>
            <p:cNvGrpSpPr/>
            <p:nvPr/>
          </p:nvGrpSpPr>
          <p:grpSpPr>
            <a:xfrm>
              <a:off x="5853086" y="1789142"/>
              <a:ext cx="355454" cy="1048099"/>
              <a:chOff x="5576108" y="2016725"/>
              <a:chExt cx="565200" cy="1666560"/>
            </a:xfrm>
          </p:grpSpPr>
          <p:sp>
            <p:nvSpPr>
              <p:cNvPr id="9589" name="Google Shape;9589;p64"/>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90" name="Google Shape;9590;p6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64"/>
            <p:cNvGrpSpPr/>
            <p:nvPr/>
          </p:nvGrpSpPr>
          <p:grpSpPr>
            <a:xfrm>
              <a:off x="4869455" y="2691676"/>
              <a:ext cx="1013897" cy="398961"/>
              <a:chOff x="4012057" y="3451825"/>
              <a:chExt cx="1612175" cy="634379"/>
            </a:xfrm>
          </p:grpSpPr>
          <p:sp>
            <p:nvSpPr>
              <p:cNvPr id="9592" name="Google Shape;9592;p64"/>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93" name="Google Shape;9593;p6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4" name="Google Shape;9594;p64"/>
            <p:cNvGrpSpPr/>
            <p:nvPr/>
          </p:nvGrpSpPr>
          <p:grpSpPr>
            <a:xfrm>
              <a:off x="4276937" y="2155961"/>
              <a:ext cx="651965" cy="891358"/>
              <a:chOff x="3069908" y="2599997"/>
              <a:chExt cx="1036675" cy="1417328"/>
            </a:xfrm>
          </p:grpSpPr>
          <p:sp>
            <p:nvSpPr>
              <p:cNvPr id="9595" name="Google Shape;9595;p64"/>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96" name="Google Shape;9596;p6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7" name="Google Shape;9597;p64"/>
            <p:cNvGrpSpPr/>
            <p:nvPr/>
          </p:nvGrpSpPr>
          <p:grpSpPr>
            <a:xfrm>
              <a:off x="5054918" y="1201875"/>
              <a:ext cx="999548" cy="602711"/>
              <a:chOff x="4306958" y="1082925"/>
              <a:chExt cx="1589359" cy="958358"/>
            </a:xfrm>
          </p:grpSpPr>
          <p:sp>
            <p:nvSpPr>
              <p:cNvPr id="9598" name="Google Shape;9598;p64"/>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599" name="Google Shape;9599;p6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0" name="Google Shape;9600;p64"/>
            <p:cNvGrpSpPr/>
            <p:nvPr/>
          </p:nvGrpSpPr>
          <p:grpSpPr>
            <a:xfrm>
              <a:off x="4249973" y="1303451"/>
              <a:ext cx="799317" cy="841334"/>
              <a:chOff x="3027033" y="1244439"/>
              <a:chExt cx="1270977" cy="1337786"/>
            </a:xfrm>
          </p:grpSpPr>
          <p:sp>
            <p:nvSpPr>
              <p:cNvPr id="9601" name="Google Shape;9601;p64"/>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02" name="Google Shape;9602;p6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03" name="Google Shape;9603;p64"/>
          <p:cNvGrpSpPr/>
          <p:nvPr/>
        </p:nvGrpSpPr>
        <p:grpSpPr>
          <a:xfrm>
            <a:off x="731057" y="2069890"/>
            <a:ext cx="761767" cy="729896"/>
            <a:chOff x="2657744" y="2337745"/>
            <a:chExt cx="832987" cy="798137"/>
          </a:xfrm>
        </p:grpSpPr>
        <p:sp>
          <p:nvSpPr>
            <p:cNvPr id="9604" name="Google Shape;9604;p64"/>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4"/>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4"/>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64"/>
          <p:cNvGrpSpPr/>
          <p:nvPr/>
        </p:nvGrpSpPr>
        <p:grpSpPr>
          <a:xfrm>
            <a:off x="3242022" y="2073097"/>
            <a:ext cx="685569" cy="723586"/>
            <a:chOff x="3398134" y="2057755"/>
            <a:chExt cx="704087" cy="743130"/>
          </a:xfrm>
        </p:grpSpPr>
        <p:grpSp>
          <p:nvGrpSpPr>
            <p:cNvPr id="9611" name="Google Shape;9611;p64"/>
            <p:cNvGrpSpPr/>
            <p:nvPr/>
          </p:nvGrpSpPr>
          <p:grpSpPr>
            <a:xfrm>
              <a:off x="3398134" y="2290183"/>
              <a:ext cx="315300" cy="219900"/>
              <a:chOff x="3398134" y="2290183"/>
              <a:chExt cx="315300" cy="219900"/>
            </a:xfrm>
          </p:grpSpPr>
          <p:sp>
            <p:nvSpPr>
              <p:cNvPr id="9612" name="Google Shape;9612;p64"/>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613" name="Google Shape;9613;p64"/>
              <p:cNvCxnSpPr>
                <a:stCxn id="961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614" name="Google Shape;9614;p64"/>
            <p:cNvGrpSpPr/>
            <p:nvPr/>
          </p:nvGrpSpPr>
          <p:grpSpPr>
            <a:xfrm>
              <a:off x="3547823" y="2467358"/>
              <a:ext cx="219900" cy="333527"/>
              <a:chOff x="3547823" y="2467358"/>
              <a:chExt cx="219900" cy="333527"/>
            </a:xfrm>
          </p:grpSpPr>
          <p:sp>
            <p:nvSpPr>
              <p:cNvPr id="9615" name="Google Shape;9615;p64"/>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616" name="Google Shape;9616;p64"/>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617" name="Google Shape;9617;p64"/>
            <p:cNvGrpSpPr/>
            <p:nvPr/>
          </p:nvGrpSpPr>
          <p:grpSpPr>
            <a:xfrm>
              <a:off x="3734138" y="2467358"/>
              <a:ext cx="219900" cy="333527"/>
              <a:chOff x="3734138" y="2467358"/>
              <a:chExt cx="219900" cy="333527"/>
            </a:xfrm>
          </p:grpSpPr>
          <p:sp>
            <p:nvSpPr>
              <p:cNvPr id="9618" name="Google Shape;9618;p64"/>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619" name="Google Shape;9619;p64"/>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620" name="Google Shape;9620;p64"/>
            <p:cNvGrpSpPr/>
            <p:nvPr/>
          </p:nvGrpSpPr>
          <p:grpSpPr>
            <a:xfrm>
              <a:off x="3787560" y="2288011"/>
              <a:ext cx="314661" cy="219900"/>
              <a:chOff x="3787560" y="2288011"/>
              <a:chExt cx="314661" cy="219900"/>
            </a:xfrm>
          </p:grpSpPr>
          <p:sp>
            <p:nvSpPr>
              <p:cNvPr id="9621" name="Google Shape;9621;p64"/>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622" name="Google Shape;9622;p64"/>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623" name="Google Shape;9623;p64"/>
            <p:cNvGrpSpPr/>
            <p:nvPr/>
          </p:nvGrpSpPr>
          <p:grpSpPr>
            <a:xfrm>
              <a:off x="3637290" y="2057755"/>
              <a:ext cx="219900" cy="335499"/>
              <a:chOff x="3637290" y="2057755"/>
              <a:chExt cx="219900" cy="335499"/>
            </a:xfrm>
          </p:grpSpPr>
          <p:sp>
            <p:nvSpPr>
              <p:cNvPr id="9624" name="Google Shape;9624;p64"/>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625" name="Google Shape;9625;p64"/>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626" name="Google Shape;9626;p64"/>
          <p:cNvGrpSpPr/>
          <p:nvPr/>
        </p:nvGrpSpPr>
        <p:grpSpPr>
          <a:xfrm>
            <a:off x="4917244" y="2079792"/>
            <a:ext cx="710153" cy="710153"/>
            <a:chOff x="5007123" y="2079403"/>
            <a:chExt cx="687600" cy="687600"/>
          </a:xfrm>
        </p:grpSpPr>
        <p:sp>
          <p:nvSpPr>
            <p:cNvPr id="9627" name="Google Shape;9627;p64"/>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4"/>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4"/>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1" name="Google Shape;9631;p64"/>
          <p:cNvGrpSpPr/>
          <p:nvPr/>
        </p:nvGrpSpPr>
        <p:grpSpPr>
          <a:xfrm>
            <a:off x="5726681" y="2074299"/>
            <a:ext cx="720998" cy="721183"/>
            <a:chOff x="5797446" y="2063053"/>
            <a:chExt cx="698100" cy="698280"/>
          </a:xfrm>
        </p:grpSpPr>
        <p:sp>
          <p:nvSpPr>
            <p:cNvPr id="9632" name="Google Shape;9632;p64"/>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64"/>
          <p:cNvGrpSpPr/>
          <p:nvPr/>
        </p:nvGrpSpPr>
        <p:grpSpPr>
          <a:xfrm>
            <a:off x="8171828" y="3719904"/>
            <a:ext cx="280585" cy="673164"/>
            <a:chOff x="8075075" y="3754290"/>
            <a:chExt cx="255612" cy="613194"/>
          </a:xfrm>
        </p:grpSpPr>
        <p:grpSp>
          <p:nvGrpSpPr>
            <p:cNvPr id="9637" name="Google Shape;9637;p64"/>
            <p:cNvGrpSpPr/>
            <p:nvPr/>
          </p:nvGrpSpPr>
          <p:grpSpPr>
            <a:xfrm>
              <a:off x="8075075" y="3754290"/>
              <a:ext cx="255612" cy="613194"/>
              <a:chOff x="8075075" y="3754290"/>
              <a:chExt cx="255612" cy="613194"/>
            </a:xfrm>
          </p:grpSpPr>
          <p:sp>
            <p:nvSpPr>
              <p:cNvPr id="9638" name="Google Shape;9638;p64"/>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4"/>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0" name="Google Shape;9640;p64"/>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64"/>
          <p:cNvGrpSpPr/>
          <p:nvPr/>
        </p:nvGrpSpPr>
        <p:grpSpPr>
          <a:xfrm>
            <a:off x="5288887" y="3708700"/>
            <a:ext cx="470352" cy="683745"/>
            <a:chOff x="1697726" y="3244179"/>
            <a:chExt cx="788124" cy="1146069"/>
          </a:xfrm>
        </p:grpSpPr>
        <p:sp>
          <p:nvSpPr>
            <p:cNvPr id="9642" name="Google Shape;9642;p6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44" name="Google Shape;9644;p6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45" name="Google Shape;9645;p64"/>
          <p:cNvGrpSpPr/>
          <p:nvPr/>
        </p:nvGrpSpPr>
        <p:grpSpPr>
          <a:xfrm>
            <a:off x="5910037" y="3719902"/>
            <a:ext cx="293891" cy="293845"/>
            <a:chOff x="6134814" y="3754290"/>
            <a:chExt cx="293891" cy="293845"/>
          </a:xfrm>
        </p:grpSpPr>
        <p:sp>
          <p:nvSpPr>
            <p:cNvPr id="9646" name="Google Shape;9646;p64"/>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64"/>
          <p:cNvGrpSpPr/>
          <p:nvPr/>
        </p:nvGrpSpPr>
        <p:grpSpPr>
          <a:xfrm>
            <a:off x="5910037" y="4098574"/>
            <a:ext cx="293891" cy="293891"/>
            <a:chOff x="6134814" y="4086186"/>
            <a:chExt cx="293891" cy="293891"/>
          </a:xfrm>
        </p:grpSpPr>
        <p:sp>
          <p:nvSpPr>
            <p:cNvPr id="9649" name="Google Shape;9649;p64"/>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1" name="Google Shape;9651;p64"/>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4"/>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3" name="Google Shape;9653;p64"/>
          <p:cNvGrpSpPr/>
          <p:nvPr/>
        </p:nvGrpSpPr>
        <p:grpSpPr>
          <a:xfrm>
            <a:off x="7835013" y="2927266"/>
            <a:ext cx="622883" cy="621944"/>
            <a:chOff x="1187048" y="238125"/>
            <a:chExt cx="5256397" cy="5248476"/>
          </a:xfrm>
        </p:grpSpPr>
        <p:sp>
          <p:nvSpPr>
            <p:cNvPr id="9654" name="Google Shape;9654;p6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4"/>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4"/>
          <p:cNvGrpSpPr/>
          <p:nvPr/>
        </p:nvGrpSpPr>
        <p:grpSpPr>
          <a:xfrm>
            <a:off x="2292118" y="2936875"/>
            <a:ext cx="1310987" cy="612407"/>
            <a:chOff x="238125" y="1188750"/>
            <a:chExt cx="7140450" cy="3335550"/>
          </a:xfrm>
        </p:grpSpPr>
        <p:sp>
          <p:nvSpPr>
            <p:cNvPr id="9659" name="Google Shape;9659;p6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64"/>
          <p:cNvGrpSpPr/>
          <p:nvPr/>
        </p:nvGrpSpPr>
        <p:grpSpPr>
          <a:xfrm>
            <a:off x="6617990" y="2927430"/>
            <a:ext cx="1110299" cy="621702"/>
            <a:chOff x="238125" y="1335475"/>
            <a:chExt cx="5418735" cy="3034175"/>
          </a:xfrm>
        </p:grpSpPr>
        <p:sp>
          <p:nvSpPr>
            <p:cNvPr id="9665" name="Google Shape;9665;p6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4"/>
          <p:cNvGrpSpPr/>
          <p:nvPr/>
        </p:nvGrpSpPr>
        <p:grpSpPr>
          <a:xfrm>
            <a:off x="5435649" y="2924327"/>
            <a:ext cx="1074451" cy="627181"/>
            <a:chOff x="5359127" y="2910889"/>
            <a:chExt cx="1097723" cy="640831"/>
          </a:xfrm>
        </p:grpSpPr>
        <p:grpSp>
          <p:nvGrpSpPr>
            <p:cNvPr id="9669" name="Google Shape;9669;p64"/>
            <p:cNvGrpSpPr/>
            <p:nvPr/>
          </p:nvGrpSpPr>
          <p:grpSpPr>
            <a:xfrm>
              <a:off x="5929791" y="3263088"/>
              <a:ext cx="527060" cy="287097"/>
              <a:chOff x="5929791" y="3263088"/>
              <a:chExt cx="527060" cy="287097"/>
            </a:xfrm>
          </p:grpSpPr>
          <p:sp>
            <p:nvSpPr>
              <p:cNvPr id="9670" name="Google Shape;9670;p64"/>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71" name="Google Shape;9671;p64"/>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72" name="Google Shape;9672;p64"/>
            <p:cNvGrpSpPr/>
            <p:nvPr/>
          </p:nvGrpSpPr>
          <p:grpSpPr>
            <a:xfrm>
              <a:off x="5359127" y="3263089"/>
              <a:ext cx="526428" cy="288631"/>
              <a:chOff x="5359127" y="3263089"/>
              <a:chExt cx="526428" cy="288631"/>
            </a:xfrm>
          </p:grpSpPr>
          <p:sp>
            <p:nvSpPr>
              <p:cNvPr id="9673" name="Google Shape;9673;p64"/>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74" name="Google Shape;9674;p64"/>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75" name="Google Shape;9675;p64"/>
            <p:cNvGrpSpPr/>
            <p:nvPr/>
          </p:nvGrpSpPr>
          <p:grpSpPr>
            <a:xfrm>
              <a:off x="5551525" y="2910889"/>
              <a:ext cx="520901" cy="610283"/>
              <a:chOff x="5551525" y="2910889"/>
              <a:chExt cx="520901" cy="610283"/>
            </a:xfrm>
          </p:grpSpPr>
          <p:sp>
            <p:nvSpPr>
              <p:cNvPr id="9676" name="Google Shape;9676;p64"/>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77" name="Google Shape;9677;p64"/>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678" name="Google Shape;9678;p64"/>
            <p:cNvGrpSpPr/>
            <p:nvPr/>
          </p:nvGrpSpPr>
          <p:grpSpPr>
            <a:xfrm>
              <a:off x="5743962" y="2919100"/>
              <a:ext cx="623674" cy="284502"/>
              <a:chOff x="5743962" y="2919100"/>
              <a:chExt cx="623674" cy="284502"/>
            </a:xfrm>
          </p:grpSpPr>
          <p:sp>
            <p:nvSpPr>
              <p:cNvPr id="9679" name="Google Shape;9679;p64"/>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680" name="Google Shape;9680;p64"/>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681" name="Google Shape;9681;p64"/>
          <p:cNvGrpSpPr/>
          <p:nvPr/>
        </p:nvGrpSpPr>
        <p:grpSpPr>
          <a:xfrm>
            <a:off x="7586863" y="2075038"/>
            <a:ext cx="874976" cy="719600"/>
            <a:chOff x="7608988" y="2093194"/>
            <a:chExt cx="817276" cy="672147"/>
          </a:xfrm>
        </p:grpSpPr>
        <p:cxnSp>
          <p:nvCxnSpPr>
            <p:cNvPr id="9682" name="Google Shape;9682;p64"/>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83" name="Google Shape;9683;p64"/>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84" name="Google Shape;9684;p64"/>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85" name="Google Shape;9685;p64"/>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686" name="Google Shape;9686;p64"/>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687" name="Google Shape;9687;p64"/>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688" name="Google Shape;9688;p64"/>
            <p:cNvGrpSpPr/>
            <p:nvPr/>
          </p:nvGrpSpPr>
          <p:grpSpPr>
            <a:xfrm>
              <a:off x="7721175" y="2093194"/>
              <a:ext cx="599587" cy="623846"/>
              <a:chOff x="7721175" y="2093194"/>
              <a:chExt cx="599587" cy="623846"/>
            </a:xfrm>
          </p:grpSpPr>
          <p:grpSp>
            <p:nvGrpSpPr>
              <p:cNvPr id="9689" name="Google Shape;9689;p64"/>
              <p:cNvGrpSpPr/>
              <p:nvPr/>
            </p:nvGrpSpPr>
            <p:grpSpPr>
              <a:xfrm>
                <a:off x="7721175" y="2093194"/>
                <a:ext cx="291605" cy="623846"/>
                <a:chOff x="9405575" y="2061418"/>
                <a:chExt cx="291605" cy="623846"/>
              </a:xfrm>
            </p:grpSpPr>
            <p:sp>
              <p:nvSpPr>
                <p:cNvPr id="9690" name="Google Shape;9690;p6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64"/>
              <p:cNvGrpSpPr/>
              <p:nvPr/>
            </p:nvGrpSpPr>
            <p:grpSpPr>
              <a:xfrm flipH="1">
                <a:off x="8029157" y="2093194"/>
                <a:ext cx="291605" cy="623846"/>
                <a:chOff x="9405575" y="2061418"/>
                <a:chExt cx="291605" cy="623846"/>
              </a:xfrm>
            </p:grpSpPr>
            <p:sp>
              <p:nvSpPr>
                <p:cNvPr id="9698" name="Google Shape;9698;p64"/>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4"/>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4"/>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05" name="Google Shape;9705;p64"/>
          <p:cNvGrpSpPr/>
          <p:nvPr/>
        </p:nvGrpSpPr>
        <p:grpSpPr>
          <a:xfrm>
            <a:off x="4031299" y="1191441"/>
            <a:ext cx="712557" cy="785901"/>
            <a:chOff x="4206459" y="1191441"/>
            <a:chExt cx="712557" cy="785901"/>
          </a:xfrm>
        </p:grpSpPr>
        <p:sp>
          <p:nvSpPr>
            <p:cNvPr id="9706" name="Google Shape;9706;p64"/>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4"/>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4"/>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4"/>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0" name="Google Shape;9710;p64"/>
            <p:cNvGrpSpPr/>
            <p:nvPr/>
          </p:nvGrpSpPr>
          <p:grpSpPr>
            <a:xfrm>
              <a:off x="4644280" y="1290523"/>
              <a:ext cx="143716" cy="29463"/>
              <a:chOff x="4644280" y="1290523"/>
              <a:chExt cx="143716" cy="29463"/>
            </a:xfrm>
          </p:grpSpPr>
          <p:sp>
            <p:nvSpPr>
              <p:cNvPr id="9711" name="Google Shape;9711;p64"/>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64"/>
            <p:cNvGrpSpPr/>
            <p:nvPr/>
          </p:nvGrpSpPr>
          <p:grpSpPr>
            <a:xfrm>
              <a:off x="4356567" y="1191441"/>
              <a:ext cx="143690" cy="29488"/>
              <a:chOff x="4356567" y="1191441"/>
              <a:chExt cx="143690" cy="29488"/>
            </a:xfrm>
          </p:grpSpPr>
          <p:sp>
            <p:nvSpPr>
              <p:cNvPr id="9716" name="Google Shape;9716;p64"/>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4"/>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4"/>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4"/>
            <p:cNvGrpSpPr/>
            <p:nvPr/>
          </p:nvGrpSpPr>
          <p:grpSpPr>
            <a:xfrm>
              <a:off x="4339009" y="1863727"/>
              <a:ext cx="143703" cy="29476"/>
              <a:chOff x="4339009" y="1863727"/>
              <a:chExt cx="143703" cy="29476"/>
            </a:xfrm>
          </p:grpSpPr>
          <p:sp>
            <p:nvSpPr>
              <p:cNvPr id="9721" name="Google Shape;9721;p64"/>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64"/>
            <p:cNvGrpSpPr/>
            <p:nvPr/>
          </p:nvGrpSpPr>
          <p:grpSpPr>
            <a:xfrm>
              <a:off x="4206459" y="1607315"/>
              <a:ext cx="29539" cy="142899"/>
              <a:chOff x="4206459" y="1607315"/>
              <a:chExt cx="29539" cy="142899"/>
            </a:xfrm>
          </p:grpSpPr>
          <p:sp>
            <p:nvSpPr>
              <p:cNvPr id="9726" name="Google Shape;9726;p64"/>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4"/>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0" name="Google Shape;9730;p64"/>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4"/>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4" name="Google Shape;9734;p64"/>
            <p:cNvGrpSpPr/>
            <p:nvPr/>
          </p:nvGrpSpPr>
          <p:grpSpPr>
            <a:xfrm>
              <a:off x="4889463" y="1423737"/>
              <a:ext cx="29552" cy="142899"/>
              <a:chOff x="4889463" y="1423737"/>
              <a:chExt cx="29552" cy="142899"/>
            </a:xfrm>
          </p:grpSpPr>
          <p:sp>
            <p:nvSpPr>
              <p:cNvPr id="9735" name="Google Shape;9735;p64"/>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4"/>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4"/>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4"/>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64"/>
            <p:cNvGrpSpPr/>
            <p:nvPr/>
          </p:nvGrpSpPr>
          <p:grpSpPr>
            <a:xfrm>
              <a:off x="4771663" y="1876896"/>
              <a:ext cx="108651" cy="100447"/>
              <a:chOff x="4771663" y="1876896"/>
              <a:chExt cx="108651" cy="100447"/>
            </a:xfrm>
          </p:grpSpPr>
          <p:sp>
            <p:nvSpPr>
              <p:cNvPr id="9740" name="Google Shape;9740;p64"/>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4"/>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4"/>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4"/>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4" name="Google Shape;9744;p64"/>
          <p:cNvGrpSpPr/>
          <p:nvPr/>
        </p:nvGrpSpPr>
        <p:grpSpPr>
          <a:xfrm>
            <a:off x="4026774" y="2074664"/>
            <a:ext cx="791287" cy="720350"/>
            <a:chOff x="267375" y="1071875"/>
            <a:chExt cx="470500" cy="428550"/>
          </a:xfrm>
        </p:grpSpPr>
        <p:sp>
          <p:nvSpPr>
            <p:cNvPr id="9745" name="Google Shape;9745;p64"/>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4"/>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4"/>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4"/>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4"/>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4"/>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4"/>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4"/>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64"/>
          <p:cNvGrpSpPr/>
          <p:nvPr/>
        </p:nvGrpSpPr>
        <p:grpSpPr>
          <a:xfrm>
            <a:off x="727269" y="3719294"/>
            <a:ext cx="1408444" cy="673166"/>
            <a:chOff x="712664" y="3693287"/>
            <a:chExt cx="1460738" cy="698160"/>
          </a:xfrm>
        </p:grpSpPr>
        <p:grpSp>
          <p:nvGrpSpPr>
            <p:cNvPr id="9754" name="Google Shape;9754;p64"/>
            <p:cNvGrpSpPr/>
            <p:nvPr/>
          </p:nvGrpSpPr>
          <p:grpSpPr>
            <a:xfrm>
              <a:off x="1380079" y="4133090"/>
              <a:ext cx="234048" cy="258099"/>
              <a:chOff x="1380079" y="4133090"/>
              <a:chExt cx="234048" cy="258099"/>
            </a:xfrm>
          </p:grpSpPr>
          <p:sp>
            <p:nvSpPr>
              <p:cNvPr id="9755" name="Google Shape;9755;p64"/>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4"/>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4"/>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4"/>
            <p:cNvGrpSpPr/>
            <p:nvPr/>
          </p:nvGrpSpPr>
          <p:grpSpPr>
            <a:xfrm>
              <a:off x="884610" y="3864082"/>
              <a:ext cx="1118566" cy="527275"/>
              <a:chOff x="890961" y="3865463"/>
              <a:chExt cx="1115221" cy="525698"/>
            </a:xfrm>
          </p:grpSpPr>
          <p:sp>
            <p:nvSpPr>
              <p:cNvPr id="9759" name="Google Shape;9759;p64"/>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4"/>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4"/>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4"/>
            <p:cNvGrpSpPr/>
            <p:nvPr/>
          </p:nvGrpSpPr>
          <p:grpSpPr>
            <a:xfrm>
              <a:off x="712664" y="3693287"/>
              <a:ext cx="1460738" cy="698160"/>
              <a:chOff x="712664" y="3693025"/>
              <a:chExt cx="1460738" cy="698160"/>
            </a:xfrm>
          </p:grpSpPr>
          <p:sp>
            <p:nvSpPr>
              <p:cNvPr id="9763" name="Google Shape;9763;p64"/>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4"/>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4"/>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4"/>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4"/>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4"/>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9" name="Google Shape;9769;p64"/>
          <p:cNvGrpSpPr/>
          <p:nvPr/>
        </p:nvGrpSpPr>
        <p:grpSpPr>
          <a:xfrm>
            <a:off x="3164985" y="1191441"/>
            <a:ext cx="795485" cy="738831"/>
            <a:chOff x="3348603" y="1236445"/>
            <a:chExt cx="749256" cy="695894"/>
          </a:xfrm>
        </p:grpSpPr>
        <p:grpSp>
          <p:nvGrpSpPr>
            <p:cNvPr id="9770" name="Google Shape;9770;p64"/>
            <p:cNvGrpSpPr/>
            <p:nvPr/>
          </p:nvGrpSpPr>
          <p:grpSpPr>
            <a:xfrm>
              <a:off x="3583779" y="1236445"/>
              <a:ext cx="293795" cy="285811"/>
              <a:chOff x="3750225" y="1774000"/>
              <a:chExt cx="149575" cy="145525"/>
            </a:xfrm>
          </p:grpSpPr>
          <p:sp>
            <p:nvSpPr>
              <p:cNvPr id="9771" name="Google Shape;9771;p6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64"/>
            <p:cNvGrpSpPr/>
            <p:nvPr/>
          </p:nvGrpSpPr>
          <p:grpSpPr>
            <a:xfrm>
              <a:off x="3775534" y="1462599"/>
              <a:ext cx="322325" cy="285958"/>
              <a:chOff x="3847850" y="1889150"/>
              <a:chExt cx="164100" cy="145600"/>
            </a:xfrm>
          </p:grpSpPr>
          <p:sp>
            <p:nvSpPr>
              <p:cNvPr id="9774" name="Google Shape;9774;p6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6" name="Google Shape;9776;p64"/>
            <p:cNvGrpSpPr/>
            <p:nvPr/>
          </p:nvGrpSpPr>
          <p:grpSpPr>
            <a:xfrm>
              <a:off x="3545329" y="1646528"/>
              <a:ext cx="293746" cy="285811"/>
              <a:chOff x="3730650" y="1982800"/>
              <a:chExt cx="149550" cy="145525"/>
            </a:xfrm>
          </p:grpSpPr>
          <p:sp>
            <p:nvSpPr>
              <p:cNvPr id="9777" name="Google Shape;9777;p6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4"/>
            <p:cNvGrpSpPr/>
            <p:nvPr/>
          </p:nvGrpSpPr>
          <p:grpSpPr>
            <a:xfrm>
              <a:off x="3348603" y="1415046"/>
              <a:ext cx="294384" cy="284387"/>
              <a:chOff x="3630494" y="1864938"/>
              <a:chExt cx="149875" cy="144800"/>
            </a:xfrm>
          </p:grpSpPr>
          <p:sp>
            <p:nvSpPr>
              <p:cNvPr id="9780" name="Google Shape;9780;p64"/>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4"/>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2" name="Google Shape;9782;p64"/>
          <p:cNvGrpSpPr/>
          <p:nvPr/>
        </p:nvGrpSpPr>
        <p:grpSpPr>
          <a:xfrm>
            <a:off x="2286512" y="3714337"/>
            <a:ext cx="1324924" cy="678083"/>
            <a:chOff x="2413923" y="3711366"/>
            <a:chExt cx="1374117" cy="703260"/>
          </a:xfrm>
        </p:grpSpPr>
        <p:grpSp>
          <p:nvGrpSpPr>
            <p:cNvPr id="9783" name="Google Shape;9783;p64"/>
            <p:cNvGrpSpPr/>
            <p:nvPr/>
          </p:nvGrpSpPr>
          <p:grpSpPr>
            <a:xfrm>
              <a:off x="2413923" y="3711366"/>
              <a:ext cx="1374117" cy="703260"/>
              <a:chOff x="2413923" y="3711366"/>
              <a:chExt cx="1374117" cy="703260"/>
            </a:xfrm>
          </p:grpSpPr>
          <p:sp>
            <p:nvSpPr>
              <p:cNvPr id="9784" name="Google Shape;9784;p64"/>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5" name="Google Shape;9785;p64"/>
              <p:cNvGrpSpPr/>
              <p:nvPr/>
            </p:nvGrpSpPr>
            <p:grpSpPr>
              <a:xfrm>
                <a:off x="2600284" y="3808654"/>
                <a:ext cx="234506" cy="138009"/>
                <a:chOff x="2600284" y="3808654"/>
                <a:chExt cx="234506" cy="138009"/>
              </a:xfrm>
            </p:grpSpPr>
            <p:sp>
              <p:nvSpPr>
                <p:cNvPr id="9786" name="Google Shape;9786;p64"/>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87" name="Google Shape;9787;p64"/>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88" name="Google Shape;9788;p64"/>
              <p:cNvGrpSpPr/>
              <p:nvPr/>
            </p:nvGrpSpPr>
            <p:grpSpPr>
              <a:xfrm>
                <a:off x="3359659" y="3805664"/>
                <a:ext cx="232294" cy="141000"/>
                <a:chOff x="3359659" y="3805664"/>
                <a:chExt cx="232294" cy="141000"/>
              </a:xfrm>
            </p:grpSpPr>
            <p:sp>
              <p:nvSpPr>
                <p:cNvPr id="9789" name="Google Shape;9789;p64"/>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0" name="Google Shape;9790;p64"/>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91" name="Google Shape;9791;p64"/>
              <p:cNvGrpSpPr/>
              <p:nvPr/>
            </p:nvGrpSpPr>
            <p:grpSpPr>
              <a:xfrm>
                <a:off x="3067316" y="3711366"/>
                <a:ext cx="66900" cy="166809"/>
                <a:chOff x="3067316" y="3711366"/>
                <a:chExt cx="66900" cy="166809"/>
              </a:xfrm>
            </p:grpSpPr>
            <p:sp>
              <p:nvSpPr>
                <p:cNvPr id="9792" name="Google Shape;9792;p64"/>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3" name="Google Shape;9793;p64"/>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94" name="Google Shape;9794;p64"/>
              <p:cNvGrpSpPr/>
              <p:nvPr/>
            </p:nvGrpSpPr>
            <p:grpSpPr>
              <a:xfrm>
                <a:off x="2413923" y="4058666"/>
                <a:ext cx="224119" cy="66900"/>
                <a:chOff x="2413923" y="4058666"/>
                <a:chExt cx="224119" cy="66900"/>
              </a:xfrm>
            </p:grpSpPr>
            <p:sp>
              <p:nvSpPr>
                <p:cNvPr id="9795" name="Google Shape;9795;p64"/>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6" name="Google Shape;9796;p64"/>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797" name="Google Shape;9797;p64"/>
              <p:cNvGrpSpPr/>
              <p:nvPr/>
            </p:nvGrpSpPr>
            <p:grpSpPr>
              <a:xfrm>
                <a:off x="3564643" y="4058666"/>
                <a:ext cx="223397" cy="66900"/>
                <a:chOff x="3564643" y="4058666"/>
                <a:chExt cx="223397" cy="66900"/>
              </a:xfrm>
            </p:grpSpPr>
            <p:sp>
              <p:nvSpPr>
                <p:cNvPr id="9798" name="Google Shape;9798;p64"/>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99" name="Google Shape;9799;p64"/>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800" name="Google Shape;9800;p64"/>
            <p:cNvGrpSpPr/>
            <p:nvPr/>
          </p:nvGrpSpPr>
          <p:grpSpPr>
            <a:xfrm>
              <a:off x="2633353" y="3965763"/>
              <a:ext cx="933975" cy="445687"/>
              <a:chOff x="2633353" y="3965763"/>
              <a:chExt cx="933975" cy="445687"/>
            </a:xfrm>
          </p:grpSpPr>
          <p:sp>
            <p:nvSpPr>
              <p:cNvPr id="9801" name="Google Shape;9801;p64"/>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4"/>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3" name="Google Shape;9803;p64"/>
          <p:cNvGrpSpPr/>
          <p:nvPr/>
        </p:nvGrpSpPr>
        <p:grpSpPr>
          <a:xfrm>
            <a:off x="6410784" y="1264884"/>
            <a:ext cx="1131087" cy="587383"/>
            <a:chOff x="238125" y="999450"/>
            <a:chExt cx="7140700" cy="3708225"/>
          </a:xfrm>
        </p:grpSpPr>
        <p:sp>
          <p:nvSpPr>
            <p:cNvPr id="9804" name="Google Shape;9804;p64"/>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4"/>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4"/>
          <p:cNvGrpSpPr/>
          <p:nvPr/>
        </p:nvGrpSpPr>
        <p:grpSpPr>
          <a:xfrm>
            <a:off x="3762234" y="3714379"/>
            <a:ext cx="1375854" cy="678131"/>
            <a:chOff x="3913765" y="3641905"/>
            <a:chExt cx="1522805" cy="750560"/>
          </a:xfrm>
        </p:grpSpPr>
        <p:grpSp>
          <p:nvGrpSpPr>
            <p:cNvPr id="9814" name="Google Shape;9814;p64"/>
            <p:cNvGrpSpPr/>
            <p:nvPr/>
          </p:nvGrpSpPr>
          <p:grpSpPr>
            <a:xfrm>
              <a:off x="3913765" y="3997002"/>
              <a:ext cx="1522805" cy="395463"/>
              <a:chOff x="3913765" y="3997002"/>
              <a:chExt cx="1522805" cy="395463"/>
            </a:xfrm>
          </p:grpSpPr>
          <p:grpSp>
            <p:nvGrpSpPr>
              <p:cNvPr id="9815" name="Google Shape;9815;p64"/>
              <p:cNvGrpSpPr/>
              <p:nvPr/>
            </p:nvGrpSpPr>
            <p:grpSpPr>
              <a:xfrm>
                <a:off x="3913765" y="4138659"/>
                <a:ext cx="507602" cy="253806"/>
                <a:chOff x="3913765" y="4138659"/>
                <a:chExt cx="507602" cy="253806"/>
              </a:xfrm>
            </p:grpSpPr>
            <p:sp>
              <p:nvSpPr>
                <p:cNvPr id="9816" name="Google Shape;9816;p64"/>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4"/>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818" name="Google Shape;9818;p64"/>
              <p:cNvGrpSpPr/>
              <p:nvPr/>
            </p:nvGrpSpPr>
            <p:grpSpPr>
              <a:xfrm>
                <a:off x="4421361" y="3997002"/>
                <a:ext cx="507618" cy="395463"/>
                <a:chOff x="4421361" y="3997002"/>
                <a:chExt cx="507618" cy="395463"/>
              </a:xfrm>
            </p:grpSpPr>
            <p:sp>
              <p:nvSpPr>
                <p:cNvPr id="9819" name="Google Shape;9819;p64"/>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4"/>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64"/>
              <p:cNvGrpSpPr/>
              <p:nvPr/>
            </p:nvGrpSpPr>
            <p:grpSpPr>
              <a:xfrm>
                <a:off x="4928973" y="4189418"/>
                <a:ext cx="507596" cy="203047"/>
                <a:chOff x="4928973" y="4189418"/>
                <a:chExt cx="507596" cy="203047"/>
              </a:xfrm>
            </p:grpSpPr>
            <p:sp>
              <p:nvSpPr>
                <p:cNvPr id="9822" name="Google Shape;9822;p64"/>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4"/>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4" name="Google Shape;9824;p64"/>
            <p:cNvGrpSpPr/>
            <p:nvPr/>
          </p:nvGrpSpPr>
          <p:grpSpPr>
            <a:xfrm>
              <a:off x="4482186" y="3641905"/>
              <a:ext cx="397605" cy="349784"/>
              <a:chOff x="2906375" y="1159725"/>
              <a:chExt cx="1860575" cy="1636800"/>
            </a:xfrm>
          </p:grpSpPr>
          <p:sp>
            <p:nvSpPr>
              <p:cNvPr id="9825" name="Google Shape;9825;p64"/>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4"/>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4"/>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4"/>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9" name="Google Shape;9829;p64"/>
          <p:cNvGrpSpPr/>
          <p:nvPr/>
        </p:nvGrpSpPr>
        <p:grpSpPr>
          <a:xfrm>
            <a:off x="6546943" y="2074305"/>
            <a:ext cx="940737" cy="721067"/>
            <a:chOff x="6599718" y="2068734"/>
            <a:chExt cx="940737" cy="721067"/>
          </a:xfrm>
        </p:grpSpPr>
        <p:sp>
          <p:nvSpPr>
            <p:cNvPr id="9830" name="Google Shape;9830;p64"/>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4"/>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4"/>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4"/>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4"/>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4"/>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6" name="Google Shape;9836;p64"/>
            <p:cNvGrpSpPr/>
            <p:nvPr/>
          </p:nvGrpSpPr>
          <p:grpSpPr>
            <a:xfrm>
              <a:off x="6836957" y="2068734"/>
              <a:ext cx="461892" cy="721067"/>
              <a:chOff x="6836957" y="2068734"/>
              <a:chExt cx="461892" cy="721067"/>
            </a:xfrm>
          </p:grpSpPr>
          <p:sp>
            <p:nvSpPr>
              <p:cNvPr id="9837" name="Google Shape;9837;p64"/>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4"/>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4"/>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4"/>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4"/>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4"/>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3" name="Google Shape;9843;p64"/>
              <p:cNvGrpSpPr/>
              <p:nvPr/>
            </p:nvGrpSpPr>
            <p:grpSpPr>
              <a:xfrm>
                <a:off x="6836957" y="2068734"/>
                <a:ext cx="461892" cy="721067"/>
                <a:chOff x="6836957" y="2068734"/>
                <a:chExt cx="461892" cy="721067"/>
              </a:xfrm>
            </p:grpSpPr>
            <p:sp>
              <p:nvSpPr>
                <p:cNvPr id="9844" name="Google Shape;9844;p64"/>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4"/>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4"/>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4"/>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4"/>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4"/>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4"/>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51" name="Google Shape;9851;p64"/>
          <p:cNvGrpSpPr/>
          <p:nvPr/>
        </p:nvGrpSpPr>
        <p:grpSpPr>
          <a:xfrm>
            <a:off x="2430262" y="2078652"/>
            <a:ext cx="712577" cy="712374"/>
            <a:chOff x="2559249" y="2069323"/>
            <a:chExt cx="685566" cy="685634"/>
          </a:xfrm>
        </p:grpSpPr>
        <p:sp>
          <p:nvSpPr>
            <p:cNvPr id="9852" name="Google Shape;9852;p64"/>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4"/>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4"/>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4"/>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4"/>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4"/>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4"/>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4"/>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4"/>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4"/>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4"/>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4"/>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4"/>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5" name="Google Shape;9865;p64"/>
          <p:cNvGrpSpPr/>
          <p:nvPr/>
        </p:nvGrpSpPr>
        <p:grpSpPr>
          <a:xfrm>
            <a:off x="7612699" y="1191441"/>
            <a:ext cx="845645" cy="711911"/>
            <a:chOff x="951975" y="315800"/>
            <a:chExt cx="5860325" cy="4933550"/>
          </a:xfrm>
        </p:grpSpPr>
        <p:sp>
          <p:nvSpPr>
            <p:cNvPr id="9866" name="Google Shape;9866;p64"/>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4"/>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4"/>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4"/>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4"/>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4"/>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4"/>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4"/>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64"/>
          <p:cNvGrpSpPr/>
          <p:nvPr/>
        </p:nvGrpSpPr>
        <p:grpSpPr>
          <a:xfrm>
            <a:off x="3709828" y="2927550"/>
            <a:ext cx="1617932" cy="621724"/>
            <a:chOff x="3862800" y="3038525"/>
            <a:chExt cx="1329006" cy="510698"/>
          </a:xfrm>
        </p:grpSpPr>
        <p:sp>
          <p:nvSpPr>
            <p:cNvPr id="9875" name="Google Shape;9875;p64"/>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4"/>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7" name="Google Shape;9877;p64"/>
            <p:cNvGrpSpPr/>
            <p:nvPr/>
          </p:nvGrpSpPr>
          <p:grpSpPr>
            <a:xfrm>
              <a:off x="3967075" y="3040337"/>
              <a:ext cx="1019927" cy="402126"/>
              <a:chOff x="3967075" y="3040337"/>
              <a:chExt cx="1019927" cy="402126"/>
            </a:xfrm>
          </p:grpSpPr>
          <p:sp>
            <p:nvSpPr>
              <p:cNvPr id="9878" name="Google Shape;9878;p64"/>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4"/>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64"/>
            <p:cNvGrpSpPr/>
            <p:nvPr/>
          </p:nvGrpSpPr>
          <p:grpSpPr>
            <a:xfrm>
              <a:off x="4186700" y="3040337"/>
              <a:ext cx="390475" cy="183289"/>
              <a:chOff x="4186700" y="3040337"/>
              <a:chExt cx="390475" cy="183289"/>
            </a:xfrm>
          </p:grpSpPr>
          <p:sp>
            <p:nvSpPr>
              <p:cNvPr id="9881" name="Google Shape;9881;p64"/>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4"/>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64"/>
            <p:cNvGrpSpPr/>
            <p:nvPr/>
          </p:nvGrpSpPr>
          <p:grpSpPr>
            <a:xfrm>
              <a:off x="4073727" y="3040337"/>
              <a:ext cx="697794" cy="296263"/>
              <a:chOff x="4073727" y="3040337"/>
              <a:chExt cx="697794" cy="296263"/>
            </a:xfrm>
          </p:grpSpPr>
          <p:sp>
            <p:nvSpPr>
              <p:cNvPr id="9884" name="Google Shape;9884;p64"/>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4"/>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64"/>
            <p:cNvGrpSpPr/>
            <p:nvPr/>
          </p:nvGrpSpPr>
          <p:grpSpPr>
            <a:xfrm>
              <a:off x="3862800" y="3038525"/>
              <a:ext cx="1329006" cy="510698"/>
              <a:chOff x="3862800" y="3038525"/>
              <a:chExt cx="1329006" cy="510698"/>
            </a:xfrm>
          </p:grpSpPr>
          <p:sp>
            <p:nvSpPr>
              <p:cNvPr id="9887" name="Google Shape;9887;p64"/>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4"/>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9" name="Google Shape;9889;p64"/>
          <p:cNvGrpSpPr/>
          <p:nvPr/>
        </p:nvGrpSpPr>
        <p:grpSpPr>
          <a:xfrm>
            <a:off x="718150" y="1191441"/>
            <a:ext cx="883205" cy="775176"/>
            <a:chOff x="649648" y="271400"/>
            <a:chExt cx="6215377" cy="5455143"/>
          </a:xfrm>
        </p:grpSpPr>
        <p:sp>
          <p:nvSpPr>
            <p:cNvPr id="9890" name="Google Shape;9890;p64"/>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4"/>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4"/>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4"/>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4"/>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4"/>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4"/>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4"/>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4"/>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4"/>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4"/>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4"/>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4"/>
          <p:cNvGrpSpPr/>
          <p:nvPr/>
        </p:nvGrpSpPr>
        <p:grpSpPr>
          <a:xfrm>
            <a:off x="2326452" y="1191441"/>
            <a:ext cx="767704" cy="815489"/>
            <a:chOff x="2499700" y="1135950"/>
            <a:chExt cx="732402" cy="777990"/>
          </a:xfrm>
        </p:grpSpPr>
        <p:grpSp>
          <p:nvGrpSpPr>
            <p:cNvPr id="9903" name="Google Shape;9903;p64"/>
            <p:cNvGrpSpPr/>
            <p:nvPr/>
          </p:nvGrpSpPr>
          <p:grpSpPr>
            <a:xfrm>
              <a:off x="2499700" y="1135950"/>
              <a:ext cx="732402" cy="694705"/>
              <a:chOff x="2499700" y="1135950"/>
              <a:chExt cx="732402" cy="694705"/>
            </a:xfrm>
          </p:grpSpPr>
          <p:sp>
            <p:nvSpPr>
              <p:cNvPr id="9904" name="Google Shape;9904;p64"/>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4"/>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4"/>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4"/>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4"/>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4"/>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4"/>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4"/>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4"/>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4"/>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4"/>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4"/>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4"/>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4"/>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4"/>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4"/>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4"/>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4"/>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4"/>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4"/>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4"/>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4"/>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4"/>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4"/>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4"/>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4"/>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4"/>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64"/>
            <p:cNvGrpSpPr/>
            <p:nvPr/>
          </p:nvGrpSpPr>
          <p:grpSpPr>
            <a:xfrm>
              <a:off x="2517909" y="1188726"/>
              <a:ext cx="702702" cy="725214"/>
              <a:chOff x="2517909" y="1188726"/>
              <a:chExt cx="702702" cy="725214"/>
            </a:xfrm>
          </p:grpSpPr>
          <p:sp>
            <p:nvSpPr>
              <p:cNvPr id="9932" name="Google Shape;9932;p64"/>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4"/>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4"/>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4"/>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4"/>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37" name="Google Shape;9937;p64"/>
          <p:cNvGrpSpPr/>
          <p:nvPr/>
        </p:nvGrpSpPr>
        <p:grpSpPr>
          <a:xfrm>
            <a:off x="1672184" y="1191441"/>
            <a:ext cx="583439" cy="870229"/>
            <a:chOff x="1716825" y="1121550"/>
            <a:chExt cx="622800" cy="928938"/>
          </a:xfrm>
        </p:grpSpPr>
        <p:grpSp>
          <p:nvGrpSpPr>
            <p:cNvPr id="9938" name="Google Shape;9938;p64"/>
            <p:cNvGrpSpPr/>
            <p:nvPr/>
          </p:nvGrpSpPr>
          <p:grpSpPr>
            <a:xfrm>
              <a:off x="1716825" y="1121550"/>
              <a:ext cx="622800" cy="928938"/>
              <a:chOff x="1716825" y="1121550"/>
              <a:chExt cx="622800" cy="928938"/>
            </a:xfrm>
          </p:grpSpPr>
          <p:cxnSp>
            <p:nvCxnSpPr>
              <p:cNvPr id="9939" name="Google Shape;9939;p64"/>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940" name="Google Shape;9940;p64"/>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64"/>
            <p:cNvGrpSpPr/>
            <p:nvPr/>
          </p:nvGrpSpPr>
          <p:grpSpPr>
            <a:xfrm>
              <a:off x="1768050" y="1172775"/>
              <a:ext cx="520200" cy="832000"/>
              <a:chOff x="1768050" y="1172775"/>
              <a:chExt cx="520200" cy="832000"/>
            </a:xfrm>
          </p:grpSpPr>
          <p:cxnSp>
            <p:nvCxnSpPr>
              <p:cNvPr id="9942" name="Google Shape;9942;p64"/>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943" name="Google Shape;9943;p64"/>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4"/>
            <p:cNvGrpSpPr/>
            <p:nvPr/>
          </p:nvGrpSpPr>
          <p:grpSpPr>
            <a:xfrm>
              <a:off x="1820100" y="1225475"/>
              <a:ext cx="416400" cy="729575"/>
              <a:chOff x="1820100" y="1225475"/>
              <a:chExt cx="416400" cy="729575"/>
            </a:xfrm>
          </p:grpSpPr>
          <p:cxnSp>
            <p:nvCxnSpPr>
              <p:cNvPr id="9945" name="Google Shape;9945;p64"/>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946" name="Google Shape;9946;p64"/>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4"/>
            <p:cNvGrpSpPr/>
            <p:nvPr/>
          </p:nvGrpSpPr>
          <p:grpSpPr>
            <a:xfrm>
              <a:off x="1874250" y="1278825"/>
              <a:ext cx="308100" cy="605275"/>
              <a:chOff x="1874250" y="1278825"/>
              <a:chExt cx="308100" cy="605275"/>
            </a:xfrm>
          </p:grpSpPr>
          <p:cxnSp>
            <p:nvCxnSpPr>
              <p:cNvPr id="9948" name="Google Shape;9948;p64"/>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949" name="Google Shape;9949;p64"/>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0" name="Google Shape;9950;p64"/>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64"/>
          <p:cNvGrpSpPr/>
          <p:nvPr/>
        </p:nvGrpSpPr>
        <p:grpSpPr>
          <a:xfrm>
            <a:off x="1592007" y="2077763"/>
            <a:ext cx="739072" cy="714152"/>
            <a:chOff x="4334725" y="1355875"/>
            <a:chExt cx="3106650" cy="3001900"/>
          </a:xfrm>
        </p:grpSpPr>
        <p:grpSp>
          <p:nvGrpSpPr>
            <p:cNvPr id="9952" name="Google Shape;9952;p64"/>
            <p:cNvGrpSpPr/>
            <p:nvPr/>
          </p:nvGrpSpPr>
          <p:grpSpPr>
            <a:xfrm>
              <a:off x="4516050" y="1724875"/>
              <a:ext cx="2693725" cy="2632900"/>
              <a:chOff x="4516050" y="1724875"/>
              <a:chExt cx="2693725" cy="2632900"/>
            </a:xfrm>
          </p:grpSpPr>
          <p:sp>
            <p:nvSpPr>
              <p:cNvPr id="9953" name="Google Shape;9953;p64"/>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4"/>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4"/>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64"/>
            <p:cNvGrpSpPr/>
            <p:nvPr/>
          </p:nvGrpSpPr>
          <p:grpSpPr>
            <a:xfrm>
              <a:off x="4334725" y="1355875"/>
              <a:ext cx="3106650" cy="2709650"/>
              <a:chOff x="4334725" y="1355875"/>
              <a:chExt cx="3106650" cy="2709650"/>
            </a:xfrm>
          </p:grpSpPr>
          <p:sp>
            <p:nvSpPr>
              <p:cNvPr id="9957" name="Google Shape;9957;p64"/>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4"/>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4"/>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60" name="Google Shape;9960;p64"/>
          <p:cNvGrpSpPr/>
          <p:nvPr/>
        </p:nvGrpSpPr>
        <p:grpSpPr>
          <a:xfrm>
            <a:off x="7708956" y="3708534"/>
            <a:ext cx="312074" cy="684173"/>
            <a:chOff x="7645573" y="3754300"/>
            <a:chExt cx="293855" cy="644170"/>
          </a:xfrm>
        </p:grpSpPr>
        <p:sp>
          <p:nvSpPr>
            <p:cNvPr id="9961" name="Google Shape;9961;p64"/>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4"/>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4"/>
          <p:cNvGrpSpPr/>
          <p:nvPr/>
        </p:nvGrpSpPr>
        <p:grpSpPr>
          <a:xfrm>
            <a:off x="5630944" y="1191441"/>
            <a:ext cx="709011" cy="739359"/>
            <a:chOff x="5830645" y="1256617"/>
            <a:chExt cx="530340" cy="553040"/>
          </a:xfrm>
        </p:grpSpPr>
        <p:grpSp>
          <p:nvGrpSpPr>
            <p:cNvPr id="9964" name="Google Shape;9964;p64"/>
            <p:cNvGrpSpPr/>
            <p:nvPr/>
          </p:nvGrpSpPr>
          <p:grpSpPr>
            <a:xfrm>
              <a:off x="5830645" y="1256617"/>
              <a:ext cx="259743" cy="269909"/>
              <a:chOff x="5830645" y="1256617"/>
              <a:chExt cx="259743" cy="269909"/>
            </a:xfrm>
          </p:grpSpPr>
          <p:sp>
            <p:nvSpPr>
              <p:cNvPr id="9965" name="Google Shape;9965;p64"/>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4"/>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64"/>
            <p:cNvGrpSpPr/>
            <p:nvPr/>
          </p:nvGrpSpPr>
          <p:grpSpPr>
            <a:xfrm>
              <a:off x="6101293" y="1256617"/>
              <a:ext cx="259692" cy="269909"/>
              <a:chOff x="6101293" y="1256617"/>
              <a:chExt cx="259692" cy="269909"/>
            </a:xfrm>
          </p:grpSpPr>
          <p:sp>
            <p:nvSpPr>
              <p:cNvPr id="9968" name="Google Shape;9968;p64"/>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4"/>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64"/>
            <p:cNvGrpSpPr/>
            <p:nvPr/>
          </p:nvGrpSpPr>
          <p:grpSpPr>
            <a:xfrm>
              <a:off x="5830645" y="1539749"/>
              <a:ext cx="259692" cy="269909"/>
              <a:chOff x="5830645" y="1539749"/>
              <a:chExt cx="259692" cy="269909"/>
            </a:xfrm>
          </p:grpSpPr>
          <p:sp>
            <p:nvSpPr>
              <p:cNvPr id="9971" name="Google Shape;9971;p64"/>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4"/>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4"/>
            <p:cNvGrpSpPr/>
            <p:nvPr/>
          </p:nvGrpSpPr>
          <p:grpSpPr>
            <a:xfrm>
              <a:off x="6101293" y="1539749"/>
              <a:ext cx="259692" cy="269909"/>
              <a:chOff x="6101293" y="1539749"/>
              <a:chExt cx="259692" cy="269909"/>
            </a:xfrm>
          </p:grpSpPr>
          <p:sp>
            <p:nvSpPr>
              <p:cNvPr id="9974" name="Google Shape;9974;p64"/>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4"/>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6" name="Google Shape;9976;p64"/>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4"/>
          <p:cNvGrpSpPr/>
          <p:nvPr/>
        </p:nvGrpSpPr>
        <p:grpSpPr>
          <a:xfrm>
            <a:off x="732438" y="2927557"/>
            <a:ext cx="1452955" cy="621360"/>
            <a:chOff x="732422" y="2990152"/>
            <a:chExt cx="1337773" cy="572102"/>
          </a:xfrm>
        </p:grpSpPr>
        <p:sp>
          <p:nvSpPr>
            <p:cNvPr id="9978" name="Google Shape;9978;p64"/>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4"/>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4"/>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4"/>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4"/>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4"/>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7" name="Shape 9987"/>
        <p:cNvGrpSpPr/>
        <p:nvPr/>
      </p:nvGrpSpPr>
      <p:grpSpPr>
        <a:xfrm>
          <a:off x="0" y="0"/>
          <a:ext cx="0" cy="0"/>
          <a:chOff x="0" y="0"/>
          <a:chExt cx="0" cy="0"/>
        </a:xfrm>
      </p:grpSpPr>
      <p:grpSp>
        <p:nvGrpSpPr>
          <p:cNvPr id="9988" name="Google Shape;9988;p65"/>
          <p:cNvGrpSpPr/>
          <p:nvPr/>
        </p:nvGrpSpPr>
        <p:grpSpPr>
          <a:xfrm>
            <a:off x="729238" y="1179665"/>
            <a:ext cx="1636117" cy="1526144"/>
            <a:chOff x="729238" y="1179665"/>
            <a:chExt cx="1636117" cy="1526144"/>
          </a:xfrm>
        </p:grpSpPr>
        <p:grpSp>
          <p:nvGrpSpPr>
            <p:cNvPr id="9989" name="Google Shape;9989;p65"/>
            <p:cNvGrpSpPr/>
            <p:nvPr/>
          </p:nvGrpSpPr>
          <p:grpSpPr>
            <a:xfrm>
              <a:off x="729238" y="1179665"/>
              <a:ext cx="80700" cy="1526144"/>
              <a:chOff x="729238" y="1179665"/>
              <a:chExt cx="80700" cy="1526144"/>
            </a:xfrm>
          </p:grpSpPr>
          <p:sp>
            <p:nvSpPr>
              <p:cNvPr id="9990" name="Google Shape;9990;p65"/>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5"/>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5"/>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5"/>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5"/>
            <p:cNvGrpSpPr/>
            <p:nvPr/>
          </p:nvGrpSpPr>
          <p:grpSpPr>
            <a:xfrm>
              <a:off x="903098" y="1179665"/>
              <a:ext cx="80700" cy="1526144"/>
              <a:chOff x="903098" y="1179665"/>
              <a:chExt cx="80700" cy="1526144"/>
            </a:xfrm>
          </p:grpSpPr>
          <p:sp>
            <p:nvSpPr>
              <p:cNvPr id="10001" name="Google Shape;10001;p65"/>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5"/>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5"/>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5"/>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5"/>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5"/>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5"/>
            <p:cNvGrpSpPr/>
            <p:nvPr/>
          </p:nvGrpSpPr>
          <p:grpSpPr>
            <a:xfrm>
              <a:off x="1076958" y="1179665"/>
              <a:ext cx="80700" cy="1526144"/>
              <a:chOff x="1076958" y="1179665"/>
              <a:chExt cx="80700" cy="1526144"/>
            </a:xfrm>
          </p:grpSpPr>
          <p:sp>
            <p:nvSpPr>
              <p:cNvPr id="10012" name="Google Shape;10012;p65"/>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5"/>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5"/>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5"/>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5"/>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5"/>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5"/>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5"/>
            <p:cNvGrpSpPr/>
            <p:nvPr/>
          </p:nvGrpSpPr>
          <p:grpSpPr>
            <a:xfrm>
              <a:off x="1247707" y="1179665"/>
              <a:ext cx="80700" cy="1526144"/>
              <a:chOff x="1247707" y="1179665"/>
              <a:chExt cx="80700" cy="1526144"/>
            </a:xfrm>
          </p:grpSpPr>
          <p:sp>
            <p:nvSpPr>
              <p:cNvPr id="10023" name="Google Shape;10023;p65"/>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5"/>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5"/>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65"/>
            <p:cNvGrpSpPr/>
            <p:nvPr/>
          </p:nvGrpSpPr>
          <p:grpSpPr>
            <a:xfrm>
              <a:off x="1421567" y="1179665"/>
              <a:ext cx="80700" cy="1526144"/>
              <a:chOff x="1421567" y="1179665"/>
              <a:chExt cx="80700" cy="1526144"/>
            </a:xfrm>
          </p:grpSpPr>
          <p:sp>
            <p:nvSpPr>
              <p:cNvPr id="10034" name="Google Shape;10034;p65"/>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5"/>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5"/>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5"/>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5"/>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5"/>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5"/>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5"/>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65"/>
            <p:cNvGrpSpPr/>
            <p:nvPr/>
          </p:nvGrpSpPr>
          <p:grpSpPr>
            <a:xfrm>
              <a:off x="1592327" y="1179665"/>
              <a:ext cx="80700" cy="1526144"/>
              <a:chOff x="1592327" y="1179665"/>
              <a:chExt cx="80700" cy="1526144"/>
            </a:xfrm>
          </p:grpSpPr>
          <p:sp>
            <p:nvSpPr>
              <p:cNvPr id="10045" name="Google Shape;10045;p65"/>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5"/>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5"/>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5"/>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5"/>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5"/>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5"/>
            <p:cNvGrpSpPr/>
            <p:nvPr/>
          </p:nvGrpSpPr>
          <p:grpSpPr>
            <a:xfrm>
              <a:off x="1766187" y="1179665"/>
              <a:ext cx="80700" cy="1526144"/>
              <a:chOff x="1766187" y="1179665"/>
              <a:chExt cx="80700" cy="1526144"/>
            </a:xfrm>
          </p:grpSpPr>
          <p:sp>
            <p:nvSpPr>
              <p:cNvPr id="10056" name="Google Shape;10056;p65"/>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5"/>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5"/>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5"/>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5"/>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5"/>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5"/>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5"/>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5"/>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65"/>
            <p:cNvGrpSpPr/>
            <p:nvPr/>
          </p:nvGrpSpPr>
          <p:grpSpPr>
            <a:xfrm>
              <a:off x="1936935" y="1179665"/>
              <a:ext cx="80700" cy="1526144"/>
              <a:chOff x="1936935" y="1179665"/>
              <a:chExt cx="80700" cy="1526144"/>
            </a:xfrm>
          </p:grpSpPr>
          <p:sp>
            <p:nvSpPr>
              <p:cNvPr id="10067" name="Google Shape;10067;p65"/>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5"/>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5"/>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5"/>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5"/>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5"/>
            <p:cNvGrpSpPr/>
            <p:nvPr/>
          </p:nvGrpSpPr>
          <p:grpSpPr>
            <a:xfrm>
              <a:off x="2110795" y="1179665"/>
              <a:ext cx="80700" cy="1526144"/>
              <a:chOff x="2110795" y="1179665"/>
              <a:chExt cx="80700" cy="1526144"/>
            </a:xfrm>
          </p:grpSpPr>
          <p:sp>
            <p:nvSpPr>
              <p:cNvPr id="10078" name="Google Shape;10078;p65"/>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5"/>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5"/>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5"/>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5"/>
            <p:cNvGrpSpPr/>
            <p:nvPr/>
          </p:nvGrpSpPr>
          <p:grpSpPr>
            <a:xfrm>
              <a:off x="2284655" y="1179665"/>
              <a:ext cx="80700" cy="1526144"/>
              <a:chOff x="2284655" y="1179665"/>
              <a:chExt cx="80700" cy="1526144"/>
            </a:xfrm>
          </p:grpSpPr>
          <p:sp>
            <p:nvSpPr>
              <p:cNvPr id="10089" name="Google Shape;10089;p65"/>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5"/>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5"/>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5"/>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5"/>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5"/>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99" name="Google Shape;10099;p65"/>
          <p:cNvGrpSpPr/>
          <p:nvPr/>
        </p:nvGrpSpPr>
        <p:grpSpPr>
          <a:xfrm>
            <a:off x="2623904" y="1198803"/>
            <a:ext cx="1364248" cy="1102133"/>
            <a:chOff x="2623904" y="1198803"/>
            <a:chExt cx="1364248" cy="1102133"/>
          </a:xfrm>
        </p:grpSpPr>
        <p:grpSp>
          <p:nvGrpSpPr>
            <p:cNvPr id="10100" name="Google Shape;10100;p65"/>
            <p:cNvGrpSpPr/>
            <p:nvPr/>
          </p:nvGrpSpPr>
          <p:grpSpPr>
            <a:xfrm>
              <a:off x="2623907" y="1198803"/>
              <a:ext cx="1364245" cy="273000"/>
              <a:chOff x="2623907" y="1198803"/>
              <a:chExt cx="1364245" cy="273000"/>
            </a:xfrm>
          </p:grpSpPr>
          <p:sp>
            <p:nvSpPr>
              <p:cNvPr id="10101" name="Google Shape;10101;p65"/>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65"/>
            <p:cNvGrpSpPr/>
            <p:nvPr/>
          </p:nvGrpSpPr>
          <p:grpSpPr>
            <a:xfrm>
              <a:off x="2623904" y="1476964"/>
              <a:ext cx="1364245" cy="273000"/>
              <a:chOff x="2623904" y="1476964"/>
              <a:chExt cx="1364245" cy="273000"/>
            </a:xfrm>
          </p:grpSpPr>
          <p:sp>
            <p:nvSpPr>
              <p:cNvPr id="10107" name="Google Shape;10107;p65"/>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5"/>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5"/>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5"/>
            <p:cNvGrpSpPr/>
            <p:nvPr/>
          </p:nvGrpSpPr>
          <p:grpSpPr>
            <a:xfrm>
              <a:off x="2623907" y="1749775"/>
              <a:ext cx="1364245" cy="273000"/>
              <a:chOff x="2623907" y="1749775"/>
              <a:chExt cx="1364245" cy="273000"/>
            </a:xfrm>
          </p:grpSpPr>
          <p:sp>
            <p:nvSpPr>
              <p:cNvPr id="10113" name="Google Shape;10113;p65"/>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5"/>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65"/>
            <p:cNvGrpSpPr/>
            <p:nvPr/>
          </p:nvGrpSpPr>
          <p:grpSpPr>
            <a:xfrm>
              <a:off x="2623904" y="2027936"/>
              <a:ext cx="1364245" cy="273000"/>
              <a:chOff x="2623904" y="2027936"/>
              <a:chExt cx="1364245" cy="273000"/>
            </a:xfrm>
          </p:grpSpPr>
          <p:sp>
            <p:nvSpPr>
              <p:cNvPr id="10119" name="Google Shape;10119;p6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4" name="Google Shape;10124;p65"/>
          <p:cNvGrpSpPr/>
          <p:nvPr/>
        </p:nvGrpSpPr>
        <p:grpSpPr>
          <a:xfrm>
            <a:off x="2613365" y="2657986"/>
            <a:ext cx="1387541" cy="159124"/>
            <a:chOff x="3200660" y="2180272"/>
            <a:chExt cx="2563824" cy="378237"/>
          </a:xfrm>
        </p:grpSpPr>
        <p:sp>
          <p:nvSpPr>
            <p:cNvPr id="10125" name="Google Shape;10125;p6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65"/>
          <p:cNvGrpSpPr/>
          <p:nvPr/>
        </p:nvGrpSpPr>
        <p:grpSpPr>
          <a:xfrm>
            <a:off x="2609890" y="2935811"/>
            <a:ext cx="1390502" cy="159625"/>
            <a:chOff x="3530150" y="2790075"/>
            <a:chExt cx="1962600" cy="225300"/>
          </a:xfrm>
        </p:grpSpPr>
        <p:sp>
          <p:nvSpPr>
            <p:cNvPr id="10144" name="Google Shape;10144;p65"/>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5"/>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65"/>
          <p:cNvGrpSpPr/>
          <p:nvPr/>
        </p:nvGrpSpPr>
        <p:grpSpPr>
          <a:xfrm>
            <a:off x="2610543" y="3214137"/>
            <a:ext cx="1411629" cy="153761"/>
            <a:chOff x="3558802" y="4011427"/>
            <a:chExt cx="1866000" cy="111300"/>
          </a:xfrm>
        </p:grpSpPr>
        <p:sp>
          <p:nvSpPr>
            <p:cNvPr id="10147" name="Google Shape;10147;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5"/>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65"/>
          <p:cNvGrpSpPr/>
          <p:nvPr/>
        </p:nvGrpSpPr>
        <p:grpSpPr>
          <a:xfrm>
            <a:off x="2610235" y="2419536"/>
            <a:ext cx="1383503" cy="119749"/>
            <a:chOff x="3465975" y="2270276"/>
            <a:chExt cx="1986364" cy="171929"/>
          </a:xfrm>
        </p:grpSpPr>
        <p:sp>
          <p:nvSpPr>
            <p:cNvPr id="10150" name="Google Shape;10150;p6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5"/>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5"/>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5"/>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5"/>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5"/>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8" name="Google Shape;10158;p65"/>
          <p:cNvGrpSpPr/>
          <p:nvPr/>
        </p:nvGrpSpPr>
        <p:grpSpPr>
          <a:xfrm>
            <a:off x="2621243" y="3783187"/>
            <a:ext cx="1369531" cy="195460"/>
            <a:chOff x="723300" y="4253549"/>
            <a:chExt cx="2276482" cy="324900"/>
          </a:xfrm>
        </p:grpSpPr>
        <p:sp>
          <p:nvSpPr>
            <p:cNvPr id="10159" name="Google Shape;10159;p6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5"/>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5"/>
          <p:cNvGrpSpPr/>
          <p:nvPr/>
        </p:nvGrpSpPr>
        <p:grpSpPr>
          <a:xfrm>
            <a:off x="2610803" y="3484367"/>
            <a:ext cx="1389066" cy="180119"/>
            <a:chOff x="705948" y="3788465"/>
            <a:chExt cx="2308953" cy="299400"/>
          </a:xfrm>
        </p:grpSpPr>
        <p:sp>
          <p:nvSpPr>
            <p:cNvPr id="10165" name="Google Shape;10165;p6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5"/>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5"/>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65"/>
          <p:cNvGrpSpPr/>
          <p:nvPr/>
        </p:nvGrpSpPr>
        <p:grpSpPr>
          <a:xfrm>
            <a:off x="2658741" y="4097347"/>
            <a:ext cx="1304609" cy="294074"/>
            <a:chOff x="2658741" y="4097347"/>
            <a:chExt cx="1304609" cy="294074"/>
          </a:xfrm>
        </p:grpSpPr>
        <p:grpSp>
          <p:nvGrpSpPr>
            <p:cNvPr id="10171" name="Google Shape;10171;p65"/>
            <p:cNvGrpSpPr/>
            <p:nvPr/>
          </p:nvGrpSpPr>
          <p:grpSpPr>
            <a:xfrm>
              <a:off x="2658741" y="4097347"/>
              <a:ext cx="118572" cy="294074"/>
              <a:chOff x="3343310" y="4475555"/>
              <a:chExt cx="127717" cy="316753"/>
            </a:xfrm>
          </p:grpSpPr>
          <p:sp>
            <p:nvSpPr>
              <p:cNvPr id="10172" name="Google Shape;10172;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5"/>
            <p:cNvGrpSpPr/>
            <p:nvPr/>
          </p:nvGrpSpPr>
          <p:grpSpPr>
            <a:xfrm>
              <a:off x="3815519" y="4098388"/>
              <a:ext cx="147831" cy="291991"/>
              <a:chOff x="3527539" y="4476677"/>
              <a:chExt cx="159232" cy="314510"/>
            </a:xfrm>
          </p:grpSpPr>
          <p:sp>
            <p:nvSpPr>
              <p:cNvPr id="10175" name="Google Shape;10175;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65"/>
            <p:cNvGrpSpPr/>
            <p:nvPr/>
          </p:nvGrpSpPr>
          <p:grpSpPr>
            <a:xfrm>
              <a:off x="3511696" y="4098388"/>
              <a:ext cx="147831" cy="291991"/>
              <a:chOff x="3527539" y="4476677"/>
              <a:chExt cx="159232" cy="314510"/>
            </a:xfrm>
          </p:grpSpPr>
          <p:sp>
            <p:nvSpPr>
              <p:cNvPr id="10178" name="Google Shape;10178;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5"/>
            <p:cNvGrpSpPr/>
            <p:nvPr/>
          </p:nvGrpSpPr>
          <p:grpSpPr>
            <a:xfrm>
              <a:off x="3207874" y="4098388"/>
              <a:ext cx="147831" cy="291991"/>
              <a:chOff x="3527539" y="4476677"/>
              <a:chExt cx="159232" cy="314510"/>
            </a:xfrm>
          </p:grpSpPr>
          <p:sp>
            <p:nvSpPr>
              <p:cNvPr id="10181" name="Google Shape;10181;p6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65"/>
            <p:cNvGrpSpPr/>
            <p:nvPr/>
          </p:nvGrpSpPr>
          <p:grpSpPr>
            <a:xfrm>
              <a:off x="2933305" y="4097347"/>
              <a:ext cx="118572" cy="294074"/>
              <a:chOff x="3343310" y="4475555"/>
              <a:chExt cx="127717" cy="316753"/>
            </a:xfrm>
          </p:grpSpPr>
          <p:sp>
            <p:nvSpPr>
              <p:cNvPr id="10184" name="Google Shape;10184;p6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6" name="Google Shape;10186;p65"/>
          <p:cNvGrpSpPr/>
          <p:nvPr/>
        </p:nvGrpSpPr>
        <p:grpSpPr>
          <a:xfrm>
            <a:off x="4277571" y="2080469"/>
            <a:ext cx="1433821" cy="191501"/>
            <a:chOff x="4273350" y="2080469"/>
            <a:chExt cx="1433821" cy="191501"/>
          </a:xfrm>
        </p:grpSpPr>
        <p:grpSp>
          <p:nvGrpSpPr>
            <p:cNvPr id="10187" name="Google Shape;10187;p65"/>
            <p:cNvGrpSpPr/>
            <p:nvPr/>
          </p:nvGrpSpPr>
          <p:grpSpPr>
            <a:xfrm>
              <a:off x="4273350" y="2080469"/>
              <a:ext cx="1433821" cy="0"/>
              <a:chOff x="5224975" y="2962250"/>
              <a:chExt cx="1544400" cy="0"/>
            </a:xfrm>
          </p:grpSpPr>
          <p:cxnSp>
            <p:nvCxnSpPr>
              <p:cNvPr id="10188" name="Google Shape;10188;p6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89" name="Google Shape;10189;p65"/>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190" name="Google Shape;10190;p65"/>
            <p:cNvGrpSpPr/>
            <p:nvPr/>
          </p:nvGrpSpPr>
          <p:grpSpPr>
            <a:xfrm>
              <a:off x="4273350" y="2271969"/>
              <a:ext cx="1433821" cy="0"/>
              <a:chOff x="5224975" y="2962250"/>
              <a:chExt cx="1544400" cy="0"/>
            </a:xfrm>
          </p:grpSpPr>
          <p:cxnSp>
            <p:nvCxnSpPr>
              <p:cNvPr id="10191" name="Google Shape;10191;p65"/>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192" name="Google Shape;10192;p65"/>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193" name="Google Shape;10193;p65"/>
          <p:cNvGrpSpPr/>
          <p:nvPr/>
        </p:nvGrpSpPr>
        <p:grpSpPr>
          <a:xfrm>
            <a:off x="4279126" y="1183036"/>
            <a:ext cx="1430711" cy="743389"/>
            <a:chOff x="5159450" y="1919950"/>
            <a:chExt cx="1541050" cy="862500"/>
          </a:xfrm>
        </p:grpSpPr>
        <p:sp>
          <p:nvSpPr>
            <p:cNvPr id="10194" name="Google Shape;10194;p6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195" name="Google Shape;10195;p65"/>
            <p:cNvGrpSpPr/>
            <p:nvPr/>
          </p:nvGrpSpPr>
          <p:grpSpPr>
            <a:xfrm>
              <a:off x="5159450" y="1919950"/>
              <a:ext cx="1541050" cy="862500"/>
              <a:chOff x="5159450" y="1919950"/>
              <a:chExt cx="1541050" cy="862500"/>
            </a:xfrm>
          </p:grpSpPr>
          <p:cxnSp>
            <p:nvCxnSpPr>
              <p:cNvPr id="10196" name="Google Shape;10196;p6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197" name="Google Shape;10197;p6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198" name="Google Shape;10198;p65"/>
          <p:cNvGrpSpPr/>
          <p:nvPr/>
        </p:nvGrpSpPr>
        <p:grpSpPr>
          <a:xfrm>
            <a:off x="4269239" y="2406364"/>
            <a:ext cx="1450484" cy="1052087"/>
            <a:chOff x="5230575" y="1554475"/>
            <a:chExt cx="2137150" cy="1550150"/>
          </a:xfrm>
        </p:grpSpPr>
        <p:sp>
          <p:nvSpPr>
            <p:cNvPr id="10199" name="Google Shape;10199;p65"/>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5"/>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5"/>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5"/>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5"/>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5"/>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5"/>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5"/>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5"/>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5"/>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5"/>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5"/>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5"/>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65"/>
          <p:cNvGrpSpPr/>
          <p:nvPr/>
        </p:nvGrpSpPr>
        <p:grpSpPr>
          <a:xfrm rot="10800000">
            <a:off x="4285790" y="3498553"/>
            <a:ext cx="1417383" cy="887946"/>
            <a:chOff x="5645403" y="2920021"/>
            <a:chExt cx="2650800" cy="2180614"/>
          </a:xfrm>
        </p:grpSpPr>
        <p:sp>
          <p:nvSpPr>
            <p:cNvPr id="10213" name="Google Shape;10213;p65"/>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14" name="Google Shape;10214;p65"/>
            <p:cNvCxnSpPr>
              <a:stCxn id="1021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215" name="Google Shape;10215;p65"/>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16" name="Google Shape;10216;p65"/>
            <p:cNvCxnSpPr>
              <a:endCxn id="1021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217" name="Google Shape;10217;p65"/>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18" name="Google Shape;10218;p65"/>
            <p:cNvCxnSpPr>
              <a:stCxn id="1021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219" name="Google Shape;10219;p65"/>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20" name="Google Shape;10220;p65"/>
            <p:cNvCxnSpPr>
              <a:endCxn id="1021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221" name="Google Shape;10221;p65"/>
          <p:cNvGrpSpPr/>
          <p:nvPr/>
        </p:nvGrpSpPr>
        <p:grpSpPr>
          <a:xfrm>
            <a:off x="7386150" y="2401908"/>
            <a:ext cx="1071743" cy="1021579"/>
            <a:chOff x="7189833" y="2022667"/>
            <a:chExt cx="1251159" cy="1192597"/>
          </a:xfrm>
        </p:grpSpPr>
        <p:sp>
          <p:nvSpPr>
            <p:cNvPr id="10222" name="Google Shape;10222;p65"/>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5"/>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5"/>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5"/>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5"/>
          <p:cNvGrpSpPr/>
          <p:nvPr/>
        </p:nvGrpSpPr>
        <p:grpSpPr>
          <a:xfrm>
            <a:off x="727421" y="2828315"/>
            <a:ext cx="1695374" cy="1560837"/>
            <a:chOff x="727421" y="2828315"/>
            <a:chExt cx="1695374" cy="1560837"/>
          </a:xfrm>
        </p:grpSpPr>
        <p:grpSp>
          <p:nvGrpSpPr>
            <p:cNvPr id="10227" name="Google Shape;10227;p65"/>
            <p:cNvGrpSpPr/>
            <p:nvPr/>
          </p:nvGrpSpPr>
          <p:grpSpPr>
            <a:xfrm>
              <a:off x="819108" y="2882501"/>
              <a:ext cx="103104" cy="1426186"/>
              <a:chOff x="4674013" y="3100904"/>
              <a:chExt cx="122758" cy="1698043"/>
            </a:xfrm>
          </p:grpSpPr>
          <p:sp>
            <p:nvSpPr>
              <p:cNvPr id="10228" name="Google Shape;10228;p6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65"/>
            <p:cNvGrpSpPr/>
            <p:nvPr/>
          </p:nvGrpSpPr>
          <p:grpSpPr>
            <a:xfrm>
              <a:off x="1062475" y="2882501"/>
              <a:ext cx="103104" cy="1426186"/>
              <a:chOff x="4940438" y="3100904"/>
              <a:chExt cx="122758" cy="1698043"/>
            </a:xfrm>
          </p:grpSpPr>
          <p:sp>
            <p:nvSpPr>
              <p:cNvPr id="10236" name="Google Shape;10236;p6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5"/>
            <p:cNvGrpSpPr/>
            <p:nvPr/>
          </p:nvGrpSpPr>
          <p:grpSpPr>
            <a:xfrm>
              <a:off x="1299324" y="2882501"/>
              <a:ext cx="103104" cy="1426186"/>
              <a:chOff x="5206863" y="3100904"/>
              <a:chExt cx="122758" cy="1698043"/>
            </a:xfrm>
          </p:grpSpPr>
          <p:sp>
            <p:nvSpPr>
              <p:cNvPr id="10244" name="Google Shape;10244;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65"/>
            <p:cNvGrpSpPr/>
            <p:nvPr/>
          </p:nvGrpSpPr>
          <p:grpSpPr>
            <a:xfrm>
              <a:off x="1786057" y="2882501"/>
              <a:ext cx="103104" cy="1426186"/>
              <a:chOff x="6006138" y="3143629"/>
              <a:chExt cx="122758" cy="1698043"/>
            </a:xfrm>
          </p:grpSpPr>
          <p:sp>
            <p:nvSpPr>
              <p:cNvPr id="10252" name="Google Shape;10252;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5"/>
            <p:cNvGrpSpPr/>
            <p:nvPr/>
          </p:nvGrpSpPr>
          <p:grpSpPr>
            <a:xfrm>
              <a:off x="2029422" y="2882501"/>
              <a:ext cx="103104" cy="1426186"/>
              <a:chOff x="6805413" y="3100904"/>
              <a:chExt cx="122758" cy="1698043"/>
            </a:xfrm>
          </p:grpSpPr>
          <p:sp>
            <p:nvSpPr>
              <p:cNvPr id="10260" name="Google Shape;10260;p6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65"/>
            <p:cNvGrpSpPr/>
            <p:nvPr/>
          </p:nvGrpSpPr>
          <p:grpSpPr>
            <a:xfrm>
              <a:off x="727421" y="2828315"/>
              <a:ext cx="1695374" cy="1560837"/>
              <a:chOff x="734799" y="2782450"/>
              <a:chExt cx="1571100" cy="1577400"/>
            </a:xfrm>
          </p:grpSpPr>
          <p:cxnSp>
            <p:nvCxnSpPr>
              <p:cNvPr id="10268" name="Google Shape;10268;p6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269" name="Google Shape;10269;p6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270" name="Google Shape;10270;p65"/>
            <p:cNvGrpSpPr/>
            <p:nvPr/>
          </p:nvGrpSpPr>
          <p:grpSpPr>
            <a:xfrm>
              <a:off x="2272795" y="2882501"/>
              <a:ext cx="103104" cy="1426186"/>
              <a:chOff x="5206863" y="3100904"/>
              <a:chExt cx="122758" cy="1698043"/>
            </a:xfrm>
          </p:grpSpPr>
          <p:sp>
            <p:nvSpPr>
              <p:cNvPr id="10271" name="Google Shape;10271;p6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5"/>
            <p:cNvGrpSpPr/>
            <p:nvPr/>
          </p:nvGrpSpPr>
          <p:grpSpPr>
            <a:xfrm>
              <a:off x="1542694" y="2882501"/>
              <a:ext cx="103104" cy="1426186"/>
              <a:chOff x="6006138" y="3143629"/>
              <a:chExt cx="122758" cy="1698043"/>
            </a:xfrm>
          </p:grpSpPr>
          <p:sp>
            <p:nvSpPr>
              <p:cNvPr id="10279" name="Google Shape;10279;p6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86" name="Google Shape;10286;p65"/>
          <p:cNvGrpSpPr/>
          <p:nvPr/>
        </p:nvGrpSpPr>
        <p:grpSpPr>
          <a:xfrm>
            <a:off x="5936000" y="2405887"/>
            <a:ext cx="1248543" cy="1025319"/>
            <a:chOff x="5183758" y="1210600"/>
            <a:chExt cx="3605380" cy="2960783"/>
          </a:xfrm>
        </p:grpSpPr>
        <p:sp>
          <p:nvSpPr>
            <p:cNvPr id="10287" name="Google Shape;10287;p6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1" name="Google Shape;10291;p65"/>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292" name="Google Shape;10292;p65"/>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293" name="Google Shape;10293;p65"/>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294" name="Google Shape;10294;p65"/>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295" name="Google Shape;10295;p65"/>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65"/>
          <p:cNvGrpSpPr/>
          <p:nvPr/>
        </p:nvGrpSpPr>
        <p:grpSpPr>
          <a:xfrm>
            <a:off x="5793062" y="3544204"/>
            <a:ext cx="2664831" cy="843440"/>
            <a:chOff x="5916567" y="1099697"/>
            <a:chExt cx="2556683" cy="809211"/>
          </a:xfrm>
        </p:grpSpPr>
        <p:sp>
          <p:nvSpPr>
            <p:cNvPr id="10297" name="Google Shape;10297;p65"/>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5"/>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5"/>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5"/>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5"/>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5"/>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5"/>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5"/>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65"/>
          <p:cNvGrpSpPr/>
          <p:nvPr/>
        </p:nvGrpSpPr>
        <p:grpSpPr>
          <a:xfrm>
            <a:off x="5900602" y="1193063"/>
            <a:ext cx="1299851" cy="1023338"/>
            <a:chOff x="5900602" y="1193063"/>
            <a:chExt cx="1299851" cy="1023338"/>
          </a:xfrm>
        </p:grpSpPr>
        <p:grpSp>
          <p:nvGrpSpPr>
            <p:cNvPr id="10306" name="Google Shape;10306;p65"/>
            <p:cNvGrpSpPr/>
            <p:nvPr/>
          </p:nvGrpSpPr>
          <p:grpSpPr>
            <a:xfrm>
              <a:off x="6743564" y="1193063"/>
              <a:ext cx="456889" cy="700379"/>
              <a:chOff x="6743564" y="1193063"/>
              <a:chExt cx="456889" cy="700379"/>
            </a:xfrm>
          </p:grpSpPr>
          <p:grpSp>
            <p:nvGrpSpPr>
              <p:cNvPr id="10307" name="Google Shape;10307;p65"/>
              <p:cNvGrpSpPr/>
              <p:nvPr/>
            </p:nvGrpSpPr>
            <p:grpSpPr>
              <a:xfrm>
                <a:off x="6743564" y="1690731"/>
                <a:ext cx="214402" cy="202710"/>
                <a:chOff x="6743564" y="1690731"/>
                <a:chExt cx="214402" cy="202710"/>
              </a:xfrm>
            </p:grpSpPr>
            <p:sp>
              <p:nvSpPr>
                <p:cNvPr id="10308" name="Google Shape;10308;p65"/>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5"/>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65"/>
              <p:cNvGrpSpPr/>
              <p:nvPr/>
            </p:nvGrpSpPr>
            <p:grpSpPr>
              <a:xfrm>
                <a:off x="6915505" y="1193063"/>
                <a:ext cx="284947" cy="589637"/>
                <a:chOff x="6915505" y="1193063"/>
                <a:chExt cx="284947" cy="589637"/>
              </a:xfrm>
            </p:grpSpPr>
            <p:sp>
              <p:nvSpPr>
                <p:cNvPr id="10311" name="Google Shape;10311;p6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12" name="Google Shape;10312;p65"/>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313" name="Google Shape;10313;p65"/>
            <p:cNvGrpSpPr/>
            <p:nvPr/>
          </p:nvGrpSpPr>
          <p:grpSpPr>
            <a:xfrm>
              <a:off x="6520337" y="1193063"/>
              <a:ext cx="341815" cy="801589"/>
              <a:chOff x="6520337" y="1193063"/>
              <a:chExt cx="341815" cy="801589"/>
            </a:xfrm>
          </p:grpSpPr>
          <p:grpSp>
            <p:nvGrpSpPr>
              <p:cNvPr id="10314" name="Google Shape;10314;p65"/>
              <p:cNvGrpSpPr/>
              <p:nvPr/>
            </p:nvGrpSpPr>
            <p:grpSpPr>
              <a:xfrm>
                <a:off x="6520337" y="1589527"/>
                <a:ext cx="213950" cy="405125"/>
                <a:chOff x="6520337" y="1589527"/>
                <a:chExt cx="213950" cy="405125"/>
              </a:xfrm>
            </p:grpSpPr>
            <p:sp>
              <p:nvSpPr>
                <p:cNvPr id="10315" name="Google Shape;10315;p6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5"/>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5"/>
              <p:cNvGrpSpPr/>
              <p:nvPr/>
            </p:nvGrpSpPr>
            <p:grpSpPr>
              <a:xfrm>
                <a:off x="6577204" y="1193063"/>
                <a:ext cx="284947" cy="453562"/>
                <a:chOff x="6577204" y="1193063"/>
                <a:chExt cx="284947" cy="453562"/>
              </a:xfrm>
            </p:grpSpPr>
            <p:sp>
              <p:nvSpPr>
                <p:cNvPr id="10318" name="Google Shape;10318;p6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19" name="Google Shape;10319;p65"/>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320" name="Google Shape;10320;p65"/>
            <p:cNvGrpSpPr/>
            <p:nvPr/>
          </p:nvGrpSpPr>
          <p:grpSpPr>
            <a:xfrm>
              <a:off x="6238903" y="1193063"/>
              <a:ext cx="300475" cy="901782"/>
              <a:chOff x="6238903" y="1193063"/>
              <a:chExt cx="300475" cy="901782"/>
            </a:xfrm>
          </p:grpSpPr>
          <p:grpSp>
            <p:nvGrpSpPr>
              <p:cNvPr id="10321" name="Google Shape;10321;p65"/>
              <p:cNvGrpSpPr/>
              <p:nvPr/>
            </p:nvGrpSpPr>
            <p:grpSpPr>
              <a:xfrm>
                <a:off x="6290865" y="1489315"/>
                <a:ext cx="248514" cy="605530"/>
                <a:chOff x="6290865" y="1489315"/>
                <a:chExt cx="248514" cy="605530"/>
              </a:xfrm>
            </p:grpSpPr>
            <p:sp>
              <p:nvSpPr>
                <p:cNvPr id="10322" name="Google Shape;10322;p6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5"/>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65"/>
              <p:cNvGrpSpPr/>
              <p:nvPr/>
            </p:nvGrpSpPr>
            <p:grpSpPr>
              <a:xfrm>
                <a:off x="6238903" y="1193063"/>
                <a:ext cx="284947" cy="327512"/>
                <a:chOff x="6238903" y="1193063"/>
                <a:chExt cx="284947" cy="327512"/>
              </a:xfrm>
            </p:grpSpPr>
            <p:sp>
              <p:nvSpPr>
                <p:cNvPr id="10325" name="Google Shape;10325;p6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26" name="Google Shape;10326;p65"/>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327" name="Google Shape;10327;p65"/>
            <p:cNvGrpSpPr/>
            <p:nvPr/>
          </p:nvGrpSpPr>
          <p:grpSpPr>
            <a:xfrm>
              <a:off x="5900602" y="1193063"/>
              <a:ext cx="444345" cy="1023338"/>
              <a:chOff x="5900602" y="1193063"/>
              <a:chExt cx="444345" cy="1023338"/>
            </a:xfrm>
          </p:grpSpPr>
          <p:grpSp>
            <p:nvGrpSpPr>
              <p:cNvPr id="10328" name="Google Shape;10328;p65"/>
              <p:cNvGrpSpPr/>
              <p:nvPr/>
            </p:nvGrpSpPr>
            <p:grpSpPr>
              <a:xfrm>
                <a:off x="6046501" y="1367785"/>
                <a:ext cx="298446" cy="848616"/>
                <a:chOff x="6046501" y="1367785"/>
                <a:chExt cx="298446" cy="848616"/>
              </a:xfrm>
            </p:grpSpPr>
            <p:sp>
              <p:nvSpPr>
                <p:cNvPr id="10329" name="Google Shape;10329;p6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5"/>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5"/>
              <p:cNvGrpSpPr/>
              <p:nvPr/>
            </p:nvGrpSpPr>
            <p:grpSpPr>
              <a:xfrm>
                <a:off x="5900602" y="1193063"/>
                <a:ext cx="284947" cy="182312"/>
                <a:chOff x="5900602" y="1193063"/>
                <a:chExt cx="284947" cy="182312"/>
              </a:xfrm>
            </p:grpSpPr>
            <p:sp>
              <p:nvSpPr>
                <p:cNvPr id="10332" name="Google Shape;10332;p6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33" name="Google Shape;10333;p6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334" name="Google Shape;10334;p65"/>
          <p:cNvGrpSpPr/>
          <p:nvPr/>
        </p:nvGrpSpPr>
        <p:grpSpPr>
          <a:xfrm>
            <a:off x="7238484" y="1193208"/>
            <a:ext cx="1219413" cy="1051365"/>
            <a:chOff x="7287122" y="1165658"/>
            <a:chExt cx="1219413" cy="1051365"/>
          </a:xfrm>
        </p:grpSpPr>
        <p:grpSp>
          <p:nvGrpSpPr>
            <p:cNvPr id="10335" name="Google Shape;10335;p65"/>
            <p:cNvGrpSpPr/>
            <p:nvPr/>
          </p:nvGrpSpPr>
          <p:grpSpPr>
            <a:xfrm>
              <a:off x="7287122" y="1969723"/>
              <a:ext cx="1219413" cy="247300"/>
              <a:chOff x="7287122" y="1969723"/>
              <a:chExt cx="1219413" cy="247300"/>
            </a:xfrm>
          </p:grpSpPr>
          <p:sp>
            <p:nvSpPr>
              <p:cNvPr id="10336" name="Google Shape;10336;p6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65"/>
              <p:cNvGrpSpPr/>
              <p:nvPr/>
            </p:nvGrpSpPr>
            <p:grpSpPr>
              <a:xfrm>
                <a:off x="7287122" y="2063892"/>
                <a:ext cx="1151753" cy="73428"/>
                <a:chOff x="7287122" y="2063892"/>
                <a:chExt cx="1151753" cy="73428"/>
              </a:xfrm>
            </p:grpSpPr>
            <p:sp>
              <p:nvSpPr>
                <p:cNvPr id="10338" name="Google Shape;10338;p6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39" name="Google Shape;10339;p6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340" name="Google Shape;10340;p65"/>
            <p:cNvGrpSpPr/>
            <p:nvPr/>
          </p:nvGrpSpPr>
          <p:grpSpPr>
            <a:xfrm>
              <a:off x="7287122" y="1712201"/>
              <a:ext cx="1219403" cy="246767"/>
              <a:chOff x="7287122" y="1712201"/>
              <a:chExt cx="1219403" cy="246767"/>
            </a:xfrm>
          </p:grpSpPr>
          <p:sp>
            <p:nvSpPr>
              <p:cNvPr id="10341" name="Google Shape;10341;p6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2" name="Google Shape;10342;p65"/>
              <p:cNvGrpSpPr/>
              <p:nvPr/>
            </p:nvGrpSpPr>
            <p:grpSpPr>
              <a:xfrm>
                <a:off x="7287122" y="1842861"/>
                <a:ext cx="1005303" cy="73419"/>
                <a:chOff x="7287122" y="1842861"/>
                <a:chExt cx="1005303" cy="73419"/>
              </a:xfrm>
            </p:grpSpPr>
            <p:sp>
              <p:nvSpPr>
                <p:cNvPr id="10343" name="Google Shape;10343;p6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44" name="Google Shape;10344;p6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345" name="Google Shape;10345;p65"/>
            <p:cNvGrpSpPr/>
            <p:nvPr/>
          </p:nvGrpSpPr>
          <p:grpSpPr>
            <a:xfrm>
              <a:off x="7287122" y="1447520"/>
              <a:ext cx="1219403" cy="286667"/>
              <a:chOff x="7287122" y="1447520"/>
              <a:chExt cx="1219403" cy="286667"/>
            </a:xfrm>
          </p:grpSpPr>
          <p:sp>
            <p:nvSpPr>
              <p:cNvPr id="10346" name="Google Shape;10346;p6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7" name="Google Shape;10347;p65"/>
              <p:cNvGrpSpPr/>
              <p:nvPr/>
            </p:nvGrpSpPr>
            <p:grpSpPr>
              <a:xfrm>
                <a:off x="7287122" y="1581977"/>
                <a:ext cx="852803" cy="73428"/>
                <a:chOff x="7287122" y="1581977"/>
                <a:chExt cx="852803" cy="73428"/>
              </a:xfrm>
            </p:grpSpPr>
            <p:sp>
              <p:nvSpPr>
                <p:cNvPr id="10348" name="Google Shape;10348;p6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49" name="Google Shape;10349;p6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350" name="Google Shape;10350;p65"/>
            <p:cNvGrpSpPr/>
            <p:nvPr/>
          </p:nvGrpSpPr>
          <p:grpSpPr>
            <a:xfrm>
              <a:off x="7287122" y="1165658"/>
              <a:ext cx="1219403" cy="344253"/>
              <a:chOff x="7287122" y="1165658"/>
              <a:chExt cx="1219403" cy="344253"/>
            </a:xfrm>
          </p:grpSpPr>
          <p:sp>
            <p:nvSpPr>
              <p:cNvPr id="10351" name="Google Shape;10351;p6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2" name="Google Shape;10352;p65"/>
              <p:cNvGrpSpPr/>
              <p:nvPr/>
            </p:nvGrpSpPr>
            <p:grpSpPr>
              <a:xfrm>
                <a:off x="7287122" y="1341025"/>
                <a:ext cx="695703" cy="73419"/>
                <a:chOff x="7287122" y="1341025"/>
                <a:chExt cx="695703" cy="73419"/>
              </a:xfrm>
            </p:grpSpPr>
            <p:sp>
              <p:nvSpPr>
                <p:cNvPr id="10353" name="Google Shape;10353;p6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54" name="Google Shape;10354;p6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58" name="Shape 10358"/>
        <p:cNvGrpSpPr/>
        <p:nvPr/>
      </p:nvGrpSpPr>
      <p:grpSpPr>
        <a:xfrm>
          <a:off x="0" y="0"/>
          <a:ext cx="0" cy="0"/>
          <a:chOff x="0" y="0"/>
          <a:chExt cx="0" cy="0"/>
        </a:xfrm>
      </p:grpSpPr>
      <p:sp>
        <p:nvSpPr>
          <p:cNvPr id="10359" name="Google Shape;10359;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360" name="Google Shape;10360;p6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361" name="Google Shape;10361;p66"/>
          <p:cNvGrpSpPr/>
          <p:nvPr/>
        </p:nvGrpSpPr>
        <p:grpSpPr>
          <a:xfrm>
            <a:off x="866243" y="2291587"/>
            <a:ext cx="415546" cy="355053"/>
            <a:chOff x="866243" y="2291587"/>
            <a:chExt cx="415546" cy="355053"/>
          </a:xfrm>
        </p:grpSpPr>
        <p:sp>
          <p:nvSpPr>
            <p:cNvPr id="10362" name="Google Shape;10362;p66"/>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6"/>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6"/>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6"/>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6"/>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7" name="Google Shape;10367;p66"/>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8" name="Google Shape;10368;p66"/>
          <p:cNvGrpSpPr/>
          <p:nvPr/>
        </p:nvGrpSpPr>
        <p:grpSpPr>
          <a:xfrm>
            <a:off x="1958520" y="2302574"/>
            <a:ext cx="359213" cy="327807"/>
            <a:chOff x="1958520" y="2302574"/>
            <a:chExt cx="359213" cy="327807"/>
          </a:xfrm>
        </p:grpSpPr>
        <p:sp>
          <p:nvSpPr>
            <p:cNvPr id="10369" name="Google Shape;10369;p66"/>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6"/>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6"/>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66"/>
          <p:cNvGrpSpPr/>
          <p:nvPr/>
        </p:nvGrpSpPr>
        <p:grpSpPr>
          <a:xfrm>
            <a:off x="2579882" y="2287427"/>
            <a:ext cx="207582" cy="359594"/>
            <a:chOff x="2656082" y="2287427"/>
            <a:chExt cx="207582" cy="359594"/>
          </a:xfrm>
        </p:grpSpPr>
        <p:sp>
          <p:nvSpPr>
            <p:cNvPr id="10373" name="Google Shape;10373;p66"/>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6"/>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6"/>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6"/>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66"/>
          <p:cNvGrpSpPr/>
          <p:nvPr/>
        </p:nvGrpSpPr>
        <p:grpSpPr>
          <a:xfrm>
            <a:off x="3049653" y="2321468"/>
            <a:ext cx="362991" cy="290018"/>
            <a:chOff x="3049653" y="2321468"/>
            <a:chExt cx="362991" cy="290018"/>
          </a:xfrm>
        </p:grpSpPr>
        <p:sp>
          <p:nvSpPr>
            <p:cNvPr id="10378" name="Google Shape;10378;p66"/>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6"/>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6"/>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6"/>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66"/>
          <p:cNvGrpSpPr/>
          <p:nvPr/>
        </p:nvGrpSpPr>
        <p:grpSpPr>
          <a:xfrm>
            <a:off x="3564243" y="2289904"/>
            <a:ext cx="422342" cy="355243"/>
            <a:chOff x="3564243" y="2289904"/>
            <a:chExt cx="422342" cy="355243"/>
          </a:xfrm>
        </p:grpSpPr>
        <p:sp>
          <p:nvSpPr>
            <p:cNvPr id="10383" name="Google Shape;10383;p66"/>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6"/>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6"/>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6"/>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6"/>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8" name="Google Shape;10388;p66"/>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9" name="Google Shape;10389;p66"/>
          <p:cNvGrpSpPr/>
          <p:nvPr/>
        </p:nvGrpSpPr>
        <p:grpSpPr>
          <a:xfrm>
            <a:off x="4687894" y="2289713"/>
            <a:ext cx="359594" cy="353909"/>
            <a:chOff x="4687894" y="2289713"/>
            <a:chExt cx="359594" cy="353909"/>
          </a:xfrm>
        </p:grpSpPr>
        <p:sp>
          <p:nvSpPr>
            <p:cNvPr id="10390" name="Google Shape;10390;p66"/>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6"/>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6"/>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3" name="Google Shape;10393;p66"/>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4" name="Google Shape;10394;p66"/>
          <p:cNvGrpSpPr/>
          <p:nvPr/>
        </p:nvGrpSpPr>
        <p:grpSpPr>
          <a:xfrm>
            <a:off x="6372624" y="2308227"/>
            <a:ext cx="263567" cy="317614"/>
            <a:chOff x="6421399" y="2308227"/>
            <a:chExt cx="263567" cy="317614"/>
          </a:xfrm>
        </p:grpSpPr>
        <p:sp>
          <p:nvSpPr>
            <p:cNvPr id="10395" name="Google Shape;10395;p66"/>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6"/>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6"/>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6"/>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66"/>
          <p:cNvGrpSpPr/>
          <p:nvPr/>
        </p:nvGrpSpPr>
        <p:grpSpPr>
          <a:xfrm>
            <a:off x="6870193" y="2295620"/>
            <a:ext cx="360356" cy="343462"/>
            <a:chOff x="6870193" y="2295620"/>
            <a:chExt cx="360356" cy="343462"/>
          </a:xfrm>
        </p:grpSpPr>
        <p:sp>
          <p:nvSpPr>
            <p:cNvPr id="10400" name="Google Shape;10400;p66"/>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6"/>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66"/>
          <p:cNvGrpSpPr/>
          <p:nvPr/>
        </p:nvGrpSpPr>
        <p:grpSpPr>
          <a:xfrm>
            <a:off x="7441465" y="2302860"/>
            <a:ext cx="342192" cy="327140"/>
            <a:chOff x="7441465" y="2302860"/>
            <a:chExt cx="342192" cy="327140"/>
          </a:xfrm>
        </p:grpSpPr>
        <p:sp>
          <p:nvSpPr>
            <p:cNvPr id="10403" name="Google Shape;10403;p66"/>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6"/>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66"/>
          <p:cNvGrpSpPr/>
          <p:nvPr/>
        </p:nvGrpSpPr>
        <p:grpSpPr>
          <a:xfrm>
            <a:off x="7989683" y="2350207"/>
            <a:ext cx="332761" cy="234066"/>
            <a:chOff x="7989683" y="2350207"/>
            <a:chExt cx="332761" cy="234066"/>
          </a:xfrm>
        </p:grpSpPr>
        <p:sp>
          <p:nvSpPr>
            <p:cNvPr id="10406" name="Google Shape;10406;p66"/>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6"/>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6"/>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6"/>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6"/>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6"/>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66"/>
          <p:cNvGrpSpPr/>
          <p:nvPr/>
        </p:nvGrpSpPr>
        <p:grpSpPr>
          <a:xfrm>
            <a:off x="5823294" y="2309751"/>
            <a:ext cx="315327" cy="314978"/>
            <a:chOff x="5823294" y="2309751"/>
            <a:chExt cx="315327" cy="314978"/>
          </a:xfrm>
        </p:grpSpPr>
        <p:sp>
          <p:nvSpPr>
            <p:cNvPr id="10413" name="Google Shape;10413;p66"/>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6"/>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6"/>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6"/>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6"/>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6"/>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6"/>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6"/>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6"/>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6"/>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6"/>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6"/>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6"/>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6"/>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6"/>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6"/>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6"/>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66"/>
          <p:cNvGrpSpPr/>
          <p:nvPr/>
        </p:nvGrpSpPr>
        <p:grpSpPr>
          <a:xfrm>
            <a:off x="2497275" y="2744159"/>
            <a:ext cx="370930" cy="370549"/>
            <a:chOff x="2497275" y="2744159"/>
            <a:chExt cx="370930" cy="370549"/>
          </a:xfrm>
        </p:grpSpPr>
        <p:sp>
          <p:nvSpPr>
            <p:cNvPr id="10431" name="Google Shape;10431;p66"/>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6"/>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6"/>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6"/>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6"/>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6"/>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6"/>
          <p:cNvGrpSpPr/>
          <p:nvPr/>
        </p:nvGrpSpPr>
        <p:grpSpPr>
          <a:xfrm>
            <a:off x="860940" y="2746477"/>
            <a:ext cx="371883" cy="365691"/>
            <a:chOff x="860940" y="2746477"/>
            <a:chExt cx="371883" cy="365691"/>
          </a:xfrm>
        </p:grpSpPr>
        <p:sp>
          <p:nvSpPr>
            <p:cNvPr id="10438" name="Google Shape;10438;p66"/>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6"/>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6"/>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6"/>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6"/>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66"/>
          <p:cNvGrpSpPr/>
          <p:nvPr/>
        </p:nvGrpSpPr>
        <p:grpSpPr>
          <a:xfrm>
            <a:off x="1493849" y="2775533"/>
            <a:ext cx="283985" cy="341080"/>
            <a:chOff x="1493849" y="2775533"/>
            <a:chExt cx="283985" cy="341080"/>
          </a:xfrm>
        </p:grpSpPr>
        <p:sp>
          <p:nvSpPr>
            <p:cNvPr id="10444" name="Google Shape;10444;p66"/>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6"/>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6" name="Google Shape;10446;p66"/>
          <p:cNvGrpSpPr/>
          <p:nvPr/>
        </p:nvGrpSpPr>
        <p:grpSpPr>
          <a:xfrm>
            <a:off x="1952836" y="2774422"/>
            <a:ext cx="372835" cy="342573"/>
            <a:chOff x="1952836" y="2774422"/>
            <a:chExt cx="372835" cy="342573"/>
          </a:xfrm>
        </p:grpSpPr>
        <p:sp>
          <p:nvSpPr>
            <p:cNvPr id="10447" name="Google Shape;10447;p66"/>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6"/>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6"/>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6"/>
          <p:cNvGrpSpPr/>
          <p:nvPr/>
        </p:nvGrpSpPr>
        <p:grpSpPr>
          <a:xfrm>
            <a:off x="3079916" y="2744477"/>
            <a:ext cx="332729" cy="372518"/>
            <a:chOff x="3079916" y="2744477"/>
            <a:chExt cx="332729" cy="372518"/>
          </a:xfrm>
        </p:grpSpPr>
        <p:sp>
          <p:nvSpPr>
            <p:cNvPr id="10451" name="Google Shape;10451;p66"/>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6"/>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6"/>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6"/>
          <p:cNvGrpSpPr/>
          <p:nvPr/>
        </p:nvGrpSpPr>
        <p:grpSpPr>
          <a:xfrm>
            <a:off x="3620576" y="2745525"/>
            <a:ext cx="336889" cy="355592"/>
            <a:chOff x="3620576" y="2745525"/>
            <a:chExt cx="336889" cy="355592"/>
          </a:xfrm>
        </p:grpSpPr>
        <p:sp>
          <p:nvSpPr>
            <p:cNvPr id="10455" name="Google Shape;10455;p66"/>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6"/>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66"/>
          <p:cNvGrpSpPr/>
          <p:nvPr/>
        </p:nvGrpSpPr>
        <p:grpSpPr>
          <a:xfrm>
            <a:off x="4126815" y="2760704"/>
            <a:ext cx="380393" cy="363118"/>
            <a:chOff x="4126815" y="2760704"/>
            <a:chExt cx="380393" cy="363118"/>
          </a:xfrm>
        </p:grpSpPr>
        <p:sp>
          <p:nvSpPr>
            <p:cNvPr id="10458" name="Google Shape;10458;p66"/>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6"/>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6"/>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6"/>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66"/>
          <p:cNvGrpSpPr/>
          <p:nvPr/>
        </p:nvGrpSpPr>
        <p:grpSpPr>
          <a:xfrm>
            <a:off x="4675986" y="2745684"/>
            <a:ext cx="381346" cy="368644"/>
            <a:chOff x="4675986" y="2745684"/>
            <a:chExt cx="381346" cy="368644"/>
          </a:xfrm>
        </p:grpSpPr>
        <p:sp>
          <p:nvSpPr>
            <p:cNvPr id="10463" name="Google Shape;10463;p66"/>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6"/>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66"/>
          <p:cNvGrpSpPr/>
          <p:nvPr/>
        </p:nvGrpSpPr>
        <p:grpSpPr>
          <a:xfrm>
            <a:off x="5220616" y="2791061"/>
            <a:ext cx="373185" cy="302466"/>
            <a:chOff x="5220616" y="2791061"/>
            <a:chExt cx="373185" cy="302466"/>
          </a:xfrm>
        </p:grpSpPr>
        <p:sp>
          <p:nvSpPr>
            <p:cNvPr id="10466" name="Google Shape;10466;p66"/>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6"/>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6"/>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6"/>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6"/>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6"/>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6"/>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6"/>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6"/>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6"/>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6"/>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6"/>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6"/>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6"/>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6"/>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6"/>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6"/>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6"/>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6"/>
          <p:cNvGrpSpPr/>
          <p:nvPr/>
        </p:nvGrpSpPr>
        <p:grpSpPr>
          <a:xfrm>
            <a:off x="5788661" y="2772517"/>
            <a:ext cx="284366" cy="344097"/>
            <a:chOff x="5864861" y="2772517"/>
            <a:chExt cx="284366" cy="344097"/>
          </a:xfrm>
        </p:grpSpPr>
        <p:sp>
          <p:nvSpPr>
            <p:cNvPr id="10485" name="Google Shape;10485;p66"/>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6"/>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6"/>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6"/>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6"/>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6"/>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1" name="Google Shape;10491;p66"/>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2" name="Google Shape;10492;p66"/>
          <p:cNvGrpSpPr/>
          <p:nvPr/>
        </p:nvGrpSpPr>
        <p:grpSpPr>
          <a:xfrm>
            <a:off x="6974158" y="2789537"/>
            <a:ext cx="255247" cy="327458"/>
            <a:chOff x="6974158" y="2789537"/>
            <a:chExt cx="255247" cy="327458"/>
          </a:xfrm>
        </p:grpSpPr>
        <p:sp>
          <p:nvSpPr>
            <p:cNvPr id="10493" name="Google Shape;10493;p66"/>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6"/>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6"/>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6"/>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6"/>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6"/>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66"/>
          <p:cNvGrpSpPr/>
          <p:nvPr/>
        </p:nvGrpSpPr>
        <p:grpSpPr>
          <a:xfrm>
            <a:off x="7530697" y="2790299"/>
            <a:ext cx="244291" cy="326314"/>
            <a:chOff x="7530697" y="2790299"/>
            <a:chExt cx="244291" cy="326314"/>
          </a:xfrm>
        </p:grpSpPr>
        <p:sp>
          <p:nvSpPr>
            <p:cNvPr id="10500" name="Google Shape;10500;p66"/>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6"/>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6"/>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6"/>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6"/>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6"/>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6"/>
          <p:cNvGrpSpPr/>
          <p:nvPr/>
        </p:nvGrpSpPr>
        <p:grpSpPr>
          <a:xfrm>
            <a:off x="7988191" y="2832248"/>
            <a:ext cx="332348" cy="283985"/>
            <a:chOff x="7988191" y="2832248"/>
            <a:chExt cx="332348" cy="283985"/>
          </a:xfrm>
        </p:grpSpPr>
        <p:sp>
          <p:nvSpPr>
            <p:cNvPr id="10507" name="Google Shape;10507;p66"/>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6"/>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6"/>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0" name="Google Shape;10510;p66"/>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1" name="Google Shape;10511;p66"/>
          <p:cNvGrpSpPr/>
          <p:nvPr/>
        </p:nvGrpSpPr>
        <p:grpSpPr>
          <a:xfrm>
            <a:off x="3588440" y="3258368"/>
            <a:ext cx="364484" cy="262423"/>
            <a:chOff x="3588440" y="3258368"/>
            <a:chExt cx="364484" cy="262423"/>
          </a:xfrm>
        </p:grpSpPr>
        <p:sp>
          <p:nvSpPr>
            <p:cNvPr id="10512" name="Google Shape;10512;p66"/>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6"/>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6"/>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6"/>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6"/>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6"/>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8" name="Google Shape;10518;p66"/>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9" name="Google Shape;10519;p66"/>
          <p:cNvGrpSpPr/>
          <p:nvPr/>
        </p:nvGrpSpPr>
        <p:grpSpPr>
          <a:xfrm>
            <a:off x="5765817" y="3227724"/>
            <a:ext cx="364865" cy="324822"/>
            <a:chOff x="5765817" y="3227724"/>
            <a:chExt cx="364865" cy="324822"/>
          </a:xfrm>
        </p:grpSpPr>
        <p:sp>
          <p:nvSpPr>
            <p:cNvPr id="10520" name="Google Shape;10520;p66"/>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6"/>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6"/>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66"/>
          <p:cNvGrpSpPr/>
          <p:nvPr/>
        </p:nvGrpSpPr>
        <p:grpSpPr>
          <a:xfrm>
            <a:off x="6228583" y="3237664"/>
            <a:ext cx="446539" cy="303895"/>
            <a:chOff x="6228583" y="3237664"/>
            <a:chExt cx="446539" cy="303895"/>
          </a:xfrm>
        </p:grpSpPr>
        <p:sp>
          <p:nvSpPr>
            <p:cNvPr id="10524" name="Google Shape;10524;p66"/>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6"/>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6"/>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6"/>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6"/>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6"/>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6"/>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6"/>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6"/>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6"/>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6"/>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6"/>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6"/>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6"/>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6"/>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6"/>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6"/>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6"/>
          <p:cNvGrpSpPr/>
          <p:nvPr/>
        </p:nvGrpSpPr>
        <p:grpSpPr>
          <a:xfrm>
            <a:off x="865862" y="3207306"/>
            <a:ext cx="364484" cy="364897"/>
            <a:chOff x="865862" y="3207306"/>
            <a:chExt cx="364484" cy="364897"/>
          </a:xfrm>
        </p:grpSpPr>
        <p:sp>
          <p:nvSpPr>
            <p:cNvPr id="10542" name="Google Shape;10542;p66"/>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6"/>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6"/>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6"/>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6"/>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6"/>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6"/>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6"/>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6"/>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6"/>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6"/>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6"/>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6"/>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6"/>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66"/>
          <p:cNvGrpSpPr/>
          <p:nvPr/>
        </p:nvGrpSpPr>
        <p:grpSpPr>
          <a:xfrm>
            <a:off x="1404617" y="3226962"/>
            <a:ext cx="370168" cy="325965"/>
            <a:chOff x="1404617" y="3226962"/>
            <a:chExt cx="370168" cy="325965"/>
          </a:xfrm>
        </p:grpSpPr>
        <p:sp>
          <p:nvSpPr>
            <p:cNvPr id="10557" name="Google Shape;10557;p66"/>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6"/>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6"/>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6"/>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6"/>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6"/>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6"/>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6"/>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6"/>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66"/>
          <p:cNvGrpSpPr/>
          <p:nvPr/>
        </p:nvGrpSpPr>
        <p:grpSpPr>
          <a:xfrm>
            <a:off x="1954741" y="3212419"/>
            <a:ext cx="366389" cy="354481"/>
            <a:chOff x="1954741" y="3212419"/>
            <a:chExt cx="366389" cy="354481"/>
          </a:xfrm>
        </p:grpSpPr>
        <p:sp>
          <p:nvSpPr>
            <p:cNvPr id="10567" name="Google Shape;10567;p66"/>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6"/>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6"/>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6"/>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6"/>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6"/>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6"/>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4" name="Google Shape;10574;p66"/>
          <p:cNvGrpSpPr/>
          <p:nvPr/>
        </p:nvGrpSpPr>
        <p:grpSpPr>
          <a:xfrm>
            <a:off x="3043239" y="3215626"/>
            <a:ext cx="366008" cy="348670"/>
            <a:chOff x="3043239" y="3215626"/>
            <a:chExt cx="366008" cy="348670"/>
          </a:xfrm>
        </p:grpSpPr>
        <p:sp>
          <p:nvSpPr>
            <p:cNvPr id="10575" name="Google Shape;10575;p66"/>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6"/>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6"/>
          <p:cNvGrpSpPr/>
          <p:nvPr/>
        </p:nvGrpSpPr>
        <p:grpSpPr>
          <a:xfrm>
            <a:off x="4218333" y="3184982"/>
            <a:ext cx="209107" cy="383442"/>
            <a:chOff x="4218333" y="3184982"/>
            <a:chExt cx="209107" cy="383442"/>
          </a:xfrm>
        </p:grpSpPr>
        <p:sp>
          <p:nvSpPr>
            <p:cNvPr id="10578" name="Google Shape;10578;p66"/>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6"/>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0" name="Google Shape;10580;p66"/>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1" name="Google Shape;10581;p66"/>
          <p:cNvGrpSpPr/>
          <p:nvPr/>
        </p:nvGrpSpPr>
        <p:grpSpPr>
          <a:xfrm>
            <a:off x="6896644" y="3216007"/>
            <a:ext cx="322917" cy="347876"/>
            <a:chOff x="6896644" y="3216007"/>
            <a:chExt cx="322917" cy="347876"/>
          </a:xfrm>
        </p:grpSpPr>
        <p:sp>
          <p:nvSpPr>
            <p:cNvPr id="10582" name="Google Shape;10582;p66"/>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6"/>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6"/>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6"/>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6"/>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6"/>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6"/>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6"/>
          <p:cNvGrpSpPr/>
          <p:nvPr/>
        </p:nvGrpSpPr>
        <p:grpSpPr>
          <a:xfrm>
            <a:off x="7429366" y="3223183"/>
            <a:ext cx="334634" cy="333904"/>
            <a:chOff x="7429366" y="3223183"/>
            <a:chExt cx="334634" cy="333904"/>
          </a:xfrm>
        </p:grpSpPr>
        <p:sp>
          <p:nvSpPr>
            <p:cNvPr id="10590" name="Google Shape;10590;p66"/>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6"/>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2" name="Google Shape;10592;p66"/>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3" name="Google Shape;10593;p66"/>
          <p:cNvGrpSpPr/>
          <p:nvPr/>
        </p:nvGrpSpPr>
        <p:grpSpPr>
          <a:xfrm>
            <a:off x="5216456" y="3725484"/>
            <a:ext cx="356196" cy="265631"/>
            <a:chOff x="5216456" y="3725484"/>
            <a:chExt cx="356196" cy="265631"/>
          </a:xfrm>
        </p:grpSpPr>
        <p:sp>
          <p:nvSpPr>
            <p:cNvPr id="10594" name="Google Shape;10594;p66"/>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6"/>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6" name="Google Shape;10596;p66"/>
          <p:cNvGrpSpPr/>
          <p:nvPr/>
        </p:nvGrpSpPr>
        <p:grpSpPr>
          <a:xfrm>
            <a:off x="6849393" y="3733994"/>
            <a:ext cx="355053" cy="248038"/>
            <a:chOff x="6849393" y="3733994"/>
            <a:chExt cx="355053" cy="248038"/>
          </a:xfrm>
        </p:grpSpPr>
        <p:sp>
          <p:nvSpPr>
            <p:cNvPr id="10597" name="Google Shape;10597;p66"/>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6"/>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6"/>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6"/>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6"/>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66"/>
          <p:cNvGrpSpPr/>
          <p:nvPr/>
        </p:nvGrpSpPr>
        <p:grpSpPr>
          <a:xfrm>
            <a:off x="7918997" y="3714687"/>
            <a:ext cx="392111" cy="280206"/>
            <a:chOff x="7918997" y="3714687"/>
            <a:chExt cx="392111" cy="280206"/>
          </a:xfrm>
        </p:grpSpPr>
        <p:sp>
          <p:nvSpPr>
            <p:cNvPr id="10603" name="Google Shape;10603;p66"/>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6"/>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6"/>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6"/>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6"/>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8" name="Google Shape;10608;p66"/>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9" name="Google Shape;10609;p66"/>
          <p:cNvGrpSpPr/>
          <p:nvPr/>
        </p:nvGrpSpPr>
        <p:grpSpPr>
          <a:xfrm>
            <a:off x="1408777" y="3680964"/>
            <a:ext cx="357720" cy="355148"/>
            <a:chOff x="1408777" y="3680964"/>
            <a:chExt cx="357720" cy="355148"/>
          </a:xfrm>
        </p:grpSpPr>
        <p:sp>
          <p:nvSpPr>
            <p:cNvPr id="10610" name="Google Shape;10610;p66"/>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6"/>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6"/>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6"/>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6"/>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66"/>
          <p:cNvGrpSpPr/>
          <p:nvPr/>
        </p:nvGrpSpPr>
        <p:grpSpPr>
          <a:xfrm>
            <a:off x="1952836" y="3680964"/>
            <a:ext cx="357720" cy="355148"/>
            <a:chOff x="1952836" y="3680964"/>
            <a:chExt cx="357720" cy="355148"/>
          </a:xfrm>
        </p:grpSpPr>
        <p:sp>
          <p:nvSpPr>
            <p:cNvPr id="10616" name="Google Shape;10616;p66"/>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6"/>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6"/>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6"/>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6"/>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66"/>
          <p:cNvGrpSpPr/>
          <p:nvPr/>
        </p:nvGrpSpPr>
        <p:grpSpPr>
          <a:xfrm>
            <a:off x="2496894" y="3680964"/>
            <a:ext cx="357720" cy="355148"/>
            <a:chOff x="2496894" y="3680964"/>
            <a:chExt cx="357720" cy="355148"/>
          </a:xfrm>
        </p:grpSpPr>
        <p:sp>
          <p:nvSpPr>
            <p:cNvPr id="10622" name="Google Shape;10622;p66"/>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6"/>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6"/>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6"/>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6"/>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66"/>
          <p:cNvGrpSpPr/>
          <p:nvPr/>
        </p:nvGrpSpPr>
        <p:grpSpPr>
          <a:xfrm>
            <a:off x="3040984" y="3681059"/>
            <a:ext cx="356164" cy="355815"/>
            <a:chOff x="3040984" y="3681059"/>
            <a:chExt cx="356164" cy="355815"/>
          </a:xfrm>
        </p:grpSpPr>
        <p:sp>
          <p:nvSpPr>
            <p:cNvPr id="10628" name="Google Shape;10628;p66"/>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6"/>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6"/>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66"/>
          <p:cNvGrpSpPr/>
          <p:nvPr/>
        </p:nvGrpSpPr>
        <p:grpSpPr>
          <a:xfrm>
            <a:off x="3584280" y="3699191"/>
            <a:ext cx="358069" cy="317995"/>
            <a:chOff x="3584280" y="3699191"/>
            <a:chExt cx="358069" cy="317995"/>
          </a:xfrm>
        </p:grpSpPr>
        <p:sp>
          <p:nvSpPr>
            <p:cNvPr id="10632" name="Google Shape;10632;p66"/>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6"/>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6"/>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6"/>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6"/>
          <p:cNvGrpSpPr/>
          <p:nvPr/>
        </p:nvGrpSpPr>
        <p:grpSpPr>
          <a:xfrm>
            <a:off x="4129482" y="3681059"/>
            <a:ext cx="355402" cy="354291"/>
            <a:chOff x="4129482" y="3681059"/>
            <a:chExt cx="355402" cy="354291"/>
          </a:xfrm>
        </p:grpSpPr>
        <p:sp>
          <p:nvSpPr>
            <p:cNvPr id="10637" name="Google Shape;10637;p66"/>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6"/>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6"/>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6"/>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66"/>
          <p:cNvGrpSpPr/>
          <p:nvPr/>
        </p:nvGrpSpPr>
        <p:grpSpPr>
          <a:xfrm>
            <a:off x="4673540" y="3680297"/>
            <a:ext cx="355434" cy="355815"/>
            <a:chOff x="4673540" y="3680297"/>
            <a:chExt cx="355434" cy="355815"/>
          </a:xfrm>
        </p:grpSpPr>
        <p:sp>
          <p:nvSpPr>
            <p:cNvPr id="10642" name="Google Shape;10642;p66"/>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6"/>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6"/>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6"/>
          <p:cNvGrpSpPr/>
          <p:nvPr/>
        </p:nvGrpSpPr>
        <p:grpSpPr>
          <a:xfrm>
            <a:off x="5779408" y="3699191"/>
            <a:ext cx="317645" cy="318757"/>
            <a:chOff x="5779408" y="3699191"/>
            <a:chExt cx="317645" cy="318757"/>
          </a:xfrm>
        </p:grpSpPr>
        <p:sp>
          <p:nvSpPr>
            <p:cNvPr id="10646" name="Google Shape;10646;p66"/>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6"/>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8" name="Google Shape;10648;p66"/>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9" name="Google Shape;10649;p66"/>
          <p:cNvGrpSpPr/>
          <p:nvPr/>
        </p:nvGrpSpPr>
        <p:grpSpPr>
          <a:xfrm>
            <a:off x="7390435" y="3680868"/>
            <a:ext cx="372073" cy="355243"/>
            <a:chOff x="7390435" y="3680868"/>
            <a:chExt cx="372073" cy="355243"/>
          </a:xfrm>
        </p:grpSpPr>
        <p:sp>
          <p:nvSpPr>
            <p:cNvPr id="10650" name="Google Shape;10650;p66"/>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6"/>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6"/>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6"/>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6"/>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6"/>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66"/>
          <p:cNvGrpSpPr/>
          <p:nvPr/>
        </p:nvGrpSpPr>
        <p:grpSpPr>
          <a:xfrm>
            <a:off x="1421638" y="4125629"/>
            <a:ext cx="374709" cy="374010"/>
            <a:chOff x="1421638" y="4125629"/>
            <a:chExt cx="374709" cy="374010"/>
          </a:xfrm>
        </p:grpSpPr>
        <p:sp>
          <p:nvSpPr>
            <p:cNvPr id="10657" name="Google Shape;10657;p66"/>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6"/>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6"/>
          <p:cNvGrpSpPr/>
          <p:nvPr/>
        </p:nvGrpSpPr>
        <p:grpSpPr>
          <a:xfrm>
            <a:off x="1973254" y="4156304"/>
            <a:ext cx="357720" cy="342192"/>
            <a:chOff x="1973254" y="4156304"/>
            <a:chExt cx="357720" cy="342192"/>
          </a:xfrm>
        </p:grpSpPr>
        <p:sp>
          <p:nvSpPr>
            <p:cNvPr id="10660" name="Google Shape;10660;p66"/>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6"/>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6"/>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6"/>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6"/>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6"/>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6"/>
          <p:cNvGrpSpPr/>
          <p:nvPr/>
        </p:nvGrpSpPr>
        <p:grpSpPr>
          <a:xfrm>
            <a:off x="2523759" y="4135505"/>
            <a:ext cx="341049" cy="340318"/>
            <a:chOff x="2523759" y="4135505"/>
            <a:chExt cx="341049" cy="340318"/>
          </a:xfrm>
        </p:grpSpPr>
        <p:sp>
          <p:nvSpPr>
            <p:cNvPr id="10667" name="Google Shape;10667;p66"/>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6"/>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6"/>
          <p:cNvGrpSpPr/>
          <p:nvPr/>
        </p:nvGrpSpPr>
        <p:grpSpPr>
          <a:xfrm>
            <a:off x="3040603" y="4130360"/>
            <a:ext cx="392079" cy="350353"/>
            <a:chOff x="3040603" y="4130360"/>
            <a:chExt cx="392079" cy="350353"/>
          </a:xfrm>
        </p:grpSpPr>
        <p:sp>
          <p:nvSpPr>
            <p:cNvPr id="10670" name="Google Shape;10670;p66"/>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6"/>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6"/>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6"/>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6"/>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6"/>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6"/>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6"/>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6"/>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6"/>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66"/>
          <p:cNvGrpSpPr/>
          <p:nvPr/>
        </p:nvGrpSpPr>
        <p:grpSpPr>
          <a:xfrm>
            <a:off x="3662144" y="4135505"/>
            <a:ext cx="232955" cy="340318"/>
            <a:chOff x="3662144" y="4135505"/>
            <a:chExt cx="232955" cy="340318"/>
          </a:xfrm>
        </p:grpSpPr>
        <p:sp>
          <p:nvSpPr>
            <p:cNvPr id="10681" name="Google Shape;10681;p66"/>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6"/>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6"/>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6"/>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66"/>
          <p:cNvGrpSpPr/>
          <p:nvPr/>
        </p:nvGrpSpPr>
        <p:grpSpPr>
          <a:xfrm>
            <a:off x="4149138" y="4121151"/>
            <a:ext cx="344065" cy="368644"/>
            <a:chOff x="4149138" y="4121151"/>
            <a:chExt cx="344065" cy="368644"/>
          </a:xfrm>
        </p:grpSpPr>
        <p:sp>
          <p:nvSpPr>
            <p:cNvPr id="10686" name="Google Shape;10686;p66"/>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6"/>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6"/>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6"/>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6"/>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6"/>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6"/>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6"/>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6"/>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6"/>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6"/>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6"/>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8" name="Google Shape;10698;p66"/>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9" name="Google Shape;10699;p66"/>
          <p:cNvGrpSpPr/>
          <p:nvPr/>
        </p:nvGrpSpPr>
        <p:grpSpPr>
          <a:xfrm>
            <a:off x="5206262" y="4174817"/>
            <a:ext cx="397763" cy="262804"/>
            <a:chOff x="5206262" y="4174817"/>
            <a:chExt cx="397763" cy="262804"/>
          </a:xfrm>
        </p:grpSpPr>
        <p:sp>
          <p:nvSpPr>
            <p:cNvPr id="10700" name="Google Shape;10700;p66"/>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6"/>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6"/>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6"/>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6"/>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6"/>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6"/>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66"/>
          <p:cNvGrpSpPr/>
          <p:nvPr/>
        </p:nvGrpSpPr>
        <p:grpSpPr>
          <a:xfrm>
            <a:off x="5727616" y="4204699"/>
            <a:ext cx="440505" cy="290018"/>
            <a:chOff x="5727616" y="4204699"/>
            <a:chExt cx="440505" cy="290018"/>
          </a:xfrm>
        </p:grpSpPr>
        <p:sp>
          <p:nvSpPr>
            <p:cNvPr id="10708" name="Google Shape;10708;p66"/>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6"/>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6"/>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6"/>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6"/>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6"/>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6"/>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6"/>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66"/>
          <p:cNvGrpSpPr/>
          <p:nvPr/>
        </p:nvGrpSpPr>
        <p:grpSpPr>
          <a:xfrm>
            <a:off x="6410063" y="4135124"/>
            <a:ext cx="159950" cy="364516"/>
            <a:chOff x="6410063" y="4135124"/>
            <a:chExt cx="159950" cy="364516"/>
          </a:xfrm>
        </p:grpSpPr>
        <p:sp>
          <p:nvSpPr>
            <p:cNvPr id="10717" name="Google Shape;10717;p66"/>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6"/>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6"/>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6"/>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1" name="Google Shape;10721;p66"/>
          <p:cNvGrpSpPr/>
          <p:nvPr/>
        </p:nvGrpSpPr>
        <p:grpSpPr>
          <a:xfrm>
            <a:off x="6924652" y="4135505"/>
            <a:ext cx="214378" cy="364135"/>
            <a:chOff x="6924652" y="4135505"/>
            <a:chExt cx="214378" cy="364135"/>
          </a:xfrm>
        </p:grpSpPr>
        <p:sp>
          <p:nvSpPr>
            <p:cNvPr id="10722" name="Google Shape;10722;p66"/>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6"/>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6"/>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6"/>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66"/>
          <p:cNvGrpSpPr/>
          <p:nvPr/>
        </p:nvGrpSpPr>
        <p:grpSpPr>
          <a:xfrm>
            <a:off x="7384751" y="4147984"/>
            <a:ext cx="380012" cy="351274"/>
            <a:chOff x="7384751" y="4147984"/>
            <a:chExt cx="380012" cy="351274"/>
          </a:xfrm>
        </p:grpSpPr>
        <p:sp>
          <p:nvSpPr>
            <p:cNvPr id="10727" name="Google Shape;10727;p66"/>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6"/>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6"/>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6"/>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6"/>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771" name="Shape 771"/>
        <p:cNvGrpSpPr/>
        <p:nvPr/>
      </p:nvGrpSpPr>
      <p:grpSpPr>
        <a:xfrm>
          <a:off x="0" y="0"/>
          <a:ext cx="0" cy="0"/>
          <a:chOff x="0" y="0"/>
          <a:chExt cx="0" cy="0"/>
        </a:xfrm>
      </p:grpSpPr>
      <p:sp>
        <p:nvSpPr>
          <p:cNvPr id="772" name="Google Shape;772;p31"/>
          <p:cNvSpPr txBox="1"/>
          <p:nvPr>
            <p:ph type="title"/>
          </p:nvPr>
        </p:nvSpPr>
        <p:spPr>
          <a:xfrm>
            <a:off x="2629800" y="2984400"/>
            <a:ext cx="3884400" cy="365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b="0" lang="en"/>
              <a:t>—SOMEONE FAMOUS</a:t>
            </a:r>
            <a:endParaRPr b="0">
              <a:solidFill>
                <a:srgbClr val="F3F3F3"/>
              </a:solidFill>
            </a:endParaRPr>
          </a:p>
        </p:txBody>
      </p:sp>
      <p:sp>
        <p:nvSpPr>
          <p:cNvPr id="773" name="Google Shape;773;p31"/>
          <p:cNvSpPr txBox="1"/>
          <p:nvPr>
            <p:ph idx="1" type="subTitle"/>
          </p:nvPr>
        </p:nvSpPr>
        <p:spPr>
          <a:xfrm>
            <a:off x="1933225" y="2131725"/>
            <a:ext cx="5277600" cy="6990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a:t>
            </a:r>
            <a:r>
              <a:rPr lang="en"/>
              <a:t>This is a quote</a:t>
            </a:r>
            <a:r>
              <a:rPr lang="en"/>
              <a:t>. Words full of wisdom that someone important said and can make the reader get inspired.”</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35" name="Shape 10735"/>
        <p:cNvGrpSpPr/>
        <p:nvPr/>
      </p:nvGrpSpPr>
      <p:grpSpPr>
        <a:xfrm>
          <a:off x="0" y="0"/>
          <a:ext cx="0" cy="0"/>
          <a:chOff x="0" y="0"/>
          <a:chExt cx="0" cy="0"/>
        </a:xfrm>
      </p:grpSpPr>
      <p:sp>
        <p:nvSpPr>
          <p:cNvPr id="10736" name="Google Shape;10736;p6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37" name="Google Shape;10737;p6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738" name="Google Shape;10738;p67"/>
          <p:cNvGrpSpPr/>
          <p:nvPr/>
        </p:nvGrpSpPr>
        <p:grpSpPr>
          <a:xfrm>
            <a:off x="1989449" y="4282269"/>
            <a:ext cx="374774" cy="346073"/>
            <a:chOff x="1989449" y="4282269"/>
            <a:chExt cx="374774" cy="346073"/>
          </a:xfrm>
        </p:grpSpPr>
        <p:sp>
          <p:nvSpPr>
            <p:cNvPr id="10739" name="Google Shape;10739;p67"/>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7"/>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7"/>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7"/>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7"/>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7"/>
          <p:cNvGrpSpPr/>
          <p:nvPr/>
        </p:nvGrpSpPr>
        <p:grpSpPr>
          <a:xfrm>
            <a:off x="2487439" y="4280740"/>
            <a:ext cx="198775" cy="348972"/>
            <a:chOff x="2487439" y="4280740"/>
            <a:chExt cx="198775" cy="348972"/>
          </a:xfrm>
        </p:grpSpPr>
        <p:sp>
          <p:nvSpPr>
            <p:cNvPr id="10745" name="Google Shape;10745;p67"/>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7"/>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7"/>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7"/>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7"/>
          <p:cNvGrpSpPr/>
          <p:nvPr/>
        </p:nvGrpSpPr>
        <p:grpSpPr>
          <a:xfrm>
            <a:off x="2810958" y="4273923"/>
            <a:ext cx="353145" cy="361873"/>
            <a:chOff x="2810958" y="4273923"/>
            <a:chExt cx="353145" cy="361873"/>
          </a:xfrm>
        </p:grpSpPr>
        <p:sp>
          <p:nvSpPr>
            <p:cNvPr id="10750" name="Google Shape;10750;p67"/>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7"/>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7"/>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7"/>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7"/>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7"/>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7"/>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67"/>
          <p:cNvGrpSpPr/>
          <p:nvPr/>
        </p:nvGrpSpPr>
        <p:grpSpPr>
          <a:xfrm>
            <a:off x="6275635" y="4282651"/>
            <a:ext cx="209383" cy="366778"/>
            <a:chOff x="6275635" y="4282651"/>
            <a:chExt cx="209383" cy="366778"/>
          </a:xfrm>
        </p:grpSpPr>
        <p:sp>
          <p:nvSpPr>
            <p:cNvPr id="10758" name="Google Shape;10758;p67"/>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7"/>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67"/>
          <p:cNvGrpSpPr/>
          <p:nvPr/>
        </p:nvGrpSpPr>
        <p:grpSpPr>
          <a:xfrm>
            <a:off x="6701186" y="4283033"/>
            <a:ext cx="280292" cy="366396"/>
            <a:chOff x="6701186" y="4283033"/>
            <a:chExt cx="280292" cy="366396"/>
          </a:xfrm>
        </p:grpSpPr>
        <p:sp>
          <p:nvSpPr>
            <p:cNvPr id="10761" name="Google Shape;10761;p67"/>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7"/>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7"/>
          <p:cNvGrpSpPr/>
          <p:nvPr/>
        </p:nvGrpSpPr>
        <p:grpSpPr>
          <a:xfrm>
            <a:off x="2609571" y="3824958"/>
            <a:ext cx="373627" cy="347347"/>
            <a:chOff x="2609571" y="3824958"/>
            <a:chExt cx="373627" cy="347347"/>
          </a:xfrm>
        </p:grpSpPr>
        <p:sp>
          <p:nvSpPr>
            <p:cNvPr id="10764" name="Google Shape;10764;p67"/>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7"/>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6" name="Google Shape;10766;p67"/>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7" name="Google Shape;10767;p67"/>
          <p:cNvGrpSpPr/>
          <p:nvPr/>
        </p:nvGrpSpPr>
        <p:grpSpPr>
          <a:xfrm>
            <a:off x="916127" y="3807056"/>
            <a:ext cx="221902" cy="380795"/>
            <a:chOff x="916127" y="3807056"/>
            <a:chExt cx="221902" cy="380795"/>
          </a:xfrm>
        </p:grpSpPr>
        <p:sp>
          <p:nvSpPr>
            <p:cNvPr id="10768" name="Google Shape;10768;p67"/>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7"/>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7"/>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7"/>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2" name="Google Shape;10772;p67"/>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7"/>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4" name="Google Shape;10774;p67"/>
          <p:cNvGrpSpPr/>
          <p:nvPr/>
        </p:nvGrpSpPr>
        <p:grpSpPr>
          <a:xfrm>
            <a:off x="3513010" y="3816134"/>
            <a:ext cx="362223" cy="361108"/>
            <a:chOff x="3513010" y="3816134"/>
            <a:chExt cx="362223" cy="361108"/>
          </a:xfrm>
        </p:grpSpPr>
        <p:sp>
          <p:nvSpPr>
            <p:cNvPr id="10775" name="Google Shape;10775;p67"/>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7"/>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7"/>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7"/>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67"/>
          <p:cNvGrpSpPr/>
          <p:nvPr/>
        </p:nvGrpSpPr>
        <p:grpSpPr>
          <a:xfrm>
            <a:off x="3950316" y="3820307"/>
            <a:ext cx="369805" cy="353782"/>
            <a:chOff x="3950316" y="3820307"/>
            <a:chExt cx="369805" cy="353782"/>
          </a:xfrm>
        </p:grpSpPr>
        <p:sp>
          <p:nvSpPr>
            <p:cNvPr id="10780" name="Google Shape;10780;p67"/>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7"/>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7"/>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7"/>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67"/>
          <p:cNvGrpSpPr/>
          <p:nvPr/>
        </p:nvGrpSpPr>
        <p:grpSpPr>
          <a:xfrm>
            <a:off x="1761909" y="3811961"/>
            <a:ext cx="307974" cy="371716"/>
            <a:chOff x="1761909" y="3811961"/>
            <a:chExt cx="307974" cy="371716"/>
          </a:xfrm>
        </p:grpSpPr>
        <p:sp>
          <p:nvSpPr>
            <p:cNvPr id="10785" name="Google Shape;10785;p67"/>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7"/>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7"/>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7"/>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7"/>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7"/>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7"/>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7"/>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7"/>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7"/>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7"/>
          <p:cNvGrpSpPr/>
          <p:nvPr/>
        </p:nvGrpSpPr>
        <p:grpSpPr>
          <a:xfrm>
            <a:off x="5373342" y="3808935"/>
            <a:ext cx="231395" cy="353145"/>
            <a:chOff x="5373342" y="3808935"/>
            <a:chExt cx="231395" cy="353145"/>
          </a:xfrm>
        </p:grpSpPr>
        <p:sp>
          <p:nvSpPr>
            <p:cNvPr id="10796" name="Google Shape;10796;p67"/>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7"/>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7"/>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7"/>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7"/>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7"/>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7"/>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7"/>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7"/>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5" name="Google Shape;10805;p67"/>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6" name="Google Shape;10806;p67"/>
          <p:cNvGrpSpPr/>
          <p:nvPr/>
        </p:nvGrpSpPr>
        <p:grpSpPr>
          <a:xfrm>
            <a:off x="5833775" y="3809445"/>
            <a:ext cx="235185" cy="352253"/>
            <a:chOff x="5833775" y="3809445"/>
            <a:chExt cx="235185" cy="352253"/>
          </a:xfrm>
        </p:grpSpPr>
        <p:sp>
          <p:nvSpPr>
            <p:cNvPr id="10807" name="Google Shape;10807;p67"/>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7"/>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7"/>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67"/>
          <p:cNvGrpSpPr/>
          <p:nvPr/>
        </p:nvGrpSpPr>
        <p:grpSpPr>
          <a:xfrm>
            <a:off x="4942472" y="3809318"/>
            <a:ext cx="238976" cy="352762"/>
            <a:chOff x="4942472" y="3809318"/>
            <a:chExt cx="238976" cy="352762"/>
          </a:xfrm>
        </p:grpSpPr>
        <p:sp>
          <p:nvSpPr>
            <p:cNvPr id="10811" name="Google Shape;10811;p67"/>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7"/>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7"/>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7"/>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7"/>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7"/>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7"/>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67"/>
          <p:cNvGrpSpPr/>
          <p:nvPr/>
        </p:nvGrpSpPr>
        <p:grpSpPr>
          <a:xfrm>
            <a:off x="6266525" y="3807788"/>
            <a:ext cx="260223" cy="353527"/>
            <a:chOff x="6266525" y="3807788"/>
            <a:chExt cx="260223" cy="353527"/>
          </a:xfrm>
        </p:grpSpPr>
        <p:sp>
          <p:nvSpPr>
            <p:cNvPr id="10819" name="Google Shape;10819;p67"/>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7"/>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7"/>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7"/>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3" name="Google Shape;10823;p67"/>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4" name="Google Shape;10824;p67"/>
          <p:cNvGrpSpPr/>
          <p:nvPr/>
        </p:nvGrpSpPr>
        <p:grpSpPr>
          <a:xfrm>
            <a:off x="7184363" y="3809604"/>
            <a:ext cx="202184" cy="352762"/>
            <a:chOff x="7184363" y="3809604"/>
            <a:chExt cx="202184" cy="352762"/>
          </a:xfrm>
        </p:grpSpPr>
        <p:sp>
          <p:nvSpPr>
            <p:cNvPr id="10825" name="Google Shape;10825;p67"/>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7"/>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67"/>
          <p:cNvGrpSpPr/>
          <p:nvPr/>
        </p:nvGrpSpPr>
        <p:grpSpPr>
          <a:xfrm>
            <a:off x="7571624" y="3808935"/>
            <a:ext cx="292047" cy="352762"/>
            <a:chOff x="7571624" y="3808935"/>
            <a:chExt cx="292047" cy="352762"/>
          </a:xfrm>
        </p:grpSpPr>
        <p:sp>
          <p:nvSpPr>
            <p:cNvPr id="10828" name="Google Shape;10828;p67"/>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7"/>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7"/>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7"/>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7"/>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7"/>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67"/>
          <p:cNvGrpSpPr/>
          <p:nvPr/>
        </p:nvGrpSpPr>
        <p:grpSpPr>
          <a:xfrm>
            <a:off x="2174559" y="3356116"/>
            <a:ext cx="364135" cy="359930"/>
            <a:chOff x="2174559" y="3356116"/>
            <a:chExt cx="364135" cy="359930"/>
          </a:xfrm>
        </p:grpSpPr>
        <p:sp>
          <p:nvSpPr>
            <p:cNvPr id="10835" name="Google Shape;10835;p67"/>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7"/>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67"/>
          <p:cNvGrpSpPr/>
          <p:nvPr/>
        </p:nvGrpSpPr>
        <p:grpSpPr>
          <a:xfrm>
            <a:off x="1731934" y="3355639"/>
            <a:ext cx="368371" cy="361554"/>
            <a:chOff x="1731934" y="3355639"/>
            <a:chExt cx="368371" cy="361554"/>
          </a:xfrm>
        </p:grpSpPr>
        <p:sp>
          <p:nvSpPr>
            <p:cNvPr id="10838" name="Google Shape;10838;p67"/>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7"/>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67"/>
          <p:cNvGrpSpPr/>
          <p:nvPr/>
        </p:nvGrpSpPr>
        <p:grpSpPr>
          <a:xfrm>
            <a:off x="3990517" y="3354173"/>
            <a:ext cx="279559" cy="363402"/>
            <a:chOff x="3990517" y="3354173"/>
            <a:chExt cx="279559" cy="363402"/>
          </a:xfrm>
        </p:grpSpPr>
        <p:sp>
          <p:nvSpPr>
            <p:cNvPr id="10841" name="Google Shape;10841;p67"/>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7"/>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7"/>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67"/>
          <p:cNvGrpSpPr/>
          <p:nvPr/>
        </p:nvGrpSpPr>
        <p:grpSpPr>
          <a:xfrm>
            <a:off x="3497847" y="3417374"/>
            <a:ext cx="379680" cy="237606"/>
            <a:chOff x="3497847" y="3417374"/>
            <a:chExt cx="379680" cy="237606"/>
          </a:xfrm>
        </p:grpSpPr>
        <p:sp>
          <p:nvSpPr>
            <p:cNvPr id="10845" name="Google Shape;10845;p67"/>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7"/>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7"/>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7"/>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67"/>
          <p:cNvGrpSpPr/>
          <p:nvPr/>
        </p:nvGrpSpPr>
        <p:grpSpPr>
          <a:xfrm>
            <a:off x="2612597" y="3367075"/>
            <a:ext cx="376271" cy="337982"/>
            <a:chOff x="2612597" y="3367075"/>
            <a:chExt cx="376271" cy="337982"/>
          </a:xfrm>
        </p:grpSpPr>
        <p:sp>
          <p:nvSpPr>
            <p:cNvPr id="10850" name="Google Shape;10850;p67"/>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7"/>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7"/>
          <p:cNvGrpSpPr/>
          <p:nvPr/>
        </p:nvGrpSpPr>
        <p:grpSpPr>
          <a:xfrm>
            <a:off x="3071914" y="3364431"/>
            <a:ext cx="343652" cy="342505"/>
            <a:chOff x="3071914" y="3364431"/>
            <a:chExt cx="343652" cy="342505"/>
          </a:xfrm>
        </p:grpSpPr>
        <p:sp>
          <p:nvSpPr>
            <p:cNvPr id="10853" name="Google Shape;10853;p67"/>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7"/>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7"/>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7"/>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7"/>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7"/>
          <p:cNvGrpSpPr/>
          <p:nvPr/>
        </p:nvGrpSpPr>
        <p:grpSpPr>
          <a:xfrm>
            <a:off x="897141" y="3359875"/>
            <a:ext cx="257962" cy="352762"/>
            <a:chOff x="897141" y="3359875"/>
            <a:chExt cx="257962" cy="352762"/>
          </a:xfrm>
        </p:grpSpPr>
        <p:sp>
          <p:nvSpPr>
            <p:cNvPr id="10859" name="Google Shape;10859;p67"/>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7"/>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7"/>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7"/>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7"/>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7"/>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7"/>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7"/>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7"/>
          <p:cNvGrpSpPr/>
          <p:nvPr/>
        </p:nvGrpSpPr>
        <p:grpSpPr>
          <a:xfrm>
            <a:off x="1333682" y="3344330"/>
            <a:ext cx="271213" cy="383088"/>
            <a:chOff x="1333682" y="3344330"/>
            <a:chExt cx="271213" cy="383088"/>
          </a:xfrm>
        </p:grpSpPr>
        <p:sp>
          <p:nvSpPr>
            <p:cNvPr id="10868" name="Google Shape;10868;p67"/>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7"/>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7"/>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7"/>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7"/>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7"/>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7"/>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7"/>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7"/>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7"/>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7"/>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67"/>
          <p:cNvGrpSpPr/>
          <p:nvPr/>
        </p:nvGrpSpPr>
        <p:grpSpPr>
          <a:xfrm>
            <a:off x="6664394" y="3346974"/>
            <a:ext cx="353113" cy="351998"/>
            <a:chOff x="6664394" y="3346974"/>
            <a:chExt cx="353113" cy="351998"/>
          </a:xfrm>
        </p:grpSpPr>
        <p:sp>
          <p:nvSpPr>
            <p:cNvPr id="10880" name="Google Shape;10880;p67"/>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7"/>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7"/>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7"/>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7"/>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67"/>
          <p:cNvGrpSpPr/>
          <p:nvPr/>
        </p:nvGrpSpPr>
        <p:grpSpPr>
          <a:xfrm>
            <a:off x="849741" y="1959307"/>
            <a:ext cx="399398" cy="375443"/>
            <a:chOff x="849741" y="1959307"/>
            <a:chExt cx="399398" cy="375443"/>
          </a:xfrm>
        </p:grpSpPr>
        <p:sp>
          <p:nvSpPr>
            <p:cNvPr id="10886" name="Google Shape;10886;p67"/>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7"/>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7"/>
          <p:cNvGrpSpPr/>
          <p:nvPr/>
        </p:nvGrpSpPr>
        <p:grpSpPr>
          <a:xfrm>
            <a:off x="1284212" y="1963766"/>
            <a:ext cx="379489" cy="366046"/>
            <a:chOff x="1284212" y="1963766"/>
            <a:chExt cx="379489" cy="366046"/>
          </a:xfrm>
        </p:grpSpPr>
        <p:sp>
          <p:nvSpPr>
            <p:cNvPr id="10889" name="Google Shape;10889;p67"/>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7"/>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7"/>
          <p:cNvGrpSpPr/>
          <p:nvPr/>
        </p:nvGrpSpPr>
        <p:grpSpPr>
          <a:xfrm>
            <a:off x="3037766" y="1969564"/>
            <a:ext cx="370219" cy="354928"/>
            <a:chOff x="3037766" y="1969564"/>
            <a:chExt cx="370219" cy="354928"/>
          </a:xfrm>
        </p:grpSpPr>
        <p:sp>
          <p:nvSpPr>
            <p:cNvPr id="10892" name="Google Shape;10892;p67"/>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7"/>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7"/>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7"/>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67"/>
          <p:cNvGrpSpPr/>
          <p:nvPr/>
        </p:nvGrpSpPr>
        <p:grpSpPr>
          <a:xfrm>
            <a:off x="3982553" y="1971730"/>
            <a:ext cx="304566" cy="350501"/>
            <a:chOff x="3982553" y="1971730"/>
            <a:chExt cx="304566" cy="350501"/>
          </a:xfrm>
        </p:grpSpPr>
        <p:sp>
          <p:nvSpPr>
            <p:cNvPr id="10897" name="Google Shape;10897;p67"/>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7"/>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67"/>
          <p:cNvGrpSpPr/>
          <p:nvPr/>
        </p:nvGrpSpPr>
        <p:grpSpPr>
          <a:xfrm>
            <a:off x="2567841" y="1994124"/>
            <a:ext cx="399812" cy="306477"/>
            <a:chOff x="2567841" y="1994124"/>
            <a:chExt cx="399812" cy="306477"/>
          </a:xfrm>
        </p:grpSpPr>
        <p:sp>
          <p:nvSpPr>
            <p:cNvPr id="10900" name="Google Shape;10900;p67"/>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7"/>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7"/>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67"/>
          <p:cNvGrpSpPr/>
          <p:nvPr/>
        </p:nvGrpSpPr>
        <p:grpSpPr>
          <a:xfrm>
            <a:off x="2212084" y="1960358"/>
            <a:ext cx="324698" cy="372863"/>
            <a:chOff x="2212084" y="1960358"/>
            <a:chExt cx="324698" cy="372863"/>
          </a:xfrm>
        </p:grpSpPr>
        <p:sp>
          <p:nvSpPr>
            <p:cNvPr id="10904" name="Google Shape;10904;p67"/>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7"/>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7"/>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67"/>
          <p:cNvGrpSpPr/>
          <p:nvPr/>
        </p:nvGrpSpPr>
        <p:grpSpPr>
          <a:xfrm>
            <a:off x="1805901" y="1960358"/>
            <a:ext cx="284847" cy="373627"/>
            <a:chOff x="1805901" y="1960358"/>
            <a:chExt cx="284847" cy="373627"/>
          </a:xfrm>
        </p:grpSpPr>
        <p:sp>
          <p:nvSpPr>
            <p:cNvPr id="10908" name="Google Shape;10908;p67"/>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7"/>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0" name="Google Shape;10910;p67"/>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7"/>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7"/>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3" name="Google Shape;10913;p67"/>
          <p:cNvGrpSpPr/>
          <p:nvPr/>
        </p:nvGrpSpPr>
        <p:grpSpPr>
          <a:xfrm>
            <a:off x="6656812" y="2029388"/>
            <a:ext cx="368690" cy="245793"/>
            <a:chOff x="6656812" y="2029388"/>
            <a:chExt cx="368690" cy="245793"/>
          </a:xfrm>
        </p:grpSpPr>
        <p:sp>
          <p:nvSpPr>
            <p:cNvPr id="10914" name="Google Shape;10914;p67"/>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7"/>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7"/>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7"/>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7"/>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7"/>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7"/>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7"/>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7"/>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7"/>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67"/>
          <p:cNvGrpSpPr/>
          <p:nvPr/>
        </p:nvGrpSpPr>
        <p:grpSpPr>
          <a:xfrm>
            <a:off x="4869651" y="2012218"/>
            <a:ext cx="376654" cy="281566"/>
            <a:chOff x="4869651" y="2012218"/>
            <a:chExt cx="376654" cy="281566"/>
          </a:xfrm>
        </p:grpSpPr>
        <p:sp>
          <p:nvSpPr>
            <p:cNvPr id="10925" name="Google Shape;10925;p67"/>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7"/>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7"/>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7"/>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67"/>
          <p:cNvGrpSpPr/>
          <p:nvPr/>
        </p:nvGrpSpPr>
        <p:grpSpPr>
          <a:xfrm>
            <a:off x="5306224" y="2012313"/>
            <a:ext cx="367925" cy="281694"/>
            <a:chOff x="5306224" y="2012313"/>
            <a:chExt cx="367925" cy="281694"/>
          </a:xfrm>
        </p:grpSpPr>
        <p:sp>
          <p:nvSpPr>
            <p:cNvPr id="10930" name="Google Shape;10930;p67"/>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7"/>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2" name="Google Shape;10932;p67"/>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3" name="Google Shape;10933;p67"/>
          <p:cNvGrpSpPr/>
          <p:nvPr/>
        </p:nvGrpSpPr>
        <p:grpSpPr>
          <a:xfrm>
            <a:off x="6195998" y="1983102"/>
            <a:ext cx="368308" cy="338746"/>
            <a:chOff x="6195998" y="1983102"/>
            <a:chExt cx="368308" cy="338746"/>
          </a:xfrm>
        </p:grpSpPr>
        <p:sp>
          <p:nvSpPr>
            <p:cNvPr id="10934" name="Google Shape;10934;p67"/>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7"/>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7"/>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67"/>
          <p:cNvGrpSpPr/>
          <p:nvPr/>
        </p:nvGrpSpPr>
        <p:grpSpPr>
          <a:xfrm>
            <a:off x="7542031" y="2011835"/>
            <a:ext cx="369072" cy="280037"/>
            <a:chOff x="7542031" y="2011835"/>
            <a:chExt cx="369072" cy="280037"/>
          </a:xfrm>
        </p:grpSpPr>
        <p:sp>
          <p:nvSpPr>
            <p:cNvPr id="10938" name="Google Shape;10938;p67"/>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7"/>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7"/>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7"/>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7"/>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7"/>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7"/>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7"/>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7"/>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67"/>
          <p:cNvGrpSpPr/>
          <p:nvPr/>
        </p:nvGrpSpPr>
        <p:grpSpPr>
          <a:xfrm>
            <a:off x="8010427" y="3348503"/>
            <a:ext cx="278795" cy="351615"/>
            <a:chOff x="8010427" y="3348503"/>
            <a:chExt cx="278795" cy="351615"/>
          </a:xfrm>
        </p:grpSpPr>
        <p:sp>
          <p:nvSpPr>
            <p:cNvPr id="10948" name="Google Shape;10948;p67"/>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7"/>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7"/>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7"/>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2" name="Google Shape;10952;p67"/>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67"/>
          <p:cNvGrpSpPr/>
          <p:nvPr/>
        </p:nvGrpSpPr>
        <p:grpSpPr>
          <a:xfrm>
            <a:off x="7141900" y="3349204"/>
            <a:ext cx="281057" cy="351010"/>
            <a:chOff x="7141900" y="3349204"/>
            <a:chExt cx="281057" cy="351010"/>
          </a:xfrm>
        </p:grpSpPr>
        <p:sp>
          <p:nvSpPr>
            <p:cNvPr id="10954" name="Google Shape;10954;p67"/>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7"/>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7"/>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7" name="Google Shape;10957;p67"/>
          <p:cNvGrpSpPr/>
          <p:nvPr/>
        </p:nvGrpSpPr>
        <p:grpSpPr>
          <a:xfrm>
            <a:off x="5314188" y="3350032"/>
            <a:ext cx="363752" cy="353113"/>
            <a:chOff x="5314188" y="3350032"/>
            <a:chExt cx="363752" cy="353113"/>
          </a:xfrm>
        </p:grpSpPr>
        <p:sp>
          <p:nvSpPr>
            <p:cNvPr id="10958" name="Google Shape;10958;p67"/>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7"/>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67"/>
          <p:cNvGrpSpPr/>
          <p:nvPr/>
        </p:nvGrpSpPr>
        <p:grpSpPr>
          <a:xfrm>
            <a:off x="6203579" y="3348981"/>
            <a:ext cx="351615" cy="350373"/>
            <a:chOff x="6203579" y="3348981"/>
            <a:chExt cx="351615" cy="350373"/>
          </a:xfrm>
        </p:grpSpPr>
        <p:sp>
          <p:nvSpPr>
            <p:cNvPr id="10961" name="Google Shape;10961;p67"/>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7"/>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7"/>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7"/>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7"/>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67"/>
          <p:cNvGrpSpPr/>
          <p:nvPr/>
        </p:nvGrpSpPr>
        <p:grpSpPr>
          <a:xfrm>
            <a:off x="5829984" y="3350032"/>
            <a:ext cx="220755" cy="352348"/>
            <a:chOff x="5829984" y="3350032"/>
            <a:chExt cx="220755" cy="352348"/>
          </a:xfrm>
        </p:grpSpPr>
        <p:sp>
          <p:nvSpPr>
            <p:cNvPr id="10967" name="Google Shape;10967;p67"/>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7"/>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7"/>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7"/>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67"/>
          <p:cNvGrpSpPr/>
          <p:nvPr/>
        </p:nvGrpSpPr>
        <p:grpSpPr>
          <a:xfrm>
            <a:off x="4882170" y="3349841"/>
            <a:ext cx="358464" cy="352316"/>
            <a:chOff x="4882170" y="3349841"/>
            <a:chExt cx="358464" cy="352316"/>
          </a:xfrm>
        </p:grpSpPr>
        <p:sp>
          <p:nvSpPr>
            <p:cNvPr id="10972" name="Google Shape;10972;p67"/>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7"/>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4" name="Google Shape;10974;p67"/>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7"/>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6" name="Google Shape;10976;p67"/>
          <p:cNvGrpSpPr/>
          <p:nvPr/>
        </p:nvGrpSpPr>
        <p:grpSpPr>
          <a:xfrm>
            <a:off x="3044965" y="2435220"/>
            <a:ext cx="400194" cy="324316"/>
            <a:chOff x="3044965" y="2435220"/>
            <a:chExt cx="400194" cy="324316"/>
          </a:xfrm>
        </p:grpSpPr>
        <p:sp>
          <p:nvSpPr>
            <p:cNvPr id="10977" name="Google Shape;10977;p67"/>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7"/>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7"/>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67"/>
          <p:cNvGrpSpPr/>
          <p:nvPr/>
        </p:nvGrpSpPr>
        <p:grpSpPr>
          <a:xfrm>
            <a:off x="4878379" y="2473892"/>
            <a:ext cx="367161" cy="287523"/>
            <a:chOff x="4878379" y="2473892"/>
            <a:chExt cx="367161" cy="287523"/>
          </a:xfrm>
        </p:grpSpPr>
        <p:sp>
          <p:nvSpPr>
            <p:cNvPr id="10981" name="Google Shape;10981;p67"/>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7"/>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7"/>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7"/>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7"/>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7"/>
          <p:cNvGrpSpPr/>
          <p:nvPr/>
        </p:nvGrpSpPr>
        <p:grpSpPr>
          <a:xfrm>
            <a:off x="1325719" y="2887689"/>
            <a:ext cx="290581" cy="372481"/>
            <a:chOff x="1325719" y="2887689"/>
            <a:chExt cx="290581" cy="372481"/>
          </a:xfrm>
        </p:grpSpPr>
        <p:sp>
          <p:nvSpPr>
            <p:cNvPr id="10987" name="Google Shape;10987;p67"/>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7"/>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9" name="Google Shape;10989;p67"/>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0" name="Google Shape;10990;p67"/>
          <p:cNvGrpSpPr/>
          <p:nvPr/>
        </p:nvGrpSpPr>
        <p:grpSpPr>
          <a:xfrm>
            <a:off x="3510335" y="2892499"/>
            <a:ext cx="360726" cy="361204"/>
            <a:chOff x="3510335" y="2892499"/>
            <a:chExt cx="360726" cy="361204"/>
          </a:xfrm>
        </p:grpSpPr>
        <p:sp>
          <p:nvSpPr>
            <p:cNvPr id="10991" name="Google Shape;10991;p67"/>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7"/>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7"/>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7"/>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7"/>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67"/>
          <p:cNvGrpSpPr/>
          <p:nvPr/>
        </p:nvGrpSpPr>
        <p:grpSpPr>
          <a:xfrm>
            <a:off x="3086313" y="2877049"/>
            <a:ext cx="320143" cy="392581"/>
            <a:chOff x="3086313" y="2877049"/>
            <a:chExt cx="320143" cy="392581"/>
          </a:xfrm>
        </p:grpSpPr>
        <p:sp>
          <p:nvSpPr>
            <p:cNvPr id="10997" name="Google Shape;10997;p67"/>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7"/>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7"/>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7"/>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7"/>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7"/>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7"/>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7"/>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7"/>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7"/>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7"/>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7"/>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9" name="Google Shape;11009;p67"/>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0" name="Google Shape;11010;p67"/>
          <p:cNvGrpSpPr/>
          <p:nvPr/>
        </p:nvGrpSpPr>
        <p:grpSpPr>
          <a:xfrm>
            <a:off x="861113" y="2885746"/>
            <a:ext cx="333809" cy="373277"/>
            <a:chOff x="861113" y="2885746"/>
            <a:chExt cx="333809" cy="373277"/>
          </a:xfrm>
        </p:grpSpPr>
        <p:sp>
          <p:nvSpPr>
            <p:cNvPr id="11011" name="Google Shape;11011;p67"/>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7"/>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7"/>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4" name="Google Shape;11014;p67"/>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7"/>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6" name="Google Shape;11016;p67"/>
          <p:cNvGrpSpPr/>
          <p:nvPr/>
        </p:nvGrpSpPr>
        <p:grpSpPr>
          <a:xfrm>
            <a:off x="1297654" y="1504481"/>
            <a:ext cx="349354" cy="362223"/>
            <a:chOff x="1297654" y="1504481"/>
            <a:chExt cx="349354" cy="362223"/>
          </a:xfrm>
        </p:grpSpPr>
        <p:sp>
          <p:nvSpPr>
            <p:cNvPr id="11017" name="Google Shape;11017;p67"/>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7"/>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7"/>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0" name="Google Shape;11020;p67"/>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1" name="Google Shape;11021;p67"/>
          <p:cNvGrpSpPr/>
          <p:nvPr/>
        </p:nvGrpSpPr>
        <p:grpSpPr>
          <a:xfrm>
            <a:off x="852385" y="1510916"/>
            <a:ext cx="353145" cy="351998"/>
            <a:chOff x="852385" y="1510916"/>
            <a:chExt cx="353145" cy="351998"/>
          </a:xfrm>
        </p:grpSpPr>
        <p:sp>
          <p:nvSpPr>
            <p:cNvPr id="11022" name="Google Shape;11022;p67"/>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7"/>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7"/>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5" name="Google Shape;11025;p67"/>
          <p:cNvGrpSpPr/>
          <p:nvPr/>
        </p:nvGrpSpPr>
        <p:grpSpPr>
          <a:xfrm>
            <a:off x="1745217" y="1515471"/>
            <a:ext cx="343269" cy="342505"/>
            <a:chOff x="1745217" y="1515471"/>
            <a:chExt cx="343269" cy="342505"/>
          </a:xfrm>
        </p:grpSpPr>
        <p:sp>
          <p:nvSpPr>
            <p:cNvPr id="11026" name="Google Shape;11026;p67"/>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7"/>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7"/>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7"/>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0" name="Google Shape;11030;p67"/>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1" name="Google Shape;11031;p67"/>
          <p:cNvGrpSpPr/>
          <p:nvPr/>
        </p:nvGrpSpPr>
        <p:grpSpPr>
          <a:xfrm>
            <a:off x="3042703" y="1529137"/>
            <a:ext cx="411535" cy="315587"/>
            <a:chOff x="3042703" y="1529137"/>
            <a:chExt cx="411535" cy="315587"/>
          </a:xfrm>
        </p:grpSpPr>
        <p:sp>
          <p:nvSpPr>
            <p:cNvPr id="11032" name="Google Shape;11032;p67"/>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7"/>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7"/>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7"/>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7"/>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7"/>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7"/>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7"/>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7"/>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7"/>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67"/>
          <p:cNvGrpSpPr/>
          <p:nvPr/>
        </p:nvGrpSpPr>
        <p:grpSpPr>
          <a:xfrm>
            <a:off x="2629289" y="1544682"/>
            <a:ext cx="350501" cy="284497"/>
            <a:chOff x="2629289" y="1544682"/>
            <a:chExt cx="350501" cy="284497"/>
          </a:xfrm>
        </p:grpSpPr>
        <p:sp>
          <p:nvSpPr>
            <p:cNvPr id="11043" name="Google Shape;11043;p67"/>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7"/>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7"/>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7"/>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7"/>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7"/>
          <p:cNvGrpSpPr/>
          <p:nvPr/>
        </p:nvGrpSpPr>
        <p:grpSpPr>
          <a:xfrm>
            <a:off x="5305077" y="1502633"/>
            <a:ext cx="367893" cy="365218"/>
            <a:chOff x="5305077" y="1502633"/>
            <a:chExt cx="367893" cy="365218"/>
          </a:xfrm>
        </p:grpSpPr>
        <p:sp>
          <p:nvSpPr>
            <p:cNvPr id="11049" name="Google Shape;11049;p67"/>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7"/>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7"/>
          <p:cNvGrpSpPr/>
          <p:nvPr/>
        </p:nvGrpSpPr>
        <p:grpSpPr>
          <a:xfrm>
            <a:off x="7100170" y="1500117"/>
            <a:ext cx="368308" cy="367033"/>
            <a:chOff x="7100170" y="1500117"/>
            <a:chExt cx="368308" cy="367033"/>
          </a:xfrm>
        </p:grpSpPr>
        <p:sp>
          <p:nvSpPr>
            <p:cNvPr id="11052" name="Google Shape;11052;p67"/>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7"/>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7"/>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7"/>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7"/>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7"/>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7"/>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7"/>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7"/>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7"/>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7"/>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7"/>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7"/>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5" name="Google Shape;11065;p67"/>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6" name="Google Shape;11066;p67"/>
          <p:cNvGrpSpPr/>
          <p:nvPr/>
        </p:nvGrpSpPr>
        <p:grpSpPr>
          <a:xfrm>
            <a:off x="6649231" y="1500021"/>
            <a:ext cx="390287" cy="367065"/>
            <a:chOff x="6649231" y="1500021"/>
            <a:chExt cx="390287" cy="367065"/>
          </a:xfrm>
        </p:grpSpPr>
        <p:sp>
          <p:nvSpPr>
            <p:cNvPr id="11067" name="Google Shape;11067;p67"/>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7"/>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7"/>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7"/>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7"/>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7"/>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7"/>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7"/>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7"/>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7"/>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7"/>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7"/>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67"/>
          <p:cNvGrpSpPr/>
          <p:nvPr/>
        </p:nvGrpSpPr>
        <p:grpSpPr>
          <a:xfrm>
            <a:off x="5746938" y="1543503"/>
            <a:ext cx="387261" cy="280356"/>
            <a:chOff x="5746938" y="1543503"/>
            <a:chExt cx="387261" cy="280356"/>
          </a:xfrm>
        </p:grpSpPr>
        <p:sp>
          <p:nvSpPr>
            <p:cNvPr id="11080" name="Google Shape;11080;p67"/>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7"/>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67"/>
          <p:cNvGrpSpPr/>
          <p:nvPr/>
        </p:nvGrpSpPr>
        <p:grpSpPr>
          <a:xfrm>
            <a:off x="6196730" y="1525346"/>
            <a:ext cx="369072" cy="317467"/>
            <a:chOff x="6196730" y="1525346"/>
            <a:chExt cx="369072" cy="317467"/>
          </a:xfrm>
        </p:grpSpPr>
        <p:sp>
          <p:nvSpPr>
            <p:cNvPr id="11083" name="Google Shape;11083;p67"/>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7"/>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7"/>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7"/>
          <p:cNvGrpSpPr/>
          <p:nvPr/>
        </p:nvGrpSpPr>
        <p:grpSpPr>
          <a:xfrm>
            <a:off x="4940592" y="1500690"/>
            <a:ext cx="246558" cy="367161"/>
            <a:chOff x="4940592" y="1500690"/>
            <a:chExt cx="246558" cy="367161"/>
          </a:xfrm>
        </p:grpSpPr>
        <p:sp>
          <p:nvSpPr>
            <p:cNvPr id="11087" name="Google Shape;11087;p67"/>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7"/>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7"/>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7"/>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67"/>
          <p:cNvGrpSpPr/>
          <p:nvPr/>
        </p:nvGrpSpPr>
        <p:grpSpPr>
          <a:xfrm>
            <a:off x="7964906" y="1499894"/>
            <a:ext cx="380858" cy="367575"/>
            <a:chOff x="7964906" y="1499894"/>
            <a:chExt cx="380858" cy="367575"/>
          </a:xfrm>
        </p:grpSpPr>
        <p:sp>
          <p:nvSpPr>
            <p:cNvPr id="11092" name="Google Shape;11092;p67"/>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7"/>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7"/>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5" name="Google Shape;11095;p67"/>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6" name="Google Shape;11096;p67"/>
          <p:cNvGrpSpPr/>
          <p:nvPr/>
        </p:nvGrpSpPr>
        <p:grpSpPr>
          <a:xfrm>
            <a:off x="8007400" y="2902278"/>
            <a:ext cx="285230" cy="355597"/>
            <a:chOff x="8007400" y="2902278"/>
            <a:chExt cx="285230" cy="355597"/>
          </a:xfrm>
        </p:grpSpPr>
        <p:sp>
          <p:nvSpPr>
            <p:cNvPr id="11097" name="Google Shape;11097;p67"/>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7"/>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67"/>
          <p:cNvGrpSpPr/>
          <p:nvPr/>
        </p:nvGrpSpPr>
        <p:grpSpPr>
          <a:xfrm>
            <a:off x="6219124" y="2902788"/>
            <a:ext cx="318231" cy="355470"/>
            <a:chOff x="6219124" y="2902788"/>
            <a:chExt cx="318231" cy="355470"/>
          </a:xfrm>
        </p:grpSpPr>
        <p:sp>
          <p:nvSpPr>
            <p:cNvPr id="11100" name="Google Shape;11100;p67"/>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7"/>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7"/>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67"/>
          <p:cNvGrpSpPr/>
          <p:nvPr/>
        </p:nvGrpSpPr>
        <p:grpSpPr>
          <a:xfrm>
            <a:off x="4969421" y="2902852"/>
            <a:ext cx="185109" cy="355406"/>
            <a:chOff x="4969421" y="2902852"/>
            <a:chExt cx="185109" cy="355406"/>
          </a:xfrm>
        </p:grpSpPr>
        <p:sp>
          <p:nvSpPr>
            <p:cNvPr id="11104" name="Google Shape;11104;p67"/>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7"/>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7"/>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7"/>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7"/>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7"/>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0" name="Google Shape;11110;p67"/>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7"/>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2" name="Google Shape;11112;p67"/>
          <p:cNvGrpSpPr/>
          <p:nvPr/>
        </p:nvGrpSpPr>
        <p:grpSpPr>
          <a:xfrm>
            <a:off x="6685259" y="2902852"/>
            <a:ext cx="311414" cy="355406"/>
            <a:chOff x="6685259" y="2902852"/>
            <a:chExt cx="311414" cy="355406"/>
          </a:xfrm>
        </p:grpSpPr>
        <p:sp>
          <p:nvSpPr>
            <p:cNvPr id="11113" name="Google Shape;11113;p67"/>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7"/>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7"/>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6" name="Google Shape;11116;p67"/>
          <p:cNvGrpSpPr/>
          <p:nvPr/>
        </p:nvGrpSpPr>
        <p:grpSpPr>
          <a:xfrm>
            <a:off x="5309250" y="2903170"/>
            <a:ext cx="359579" cy="355852"/>
            <a:chOff x="5309250" y="2903170"/>
            <a:chExt cx="359579" cy="355852"/>
          </a:xfrm>
        </p:grpSpPr>
        <p:sp>
          <p:nvSpPr>
            <p:cNvPr id="11117" name="Google Shape;11117;p67"/>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7"/>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7"/>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67"/>
          <p:cNvGrpSpPr/>
          <p:nvPr/>
        </p:nvGrpSpPr>
        <p:grpSpPr>
          <a:xfrm>
            <a:off x="2199565" y="2421172"/>
            <a:ext cx="312179" cy="353431"/>
            <a:chOff x="2199565" y="2421172"/>
            <a:chExt cx="312179" cy="353431"/>
          </a:xfrm>
        </p:grpSpPr>
        <p:sp>
          <p:nvSpPr>
            <p:cNvPr id="11121" name="Google Shape;11121;p67"/>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7"/>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67"/>
          <p:cNvGrpSpPr/>
          <p:nvPr/>
        </p:nvGrpSpPr>
        <p:grpSpPr>
          <a:xfrm>
            <a:off x="1750887" y="2425727"/>
            <a:ext cx="320143" cy="343269"/>
            <a:chOff x="1750887" y="2425727"/>
            <a:chExt cx="320143" cy="343269"/>
          </a:xfrm>
        </p:grpSpPr>
        <p:sp>
          <p:nvSpPr>
            <p:cNvPr id="11124" name="Google Shape;11124;p67"/>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7"/>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67"/>
          <p:cNvGrpSpPr/>
          <p:nvPr/>
        </p:nvGrpSpPr>
        <p:grpSpPr>
          <a:xfrm>
            <a:off x="1298037" y="2425727"/>
            <a:ext cx="338364" cy="342887"/>
            <a:chOff x="1298037" y="2425727"/>
            <a:chExt cx="338364" cy="342887"/>
          </a:xfrm>
        </p:grpSpPr>
        <p:sp>
          <p:nvSpPr>
            <p:cNvPr id="11127" name="Google Shape;11127;p67"/>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7"/>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7"/>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7"/>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1" name="Google Shape;11131;p67"/>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2" name="Google Shape;11132;p67"/>
          <p:cNvGrpSpPr/>
          <p:nvPr/>
        </p:nvGrpSpPr>
        <p:grpSpPr>
          <a:xfrm>
            <a:off x="3974207" y="2429009"/>
            <a:ext cx="320143" cy="338491"/>
            <a:chOff x="3974207" y="2429009"/>
            <a:chExt cx="320143" cy="338491"/>
          </a:xfrm>
        </p:grpSpPr>
        <p:sp>
          <p:nvSpPr>
            <p:cNvPr id="11133" name="Google Shape;11133;p67"/>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7"/>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67"/>
          <p:cNvGrpSpPr/>
          <p:nvPr/>
        </p:nvGrpSpPr>
        <p:grpSpPr>
          <a:xfrm>
            <a:off x="2623237" y="2431047"/>
            <a:ext cx="355024" cy="332630"/>
            <a:chOff x="2623237" y="2431047"/>
            <a:chExt cx="355024" cy="332630"/>
          </a:xfrm>
        </p:grpSpPr>
        <p:sp>
          <p:nvSpPr>
            <p:cNvPr id="11136" name="Google Shape;11136;p67"/>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7"/>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7"/>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7"/>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67"/>
          <p:cNvGrpSpPr/>
          <p:nvPr/>
        </p:nvGrpSpPr>
        <p:grpSpPr>
          <a:xfrm>
            <a:off x="6657194" y="2434073"/>
            <a:ext cx="375507" cy="367925"/>
            <a:chOff x="6657194" y="2434073"/>
            <a:chExt cx="375507" cy="367925"/>
          </a:xfrm>
        </p:grpSpPr>
        <p:sp>
          <p:nvSpPr>
            <p:cNvPr id="11141" name="Google Shape;11141;p67"/>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7"/>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7"/>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67"/>
          <p:cNvGrpSpPr/>
          <p:nvPr/>
        </p:nvGrpSpPr>
        <p:grpSpPr>
          <a:xfrm>
            <a:off x="7101317" y="2441655"/>
            <a:ext cx="367925" cy="352380"/>
            <a:chOff x="7101317" y="2441655"/>
            <a:chExt cx="367925" cy="352380"/>
          </a:xfrm>
        </p:grpSpPr>
        <p:sp>
          <p:nvSpPr>
            <p:cNvPr id="11145" name="Google Shape;11145;p67"/>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7"/>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67"/>
          <p:cNvGrpSpPr/>
          <p:nvPr/>
        </p:nvGrpSpPr>
        <p:grpSpPr>
          <a:xfrm>
            <a:off x="5756399" y="2434456"/>
            <a:ext cx="367925" cy="367161"/>
            <a:chOff x="5756399" y="2434456"/>
            <a:chExt cx="367925" cy="367161"/>
          </a:xfrm>
        </p:grpSpPr>
        <p:sp>
          <p:nvSpPr>
            <p:cNvPr id="11148" name="Google Shape;11148;p67"/>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7"/>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7"/>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7"/>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7"/>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7"/>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7"/>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5" name="Google Shape;11155;p67"/>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7"/>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7" name="Google Shape;11157;p67"/>
          <p:cNvGrpSpPr/>
          <p:nvPr/>
        </p:nvGrpSpPr>
        <p:grpSpPr>
          <a:xfrm>
            <a:off x="7964906" y="2434073"/>
            <a:ext cx="373627" cy="367925"/>
            <a:chOff x="7964906" y="2434073"/>
            <a:chExt cx="373627" cy="367925"/>
          </a:xfrm>
        </p:grpSpPr>
        <p:sp>
          <p:nvSpPr>
            <p:cNvPr id="11158" name="Google Shape;11158;p67"/>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7"/>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0" name="Google Shape;11160;p67"/>
          <p:cNvGrpSpPr/>
          <p:nvPr/>
        </p:nvGrpSpPr>
        <p:grpSpPr>
          <a:xfrm>
            <a:off x="6194086" y="2437737"/>
            <a:ext cx="369837" cy="360471"/>
            <a:chOff x="6194086" y="2437737"/>
            <a:chExt cx="369837" cy="360471"/>
          </a:xfrm>
        </p:grpSpPr>
        <p:sp>
          <p:nvSpPr>
            <p:cNvPr id="11161" name="Google Shape;11161;p67"/>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7"/>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66" name="Shape 11166"/>
        <p:cNvGrpSpPr/>
        <p:nvPr/>
      </p:nvGrpSpPr>
      <p:grpSpPr>
        <a:xfrm>
          <a:off x="0" y="0"/>
          <a:ext cx="0" cy="0"/>
          <a:chOff x="0" y="0"/>
          <a:chExt cx="0" cy="0"/>
        </a:xfrm>
      </p:grpSpPr>
      <p:sp>
        <p:nvSpPr>
          <p:cNvPr id="11167" name="Google Shape;11167;p6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68" name="Google Shape;11168;p6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169" name="Google Shape;11169;p68"/>
          <p:cNvGrpSpPr/>
          <p:nvPr/>
        </p:nvGrpSpPr>
        <p:grpSpPr>
          <a:xfrm>
            <a:off x="3541011" y="1508594"/>
            <a:ext cx="350166" cy="349434"/>
            <a:chOff x="3541011" y="1508594"/>
            <a:chExt cx="350166" cy="349434"/>
          </a:xfrm>
        </p:grpSpPr>
        <p:sp>
          <p:nvSpPr>
            <p:cNvPr id="11170" name="Google Shape;11170;p68"/>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8"/>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8"/>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8"/>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8"/>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8"/>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8"/>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8"/>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8"/>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8"/>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8"/>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8"/>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8"/>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68"/>
          <p:cNvGrpSpPr/>
          <p:nvPr/>
        </p:nvGrpSpPr>
        <p:grpSpPr>
          <a:xfrm>
            <a:off x="3122257" y="1508594"/>
            <a:ext cx="294850" cy="349434"/>
            <a:chOff x="3122257" y="1508594"/>
            <a:chExt cx="294850" cy="349434"/>
          </a:xfrm>
        </p:grpSpPr>
        <p:sp>
          <p:nvSpPr>
            <p:cNvPr id="11184" name="Google Shape;11184;p68"/>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8"/>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8"/>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8"/>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8"/>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68"/>
          <p:cNvGrpSpPr/>
          <p:nvPr/>
        </p:nvGrpSpPr>
        <p:grpSpPr>
          <a:xfrm>
            <a:off x="910723" y="1508212"/>
            <a:ext cx="251660" cy="350166"/>
            <a:chOff x="910723" y="1508212"/>
            <a:chExt cx="251660" cy="350166"/>
          </a:xfrm>
        </p:grpSpPr>
        <p:sp>
          <p:nvSpPr>
            <p:cNvPr id="11190" name="Google Shape;11190;p68"/>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8"/>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8"/>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8"/>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8"/>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8"/>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8"/>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8"/>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8"/>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8"/>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8"/>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8"/>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8"/>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8"/>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8"/>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8"/>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8"/>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68"/>
          <p:cNvGrpSpPr/>
          <p:nvPr/>
        </p:nvGrpSpPr>
        <p:grpSpPr>
          <a:xfrm>
            <a:off x="1308631" y="1507830"/>
            <a:ext cx="350166" cy="350198"/>
            <a:chOff x="1308631" y="1507830"/>
            <a:chExt cx="350166" cy="350198"/>
          </a:xfrm>
        </p:grpSpPr>
        <p:sp>
          <p:nvSpPr>
            <p:cNvPr id="11208" name="Google Shape;11208;p68"/>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8"/>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8"/>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8"/>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68"/>
          <p:cNvGrpSpPr/>
          <p:nvPr/>
        </p:nvGrpSpPr>
        <p:grpSpPr>
          <a:xfrm>
            <a:off x="1756921" y="1509739"/>
            <a:ext cx="345997" cy="345997"/>
            <a:chOff x="1756921" y="1509739"/>
            <a:chExt cx="345997" cy="345997"/>
          </a:xfrm>
        </p:grpSpPr>
        <p:sp>
          <p:nvSpPr>
            <p:cNvPr id="11213" name="Google Shape;11213;p68"/>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8"/>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8"/>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8"/>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8"/>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8"/>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8"/>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8"/>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8"/>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8"/>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8"/>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8"/>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8"/>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8"/>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8"/>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8"/>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8"/>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0" name="Google Shape;11230;p68"/>
          <p:cNvGrpSpPr/>
          <p:nvPr/>
        </p:nvGrpSpPr>
        <p:grpSpPr>
          <a:xfrm>
            <a:off x="2216956" y="1510503"/>
            <a:ext cx="318721" cy="345615"/>
            <a:chOff x="2216956" y="1510503"/>
            <a:chExt cx="318721" cy="345615"/>
          </a:xfrm>
        </p:grpSpPr>
        <p:sp>
          <p:nvSpPr>
            <p:cNvPr id="11231" name="Google Shape;11231;p68"/>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8"/>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8"/>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8"/>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8"/>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6" name="Google Shape;11236;p68"/>
          <p:cNvGrpSpPr/>
          <p:nvPr/>
        </p:nvGrpSpPr>
        <p:grpSpPr>
          <a:xfrm>
            <a:off x="3988156" y="1568461"/>
            <a:ext cx="349052" cy="230049"/>
            <a:chOff x="3988156" y="1568461"/>
            <a:chExt cx="349052" cy="230049"/>
          </a:xfrm>
        </p:grpSpPr>
        <p:sp>
          <p:nvSpPr>
            <p:cNvPr id="11237" name="Google Shape;11237;p68"/>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8"/>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8"/>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8"/>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8"/>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8"/>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8"/>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68"/>
          <p:cNvGrpSpPr/>
          <p:nvPr/>
        </p:nvGrpSpPr>
        <p:grpSpPr>
          <a:xfrm>
            <a:off x="2633037" y="1499873"/>
            <a:ext cx="379002" cy="366112"/>
            <a:chOff x="2633037" y="1499873"/>
            <a:chExt cx="379002" cy="366112"/>
          </a:xfrm>
        </p:grpSpPr>
        <p:sp>
          <p:nvSpPr>
            <p:cNvPr id="11245" name="Google Shape;11245;p68"/>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8"/>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8"/>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8"/>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8"/>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8"/>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68"/>
          <p:cNvGrpSpPr/>
          <p:nvPr/>
        </p:nvGrpSpPr>
        <p:grpSpPr>
          <a:xfrm>
            <a:off x="6675256" y="1516169"/>
            <a:ext cx="327823" cy="357009"/>
            <a:chOff x="6675256" y="1516169"/>
            <a:chExt cx="327823" cy="357009"/>
          </a:xfrm>
        </p:grpSpPr>
        <p:sp>
          <p:nvSpPr>
            <p:cNvPr id="11252" name="Google Shape;11252;p68"/>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8"/>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8"/>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8"/>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8"/>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8"/>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8"/>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8"/>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8"/>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68"/>
          <p:cNvGrpSpPr/>
          <p:nvPr/>
        </p:nvGrpSpPr>
        <p:grpSpPr>
          <a:xfrm>
            <a:off x="8020159" y="1516551"/>
            <a:ext cx="300897" cy="356627"/>
            <a:chOff x="8020159" y="1516551"/>
            <a:chExt cx="300897" cy="356627"/>
          </a:xfrm>
        </p:grpSpPr>
        <p:sp>
          <p:nvSpPr>
            <p:cNvPr id="11262" name="Google Shape;11262;p68"/>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8"/>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8"/>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8"/>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8"/>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68"/>
          <p:cNvGrpSpPr/>
          <p:nvPr/>
        </p:nvGrpSpPr>
        <p:grpSpPr>
          <a:xfrm>
            <a:off x="5377363" y="1516169"/>
            <a:ext cx="257357" cy="356627"/>
            <a:chOff x="5377363" y="1516169"/>
            <a:chExt cx="257357" cy="356627"/>
          </a:xfrm>
        </p:grpSpPr>
        <p:sp>
          <p:nvSpPr>
            <p:cNvPr id="11268" name="Google Shape;11268;p68"/>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8"/>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8"/>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8"/>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8"/>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8"/>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8"/>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8"/>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8"/>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8"/>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8"/>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8"/>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8"/>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8"/>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8"/>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8"/>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8"/>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68"/>
          <p:cNvGrpSpPr/>
          <p:nvPr/>
        </p:nvGrpSpPr>
        <p:grpSpPr>
          <a:xfrm>
            <a:off x="4880567" y="1535870"/>
            <a:ext cx="356245" cy="317607"/>
            <a:chOff x="4880567" y="1535870"/>
            <a:chExt cx="356245" cy="317607"/>
          </a:xfrm>
        </p:grpSpPr>
        <p:sp>
          <p:nvSpPr>
            <p:cNvPr id="11286" name="Google Shape;11286;p68"/>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8"/>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8"/>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8"/>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8"/>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68"/>
          <p:cNvGrpSpPr/>
          <p:nvPr/>
        </p:nvGrpSpPr>
        <p:grpSpPr>
          <a:xfrm>
            <a:off x="5771483" y="1515787"/>
            <a:ext cx="357359" cy="357391"/>
            <a:chOff x="5771483" y="1515787"/>
            <a:chExt cx="357359" cy="357391"/>
          </a:xfrm>
        </p:grpSpPr>
        <p:sp>
          <p:nvSpPr>
            <p:cNvPr id="11292" name="Google Shape;11292;p68"/>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8"/>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8"/>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8"/>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6" name="Google Shape;11296;p68"/>
          <p:cNvGrpSpPr/>
          <p:nvPr/>
        </p:nvGrpSpPr>
        <p:grpSpPr>
          <a:xfrm>
            <a:off x="7121669" y="1533610"/>
            <a:ext cx="321362" cy="321362"/>
            <a:chOff x="7121669" y="1533610"/>
            <a:chExt cx="321362" cy="321362"/>
          </a:xfrm>
        </p:grpSpPr>
        <p:sp>
          <p:nvSpPr>
            <p:cNvPr id="11297" name="Google Shape;11297;p68"/>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8"/>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8"/>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8"/>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8"/>
          <p:cNvGrpSpPr/>
          <p:nvPr/>
        </p:nvGrpSpPr>
        <p:grpSpPr>
          <a:xfrm>
            <a:off x="7562766" y="1514864"/>
            <a:ext cx="327059" cy="360192"/>
            <a:chOff x="7562766" y="1514864"/>
            <a:chExt cx="327059" cy="360192"/>
          </a:xfrm>
        </p:grpSpPr>
        <p:sp>
          <p:nvSpPr>
            <p:cNvPr id="11302" name="Google Shape;11302;p68"/>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8"/>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8"/>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8"/>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68"/>
          <p:cNvGrpSpPr/>
          <p:nvPr/>
        </p:nvGrpSpPr>
        <p:grpSpPr>
          <a:xfrm>
            <a:off x="6221229" y="1498673"/>
            <a:ext cx="361636" cy="362183"/>
            <a:chOff x="6259175" y="1559008"/>
            <a:chExt cx="271743" cy="272093"/>
          </a:xfrm>
        </p:grpSpPr>
        <p:sp>
          <p:nvSpPr>
            <p:cNvPr id="11307" name="Google Shape;11307;p68"/>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8"/>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8"/>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8"/>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8"/>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8"/>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8"/>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8"/>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8"/>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8"/>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8"/>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8"/>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8"/>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8"/>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8"/>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8"/>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8"/>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68"/>
          <p:cNvGrpSpPr/>
          <p:nvPr/>
        </p:nvGrpSpPr>
        <p:grpSpPr>
          <a:xfrm>
            <a:off x="2661459" y="2015001"/>
            <a:ext cx="322508" cy="273494"/>
            <a:chOff x="2661459" y="2015001"/>
            <a:chExt cx="322508" cy="273494"/>
          </a:xfrm>
        </p:grpSpPr>
        <p:sp>
          <p:nvSpPr>
            <p:cNvPr id="11325" name="Google Shape;11325;p68"/>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8"/>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68"/>
          <p:cNvGrpSpPr/>
          <p:nvPr/>
        </p:nvGrpSpPr>
        <p:grpSpPr>
          <a:xfrm>
            <a:off x="6671087" y="2009304"/>
            <a:ext cx="332757" cy="281833"/>
            <a:chOff x="6671087" y="2009304"/>
            <a:chExt cx="332757" cy="281833"/>
          </a:xfrm>
        </p:grpSpPr>
        <p:sp>
          <p:nvSpPr>
            <p:cNvPr id="11328" name="Google Shape;11328;p68"/>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8"/>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0" name="Google Shape;11330;p68"/>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1" name="Google Shape;11331;p68"/>
          <p:cNvGrpSpPr/>
          <p:nvPr/>
        </p:nvGrpSpPr>
        <p:grpSpPr>
          <a:xfrm>
            <a:off x="2201806" y="1976585"/>
            <a:ext cx="349784" cy="349434"/>
            <a:chOff x="2201806" y="1976585"/>
            <a:chExt cx="349784" cy="349434"/>
          </a:xfrm>
        </p:grpSpPr>
        <p:sp>
          <p:nvSpPr>
            <p:cNvPr id="11332" name="Google Shape;11332;p68"/>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8"/>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8"/>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8"/>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68"/>
          <p:cNvGrpSpPr/>
          <p:nvPr/>
        </p:nvGrpSpPr>
        <p:grpSpPr>
          <a:xfrm>
            <a:off x="3094217" y="1976585"/>
            <a:ext cx="350198" cy="350548"/>
            <a:chOff x="3094217" y="1976585"/>
            <a:chExt cx="350198" cy="350548"/>
          </a:xfrm>
        </p:grpSpPr>
        <p:sp>
          <p:nvSpPr>
            <p:cNvPr id="11337" name="Google Shape;11337;p68"/>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8"/>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8"/>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8"/>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8"/>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8"/>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8"/>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8"/>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8"/>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8"/>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8"/>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8"/>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8"/>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8"/>
          <p:cNvGrpSpPr/>
          <p:nvPr/>
        </p:nvGrpSpPr>
        <p:grpSpPr>
          <a:xfrm>
            <a:off x="870939" y="1975821"/>
            <a:ext cx="332375" cy="350071"/>
            <a:chOff x="870939" y="1975821"/>
            <a:chExt cx="332375" cy="350071"/>
          </a:xfrm>
        </p:grpSpPr>
        <p:sp>
          <p:nvSpPr>
            <p:cNvPr id="11351" name="Google Shape;11351;p68"/>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8"/>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8"/>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8"/>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5" name="Google Shape;11355;p68"/>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6" name="Google Shape;11356;p68"/>
          <p:cNvGrpSpPr/>
          <p:nvPr/>
        </p:nvGrpSpPr>
        <p:grpSpPr>
          <a:xfrm>
            <a:off x="3979435" y="1976585"/>
            <a:ext cx="345265" cy="349848"/>
            <a:chOff x="3979435" y="1976585"/>
            <a:chExt cx="345265" cy="349848"/>
          </a:xfrm>
        </p:grpSpPr>
        <p:sp>
          <p:nvSpPr>
            <p:cNvPr id="11357" name="Google Shape;11357;p68"/>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8"/>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8"/>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8"/>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8"/>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8"/>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8"/>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8"/>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8"/>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8"/>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8"/>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8"/>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8"/>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8"/>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8"/>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8"/>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8"/>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68"/>
          <p:cNvGrpSpPr/>
          <p:nvPr/>
        </p:nvGrpSpPr>
        <p:grpSpPr>
          <a:xfrm>
            <a:off x="3576626" y="1975821"/>
            <a:ext cx="284251" cy="351694"/>
            <a:chOff x="3576626" y="1975821"/>
            <a:chExt cx="284251" cy="351694"/>
          </a:xfrm>
        </p:grpSpPr>
        <p:sp>
          <p:nvSpPr>
            <p:cNvPr id="11375" name="Google Shape;11375;p68"/>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8"/>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8"/>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68"/>
          <p:cNvGrpSpPr/>
          <p:nvPr/>
        </p:nvGrpSpPr>
        <p:grpSpPr>
          <a:xfrm>
            <a:off x="2722090" y="2890162"/>
            <a:ext cx="238770" cy="371841"/>
            <a:chOff x="2722090" y="2890162"/>
            <a:chExt cx="238770" cy="371841"/>
          </a:xfrm>
        </p:grpSpPr>
        <p:sp>
          <p:nvSpPr>
            <p:cNvPr id="11379" name="Google Shape;11379;p68"/>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8"/>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8"/>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2" name="Google Shape;11382;p68"/>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3" name="Google Shape;11383;p68"/>
          <p:cNvGrpSpPr/>
          <p:nvPr/>
        </p:nvGrpSpPr>
        <p:grpSpPr>
          <a:xfrm>
            <a:off x="6216367" y="1970156"/>
            <a:ext cx="361147" cy="361147"/>
            <a:chOff x="6216367" y="1970156"/>
            <a:chExt cx="361147" cy="361147"/>
          </a:xfrm>
        </p:grpSpPr>
        <p:sp>
          <p:nvSpPr>
            <p:cNvPr id="11384" name="Google Shape;11384;p68"/>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8"/>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8"/>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8"/>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8"/>
          <p:cNvGrpSpPr/>
          <p:nvPr/>
        </p:nvGrpSpPr>
        <p:grpSpPr>
          <a:xfrm>
            <a:off x="1289311" y="2926222"/>
            <a:ext cx="408156" cy="299783"/>
            <a:chOff x="1289311" y="2926222"/>
            <a:chExt cx="408156" cy="299783"/>
          </a:xfrm>
        </p:grpSpPr>
        <p:sp>
          <p:nvSpPr>
            <p:cNvPr id="11389" name="Google Shape;11389;p68"/>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8"/>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8"/>
          <p:cNvGrpSpPr/>
          <p:nvPr/>
        </p:nvGrpSpPr>
        <p:grpSpPr>
          <a:xfrm>
            <a:off x="7978465" y="1969392"/>
            <a:ext cx="361147" cy="360797"/>
            <a:chOff x="7978465" y="1969392"/>
            <a:chExt cx="361147" cy="360797"/>
          </a:xfrm>
        </p:grpSpPr>
        <p:sp>
          <p:nvSpPr>
            <p:cNvPr id="11392" name="Google Shape;11392;p68"/>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8"/>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8"/>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8"/>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8"/>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8"/>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8"/>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8"/>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8"/>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1" name="Google Shape;11401;p68"/>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2" name="Google Shape;11402;p68"/>
          <p:cNvGrpSpPr/>
          <p:nvPr/>
        </p:nvGrpSpPr>
        <p:grpSpPr>
          <a:xfrm>
            <a:off x="854261" y="2908813"/>
            <a:ext cx="377474" cy="335748"/>
            <a:chOff x="854261" y="2908813"/>
            <a:chExt cx="377474" cy="335748"/>
          </a:xfrm>
        </p:grpSpPr>
        <p:sp>
          <p:nvSpPr>
            <p:cNvPr id="11403" name="Google Shape;11403;p68"/>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8"/>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8"/>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8"/>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8"/>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68"/>
          <p:cNvGrpSpPr/>
          <p:nvPr/>
        </p:nvGrpSpPr>
        <p:grpSpPr>
          <a:xfrm>
            <a:off x="1749728" y="2894777"/>
            <a:ext cx="386927" cy="363438"/>
            <a:chOff x="1749728" y="2894777"/>
            <a:chExt cx="386927" cy="363438"/>
          </a:xfrm>
        </p:grpSpPr>
        <p:sp>
          <p:nvSpPr>
            <p:cNvPr id="11409" name="Google Shape;11409;p68"/>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8"/>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8"/>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8"/>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8"/>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8"/>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8"/>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68"/>
          <p:cNvGrpSpPr/>
          <p:nvPr/>
        </p:nvGrpSpPr>
        <p:grpSpPr>
          <a:xfrm>
            <a:off x="7098912" y="1969392"/>
            <a:ext cx="359651" cy="361560"/>
            <a:chOff x="7098912" y="1969392"/>
            <a:chExt cx="359651" cy="361560"/>
          </a:xfrm>
        </p:grpSpPr>
        <p:sp>
          <p:nvSpPr>
            <p:cNvPr id="11417" name="Google Shape;11417;p68"/>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8"/>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8"/>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8"/>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8"/>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8"/>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8"/>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8"/>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8"/>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8"/>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8"/>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8"/>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8"/>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0" name="Google Shape;11430;p68"/>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1" name="Google Shape;11431;p68"/>
          <p:cNvGrpSpPr/>
          <p:nvPr/>
        </p:nvGrpSpPr>
        <p:grpSpPr>
          <a:xfrm>
            <a:off x="5352728" y="1990239"/>
            <a:ext cx="327091" cy="322508"/>
            <a:chOff x="5352728" y="1990239"/>
            <a:chExt cx="327091" cy="322508"/>
          </a:xfrm>
        </p:grpSpPr>
        <p:sp>
          <p:nvSpPr>
            <p:cNvPr id="11432" name="Google Shape;11432;p68"/>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8"/>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8"/>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68"/>
          <p:cNvGrpSpPr/>
          <p:nvPr/>
        </p:nvGrpSpPr>
        <p:grpSpPr>
          <a:xfrm>
            <a:off x="7538896" y="1970156"/>
            <a:ext cx="361147" cy="361529"/>
            <a:chOff x="7538896" y="1970156"/>
            <a:chExt cx="361147" cy="361529"/>
          </a:xfrm>
        </p:grpSpPr>
        <p:sp>
          <p:nvSpPr>
            <p:cNvPr id="11436" name="Google Shape;11436;p68"/>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8"/>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8"/>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8"/>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8"/>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8"/>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8"/>
          <p:cNvGrpSpPr/>
          <p:nvPr/>
        </p:nvGrpSpPr>
        <p:grpSpPr>
          <a:xfrm>
            <a:off x="4896099" y="1970920"/>
            <a:ext cx="358155" cy="358123"/>
            <a:chOff x="4896099" y="1970920"/>
            <a:chExt cx="358155" cy="358123"/>
          </a:xfrm>
        </p:grpSpPr>
        <p:sp>
          <p:nvSpPr>
            <p:cNvPr id="11443" name="Google Shape;11443;p68"/>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8"/>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8"/>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8"/>
          <p:cNvGrpSpPr/>
          <p:nvPr/>
        </p:nvGrpSpPr>
        <p:grpSpPr>
          <a:xfrm>
            <a:off x="4048787" y="2977019"/>
            <a:ext cx="283488" cy="198604"/>
            <a:chOff x="4048787" y="2977019"/>
            <a:chExt cx="283488" cy="198604"/>
          </a:xfrm>
        </p:grpSpPr>
        <p:sp>
          <p:nvSpPr>
            <p:cNvPr id="11447" name="Google Shape;11447;p68"/>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8"/>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8"/>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8"/>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8"/>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8"/>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68"/>
          <p:cNvGrpSpPr/>
          <p:nvPr/>
        </p:nvGrpSpPr>
        <p:grpSpPr>
          <a:xfrm>
            <a:off x="4054103" y="2430191"/>
            <a:ext cx="218687" cy="349052"/>
            <a:chOff x="4054103" y="2430191"/>
            <a:chExt cx="218687" cy="349052"/>
          </a:xfrm>
        </p:grpSpPr>
        <p:sp>
          <p:nvSpPr>
            <p:cNvPr id="11454" name="Google Shape;11454;p68"/>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8"/>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68"/>
          <p:cNvGrpSpPr/>
          <p:nvPr/>
        </p:nvGrpSpPr>
        <p:grpSpPr>
          <a:xfrm>
            <a:off x="2185128" y="2427549"/>
            <a:ext cx="382758" cy="356595"/>
            <a:chOff x="2185128" y="2427549"/>
            <a:chExt cx="382758" cy="356595"/>
          </a:xfrm>
        </p:grpSpPr>
        <p:sp>
          <p:nvSpPr>
            <p:cNvPr id="11457" name="Google Shape;11457;p68"/>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8"/>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8"/>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8"/>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68"/>
          <p:cNvGrpSpPr/>
          <p:nvPr/>
        </p:nvGrpSpPr>
        <p:grpSpPr>
          <a:xfrm>
            <a:off x="3539102" y="2427549"/>
            <a:ext cx="355099" cy="355481"/>
            <a:chOff x="3539102" y="2427549"/>
            <a:chExt cx="355099" cy="355481"/>
          </a:xfrm>
        </p:grpSpPr>
        <p:sp>
          <p:nvSpPr>
            <p:cNvPr id="11462" name="Google Shape;11462;p68"/>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8"/>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68"/>
          <p:cNvGrpSpPr/>
          <p:nvPr/>
        </p:nvGrpSpPr>
        <p:grpSpPr>
          <a:xfrm>
            <a:off x="2656907" y="2439293"/>
            <a:ext cx="332757" cy="332343"/>
            <a:chOff x="2656907" y="2439293"/>
            <a:chExt cx="332757" cy="332343"/>
          </a:xfrm>
        </p:grpSpPr>
        <p:sp>
          <p:nvSpPr>
            <p:cNvPr id="11465" name="Google Shape;11465;p68"/>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8"/>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8"/>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8"/>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8"/>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8"/>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8"/>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68"/>
          <p:cNvGrpSpPr/>
          <p:nvPr/>
        </p:nvGrpSpPr>
        <p:grpSpPr>
          <a:xfrm>
            <a:off x="1731523" y="2422616"/>
            <a:ext cx="399435" cy="365698"/>
            <a:chOff x="1731523" y="2422616"/>
            <a:chExt cx="399435" cy="365698"/>
          </a:xfrm>
        </p:grpSpPr>
        <p:sp>
          <p:nvSpPr>
            <p:cNvPr id="11473" name="Google Shape;11473;p68"/>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8"/>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8"/>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6" name="Google Shape;11476;p68"/>
          <p:cNvGrpSpPr/>
          <p:nvPr/>
        </p:nvGrpSpPr>
        <p:grpSpPr>
          <a:xfrm>
            <a:off x="3097241" y="2433564"/>
            <a:ext cx="344883" cy="343387"/>
            <a:chOff x="3097241" y="2433564"/>
            <a:chExt cx="344883" cy="343387"/>
          </a:xfrm>
        </p:grpSpPr>
        <p:sp>
          <p:nvSpPr>
            <p:cNvPr id="11477" name="Google Shape;11477;p68"/>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8"/>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8"/>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8"/>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8"/>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8"/>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8"/>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8"/>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8"/>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68"/>
          <p:cNvGrpSpPr/>
          <p:nvPr/>
        </p:nvGrpSpPr>
        <p:grpSpPr>
          <a:xfrm>
            <a:off x="1278299" y="2439293"/>
            <a:ext cx="410829" cy="332343"/>
            <a:chOff x="1278299" y="2439293"/>
            <a:chExt cx="410829" cy="332343"/>
          </a:xfrm>
        </p:grpSpPr>
        <p:sp>
          <p:nvSpPr>
            <p:cNvPr id="11487" name="Google Shape;11487;p68"/>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8"/>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8"/>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8"/>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8"/>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8"/>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8"/>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8"/>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68"/>
          <p:cNvGrpSpPr/>
          <p:nvPr/>
        </p:nvGrpSpPr>
        <p:grpSpPr>
          <a:xfrm>
            <a:off x="870939" y="2439293"/>
            <a:ext cx="331993" cy="331993"/>
            <a:chOff x="870939" y="2439293"/>
            <a:chExt cx="331993" cy="331993"/>
          </a:xfrm>
        </p:grpSpPr>
        <p:sp>
          <p:nvSpPr>
            <p:cNvPr id="11496" name="Google Shape;11496;p68"/>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8"/>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8"/>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8"/>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8"/>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8"/>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8"/>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8"/>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8"/>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8"/>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8"/>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8"/>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8"/>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8"/>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8"/>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8"/>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68"/>
          <p:cNvGrpSpPr/>
          <p:nvPr/>
        </p:nvGrpSpPr>
        <p:grpSpPr>
          <a:xfrm>
            <a:off x="6644957" y="2456353"/>
            <a:ext cx="371395" cy="278904"/>
            <a:chOff x="6644957" y="2456353"/>
            <a:chExt cx="371395" cy="278904"/>
          </a:xfrm>
        </p:grpSpPr>
        <p:sp>
          <p:nvSpPr>
            <p:cNvPr id="11513" name="Google Shape;11513;p68"/>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8"/>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8"/>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8"/>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8"/>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68"/>
          <p:cNvGrpSpPr/>
          <p:nvPr/>
        </p:nvGrpSpPr>
        <p:grpSpPr>
          <a:xfrm>
            <a:off x="5388757" y="2414659"/>
            <a:ext cx="260349" cy="362292"/>
            <a:chOff x="5388757" y="2414659"/>
            <a:chExt cx="260349" cy="362292"/>
          </a:xfrm>
        </p:grpSpPr>
        <p:sp>
          <p:nvSpPr>
            <p:cNvPr id="11519" name="Google Shape;11519;p68"/>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8"/>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8"/>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8"/>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8"/>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8"/>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8"/>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8"/>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8"/>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8"/>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8"/>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8"/>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8"/>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8"/>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8"/>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8"/>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8"/>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8"/>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8"/>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8"/>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68"/>
          <p:cNvGrpSpPr/>
          <p:nvPr/>
        </p:nvGrpSpPr>
        <p:grpSpPr>
          <a:xfrm>
            <a:off x="3567142" y="2905757"/>
            <a:ext cx="348288" cy="340331"/>
            <a:chOff x="3567142" y="2905757"/>
            <a:chExt cx="348288" cy="340331"/>
          </a:xfrm>
        </p:grpSpPr>
        <p:sp>
          <p:nvSpPr>
            <p:cNvPr id="11540" name="Google Shape;11540;p68"/>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8"/>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8"/>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8"/>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8"/>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68"/>
          <p:cNvGrpSpPr/>
          <p:nvPr/>
        </p:nvGrpSpPr>
        <p:grpSpPr>
          <a:xfrm>
            <a:off x="7967103" y="2415041"/>
            <a:ext cx="355863" cy="361911"/>
            <a:chOff x="7967103" y="2415041"/>
            <a:chExt cx="355863" cy="361911"/>
          </a:xfrm>
        </p:grpSpPr>
        <p:sp>
          <p:nvSpPr>
            <p:cNvPr id="11546" name="Google Shape;11546;p68"/>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8"/>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8"/>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8"/>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8"/>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8"/>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8"/>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8"/>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8"/>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8"/>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8"/>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68"/>
          <p:cNvGrpSpPr/>
          <p:nvPr/>
        </p:nvGrpSpPr>
        <p:grpSpPr>
          <a:xfrm>
            <a:off x="7529411" y="2414659"/>
            <a:ext cx="355863" cy="362292"/>
            <a:chOff x="7529411" y="2414659"/>
            <a:chExt cx="355863" cy="362292"/>
          </a:xfrm>
        </p:grpSpPr>
        <p:sp>
          <p:nvSpPr>
            <p:cNvPr id="11558" name="Google Shape;11558;p68"/>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8"/>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8"/>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8"/>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8"/>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8"/>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8"/>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8"/>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8"/>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8"/>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8"/>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8"/>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0" name="Google Shape;11570;p68"/>
          <p:cNvGrpSpPr/>
          <p:nvPr/>
        </p:nvGrpSpPr>
        <p:grpSpPr>
          <a:xfrm>
            <a:off x="5733194" y="2431718"/>
            <a:ext cx="446826" cy="327059"/>
            <a:chOff x="5733194" y="2431718"/>
            <a:chExt cx="446826" cy="327059"/>
          </a:xfrm>
        </p:grpSpPr>
        <p:sp>
          <p:nvSpPr>
            <p:cNvPr id="11571" name="Google Shape;11571;p68"/>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8"/>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8"/>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68"/>
          <p:cNvGrpSpPr/>
          <p:nvPr/>
        </p:nvGrpSpPr>
        <p:grpSpPr>
          <a:xfrm>
            <a:off x="4876780" y="2418064"/>
            <a:ext cx="407774" cy="356627"/>
            <a:chOff x="4876780" y="2418064"/>
            <a:chExt cx="407774" cy="356627"/>
          </a:xfrm>
        </p:grpSpPr>
        <p:sp>
          <p:nvSpPr>
            <p:cNvPr id="11575" name="Google Shape;11575;p68"/>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8"/>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8"/>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8"/>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8"/>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8"/>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8"/>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8"/>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3" name="Google Shape;11583;p68"/>
          <p:cNvGrpSpPr/>
          <p:nvPr/>
        </p:nvGrpSpPr>
        <p:grpSpPr>
          <a:xfrm>
            <a:off x="7070872" y="2410871"/>
            <a:ext cx="398321" cy="371013"/>
            <a:chOff x="7070872" y="2410871"/>
            <a:chExt cx="398321" cy="371013"/>
          </a:xfrm>
        </p:grpSpPr>
        <p:sp>
          <p:nvSpPr>
            <p:cNvPr id="11584" name="Google Shape;11584;p68"/>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8"/>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8"/>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8"/>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8" name="Google Shape;11588;p68"/>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9" name="Google Shape;11589;p68"/>
          <p:cNvGrpSpPr/>
          <p:nvPr/>
        </p:nvGrpSpPr>
        <p:grpSpPr>
          <a:xfrm>
            <a:off x="5318259" y="2982111"/>
            <a:ext cx="371013" cy="220787"/>
            <a:chOff x="5318259" y="2982111"/>
            <a:chExt cx="371013" cy="220787"/>
          </a:xfrm>
        </p:grpSpPr>
        <p:sp>
          <p:nvSpPr>
            <p:cNvPr id="11590" name="Google Shape;11590;p68"/>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8"/>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8"/>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8"/>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8"/>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8"/>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8"/>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8"/>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68"/>
          <p:cNvGrpSpPr/>
          <p:nvPr/>
        </p:nvGrpSpPr>
        <p:grpSpPr>
          <a:xfrm>
            <a:off x="7073928" y="2905757"/>
            <a:ext cx="371395" cy="371809"/>
            <a:chOff x="7073928" y="2905757"/>
            <a:chExt cx="371395" cy="371809"/>
          </a:xfrm>
        </p:grpSpPr>
        <p:sp>
          <p:nvSpPr>
            <p:cNvPr id="11599" name="Google Shape;11599;p68"/>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8"/>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8"/>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68"/>
          <p:cNvGrpSpPr/>
          <p:nvPr/>
        </p:nvGrpSpPr>
        <p:grpSpPr>
          <a:xfrm>
            <a:off x="6188327" y="2955408"/>
            <a:ext cx="371395" cy="272857"/>
            <a:chOff x="6188327" y="2955408"/>
            <a:chExt cx="371395" cy="272857"/>
          </a:xfrm>
        </p:grpSpPr>
        <p:sp>
          <p:nvSpPr>
            <p:cNvPr id="11603" name="Google Shape;11603;p68"/>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8"/>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68"/>
          <p:cNvGrpSpPr/>
          <p:nvPr/>
        </p:nvGrpSpPr>
        <p:grpSpPr>
          <a:xfrm>
            <a:off x="7521454" y="2906139"/>
            <a:ext cx="359651" cy="371013"/>
            <a:chOff x="7521454" y="2906139"/>
            <a:chExt cx="359651" cy="371013"/>
          </a:xfrm>
        </p:grpSpPr>
        <p:sp>
          <p:nvSpPr>
            <p:cNvPr id="11606" name="Google Shape;11606;p68"/>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8"/>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8"/>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8"/>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8"/>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1" name="Google Shape;11611;p68"/>
          <p:cNvGrpSpPr/>
          <p:nvPr/>
        </p:nvGrpSpPr>
        <p:grpSpPr>
          <a:xfrm>
            <a:off x="5782845" y="2906521"/>
            <a:ext cx="301661" cy="371013"/>
            <a:chOff x="5782845" y="2906521"/>
            <a:chExt cx="301661" cy="371013"/>
          </a:xfrm>
        </p:grpSpPr>
        <p:sp>
          <p:nvSpPr>
            <p:cNvPr id="11612" name="Google Shape;11612;p68"/>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8"/>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8"/>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68"/>
          <p:cNvGrpSpPr/>
          <p:nvPr/>
        </p:nvGrpSpPr>
        <p:grpSpPr>
          <a:xfrm>
            <a:off x="6630539" y="2917502"/>
            <a:ext cx="371777" cy="349434"/>
            <a:chOff x="6630539" y="2917502"/>
            <a:chExt cx="371777" cy="349434"/>
          </a:xfrm>
        </p:grpSpPr>
        <p:sp>
          <p:nvSpPr>
            <p:cNvPr id="11616" name="Google Shape;11616;p68"/>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8"/>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8"/>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8"/>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8"/>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8"/>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8"/>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68"/>
          <p:cNvGrpSpPr/>
          <p:nvPr/>
        </p:nvGrpSpPr>
        <p:grpSpPr>
          <a:xfrm>
            <a:off x="2171474" y="3369229"/>
            <a:ext cx="408156" cy="343737"/>
            <a:chOff x="2171474" y="3369229"/>
            <a:chExt cx="408156" cy="343737"/>
          </a:xfrm>
        </p:grpSpPr>
        <p:sp>
          <p:nvSpPr>
            <p:cNvPr id="11624" name="Google Shape;11624;p68"/>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8"/>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8"/>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8"/>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8" name="Google Shape;11628;p68"/>
          <p:cNvGrpSpPr/>
          <p:nvPr/>
        </p:nvGrpSpPr>
        <p:grpSpPr>
          <a:xfrm>
            <a:off x="4891198" y="2925108"/>
            <a:ext cx="334634" cy="334634"/>
            <a:chOff x="4891198" y="2925108"/>
            <a:chExt cx="334634" cy="334634"/>
          </a:xfrm>
        </p:grpSpPr>
        <p:sp>
          <p:nvSpPr>
            <p:cNvPr id="11629" name="Google Shape;11629;p68"/>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8"/>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8"/>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8"/>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8"/>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8"/>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8"/>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8"/>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68"/>
          <p:cNvGrpSpPr/>
          <p:nvPr/>
        </p:nvGrpSpPr>
        <p:grpSpPr>
          <a:xfrm>
            <a:off x="7976174" y="2925108"/>
            <a:ext cx="334666" cy="334634"/>
            <a:chOff x="7976174" y="2925108"/>
            <a:chExt cx="334666" cy="334634"/>
          </a:xfrm>
        </p:grpSpPr>
        <p:sp>
          <p:nvSpPr>
            <p:cNvPr id="11638" name="Google Shape;11638;p68"/>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8"/>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8"/>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8"/>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8"/>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8"/>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8"/>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8"/>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8"/>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7" name="Google Shape;11647;p68"/>
          <p:cNvGrpSpPr/>
          <p:nvPr/>
        </p:nvGrpSpPr>
        <p:grpSpPr>
          <a:xfrm>
            <a:off x="3091957" y="3374131"/>
            <a:ext cx="354717" cy="332757"/>
            <a:chOff x="3091957" y="3374131"/>
            <a:chExt cx="354717" cy="332757"/>
          </a:xfrm>
        </p:grpSpPr>
        <p:sp>
          <p:nvSpPr>
            <p:cNvPr id="11648" name="Google Shape;11648;p68"/>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8"/>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8"/>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8"/>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8"/>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8"/>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4" name="Google Shape;11654;p68"/>
          <p:cNvGrpSpPr/>
          <p:nvPr/>
        </p:nvGrpSpPr>
        <p:grpSpPr>
          <a:xfrm>
            <a:off x="3988156" y="3380210"/>
            <a:ext cx="353954" cy="318880"/>
            <a:chOff x="3988156" y="3380210"/>
            <a:chExt cx="353954" cy="318880"/>
          </a:xfrm>
        </p:grpSpPr>
        <p:sp>
          <p:nvSpPr>
            <p:cNvPr id="11655" name="Google Shape;11655;p68"/>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8"/>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8"/>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8"/>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8"/>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68"/>
          <p:cNvGrpSpPr/>
          <p:nvPr/>
        </p:nvGrpSpPr>
        <p:grpSpPr>
          <a:xfrm>
            <a:off x="3541011" y="3367320"/>
            <a:ext cx="348257" cy="346188"/>
            <a:chOff x="3541011" y="3367320"/>
            <a:chExt cx="348257" cy="346188"/>
          </a:xfrm>
        </p:grpSpPr>
        <p:sp>
          <p:nvSpPr>
            <p:cNvPr id="11661" name="Google Shape;11661;p68"/>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8"/>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8"/>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8"/>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68"/>
          <p:cNvGrpSpPr/>
          <p:nvPr/>
        </p:nvGrpSpPr>
        <p:grpSpPr>
          <a:xfrm>
            <a:off x="850092" y="3352934"/>
            <a:ext cx="369517" cy="375660"/>
            <a:chOff x="850092" y="3352934"/>
            <a:chExt cx="369517" cy="375660"/>
          </a:xfrm>
        </p:grpSpPr>
        <p:sp>
          <p:nvSpPr>
            <p:cNvPr id="11666" name="Google Shape;11666;p68"/>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8"/>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8"/>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8"/>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8"/>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68"/>
          <p:cNvGrpSpPr/>
          <p:nvPr/>
        </p:nvGrpSpPr>
        <p:grpSpPr>
          <a:xfrm>
            <a:off x="1314678" y="3358217"/>
            <a:ext cx="334666" cy="365348"/>
            <a:chOff x="1314678" y="3358217"/>
            <a:chExt cx="334666" cy="365348"/>
          </a:xfrm>
        </p:grpSpPr>
        <p:sp>
          <p:nvSpPr>
            <p:cNvPr id="11672" name="Google Shape;11672;p68"/>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8"/>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8"/>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8"/>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8"/>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68"/>
          <p:cNvGrpSpPr/>
          <p:nvPr/>
        </p:nvGrpSpPr>
        <p:grpSpPr>
          <a:xfrm>
            <a:off x="1748582" y="3372635"/>
            <a:ext cx="359269" cy="335780"/>
            <a:chOff x="1748582" y="3372635"/>
            <a:chExt cx="359269" cy="335780"/>
          </a:xfrm>
        </p:grpSpPr>
        <p:sp>
          <p:nvSpPr>
            <p:cNvPr id="11678" name="Google Shape;11678;p68"/>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9" name="Google Shape;11679;p68"/>
            <p:cNvGrpSpPr/>
            <p:nvPr/>
          </p:nvGrpSpPr>
          <p:grpSpPr>
            <a:xfrm>
              <a:off x="1748582" y="3372635"/>
              <a:ext cx="333520" cy="335780"/>
              <a:chOff x="1748582" y="3372635"/>
              <a:chExt cx="333520" cy="335780"/>
            </a:xfrm>
          </p:grpSpPr>
          <p:sp>
            <p:nvSpPr>
              <p:cNvPr id="11680" name="Google Shape;11680;p68"/>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8"/>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8"/>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3" name="Google Shape;11683;p68"/>
          <p:cNvGrpSpPr/>
          <p:nvPr/>
        </p:nvGrpSpPr>
        <p:grpSpPr>
          <a:xfrm>
            <a:off x="2640993" y="3357835"/>
            <a:ext cx="365348" cy="364966"/>
            <a:chOff x="2640993" y="3357835"/>
            <a:chExt cx="365348" cy="364966"/>
          </a:xfrm>
        </p:grpSpPr>
        <p:sp>
          <p:nvSpPr>
            <p:cNvPr id="11684" name="Google Shape;11684;p68"/>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8"/>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8"/>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8"/>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8"/>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8"/>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8"/>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8"/>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8"/>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8"/>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68"/>
          <p:cNvGrpSpPr/>
          <p:nvPr/>
        </p:nvGrpSpPr>
        <p:grpSpPr>
          <a:xfrm>
            <a:off x="4886264" y="3366174"/>
            <a:ext cx="350548" cy="350198"/>
            <a:chOff x="4886264" y="3366174"/>
            <a:chExt cx="350548" cy="350198"/>
          </a:xfrm>
        </p:grpSpPr>
        <p:sp>
          <p:nvSpPr>
            <p:cNvPr id="11695" name="Google Shape;11695;p68"/>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8"/>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8"/>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8"/>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8"/>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8"/>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8"/>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8"/>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8"/>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8"/>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8"/>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8"/>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8"/>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68"/>
          <p:cNvGrpSpPr/>
          <p:nvPr/>
        </p:nvGrpSpPr>
        <p:grpSpPr>
          <a:xfrm>
            <a:off x="5331913" y="3413947"/>
            <a:ext cx="347143" cy="254684"/>
            <a:chOff x="5331913" y="3413947"/>
            <a:chExt cx="347143" cy="254684"/>
          </a:xfrm>
        </p:grpSpPr>
        <p:sp>
          <p:nvSpPr>
            <p:cNvPr id="11709" name="Google Shape;11709;p68"/>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8"/>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8"/>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8"/>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8"/>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8"/>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68"/>
          <p:cNvGrpSpPr/>
          <p:nvPr/>
        </p:nvGrpSpPr>
        <p:grpSpPr>
          <a:xfrm>
            <a:off x="5776798" y="3409778"/>
            <a:ext cx="346379" cy="264518"/>
            <a:chOff x="5776798" y="3409778"/>
            <a:chExt cx="346379" cy="264518"/>
          </a:xfrm>
        </p:grpSpPr>
        <p:sp>
          <p:nvSpPr>
            <p:cNvPr id="11716" name="Google Shape;11716;p68"/>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8"/>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8"/>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8"/>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8"/>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8"/>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2" name="Google Shape;11722;p68"/>
          <p:cNvGrpSpPr/>
          <p:nvPr/>
        </p:nvGrpSpPr>
        <p:grpSpPr>
          <a:xfrm>
            <a:off x="7108015" y="3396505"/>
            <a:ext cx="344883" cy="290299"/>
            <a:chOff x="7108015" y="3396505"/>
            <a:chExt cx="344883" cy="290299"/>
          </a:xfrm>
        </p:grpSpPr>
        <p:sp>
          <p:nvSpPr>
            <p:cNvPr id="11723" name="Google Shape;11723;p68"/>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8"/>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8"/>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8"/>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68"/>
          <p:cNvGrpSpPr/>
          <p:nvPr/>
        </p:nvGrpSpPr>
        <p:grpSpPr>
          <a:xfrm>
            <a:off x="7551754" y="3390808"/>
            <a:ext cx="344883" cy="301311"/>
            <a:chOff x="7551754" y="3390808"/>
            <a:chExt cx="344883" cy="301311"/>
          </a:xfrm>
        </p:grpSpPr>
        <p:sp>
          <p:nvSpPr>
            <p:cNvPr id="11728" name="Google Shape;11728;p68"/>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8"/>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8"/>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8"/>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8"/>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8"/>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8"/>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8"/>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8"/>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8"/>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8"/>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9" name="Google Shape;11739;p68"/>
          <p:cNvGrpSpPr/>
          <p:nvPr/>
        </p:nvGrpSpPr>
        <p:grpSpPr>
          <a:xfrm>
            <a:off x="6707084" y="3387403"/>
            <a:ext cx="261145" cy="308504"/>
            <a:chOff x="6707084" y="3387403"/>
            <a:chExt cx="261145" cy="308504"/>
          </a:xfrm>
        </p:grpSpPr>
        <p:sp>
          <p:nvSpPr>
            <p:cNvPr id="11740" name="Google Shape;11740;p68"/>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8"/>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8"/>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8"/>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68"/>
          <p:cNvGrpSpPr/>
          <p:nvPr/>
        </p:nvGrpSpPr>
        <p:grpSpPr>
          <a:xfrm>
            <a:off x="848978" y="4297637"/>
            <a:ext cx="377824" cy="324418"/>
            <a:chOff x="848978" y="4297637"/>
            <a:chExt cx="377824" cy="324418"/>
          </a:xfrm>
        </p:grpSpPr>
        <p:sp>
          <p:nvSpPr>
            <p:cNvPr id="11745" name="Google Shape;11745;p68"/>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8"/>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68"/>
          <p:cNvGrpSpPr/>
          <p:nvPr/>
        </p:nvGrpSpPr>
        <p:grpSpPr>
          <a:xfrm>
            <a:off x="1754279" y="4286593"/>
            <a:ext cx="351439" cy="345965"/>
            <a:chOff x="1754279" y="4286593"/>
            <a:chExt cx="351439" cy="345965"/>
          </a:xfrm>
        </p:grpSpPr>
        <p:sp>
          <p:nvSpPr>
            <p:cNvPr id="11748" name="Google Shape;11748;p68"/>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8"/>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8"/>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8"/>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8"/>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68"/>
          <p:cNvGrpSpPr/>
          <p:nvPr/>
        </p:nvGrpSpPr>
        <p:grpSpPr>
          <a:xfrm>
            <a:off x="3996113" y="4291176"/>
            <a:ext cx="336512" cy="335048"/>
            <a:chOff x="3996113" y="4291176"/>
            <a:chExt cx="336512" cy="335048"/>
          </a:xfrm>
        </p:grpSpPr>
        <p:sp>
          <p:nvSpPr>
            <p:cNvPr id="11754" name="Google Shape;11754;p68"/>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8"/>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8"/>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7" name="Google Shape;11757;p68"/>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8" name="Google Shape;11758;p68"/>
          <p:cNvGrpSpPr/>
          <p:nvPr/>
        </p:nvGrpSpPr>
        <p:grpSpPr>
          <a:xfrm>
            <a:off x="2179081" y="4285511"/>
            <a:ext cx="397525" cy="348670"/>
            <a:chOff x="2179081" y="4285511"/>
            <a:chExt cx="397525" cy="348670"/>
          </a:xfrm>
        </p:grpSpPr>
        <p:sp>
          <p:nvSpPr>
            <p:cNvPr id="11759" name="Google Shape;11759;p68"/>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8"/>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1" name="Google Shape;11761;p68"/>
          <p:cNvGrpSpPr/>
          <p:nvPr/>
        </p:nvGrpSpPr>
        <p:grpSpPr>
          <a:xfrm>
            <a:off x="3584201" y="4294996"/>
            <a:ext cx="267574" cy="329415"/>
            <a:chOff x="3584201" y="4294996"/>
            <a:chExt cx="267574" cy="329415"/>
          </a:xfrm>
        </p:grpSpPr>
        <p:sp>
          <p:nvSpPr>
            <p:cNvPr id="11762" name="Google Shape;11762;p68"/>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8"/>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8"/>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8"/>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68"/>
          <p:cNvGrpSpPr/>
          <p:nvPr/>
        </p:nvGrpSpPr>
        <p:grpSpPr>
          <a:xfrm>
            <a:off x="3082855" y="4295728"/>
            <a:ext cx="375946" cy="327823"/>
            <a:chOff x="3082855" y="4295728"/>
            <a:chExt cx="375946" cy="327823"/>
          </a:xfrm>
        </p:grpSpPr>
        <p:sp>
          <p:nvSpPr>
            <p:cNvPr id="11767" name="Google Shape;11767;p68"/>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8"/>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8"/>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8"/>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8"/>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8"/>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8"/>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8"/>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8"/>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8"/>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8"/>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8" name="Google Shape;11778;p68"/>
          <p:cNvGrpSpPr/>
          <p:nvPr/>
        </p:nvGrpSpPr>
        <p:grpSpPr>
          <a:xfrm>
            <a:off x="2749016" y="4291176"/>
            <a:ext cx="150831" cy="336926"/>
            <a:chOff x="2749016" y="4291176"/>
            <a:chExt cx="150831" cy="336926"/>
          </a:xfrm>
        </p:grpSpPr>
        <p:sp>
          <p:nvSpPr>
            <p:cNvPr id="11779" name="Google Shape;11779;p68"/>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8"/>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8"/>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8"/>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68"/>
          <p:cNvGrpSpPr/>
          <p:nvPr/>
        </p:nvGrpSpPr>
        <p:grpSpPr>
          <a:xfrm>
            <a:off x="7127716" y="4279432"/>
            <a:ext cx="248254" cy="361942"/>
            <a:chOff x="7127716" y="4279432"/>
            <a:chExt cx="248254" cy="361942"/>
          </a:xfrm>
        </p:grpSpPr>
        <p:sp>
          <p:nvSpPr>
            <p:cNvPr id="11784" name="Google Shape;11784;p68"/>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8"/>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8"/>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8"/>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8"/>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8"/>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8"/>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8"/>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8"/>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68"/>
          <p:cNvGrpSpPr/>
          <p:nvPr/>
        </p:nvGrpSpPr>
        <p:grpSpPr>
          <a:xfrm>
            <a:off x="7565408" y="4279432"/>
            <a:ext cx="248255" cy="361942"/>
            <a:chOff x="7565408" y="4279432"/>
            <a:chExt cx="248255" cy="361942"/>
          </a:xfrm>
        </p:grpSpPr>
        <p:sp>
          <p:nvSpPr>
            <p:cNvPr id="11794" name="Google Shape;11794;p68"/>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8"/>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8"/>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8"/>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8"/>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8"/>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8"/>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8"/>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68"/>
          <p:cNvGrpSpPr/>
          <p:nvPr/>
        </p:nvGrpSpPr>
        <p:grpSpPr>
          <a:xfrm>
            <a:off x="6264109" y="4279432"/>
            <a:ext cx="225498" cy="361560"/>
            <a:chOff x="6264109" y="4279432"/>
            <a:chExt cx="225498" cy="361560"/>
          </a:xfrm>
        </p:grpSpPr>
        <p:sp>
          <p:nvSpPr>
            <p:cNvPr id="11803" name="Google Shape;11803;p68"/>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8"/>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5" name="Google Shape;11805;p68"/>
          <p:cNvGrpSpPr/>
          <p:nvPr/>
        </p:nvGrpSpPr>
        <p:grpSpPr>
          <a:xfrm>
            <a:off x="7929578" y="4284365"/>
            <a:ext cx="395266" cy="351312"/>
            <a:chOff x="7929578" y="4284365"/>
            <a:chExt cx="395266" cy="351312"/>
          </a:xfrm>
        </p:grpSpPr>
        <p:sp>
          <p:nvSpPr>
            <p:cNvPr id="11806" name="Google Shape;11806;p68"/>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8"/>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8"/>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8"/>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68"/>
          <p:cNvGrpSpPr/>
          <p:nvPr/>
        </p:nvGrpSpPr>
        <p:grpSpPr>
          <a:xfrm>
            <a:off x="6595502" y="4323777"/>
            <a:ext cx="426315" cy="332826"/>
            <a:chOff x="6639652" y="4323777"/>
            <a:chExt cx="426315" cy="332826"/>
          </a:xfrm>
        </p:grpSpPr>
        <p:sp>
          <p:nvSpPr>
            <p:cNvPr id="11811" name="Google Shape;11811;p68"/>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8"/>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8"/>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8"/>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8"/>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8"/>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8"/>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8"/>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8"/>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8"/>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68"/>
          <p:cNvGrpSpPr/>
          <p:nvPr/>
        </p:nvGrpSpPr>
        <p:grpSpPr>
          <a:xfrm>
            <a:off x="5357662" y="4297637"/>
            <a:ext cx="287275" cy="326296"/>
            <a:chOff x="5357662" y="4297637"/>
            <a:chExt cx="287275" cy="326296"/>
          </a:xfrm>
        </p:grpSpPr>
        <p:sp>
          <p:nvSpPr>
            <p:cNvPr id="11822" name="Google Shape;11822;p68"/>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8"/>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8"/>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8"/>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8"/>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68"/>
          <p:cNvGrpSpPr/>
          <p:nvPr/>
        </p:nvGrpSpPr>
        <p:grpSpPr>
          <a:xfrm>
            <a:off x="5774124" y="4294550"/>
            <a:ext cx="331611" cy="331674"/>
            <a:chOff x="5774124" y="4294550"/>
            <a:chExt cx="331611" cy="331674"/>
          </a:xfrm>
        </p:grpSpPr>
        <p:sp>
          <p:nvSpPr>
            <p:cNvPr id="11828" name="Google Shape;11828;p68"/>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8"/>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68"/>
          <p:cNvGrpSpPr/>
          <p:nvPr/>
        </p:nvGrpSpPr>
        <p:grpSpPr>
          <a:xfrm>
            <a:off x="4890434" y="4287389"/>
            <a:ext cx="345997" cy="346029"/>
            <a:chOff x="4890434" y="4287389"/>
            <a:chExt cx="345997" cy="346029"/>
          </a:xfrm>
        </p:grpSpPr>
        <p:sp>
          <p:nvSpPr>
            <p:cNvPr id="11831" name="Google Shape;11831;p68"/>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8"/>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8"/>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8"/>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8"/>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8"/>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8"/>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8" name="Google Shape;11838;p68"/>
          <p:cNvGrpSpPr/>
          <p:nvPr/>
        </p:nvGrpSpPr>
        <p:grpSpPr>
          <a:xfrm>
            <a:off x="2165809" y="3811059"/>
            <a:ext cx="422542" cy="342973"/>
            <a:chOff x="2165809" y="3811059"/>
            <a:chExt cx="422542" cy="342973"/>
          </a:xfrm>
        </p:grpSpPr>
        <p:sp>
          <p:nvSpPr>
            <p:cNvPr id="11839" name="Google Shape;11839;p68"/>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8"/>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8"/>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8"/>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8"/>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8"/>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8"/>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8"/>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8"/>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8"/>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8"/>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8"/>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8"/>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8"/>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8"/>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8"/>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8"/>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8"/>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7" name="Google Shape;11857;p68"/>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8" name="Google Shape;11858;p68"/>
          <p:cNvGrpSpPr/>
          <p:nvPr/>
        </p:nvGrpSpPr>
        <p:grpSpPr>
          <a:xfrm>
            <a:off x="903530" y="3806125"/>
            <a:ext cx="264550" cy="353222"/>
            <a:chOff x="903530" y="3806125"/>
            <a:chExt cx="264550" cy="353222"/>
          </a:xfrm>
        </p:grpSpPr>
        <p:sp>
          <p:nvSpPr>
            <p:cNvPr id="11859" name="Google Shape;11859;p68"/>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8"/>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8"/>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8"/>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68"/>
          <p:cNvGrpSpPr/>
          <p:nvPr/>
        </p:nvGrpSpPr>
        <p:grpSpPr>
          <a:xfrm>
            <a:off x="2611458" y="3816374"/>
            <a:ext cx="426329" cy="332375"/>
            <a:chOff x="2611458" y="3816374"/>
            <a:chExt cx="426329" cy="332375"/>
          </a:xfrm>
        </p:grpSpPr>
        <p:sp>
          <p:nvSpPr>
            <p:cNvPr id="11864" name="Google Shape;11864;p68"/>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8"/>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8"/>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8"/>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8"/>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8"/>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8"/>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8"/>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8"/>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8"/>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4" name="Google Shape;11874;p68"/>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5" name="Google Shape;11875;p68"/>
          <p:cNvGrpSpPr/>
          <p:nvPr/>
        </p:nvGrpSpPr>
        <p:grpSpPr>
          <a:xfrm>
            <a:off x="4019984" y="3805393"/>
            <a:ext cx="293704" cy="353954"/>
            <a:chOff x="4019984" y="3805393"/>
            <a:chExt cx="293704" cy="353954"/>
          </a:xfrm>
        </p:grpSpPr>
        <p:sp>
          <p:nvSpPr>
            <p:cNvPr id="11876" name="Google Shape;11876;p68"/>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8"/>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68"/>
          <p:cNvGrpSpPr/>
          <p:nvPr/>
        </p:nvGrpSpPr>
        <p:grpSpPr>
          <a:xfrm>
            <a:off x="8006505" y="3390044"/>
            <a:ext cx="323654" cy="303189"/>
            <a:chOff x="8006505" y="3390044"/>
            <a:chExt cx="323654" cy="303189"/>
          </a:xfrm>
        </p:grpSpPr>
        <p:sp>
          <p:nvSpPr>
            <p:cNvPr id="11879" name="Google Shape;11879;p68"/>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8"/>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8"/>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8"/>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8"/>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8"/>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8"/>
          <p:cNvGrpSpPr/>
          <p:nvPr/>
        </p:nvGrpSpPr>
        <p:grpSpPr>
          <a:xfrm>
            <a:off x="1299146" y="3806507"/>
            <a:ext cx="367990" cy="351312"/>
            <a:chOff x="1299146" y="3806507"/>
            <a:chExt cx="367990" cy="351312"/>
          </a:xfrm>
        </p:grpSpPr>
        <p:sp>
          <p:nvSpPr>
            <p:cNvPr id="11886" name="Google Shape;11886;p68"/>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8"/>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8" name="Google Shape;11888;p68"/>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9" name="Google Shape;11889;p68"/>
          <p:cNvGrpSpPr/>
          <p:nvPr/>
        </p:nvGrpSpPr>
        <p:grpSpPr>
          <a:xfrm>
            <a:off x="3095745" y="3805393"/>
            <a:ext cx="352840" cy="354717"/>
            <a:chOff x="3095745" y="3805393"/>
            <a:chExt cx="352840" cy="354717"/>
          </a:xfrm>
        </p:grpSpPr>
        <p:sp>
          <p:nvSpPr>
            <p:cNvPr id="11890" name="Google Shape;11890;p68"/>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8"/>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8"/>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8"/>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8"/>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8"/>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68"/>
          <p:cNvGrpSpPr/>
          <p:nvPr/>
        </p:nvGrpSpPr>
        <p:grpSpPr>
          <a:xfrm>
            <a:off x="7550258" y="3832670"/>
            <a:ext cx="371395" cy="301279"/>
            <a:chOff x="7550258" y="3832670"/>
            <a:chExt cx="371395" cy="301279"/>
          </a:xfrm>
        </p:grpSpPr>
        <p:sp>
          <p:nvSpPr>
            <p:cNvPr id="11897" name="Google Shape;11897;p68"/>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8"/>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8"/>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8"/>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8"/>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8"/>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8"/>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8"/>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8"/>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8"/>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8"/>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8"/>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8"/>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8"/>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8"/>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8"/>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8"/>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8"/>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5" name="Google Shape;11915;p68"/>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6" name="Google Shape;11916;p68"/>
          <p:cNvGrpSpPr/>
          <p:nvPr/>
        </p:nvGrpSpPr>
        <p:grpSpPr>
          <a:xfrm>
            <a:off x="6659725" y="3808035"/>
            <a:ext cx="367608" cy="350548"/>
            <a:chOff x="6659725" y="3808035"/>
            <a:chExt cx="367608" cy="350548"/>
          </a:xfrm>
        </p:grpSpPr>
        <p:sp>
          <p:nvSpPr>
            <p:cNvPr id="11917" name="Google Shape;11917;p68"/>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8"/>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68"/>
          <p:cNvGrpSpPr/>
          <p:nvPr/>
        </p:nvGrpSpPr>
        <p:grpSpPr>
          <a:xfrm>
            <a:off x="6219391" y="3816756"/>
            <a:ext cx="356627" cy="334252"/>
            <a:chOff x="6219391" y="3816756"/>
            <a:chExt cx="356627" cy="334252"/>
          </a:xfrm>
        </p:grpSpPr>
        <p:sp>
          <p:nvSpPr>
            <p:cNvPr id="11920" name="Google Shape;11920;p68"/>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8"/>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8"/>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8"/>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68"/>
          <p:cNvGrpSpPr/>
          <p:nvPr/>
        </p:nvGrpSpPr>
        <p:grpSpPr>
          <a:xfrm>
            <a:off x="5778676" y="3826972"/>
            <a:ext cx="349052" cy="313055"/>
            <a:chOff x="5778676" y="3826972"/>
            <a:chExt cx="349052" cy="313055"/>
          </a:xfrm>
        </p:grpSpPr>
        <p:sp>
          <p:nvSpPr>
            <p:cNvPr id="11925" name="Google Shape;11925;p68"/>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8"/>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8"/>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8"/>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8"/>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0" name="Google Shape;11930;p68"/>
          <p:cNvGrpSpPr/>
          <p:nvPr/>
        </p:nvGrpSpPr>
        <p:grpSpPr>
          <a:xfrm>
            <a:off x="5355784" y="3834547"/>
            <a:ext cx="299019" cy="297905"/>
            <a:chOff x="5355784" y="3834547"/>
            <a:chExt cx="299019" cy="297905"/>
          </a:xfrm>
        </p:grpSpPr>
        <p:sp>
          <p:nvSpPr>
            <p:cNvPr id="11931" name="Google Shape;11931;p68"/>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8"/>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8"/>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8"/>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68"/>
          <p:cNvGrpSpPr/>
          <p:nvPr/>
        </p:nvGrpSpPr>
        <p:grpSpPr>
          <a:xfrm>
            <a:off x="8036455" y="3807271"/>
            <a:ext cx="292176" cy="353985"/>
            <a:chOff x="8036455" y="3807271"/>
            <a:chExt cx="292176" cy="353985"/>
          </a:xfrm>
        </p:grpSpPr>
        <p:sp>
          <p:nvSpPr>
            <p:cNvPr id="11936" name="Google Shape;11936;p68"/>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8"/>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68"/>
          <p:cNvGrpSpPr/>
          <p:nvPr/>
        </p:nvGrpSpPr>
        <p:grpSpPr>
          <a:xfrm>
            <a:off x="4874902" y="3808799"/>
            <a:ext cx="345615" cy="350835"/>
            <a:chOff x="4874902" y="3808799"/>
            <a:chExt cx="345615" cy="350835"/>
          </a:xfrm>
        </p:grpSpPr>
        <p:sp>
          <p:nvSpPr>
            <p:cNvPr id="11939" name="Google Shape;11939;p68"/>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8"/>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8"/>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8"/>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8"/>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8"/>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8"/>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8"/>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8"/>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8"/>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8"/>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8"/>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8"/>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8"/>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8"/>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8"/>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8"/>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59" name="Shape 11959"/>
        <p:cNvGrpSpPr/>
        <p:nvPr/>
      </p:nvGrpSpPr>
      <p:grpSpPr>
        <a:xfrm>
          <a:off x="0" y="0"/>
          <a:ext cx="0" cy="0"/>
          <a:chOff x="0" y="0"/>
          <a:chExt cx="0" cy="0"/>
        </a:xfrm>
      </p:grpSpPr>
      <p:sp>
        <p:nvSpPr>
          <p:cNvPr id="11960" name="Google Shape;11960;p6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961" name="Google Shape;11961;p6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962" name="Google Shape;11962;p69"/>
          <p:cNvGrpSpPr/>
          <p:nvPr/>
        </p:nvGrpSpPr>
        <p:grpSpPr>
          <a:xfrm>
            <a:off x="2704005" y="4258781"/>
            <a:ext cx="342144" cy="362704"/>
            <a:chOff x="2704005" y="4258781"/>
            <a:chExt cx="342144" cy="362704"/>
          </a:xfrm>
        </p:grpSpPr>
        <p:sp>
          <p:nvSpPr>
            <p:cNvPr id="11963" name="Google Shape;11963;p69"/>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9"/>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9"/>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9"/>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9"/>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9"/>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9"/>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69"/>
          <p:cNvGrpSpPr/>
          <p:nvPr/>
        </p:nvGrpSpPr>
        <p:grpSpPr>
          <a:xfrm>
            <a:off x="2157462" y="4258496"/>
            <a:ext cx="347435" cy="363370"/>
            <a:chOff x="2157462" y="4258496"/>
            <a:chExt cx="347435" cy="363370"/>
          </a:xfrm>
        </p:grpSpPr>
        <p:sp>
          <p:nvSpPr>
            <p:cNvPr id="11971" name="Google Shape;11971;p69"/>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9"/>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9"/>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69"/>
          <p:cNvGrpSpPr/>
          <p:nvPr/>
        </p:nvGrpSpPr>
        <p:grpSpPr>
          <a:xfrm>
            <a:off x="4010963" y="3763781"/>
            <a:ext cx="343665" cy="363211"/>
            <a:chOff x="4010963" y="3763781"/>
            <a:chExt cx="343665" cy="363211"/>
          </a:xfrm>
        </p:grpSpPr>
        <p:sp>
          <p:nvSpPr>
            <p:cNvPr id="11975" name="Google Shape;11975;p69"/>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9"/>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9"/>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9"/>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9"/>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69"/>
          <p:cNvGrpSpPr/>
          <p:nvPr/>
        </p:nvGrpSpPr>
        <p:grpSpPr>
          <a:xfrm>
            <a:off x="2214042" y="3810509"/>
            <a:ext cx="368153" cy="311193"/>
            <a:chOff x="2214042" y="3810509"/>
            <a:chExt cx="368153" cy="311193"/>
          </a:xfrm>
        </p:grpSpPr>
        <p:sp>
          <p:nvSpPr>
            <p:cNvPr id="11981" name="Google Shape;11981;p69"/>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9"/>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69"/>
          <p:cNvGrpSpPr/>
          <p:nvPr/>
        </p:nvGrpSpPr>
        <p:grpSpPr>
          <a:xfrm>
            <a:off x="1768938" y="3782219"/>
            <a:ext cx="367805" cy="367773"/>
            <a:chOff x="1768938" y="3782219"/>
            <a:chExt cx="367805" cy="367773"/>
          </a:xfrm>
        </p:grpSpPr>
        <p:sp>
          <p:nvSpPr>
            <p:cNvPr id="11984" name="Google Shape;11984;p69"/>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9"/>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9"/>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9"/>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9"/>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69"/>
          <p:cNvGrpSpPr/>
          <p:nvPr/>
        </p:nvGrpSpPr>
        <p:grpSpPr>
          <a:xfrm>
            <a:off x="2681385" y="3798439"/>
            <a:ext cx="325544" cy="327413"/>
            <a:chOff x="2681385" y="3798439"/>
            <a:chExt cx="325544" cy="327413"/>
          </a:xfrm>
        </p:grpSpPr>
        <p:sp>
          <p:nvSpPr>
            <p:cNvPr id="11990" name="Google Shape;11990;p69"/>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9"/>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9"/>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9"/>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9"/>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9"/>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9"/>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9"/>
          <p:cNvGrpSpPr/>
          <p:nvPr/>
        </p:nvGrpSpPr>
        <p:grpSpPr>
          <a:xfrm>
            <a:off x="6243928" y="4263502"/>
            <a:ext cx="274254" cy="350824"/>
            <a:chOff x="6243928" y="4263502"/>
            <a:chExt cx="274254" cy="350824"/>
          </a:xfrm>
        </p:grpSpPr>
        <p:sp>
          <p:nvSpPr>
            <p:cNvPr id="11998" name="Google Shape;11998;p69"/>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9"/>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9"/>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9"/>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9"/>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9"/>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9"/>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9"/>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69"/>
          <p:cNvGrpSpPr/>
          <p:nvPr/>
        </p:nvGrpSpPr>
        <p:grpSpPr>
          <a:xfrm>
            <a:off x="3560600" y="3763338"/>
            <a:ext cx="352345" cy="363655"/>
            <a:chOff x="3560600" y="3763338"/>
            <a:chExt cx="352345" cy="363655"/>
          </a:xfrm>
        </p:grpSpPr>
        <p:sp>
          <p:nvSpPr>
            <p:cNvPr id="12007" name="Google Shape;12007;p69"/>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9"/>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9"/>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69"/>
          <p:cNvGrpSpPr/>
          <p:nvPr/>
        </p:nvGrpSpPr>
        <p:grpSpPr>
          <a:xfrm>
            <a:off x="5790556" y="4261252"/>
            <a:ext cx="279513" cy="356083"/>
            <a:chOff x="5790556" y="4261252"/>
            <a:chExt cx="279513" cy="356083"/>
          </a:xfrm>
        </p:grpSpPr>
        <p:sp>
          <p:nvSpPr>
            <p:cNvPr id="12011" name="Google Shape;12011;p69"/>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9"/>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9"/>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9"/>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9"/>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9"/>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9"/>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69"/>
          <p:cNvGrpSpPr/>
          <p:nvPr/>
        </p:nvGrpSpPr>
        <p:grpSpPr>
          <a:xfrm>
            <a:off x="5341333" y="4261252"/>
            <a:ext cx="278752" cy="356463"/>
            <a:chOff x="5341333" y="4261252"/>
            <a:chExt cx="278752" cy="356463"/>
          </a:xfrm>
        </p:grpSpPr>
        <p:sp>
          <p:nvSpPr>
            <p:cNvPr id="12019" name="Google Shape;12019;p69"/>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9"/>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9"/>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9"/>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9"/>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9"/>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9"/>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6" name="Google Shape;12026;p69"/>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7" name="Google Shape;12027;p69"/>
          <p:cNvGrpSpPr/>
          <p:nvPr/>
        </p:nvGrpSpPr>
        <p:grpSpPr>
          <a:xfrm>
            <a:off x="3103646" y="3766076"/>
            <a:ext cx="360233" cy="362451"/>
            <a:chOff x="3107608" y="3763401"/>
            <a:chExt cx="360233" cy="362451"/>
          </a:xfrm>
        </p:grpSpPr>
        <p:sp>
          <p:nvSpPr>
            <p:cNvPr id="12028" name="Google Shape;12028;p69"/>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9"/>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9"/>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69"/>
          <p:cNvGrpSpPr/>
          <p:nvPr/>
        </p:nvGrpSpPr>
        <p:grpSpPr>
          <a:xfrm>
            <a:off x="889343" y="3801227"/>
            <a:ext cx="351585" cy="339705"/>
            <a:chOff x="889343" y="3801227"/>
            <a:chExt cx="351585" cy="339705"/>
          </a:xfrm>
        </p:grpSpPr>
        <p:sp>
          <p:nvSpPr>
            <p:cNvPr id="12032" name="Google Shape;12032;p69"/>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9"/>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9"/>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9"/>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9"/>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69"/>
          <p:cNvGrpSpPr/>
          <p:nvPr/>
        </p:nvGrpSpPr>
        <p:grpSpPr>
          <a:xfrm>
            <a:off x="4896609" y="4260872"/>
            <a:ext cx="278784" cy="355323"/>
            <a:chOff x="4896609" y="4260872"/>
            <a:chExt cx="278784" cy="355323"/>
          </a:xfrm>
        </p:grpSpPr>
        <p:sp>
          <p:nvSpPr>
            <p:cNvPr id="12038" name="Google Shape;12038;p6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69"/>
          <p:cNvGrpSpPr/>
          <p:nvPr/>
        </p:nvGrpSpPr>
        <p:grpSpPr>
          <a:xfrm>
            <a:off x="7598438" y="4266131"/>
            <a:ext cx="260283" cy="345914"/>
            <a:chOff x="7598438" y="4266131"/>
            <a:chExt cx="260283" cy="345914"/>
          </a:xfrm>
        </p:grpSpPr>
        <p:sp>
          <p:nvSpPr>
            <p:cNvPr id="12045" name="Google Shape;12045;p69"/>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9"/>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9"/>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9"/>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9"/>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9"/>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9"/>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69"/>
          <p:cNvGrpSpPr/>
          <p:nvPr/>
        </p:nvGrpSpPr>
        <p:grpSpPr>
          <a:xfrm>
            <a:off x="1767069" y="3360146"/>
            <a:ext cx="286324" cy="348163"/>
            <a:chOff x="1767069" y="3360146"/>
            <a:chExt cx="286324" cy="348163"/>
          </a:xfrm>
        </p:grpSpPr>
        <p:sp>
          <p:nvSpPr>
            <p:cNvPr id="12053" name="Google Shape;12053;p69"/>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9"/>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9"/>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9"/>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9"/>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9"/>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9"/>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69"/>
          <p:cNvGrpSpPr/>
          <p:nvPr/>
        </p:nvGrpSpPr>
        <p:grpSpPr>
          <a:xfrm>
            <a:off x="7149944" y="4266131"/>
            <a:ext cx="260283" cy="345914"/>
            <a:chOff x="7149944" y="4266131"/>
            <a:chExt cx="260283" cy="345914"/>
          </a:xfrm>
        </p:grpSpPr>
        <p:sp>
          <p:nvSpPr>
            <p:cNvPr id="12061" name="Google Shape;12061;p69"/>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9"/>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9"/>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9"/>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9"/>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9"/>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7" name="Google Shape;12067;p69"/>
          <p:cNvGrpSpPr/>
          <p:nvPr/>
        </p:nvGrpSpPr>
        <p:grpSpPr>
          <a:xfrm>
            <a:off x="6695051" y="4259351"/>
            <a:ext cx="270104" cy="360233"/>
            <a:chOff x="6695051" y="4259351"/>
            <a:chExt cx="270104" cy="360233"/>
          </a:xfrm>
        </p:grpSpPr>
        <p:sp>
          <p:nvSpPr>
            <p:cNvPr id="12068" name="Google Shape;12068;p69"/>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9"/>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9"/>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9"/>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69"/>
          <p:cNvGrpSpPr/>
          <p:nvPr/>
        </p:nvGrpSpPr>
        <p:grpSpPr>
          <a:xfrm>
            <a:off x="8047661" y="4257451"/>
            <a:ext cx="277263" cy="362514"/>
            <a:chOff x="8047661" y="4257451"/>
            <a:chExt cx="277263" cy="362514"/>
          </a:xfrm>
        </p:grpSpPr>
        <p:sp>
          <p:nvSpPr>
            <p:cNvPr id="12073" name="Google Shape;12073;p69"/>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9"/>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9"/>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9"/>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69"/>
          <p:cNvGrpSpPr/>
          <p:nvPr/>
        </p:nvGrpSpPr>
        <p:grpSpPr>
          <a:xfrm>
            <a:off x="6248078" y="3784468"/>
            <a:ext cx="277263" cy="356115"/>
            <a:chOff x="6248078" y="3784468"/>
            <a:chExt cx="277263" cy="356115"/>
          </a:xfrm>
        </p:grpSpPr>
        <p:sp>
          <p:nvSpPr>
            <p:cNvPr id="12078" name="Google Shape;12078;p69"/>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9"/>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9"/>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9"/>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9"/>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69"/>
          <p:cNvGrpSpPr/>
          <p:nvPr/>
        </p:nvGrpSpPr>
        <p:grpSpPr>
          <a:xfrm>
            <a:off x="5800725" y="3785989"/>
            <a:ext cx="277644" cy="354594"/>
            <a:chOff x="5800725" y="3785989"/>
            <a:chExt cx="277644" cy="354594"/>
          </a:xfrm>
        </p:grpSpPr>
        <p:sp>
          <p:nvSpPr>
            <p:cNvPr id="12084" name="Google Shape;12084;p69"/>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9"/>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9"/>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9"/>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9"/>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9"/>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9"/>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1" name="Google Shape;12091;p69"/>
          <p:cNvGrpSpPr/>
          <p:nvPr/>
        </p:nvGrpSpPr>
        <p:grpSpPr>
          <a:xfrm>
            <a:off x="2206122" y="3360748"/>
            <a:ext cx="308183" cy="347561"/>
            <a:chOff x="2206122" y="3360748"/>
            <a:chExt cx="308183" cy="347561"/>
          </a:xfrm>
        </p:grpSpPr>
        <p:sp>
          <p:nvSpPr>
            <p:cNvPr id="12092" name="Google Shape;12092;p69"/>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9"/>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9"/>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9"/>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9"/>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69"/>
          <p:cNvGrpSpPr/>
          <p:nvPr/>
        </p:nvGrpSpPr>
        <p:grpSpPr>
          <a:xfrm>
            <a:off x="5353403" y="3785609"/>
            <a:ext cx="277992" cy="354974"/>
            <a:chOff x="5353403" y="3785609"/>
            <a:chExt cx="277992" cy="354974"/>
          </a:xfrm>
        </p:grpSpPr>
        <p:sp>
          <p:nvSpPr>
            <p:cNvPr id="12098" name="Google Shape;12098;p69"/>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9"/>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9"/>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9"/>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9"/>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9"/>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69"/>
          <p:cNvGrpSpPr/>
          <p:nvPr/>
        </p:nvGrpSpPr>
        <p:grpSpPr>
          <a:xfrm>
            <a:off x="4896229" y="3785989"/>
            <a:ext cx="278784" cy="354594"/>
            <a:chOff x="4896229" y="3785989"/>
            <a:chExt cx="278784" cy="354594"/>
          </a:xfrm>
        </p:grpSpPr>
        <p:sp>
          <p:nvSpPr>
            <p:cNvPr id="12105" name="Google Shape;12105;p69"/>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9"/>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9"/>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9"/>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9"/>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9"/>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1" name="Google Shape;12111;p69"/>
          <p:cNvGrpSpPr/>
          <p:nvPr/>
        </p:nvGrpSpPr>
        <p:grpSpPr>
          <a:xfrm>
            <a:off x="7592387" y="3787858"/>
            <a:ext cx="273874" cy="351204"/>
            <a:chOff x="7592387" y="3787858"/>
            <a:chExt cx="273874" cy="351204"/>
          </a:xfrm>
        </p:grpSpPr>
        <p:sp>
          <p:nvSpPr>
            <p:cNvPr id="12112" name="Google Shape;12112;p69"/>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9"/>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9"/>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9"/>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69"/>
          <p:cNvGrpSpPr/>
          <p:nvPr/>
        </p:nvGrpSpPr>
        <p:grpSpPr>
          <a:xfrm>
            <a:off x="7145794" y="3787858"/>
            <a:ext cx="274254" cy="350444"/>
            <a:chOff x="7145794" y="3787858"/>
            <a:chExt cx="274254" cy="350444"/>
          </a:xfrm>
        </p:grpSpPr>
        <p:sp>
          <p:nvSpPr>
            <p:cNvPr id="12117" name="Google Shape;12117;p69"/>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9"/>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9"/>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9"/>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9"/>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9"/>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69"/>
          <p:cNvGrpSpPr/>
          <p:nvPr/>
        </p:nvGrpSpPr>
        <p:grpSpPr>
          <a:xfrm>
            <a:off x="8054060" y="3787098"/>
            <a:ext cx="266334" cy="353834"/>
            <a:chOff x="8054060" y="3787098"/>
            <a:chExt cx="266334" cy="353834"/>
          </a:xfrm>
        </p:grpSpPr>
        <p:sp>
          <p:nvSpPr>
            <p:cNvPr id="12124" name="Google Shape;12124;p69"/>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9"/>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9"/>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9"/>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69"/>
          <p:cNvGrpSpPr/>
          <p:nvPr/>
        </p:nvGrpSpPr>
        <p:grpSpPr>
          <a:xfrm>
            <a:off x="6702211" y="3782599"/>
            <a:ext cx="270104" cy="361754"/>
            <a:chOff x="6702211" y="3782599"/>
            <a:chExt cx="270104" cy="361754"/>
          </a:xfrm>
        </p:grpSpPr>
        <p:sp>
          <p:nvSpPr>
            <p:cNvPr id="12129" name="Google Shape;12129;p69"/>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9"/>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9"/>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9"/>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9"/>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69"/>
          <p:cNvGrpSpPr/>
          <p:nvPr/>
        </p:nvGrpSpPr>
        <p:grpSpPr>
          <a:xfrm>
            <a:off x="3516886" y="3438727"/>
            <a:ext cx="391854" cy="269922"/>
            <a:chOff x="3516850" y="3406526"/>
            <a:chExt cx="369674" cy="254644"/>
          </a:xfrm>
        </p:grpSpPr>
        <p:sp>
          <p:nvSpPr>
            <p:cNvPr id="12135" name="Google Shape;12135;p69"/>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9"/>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9"/>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9"/>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69"/>
          <p:cNvGrpSpPr/>
          <p:nvPr/>
        </p:nvGrpSpPr>
        <p:grpSpPr>
          <a:xfrm>
            <a:off x="1310655" y="3360527"/>
            <a:ext cx="306314" cy="347403"/>
            <a:chOff x="1310655" y="3360527"/>
            <a:chExt cx="306314" cy="347403"/>
          </a:xfrm>
        </p:grpSpPr>
        <p:sp>
          <p:nvSpPr>
            <p:cNvPr id="12140" name="Google Shape;12140;p69"/>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9"/>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9"/>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9"/>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9"/>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69"/>
          <p:cNvGrpSpPr/>
          <p:nvPr/>
        </p:nvGrpSpPr>
        <p:grpSpPr>
          <a:xfrm>
            <a:off x="3119678" y="3360146"/>
            <a:ext cx="269343" cy="348543"/>
            <a:chOff x="3119678" y="3360146"/>
            <a:chExt cx="269343" cy="348543"/>
          </a:xfrm>
        </p:grpSpPr>
        <p:sp>
          <p:nvSpPr>
            <p:cNvPr id="12146" name="Google Shape;12146;p69"/>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9"/>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9"/>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9"/>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9"/>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9"/>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9"/>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69"/>
          <p:cNvGrpSpPr/>
          <p:nvPr/>
        </p:nvGrpSpPr>
        <p:grpSpPr>
          <a:xfrm>
            <a:off x="3967213" y="3356947"/>
            <a:ext cx="368185" cy="354753"/>
            <a:chOff x="3967213" y="3356947"/>
            <a:chExt cx="368185" cy="354753"/>
          </a:xfrm>
        </p:grpSpPr>
        <p:sp>
          <p:nvSpPr>
            <p:cNvPr id="12154" name="Google Shape;12154;p69"/>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9"/>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9"/>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9"/>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9"/>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69"/>
          <p:cNvGrpSpPr/>
          <p:nvPr/>
        </p:nvGrpSpPr>
        <p:grpSpPr>
          <a:xfrm>
            <a:off x="871254" y="3360146"/>
            <a:ext cx="285183" cy="347023"/>
            <a:chOff x="871254" y="3360146"/>
            <a:chExt cx="285183" cy="347023"/>
          </a:xfrm>
        </p:grpSpPr>
        <p:sp>
          <p:nvSpPr>
            <p:cNvPr id="12160" name="Google Shape;12160;p69"/>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9"/>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9"/>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9"/>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69"/>
          <p:cNvGrpSpPr/>
          <p:nvPr/>
        </p:nvGrpSpPr>
        <p:grpSpPr>
          <a:xfrm>
            <a:off x="2665165" y="3360146"/>
            <a:ext cx="281794" cy="349684"/>
            <a:chOff x="2665165" y="3360146"/>
            <a:chExt cx="281794" cy="349684"/>
          </a:xfrm>
        </p:grpSpPr>
        <p:sp>
          <p:nvSpPr>
            <p:cNvPr id="12165" name="Google Shape;12165;p69"/>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9"/>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9"/>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9"/>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9"/>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69"/>
          <p:cNvGrpSpPr/>
          <p:nvPr/>
        </p:nvGrpSpPr>
        <p:grpSpPr>
          <a:xfrm>
            <a:off x="7156344" y="3347696"/>
            <a:ext cx="264465" cy="353074"/>
            <a:chOff x="7156344" y="3347696"/>
            <a:chExt cx="264465" cy="353074"/>
          </a:xfrm>
        </p:grpSpPr>
        <p:sp>
          <p:nvSpPr>
            <p:cNvPr id="12171" name="Google Shape;12171;p69"/>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9"/>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9"/>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9"/>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9"/>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69"/>
          <p:cNvGrpSpPr/>
          <p:nvPr/>
        </p:nvGrpSpPr>
        <p:grpSpPr>
          <a:xfrm>
            <a:off x="6703732" y="3346936"/>
            <a:ext cx="264813" cy="352693"/>
            <a:chOff x="6703732" y="3346936"/>
            <a:chExt cx="264813" cy="352693"/>
          </a:xfrm>
        </p:grpSpPr>
        <p:sp>
          <p:nvSpPr>
            <p:cNvPr id="12177" name="Google Shape;12177;p69"/>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9"/>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9"/>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9"/>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9"/>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69"/>
          <p:cNvGrpSpPr/>
          <p:nvPr/>
        </p:nvGrpSpPr>
        <p:grpSpPr>
          <a:xfrm>
            <a:off x="6252228" y="3346936"/>
            <a:ext cx="265193" cy="352693"/>
            <a:chOff x="6252228" y="3346936"/>
            <a:chExt cx="265193" cy="352693"/>
          </a:xfrm>
        </p:grpSpPr>
        <p:sp>
          <p:nvSpPr>
            <p:cNvPr id="12183" name="Google Shape;12183;p69"/>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9"/>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9"/>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69"/>
          <p:cNvGrpSpPr/>
          <p:nvPr/>
        </p:nvGrpSpPr>
        <p:grpSpPr>
          <a:xfrm>
            <a:off x="5801105" y="3347696"/>
            <a:ext cx="264813" cy="351933"/>
            <a:chOff x="5801105" y="3347696"/>
            <a:chExt cx="264813" cy="351933"/>
          </a:xfrm>
        </p:grpSpPr>
        <p:sp>
          <p:nvSpPr>
            <p:cNvPr id="12187" name="Google Shape;12187;p69"/>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9"/>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9"/>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9"/>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9"/>
          <p:cNvGrpSpPr/>
          <p:nvPr/>
        </p:nvGrpSpPr>
        <p:grpSpPr>
          <a:xfrm>
            <a:off x="5349253" y="3346936"/>
            <a:ext cx="265922" cy="352693"/>
            <a:chOff x="5349253" y="3346936"/>
            <a:chExt cx="265922" cy="352693"/>
          </a:xfrm>
        </p:grpSpPr>
        <p:sp>
          <p:nvSpPr>
            <p:cNvPr id="12192" name="Google Shape;12192;p69"/>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9"/>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9"/>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9"/>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9"/>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9"/>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9"/>
          <p:cNvGrpSpPr/>
          <p:nvPr/>
        </p:nvGrpSpPr>
        <p:grpSpPr>
          <a:xfrm>
            <a:off x="4907159" y="3346936"/>
            <a:ext cx="264845" cy="354214"/>
            <a:chOff x="4907159" y="3346936"/>
            <a:chExt cx="264845" cy="354214"/>
          </a:xfrm>
        </p:grpSpPr>
        <p:sp>
          <p:nvSpPr>
            <p:cNvPr id="12199" name="Google Shape;12199;p69"/>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9"/>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69"/>
          <p:cNvGrpSpPr/>
          <p:nvPr/>
        </p:nvGrpSpPr>
        <p:grpSpPr>
          <a:xfrm>
            <a:off x="8048421" y="3334486"/>
            <a:ext cx="276503" cy="369674"/>
            <a:chOff x="8048421" y="3334486"/>
            <a:chExt cx="276503" cy="369674"/>
          </a:xfrm>
        </p:grpSpPr>
        <p:sp>
          <p:nvSpPr>
            <p:cNvPr id="12202" name="Google Shape;12202;p69"/>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9"/>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9"/>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9"/>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9"/>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9"/>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69"/>
          <p:cNvGrpSpPr/>
          <p:nvPr/>
        </p:nvGrpSpPr>
        <p:grpSpPr>
          <a:xfrm>
            <a:off x="7575787" y="3329955"/>
            <a:ext cx="295384" cy="376834"/>
            <a:chOff x="7575787" y="3329955"/>
            <a:chExt cx="295384" cy="376834"/>
          </a:xfrm>
        </p:grpSpPr>
        <p:sp>
          <p:nvSpPr>
            <p:cNvPr id="12209" name="Google Shape;12209;p69"/>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9"/>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9"/>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9"/>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9"/>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9"/>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69"/>
          <p:cNvGrpSpPr/>
          <p:nvPr/>
        </p:nvGrpSpPr>
        <p:grpSpPr>
          <a:xfrm>
            <a:off x="864062" y="2884503"/>
            <a:ext cx="264084" cy="347783"/>
            <a:chOff x="864062" y="2884503"/>
            <a:chExt cx="264084" cy="347783"/>
          </a:xfrm>
        </p:grpSpPr>
        <p:sp>
          <p:nvSpPr>
            <p:cNvPr id="12216" name="Google Shape;12216;p69"/>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9"/>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9"/>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9"/>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9"/>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9"/>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9"/>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9"/>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9"/>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9"/>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69"/>
          <p:cNvGrpSpPr/>
          <p:nvPr/>
        </p:nvGrpSpPr>
        <p:grpSpPr>
          <a:xfrm>
            <a:off x="3978523" y="2884661"/>
            <a:ext cx="348955" cy="346516"/>
            <a:chOff x="3978523" y="2884661"/>
            <a:chExt cx="348955" cy="346516"/>
          </a:xfrm>
        </p:grpSpPr>
        <p:sp>
          <p:nvSpPr>
            <p:cNvPr id="12227" name="Google Shape;12227;p69"/>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9"/>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9"/>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9"/>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9"/>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9"/>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9"/>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9"/>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69"/>
          <p:cNvGrpSpPr/>
          <p:nvPr/>
        </p:nvGrpSpPr>
        <p:grpSpPr>
          <a:xfrm>
            <a:off x="3527780" y="2885263"/>
            <a:ext cx="347435" cy="345534"/>
            <a:chOff x="3527780" y="2885263"/>
            <a:chExt cx="347435" cy="345534"/>
          </a:xfrm>
        </p:grpSpPr>
        <p:sp>
          <p:nvSpPr>
            <p:cNvPr id="12236" name="Google Shape;12236;p69"/>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9"/>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9"/>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9"/>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9"/>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9"/>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9"/>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9"/>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9"/>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9"/>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9"/>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9"/>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9"/>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9"/>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9"/>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9"/>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9"/>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9"/>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9"/>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9"/>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9"/>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9"/>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9"/>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69"/>
          <p:cNvGrpSpPr/>
          <p:nvPr/>
        </p:nvGrpSpPr>
        <p:grpSpPr>
          <a:xfrm>
            <a:off x="2239671" y="2884503"/>
            <a:ext cx="218053" cy="348543"/>
            <a:chOff x="2239671" y="2884503"/>
            <a:chExt cx="218053" cy="348543"/>
          </a:xfrm>
        </p:grpSpPr>
        <p:sp>
          <p:nvSpPr>
            <p:cNvPr id="12260" name="Google Shape;12260;p69"/>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9"/>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9"/>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9"/>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9"/>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69"/>
          <p:cNvGrpSpPr/>
          <p:nvPr/>
        </p:nvGrpSpPr>
        <p:grpSpPr>
          <a:xfrm>
            <a:off x="2691555" y="2884503"/>
            <a:ext cx="215044" cy="348924"/>
            <a:chOff x="2691555" y="2884503"/>
            <a:chExt cx="215044" cy="348924"/>
          </a:xfrm>
        </p:grpSpPr>
        <p:sp>
          <p:nvSpPr>
            <p:cNvPr id="12266" name="Google Shape;12266;p69"/>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9"/>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9"/>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69"/>
          <p:cNvGrpSpPr/>
          <p:nvPr/>
        </p:nvGrpSpPr>
        <p:grpSpPr>
          <a:xfrm>
            <a:off x="1770459" y="2884503"/>
            <a:ext cx="254644" cy="348828"/>
            <a:chOff x="1770459" y="2884503"/>
            <a:chExt cx="254644" cy="348828"/>
          </a:xfrm>
        </p:grpSpPr>
        <p:sp>
          <p:nvSpPr>
            <p:cNvPr id="12270" name="Google Shape;12270;p69"/>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9"/>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9"/>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9"/>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9"/>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9"/>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9"/>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9"/>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69"/>
          <p:cNvGrpSpPr/>
          <p:nvPr/>
        </p:nvGrpSpPr>
        <p:grpSpPr>
          <a:xfrm>
            <a:off x="1317466" y="2884883"/>
            <a:ext cx="258382" cy="348543"/>
            <a:chOff x="1317466" y="2884883"/>
            <a:chExt cx="258382" cy="348543"/>
          </a:xfrm>
        </p:grpSpPr>
        <p:sp>
          <p:nvSpPr>
            <p:cNvPr id="12279" name="Google Shape;12279;p69"/>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9"/>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9"/>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9"/>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9"/>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9"/>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9"/>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9"/>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7" name="Google Shape;12287;p69"/>
          <p:cNvGrpSpPr/>
          <p:nvPr/>
        </p:nvGrpSpPr>
        <p:grpSpPr>
          <a:xfrm>
            <a:off x="3121167" y="2884883"/>
            <a:ext cx="258414" cy="348543"/>
            <a:chOff x="3121167" y="2884883"/>
            <a:chExt cx="258414" cy="348543"/>
          </a:xfrm>
        </p:grpSpPr>
        <p:sp>
          <p:nvSpPr>
            <p:cNvPr id="12288" name="Google Shape;12288;p69"/>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9"/>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9"/>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9"/>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9"/>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9"/>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9"/>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9"/>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69"/>
          <p:cNvGrpSpPr/>
          <p:nvPr/>
        </p:nvGrpSpPr>
        <p:grpSpPr>
          <a:xfrm>
            <a:off x="4899999" y="2882095"/>
            <a:ext cx="271244" cy="346801"/>
            <a:chOff x="4899999" y="2882095"/>
            <a:chExt cx="271244" cy="346801"/>
          </a:xfrm>
        </p:grpSpPr>
        <p:sp>
          <p:nvSpPr>
            <p:cNvPr id="12297" name="Google Shape;12297;p69"/>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9"/>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9"/>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9"/>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9"/>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9"/>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9"/>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9"/>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9"/>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9"/>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69"/>
          <p:cNvGrpSpPr/>
          <p:nvPr/>
        </p:nvGrpSpPr>
        <p:grpSpPr>
          <a:xfrm>
            <a:off x="7162775" y="2881113"/>
            <a:ext cx="259523" cy="346294"/>
            <a:chOff x="7162775" y="2881113"/>
            <a:chExt cx="259523" cy="346294"/>
          </a:xfrm>
        </p:grpSpPr>
        <p:sp>
          <p:nvSpPr>
            <p:cNvPr id="12308" name="Google Shape;12308;p69"/>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9"/>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9"/>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9"/>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9"/>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9"/>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69"/>
          <p:cNvGrpSpPr/>
          <p:nvPr/>
        </p:nvGrpSpPr>
        <p:grpSpPr>
          <a:xfrm>
            <a:off x="6709751" y="2881842"/>
            <a:ext cx="261075" cy="347815"/>
            <a:chOff x="6709751" y="2881842"/>
            <a:chExt cx="261075" cy="347815"/>
          </a:xfrm>
        </p:grpSpPr>
        <p:sp>
          <p:nvSpPr>
            <p:cNvPr id="12315" name="Google Shape;12315;p69"/>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9"/>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9"/>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9"/>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9"/>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9"/>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69"/>
          <p:cNvGrpSpPr/>
          <p:nvPr/>
        </p:nvGrpSpPr>
        <p:grpSpPr>
          <a:xfrm>
            <a:off x="5807156" y="2881113"/>
            <a:ext cx="261043" cy="348163"/>
            <a:chOff x="5807156" y="2881113"/>
            <a:chExt cx="261043" cy="348163"/>
          </a:xfrm>
        </p:grpSpPr>
        <p:sp>
          <p:nvSpPr>
            <p:cNvPr id="12322" name="Google Shape;12322;p69"/>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9"/>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9"/>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9"/>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9"/>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69"/>
          <p:cNvGrpSpPr/>
          <p:nvPr/>
        </p:nvGrpSpPr>
        <p:grpSpPr>
          <a:xfrm>
            <a:off x="5355653" y="2881493"/>
            <a:ext cx="262184" cy="346643"/>
            <a:chOff x="5355653" y="2881493"/>
            <a:chExt cx="262184" cy="346643"/>
          </a:xfrm>
        </p:grpSpPr>
        <p:sp>
          <p:nvSpPr>
            <p:cNvPr id="12328" name="Google Shape;12328;p69"/>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9"/>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9"/>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9"/>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9"/>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3" name="Google Shape;12333;p69"/>
          <p:cNvGrpSpPr/>
          <p:nvPr/>
        </p:nvGrpSpPr>
        <p:grpSpPr>
          <a:xfrm>
            <a:off x="8055961" y="2881842"/>
            <a:ext cx="260283" cy="345914"/>
            <a:chOff x="8055961" y="2881842"/>
            <a:chExt cx="260283" cy="345914"/>
          </a:xfrm>
        </p:grpSpPr>
        <p:sp>
          <p:nvSpPr>
            <p:cNvPr id="12334" name="Google Shape;12334;p69"/>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9"/>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9"/>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9"/>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69"/>
          <p:cNvGrpSpPr/>
          <p:nvPr/>
        </p:nvGrpSpPr>
        <p:grpSpPr>
          <a:xfrm>
            <a:off x="7609368" y="2893912"/>
            <a:ext cx="264813" cy="353105"/>
            <a:chOff x="7609368" y="2893912"/>
            <a:chExt cx="264813" cy="353105"/>
          </a:xfrm>
        </p:grpSpPr>
        <p:sp>
          <p:nvSpPr>
            <p:cNvPr id="12339" name="Google Shape;12339;p69"/>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9"/>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9"/>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9"/>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9"/>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9"/>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9"/>
          <p:cNvGrpSpPr/>
          <p:nvPr/>
        </p:nvGrpSpPr>
        <p:grpSpPr>
          <a:xfrm>
            <a:off x="6248458" y="2869772"/>
            <a:ext cx="270864" cy="360645"/>
            <a:chOff x="6248458" y="2869772"/>
            <a:chExt cx="270864" cy="360645"/>
          </a:xfrm>
        </p:grpSpPr>
        <p:sp>
          <p:nvSpPr>
            <p:cNvPr id="12346" name="Google Shape;12346;p69"/>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9"/>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9"/>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9"/>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9"/>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69"/>
          <p:cNvGrpSpPr/>
          <p:nvPr/>
        </p:nvGrpSpPr>
        <p:grpSpPr>
          <a:xfrm>
            <a:off x="3075928" y="2445798"/>
            <a:ext cx="363243" cy="300675"/>
            <a:chOff x="3075928" y="2445798"/>
            <a:chExt cx="363243" cy="300675"/>
          </a:xfrm>
        </p:grpSpPr>
        <p:sp>
          <p:nvSpPr>
            <p:cNvPr id="12352" name="Google Shape;12352;p69"/>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9"/>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9"/>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9"/>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9"/>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9"/>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9"/>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9"/>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9"/>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9"/>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9"/>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69"/>
          <p:cNvGrpSpPr/>
          <p:nvPr/>
        </p:nvGrpSpPr>
        <p:grpSpPr>
          <a:xfrm>
            <a:off x="2633105" y="2431859"/>
            <a:ext cx="363243" cy="328585"/>
            <a:chOff x="2633105" y="2431859"/>
            <a:chExt cx="363243" cy="328585"/>
          </a:xfrm>
        </p:grpSpPr>
        <p:sp>
          <p:nvSpPr>
            <p:cNvPr id="12364" name="Google Shape;12364;p69"/>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9"/>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9"/>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9"/>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9"/>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9"/>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9"/>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9"/>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69"/>
          <p:cNvGrpSpPr/>
          <p:nvPr/>
        </p:nvGrpSpPr>
        <p:grpSpPr>
          <a:xfrm>
            <a:off x="2189142" y="2421310"/>
            <a:ext cx="365904" cy="350064"/>
            <a:chOff x="2189142" y="2421310"/>
            <a:chExt cx="365904" cy="350064"/>
          </a:xfrm>
        </p:grpSpPr>
        <p:sp>
          <p:nvSpPr>
            <p:cNvPr id="12373" name="Google Shape;12373;p69"/>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9"/>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9"/>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9"/>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9"/>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9"/>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9"/>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9"/>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9"/>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2" name="Google Shape;12382;p69"/>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3" name="Google Shape;12383;p69"/>
          <p:cNvGrpSpPr/>
          <p:nvPr/>
        </p:nvGrpSpPr>
        <p:grpSpPr>
          <a:xfrm>
            <a:off x="3961923" y="2486317"/>
            <a:ext cx="364415" cy="220936"/>
            <a:chOff x="3961923" y="2486317"/>
            <a:chExt cx="364415" cy="220936"/>
          </a:xfrm>
        </p:grpSpPr>
        <p:sp>
          <p:nvSpPr>
            <p:cNvPr id="12384" name="Google Shape;12384;p69"/>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9"/>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9"/>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9"/>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8" name="Google Shape;12388;p69"/>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9" name="Google Shape;12389;p69"/>
          <p:cNvGrpSpPr/>
          <p:nvPr/>
        </p:nvGrpSpPr>
        <p:grpSpPr>
          <a:xfrm>
            <a:off x="1303876" y="2419377"/>
            <a:ext cx="363275" cy="354626"/>
            <a:chOff x="1303876" y="2419377"/>
            <a:chExt cx="363275" cy="354626"/>
          </a:xfrm>
        </p:grpSpPr>
        <p:sp>
          <p:nvSpPr>
            <p:cNvPr id="12390" name="Google Shape;12390;p69"/>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9"/>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9"/>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9"/>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9"/>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9"/>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9"/>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9"/>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69"/>
          <p:cNvGrpSpPr/>
          <p:nvPr/>
        </p:nvGrpSpPr>
        <p:grpSpPr>
          <a:xfrm>
            <a:off x="861053" y="2414910"/>
            <a:ext cx="362134" cy="363623"/>
            <a:chOff x="861053" y="2414910"/>
            <a:chExt cx="362134" cy="363623"/>
          </a:xfrm>
        </p:grpSpPr>
        <p:sp>
          <p:nvSpPr>
            <p:cNvPr id="12399" name="Google Shape;12399;p69"/>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9"/>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9"/>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9"/>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9"/>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69"/>
          <p:cNvGrpSpPr/>
          <p:nvPr/>
        </p:nvGrpSpPr>
        <p:grpSpPr>
          <a:xfrm>
            <a:off x="7594288" y="2415259"/>
            <a:ext cx="279513" cy="355735"/>
            <a:chOff x="7594288" y="2415259"/>
            <a:chExt cx="279513" cy="355735"/>
          </a:xfrm>
        </p:grpSpPr>
        <p:sp>
          <p:nvSpPr>
            <p:cNvPr id="12405" name="Google Shape;12405;p69"/>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9"/>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9"/>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9"/>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9"/>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9"/>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69"/>
          <p:cNvGrpSpPr/>
          <p:nvPr/>
        </p:nvGrpSpPr>
        <p:grpSpPr>
          <a:xfrm>
            <a:off x="7145794" y="2415639"/>
            <a:ext cx="278784" cy="355735"/>
            <a:chOff x="7145794" y="2415639"/>
            <a:chExt cx="278784" cy="355735"/>
          </a:xfrm>
        </p:grpSpPr>
        <p:sp>
          <p:nvSpPr>
            <p:cNvPr id="12412" name="Google Shape;12412;p69"/>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9"/>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9"/>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9"/>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9"/>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9"/>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9"/>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9"/>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9"/>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9"/>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69"/>
          <p:cNvGrpSpPr/>
          <p:nvPr/>
        </p:nvGrpSpPr>
        <p:grpSpPr>
          <a:xfrm>
            <a:off x="6698441" y="2414530"/>
            <a:ext cx="277644" cy="357984"/>
            <a:chOff x="6698441" y="2414530"/>
            <a:chExt cx="277644" cy="357984"/>
          </a:xfrm>
        </p:grpSpPr>
        <p:sp>
          <p:nvSpPr>
            <p:cNvPr id="12423" name="Google Shape;12423;p69"/>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9"/>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9"/>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9"/>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9"/>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9"/>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69"/>
          <p:cNvGrpSpPr/>
          <p:nvPr/>
        </p:nvGrpSpPr>
        <p:grpSpPr>
          <a:xfrm>
            <a:off x="4897750" y="2415639"/>
            <a:ext cx="279513" cy="357255"/>
            <a:chOff x="4897750" y="2415639"/>
            <a:chExt cx="279513" cy="357255"/>
          </a:xfrm>
        </p:grpSpPr>
        <p:sp>
          <p:nvSpPr>
            <p:cNvPr id="12430" name="Google Shape;12430;p69"/>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9"/>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9"/>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9"/>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9"/>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9"/>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9"/>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9"/>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69"/>
          <p:cNvGrpSpPr/>
          <p:nvPr/>
        </p:nvGrpSpPr>
        <p:grpSpPr>
          <a:xfrm>
            <a:off x="5812066" y="2416019"/>
            <a:ext cx="264813" cy="353454"/>
            <a:chOff x="5812066" y="2416019"/>
            <a:chExt cx="264813" cy="353454"/>
          </a:xfrm>
        </p:grpSpPr>
        <p:sp>
          <p:nvSpPr>
            <p:cNvPr id="12439" name="Google Shape;12439;p6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69"/>
          <p:cNvGrpSpPr/>
          <p:nvPr/>
        </p:nvGrpSpPr>
        <p:grpSpPr>
          <a:xfrm>
            <a:off x="8054820" y="2416399"/>
            <a:ext cx="264433" cy="353454"/>
            <a:chOff x="8054820" y="2416399"/>
            <a:chExt cx="264433" cy="353454"/>
          </a:xfrm>
        </p:grpSpPr>
        <p:sp>
          <p:nvSpPr>
            <p:cNvPr id="12447" name="Google Shape;12447;p69"/>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9"/>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9"/>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9"/>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9"/>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9"/>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69"/>
          <p:cNvGrpSpPr/>
          <p:nvPr/>
        </p:nvGrpSpPr>
        <p:grpSpPr>
          <a:xfrm>
            <a:off x="5356413" y="2413390"/>
            <a:ext cx="271212" cy="361374"/>
            <a:chOff x="5356413" y="2413390"/>
            <a:chExt cx="271212" cy="361374"/>
          </a:xfrm>
        </p:grpSpPr>
        <p:sp>
          <p:nvSpPr>
            <p:cNvPr id="12454" name="Google Shape;12454;p69"/>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9"/>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9"/>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9"/>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9"/>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9" name="Google Shape;12459;p69"/>
          <p:cNvGrpSpPr/>
          <p:nvPr/>
        </p:nvGrpSpPr>
        <p:grpSpPr>
          <a:xfrm>
            <a:off x="6255238" y="2412249"/>
            <a:ext cx="271244" cy="360994"/>
            <a:chOff x="6255238" y="2412249"/>
            <a:chExt cx="271244" cy="360994"/>
          </a:xfrm>
        </p:grpSpPr>
        <p:sp>
          <p:nvSpPr>
            <p:cNvPr id="12460" name="Google Shape;12460;p69"/>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9"/>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9"/>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9"/>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9"/>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9"/>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69"/>
          <p:cNvGrpSpPr/>
          <p:nvPr/>
        </p:nvGrpSpPr>
        <p:grpSpPr>
          <a:xfrm>
            <a:off x="2185372" y="1957799"/>
            <a:ext cx="366664" cy="366981"/>
            <a:chOff x="2185372" y="1957799"/>
            <a:chExt cx="366664" cy="366981"/>
          </a:xfrm>
        </p:grpSpPr>
        <p:sp>
          <p:nvSpPr>
            <p:cNvPr id="12467" name="Google Shape;12467;p69"/>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9"/>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9"/>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9"/>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9"/>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9"/>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9"/>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9"/>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5" name="Google Shape;12475;p69"/>
          <p:cNvGrpSpPr/>
          <p:nvPr/>
        </p:nvGrpSpPr>
        <p:grpSpPr>
          <a:xfrm>
            <a:off x="1737258" y="1988371"/>
            <a:ext cx="370814" cy="307359"/>
            <a:chOff x="1737258" y="1988371"/>
            <a:chExt cx="370814" cy="307359"/>
          </a:xfrm>
        </p:grpSpPr>
        <p:sp>
          <p:nvSpPr>
            <p:cNvPr id="12476" name="Google Shape;12476;p69"/>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9"/>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9"/>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9"/>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69"/>
          <p:cNvGrpSpPr/>
          <p:nvPr/>
        </p:nvGrpSpPr>
        <p:grpSpPr>
          <a:xfrm>
            <a:off x="848983" y="1989511"/>
            <a:ext cx="369294" cy="304350"/>
            <a:chOff x="848983" y="1989511"/>
            <a:chExt cx="369294" cy="304350"/>
          </a:xfrm>
        </p:grpSpPr>
        <p:sp>
          <p:nvSpPr>
            <p:cNvPr id="12481" name="Google Shape;12481;p69"/>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9"/>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9"/>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9"/>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9"/>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69"/>
          <p:cNvGrpSpPr/>
          <p:nvPr/>
        </p:nvGrpSpPr>
        <p:grpSpPr>
          <a:xfrm>
            <a:off x="3074027" y="1983777"/>
            <a:ext cx="380604" cy="313854"/>
            <a:chOff x="3074027" y="1983777"/>
            <a:chExt cx="380604" cy="313854"/>
          </a:xfrm>
        </p:grpSpPr>
        <p:sp>
          <p:nvSpPr>
            <p:cNvPr id="12487" name="Google Shape;12487;p69"/>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9"/>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9"/>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9"/>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9"/>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69"/>
          <p:cNvGrpSpPr/>
          <p:nvPr/>
        </p:nvGrpSpPr>
        <p:grpSpPr>
          <a:xfrm>
            <a:off x="3522521" y="1975857"/>
            <a:ext cx="367013" cy="331278"/>
            <a:chOff x="3522521" y="1975857"/>
            <a:chExt cx="367013" cy="331278"/>
          </a:xfrm>
        </p:grpSpPr>
        <p:sp>
          <p:nvSpPr>
            <p:cNvPr id="12493" name="Google Shape;12493;p69"/>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9"/>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9"/>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9"/>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9"/>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9"/>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9"/>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69"/>
          <p:cNvGrpSpPr/>
          <p:nvPr/>
        </p:nvGrpSpPr>
        <p:grpSpPr>
          <a:xfrm>
            <a:off x="2630824" y="1976966"/>
            <a:ext cx="368185" cy="330454"/>
            <a:chOff x="2630824" y="1976966"/>
            <a:chExt cx="368185" cy="330454"/>
          </a:xfrm>
        </p:grpSpPr>
        <p:sp>
          <p:nvSpPr>
            <p:cNvPr id="12501" name="Google Shape;12501;p69"/>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9"/>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9"/>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9"/>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9"/>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9"/>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9"/>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9"/>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69"/>
          <p:cNvGrpSpPr/>
          <p:nvPr/>
        </p:nvGrpSpPr>
        <p:grpSpPr>
          <a:xfrm>
            <a:off x="1293706" y="1966416"/>
            <a:ext cx="369294" cy="350444"/>
            <a:chOff x="1293706" y="1966416"/>
            <a:chExt cx="369294" cy="350444"/>
          </a:xfrm>
        </p:grpSpPr>
        <p:sp>
          <p:nvSpPr>
            <p:cNvPr id="12510" name="Google Shape;12510;p69"/>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9"/>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9"/>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9"/>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9"/>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9"/>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9"/>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9"/>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8" name="Google Shape;12518;p69"/>
          <p:cNvGrpSpPr/>
          <p:nvPr/>
        </p:nvGrpSpPr>
        <p:grpSpPr>
          <a:xfrm>
            <a:off x="3967213" y="1975477"/>
            <a:ext cx="368185" cy="331816"/>
            <a:chOff x="3967213" y="1975477"/>
            <a:chExt cx="368185" cy="331816"/>
          </a:xfrm>
        </p:grpSpPr>
        <p:sp>
          <p:nvSpPr>
            <p:cNvPr id="12519" name="Google Shape;12519;p69"/>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9"/>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9"/>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69"/>
          <p:cNvGrpSpPr/>
          <p:nvPr/>
        </p:nvGrpSpPr>
        <p:grpSpPr>
          <a:xfrm>
            <a:off x="8047661" y="1969046"/>
            <a:ext cx="279132" cy="356875"/>
            <a:chOff x="8047661" y="1969046"/>
            <a:chExt cx="279132" cy="356875"/>
          </a:xfrm>
        </p:grpSpPr>
        <p:sp>
          <p:nvSpPr>
            <p:cNvPr id="12523" name="Google Shape;12523;p69"/>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9"/>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9"/>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9"/>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69"/>
          <p:cNvGrpSpPr/>
          <p:nvPr/>
        </p:nvGrpSpPr>
        <p:grpSpPr>
          <a:xfrm>
            <a:off x="7596157" y="1968159"/>
            <a:ext cx="279544" cy="358142"/>
            <a:chOff x="7596157" y="1968159"/>
            <a:chExt cx="279544" cy="358142"/>
          </a:xfrm>
        </p:grpSpPr>
        <p:sp>
          <p:nvSpPr>
            <p:cNvPr id="12528" name="Google Shape;12528;p69"/>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9"/>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9"/>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9"/>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9"/>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9"/>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69"/>
          <p:cNvGrpSpPr/>
          <p:nvPr/>
        </p:nvGrpSpPr>
        <p:grpSpPr>
          <a:xfrm>
            <a:off x="7147315" y="1969046"/>
            <a:ext cx="279513" cy="357636"/>
            <a:chOff x="7147315" y="1969046"/>
            <a:chExt cx="279513" cy="357636"/>
          </a:xfrm>
        </p:grpSpPr>
        <p:sp>
          <p:nvSpPr>
            <p:cNvPr id="12535" name="Google Shape;12535;p69"/>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9"/>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9"/>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9"/>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9"/>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9"/>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9"/>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9"/>
          <p:cNvGrpSpPr/>
          <p:nvPr/>
        </p:nvGrpSpPr>
        <p:grpSpPr>
          <a:xfrm>
            <a:off x="6697681" y="1968317"/>
            <a:ext cx="280305" cy="359093"/>
            <a:chOff x="6697681" y="1968317"/>
            <a:chExt cx="280305" cy="359093"/>
          </a:xfrm>
        </p:grpSpPr>
        <p:sp>
          <p:nvSpPr>
            <p:cNvPr id="12543" name="Google Shape;12543;p69"/>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9"/>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9"/>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9"/>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9"/>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9"/>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9"/>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0" name="Google Shape;12550;p69"/>
          <p:cNvGrpSpPr/>
          <p:nvPr/>
        </p:nvGrpSpPr>
        <p:grpSpPr>
          <a:xfrm>
            <a:off x="6248839" y="1967937"/>
            <a:ext cx="280273" cy="358744"/>
            <a:chOff x="6248839" y="1967937"/>
            <a:chExt cx="280273" cy="358744"/>
          </a:xfrm>
        </p:grpSpPr>
        <p:sp>
          <p:nvSpPr>
            <p:cNvPr id="12551" name="Google Shape;12551;p69"/>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9"/>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9"/>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9"/>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9"/>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9"/>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69"/>
          <p:cNvGrpSpPr/>
          <p:nvPr/>
        </p:nvGrpSpPr>
        <p:grpSpPr>
          <a:xfrm>
            <a:off x="5801485" y="1969046"/>
            <a:ext cx="279164" cy="357794"/>
            <a:chOff x="5801485" y="1969046"/>
            <a:chExt cx="279164" cy="357794"/>
          </a:xfrm>
        </p:grpSpPr>
        <p:sp>
          <p:nvSpPr>
            <p:cNvPr id="12558" name="Google Shape;12558;p69"/>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9"/>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9"/>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9"/>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9"/>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9"/>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9"/>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9"/>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9"/>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9"/>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9"/>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9"/>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9"/>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9"/>
          <p:cNvGrpSpPr/>
          <p:nvPr/>
        </p:nvGrpSpPr>
        <p:grpSpPr>
          <a:xfrm>
            <a:off x="5352643" y="1969046"/>
            <a:ext cx="278404" cy="358364"/>
            <a:chOff x="5352643" y="1969046"/>
            <a:chExt cx="278404" cy="358364"/>
          </a:xfrm>
        </p:grpSpPr>
        <p:sp>
          <p:nvSpPr>
            <p:cNvPr id="12572" name="Google Shape;12572;p69"/>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9"/>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9"/>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9"/>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69"/>
          <p:cNvGrpSpPr/>
          <p:nvPr/>
        </p:nvGrpSpPr>
        <p:grpSpPr>
          <a:xfrm>
            <a:off x="4897750" y="1968317"/>
            <a:ext cx="279132" cy="358364"/>
            <a:chOff x="4897750" y="1968317"/>
            <a:chExt cx="279132" cy="358364"/>
          </a:xfrm>
        </p:grpSpPr>
        <p:sp>
          <p:nvSpPr>
            <p:cNvPr id="12577" name="Google Shape;12577;p69"/>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9"/>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9"/>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9"/>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9"/>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9"/>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9"/>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9"/>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9"/>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9"/>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9"/>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9"/>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9"/>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0" name="Google Shape;12590;p69"/>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1" name="Google Shape;12591;p69"/>
          <p:cNvGrpSpPr/>
          <p:nvPr/>
        </p:nvGrpSpPr>
        <p:grpSpPr>
          <a:xfrm>
            <a:off x="1767449" y="1513044"/>
            <a:ext cx="324403" cy="347783"/>
            <a:chOff x="1767449" y="1513044"/>
            <a:chExt cx="324403" cy="347783"/>
          </a:xfrm>
        </p:grpSpPr>
        <p:sp>
          <p:nvSpPr>
            <p:cNvPr id="12592" name="Google Shape;12592;p69"/>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9"/>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9"/>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9"/>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9"/>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9"/>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9"/>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9"/>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9"/>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69"/>
          <p:cNvGrpSpPr/>
          <p:nvPr/>
        </p:nvGrpSpPr>
        <p:grpSpPr>
          <a:xfrm>
            <a:off x="4007193" y="1512727"/>
            <a:ext cx="320633" cy="348100"/>
            <a:chOff x="4007193" y="1512727"/>
            <a:chExt cx="320633" cy="348100"/>
          </a:xfrm>
        </p:grpSpPr>
        <p:sp>
          <p:nvSpPr>
            <p:cNvPr id="12602" name="Google Shape;12602;p69"/>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9"/>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9"/>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9"/>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9"/>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69"/>
          <p:cNvGrpSpPr/>
          <p:nvPr/>
        </p:nvGrpSpPr>
        <p:grpSpPr>
          <a:xfrm>
            <a:off x="3530425" y="1508747"/>
            <a:ext cx="368175" cy="344594"/>
            <a:chOff x="3530425" y="1508747"/>
            <a:chExt cx="368175" cy="344594"/>
          </a:xfrm>
        </p:grpSpPr>
        <p:sp>
          <p:nvSpPr>
            <p:cNvPr id="12608" name="Google Shape;12608;p69"/>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9"/>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9"/>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9"/>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69"/>
          <p:cNvGrpSpPr/>
          <p:nvPr/>
        </p:nvGrpSpPr>
        <p:grpSpPr>
          <a:xfrm>
            <a:off x="3127598" y="1513234"/>
            <a:ext cx="289714" cy="347593"/>
            <a:chOff x="3127598" y="1513234"/>
            <a:chExt cx="289714" cy="347593"/>
          </a:xfrm>
        </p:grpSpPr>
        <p:sp>
          <p:nvSpPr>
            <p:cNvPr id="12613" name="Google Shape;12613;p69"/>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9"/>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9"/>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9"/>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9"/>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8" name="Google Shape;12618;p69"/>
          <p:cNvGrpSpPr/>
          <p:nvPr/>
        </p:nvGrpSpPr>
        <p:grpSpPr>
          <a:xfrm>
            <a:off x="2662884" y="1513044"/>
            <a:ext cx="322914" cy="348543"/>
            <a:chOff x="2662884" y="1513044"/>
            <a:chExt cx="322914" cy="348543"/>
          </a:xfrm>
        </p:grpSpPr>
        <p:sp>
          <p:nvSpPr>
            <p:cNvPr id="12619" name="Google Shape;12619;p69"/>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9"/>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9"/>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9"/>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9"/>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9"/>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9"/>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9"/>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9"/>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9"/>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69"/>
          <p:cNvGrpSpPr/>
          <p:nvPr/>
        </p:nvGrpSpPr>
        <p:grpSpPr>
          <a:xfrm>
            <a:off x="2232511" y="1512759"/>
            <a:ext cx="299534" cy="348068"/>
            <a:chOff x="2232511" y="1512759"/>
            <a:chExt cx="299534" cy="348068"/>
          </a:xfrm>
        </p:grpSpPr>
        <p:sp>
          <p:nvSpPr>
            <p:cNvPr id="12630" name="Google Shape;12630;p69"/>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9"/>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9"/>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9"/>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9"/>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9"/>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9"/>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9"/>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9"/>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9"/>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9"/>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69"/>
          <p:cNvGrpSpPr/>
          <p:nvPr/>
        </p:nvGrpSpPr>
        <p:grpSpPr>
          <a:xfrm>
            <a:off x="1331406" y="1513361"/>
            <a:ext cx="301784" cy="348607"/>
            <a:chOff x="1331406" y="1513361"/>
            <a:chExt cx="301784" cy="348607"/>
          </a:xfrm>
        </p:grpSpPr>
        <p:sp>
          <p:nvSpPr>
            <p:cNvPr id="12642" name="Google Shape;12642;p69"/>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9"/>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9"/>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9"/>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9"/>
          <p:cNvGrpSpPr/>
          <p:nvPr/>
        </p:nvGrpSpPr>
        <p:grpSpPr>
          <a:xfrm>
            <a:off x="7144274" y="1500214"/>
            <a:ext cx="282174" cy="355735"/>
            <a:chOff x="7144274" y="1500214"/>
            <a:chExt cx="282174" cy="355735"/>
          </a:xfrm>
        </p:grpSpPr>
        <p:sp>
          <p:nvSpPr>
            <p:cNvPr id="12647" name="Google Shape;12647;p69"/>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9"/>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9"/>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9"/>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9"/>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9"/>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69"/>
          <p:cNvGrpSpPr/>
          <p:nvPr/>
        </p:nvGrpSpPr>
        <p:grpSpPr>
          <a:xfrm>
            <a:off x="6685262" y="1500214"/>
            <a:ext cx="289682" cy="354594"/>
            <a:chOff x="6685262" y="1500214"/>
            <a:chExt cx="289682" cy="354594"/>
          </a:xfrm>
        </p:grpSpPr>
        <p:sp>
          <p:nvSpPr>
            <p:cNvPr id="12654" name="Google Shape;12654;p69"/>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9"/>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9"/>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9"/>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8" name="Google Shape;12658;p69"/>
          <p:cNvGrpSpPr/>
          <p:nvPr/>
        </p:nvGrpSpPr>
        <p:grpSpPr>
          <a:xfrm>
            <a:off x="6200938" y="1500594"/>
            <a:ext cx="322154" cy="355355"/>
            <a:chOff x="6200938" y="1500594"/>
            <a:chExt cx="322154" cy="355355"/>
          </a:xfrm>
        </p:grpSpPr>
        <p:sp>
          <p:nvSpPr>
            <p:cNvPr id="12659" name="Google Shape;12659;p69"/>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9"/>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9"/>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9"/>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9"/>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69"/>
          <p:cNvGrpSpPr/>
          <p:nvPr/>
        </p:nvGrpSpPr>
        <p:grpSpPr>
          <a:xfrm>
            <a:off x="5289631" y="1500214"/>
            <a:ext cx="332355" cy="354974"/>
            <a:chOff x="5289631" y="1500214"/>
            <a:chExt cx="332355" cy="354974"/>
          </a:xfrm>
        </p:grpSpPr>
        <p:sp>
          <p:nvSpPr>
            <p:cNvPr id="12665" name="Google Shape;12665;p69"/>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9"/>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9"/>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9"/>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9"/>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9"/>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69"/>
          <p:cNvGrpSpPr/>
          <p:nvPr/>
        </p:nvGrpSpPr>
        <p:grpSpPr>
          <a:xfrm>
            <a:off x="5748295" y="1499833"/>
            <a:ext cx="323294" cy="356115"/>
            <a:chOff x="5748295" y="1499833"/>
            <a:chExt cx="323294" cy="356115"/>
          </a:xfrm>
        </p:grpSpPr>
        <p:sp>
          <p:nvSpPr>
            <p:cNvPr id="12672" name="Google Shape;12672;p69"/>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9"/>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9"/>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9"/>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9"/>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9"/>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9"/>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69"/>
          <p:cNvGrpSpPr/>
          <p:nvPr/>
        </p:nvGrpSpPr>
        <p:grpSpPr>
          <a:xfrm>
            <a:off x="8047661" y="1501037"/>
            <a:ext cx="278404" cy="355260"/>
            <a:chOff x="8047661" y="1501037"/>
            <a:chExt cx="278404" cy="355260"/>
          </a:xfrm>
        </p:grpSpPr>
        <p:sp>
          <p:nvSpPr>
            <p:cNvPr id="12680" name="Google Shape;12680;p69"/>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9"/>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9"/>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9"/>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69"/>
          <p:cNvGrpSpPr/>
          <p:nvPr/>
        </p:nvGrpSpPr>
        <p:grpSpPr>
          <a:xfrm>
            <a:off x="4903389" y="1500214"/>
            <a:ext cx="267854" cy="355735"/>
            <a:chOff x="4903389" y="1500214"/>
            <a:chExt cx="267854" cy="355735"/>
          </a:xfrm>
        </p:grpSpPr>
        <p:sp>
          <p:nvSpPr>
            <p:cNvPr id="12685" name="Google Shape;12685;p69"/>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9"/>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9"/>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9"/>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9"/>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69"/>
          <p:cNvGrpSpPr/>
          <p:nvPr/>
        </p:nvGrpSpPr>
        <p:grpSpPr>
          <a:xfrm>
            <a:off x="7613518" y="1501354"/>
            <a:ext cx="264433" cy="353074"/>
            <a:chOff x="7613518" y="1501354"/>
            <a:chExt cx="264433" cy="353074"/>
          </a:xfrm>
        </p:grpSpPr>
        <p:sp>
          <p:nvSpPr>
            <p:cNvPr id="12691" name="Google Shape;12691;p69"/>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9"/>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9"/>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9"/>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9"/>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9"/>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00" name="Shape 12700"/>
        <p:cNvGrpSpPr/>
        <p:nvPr/>
      </p:nvGrpSpPr>
      <p:grpSpPr>
        <a:xfrm>
          <a:off x="0" y="0"/>
          <a:ext cx="0" cy="0"/>
          <a:chOff x="0" y="0"/>
          <a:chExt cx="0" cy="0"/>
        </a:xfrm>
      </p:grpSpPr>
      <p:sp>
        <p:nvSpPr>
          <p:cNvPr id="12701" name="Google Shape;12701;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702" name="Google Shape;12702;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703" name="Google Shape;12703;p70"/>
          <p:cNvGrpSpPr/>
          <p:nvPr/>
        </p:nvGrpSpPr>
        <p:grpSpPr>
          <a:xfrm>
            <a:off x="1757085" y="1500675"/>
            <a:ext cx="371069" cy="359396"/>
            <a:chOff x="1757085" y="1500675"/>
            <a:chExt cx="371069" cy="359396"/>
          </a:xfrm>
        </p:grpSpPr>
        <p:sp>
          <p:nvSpPr>
            <p:cNvPr id="12704" name="Google Shape;12704;p70"/>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0"/>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0"/>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0"/>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0"/>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0"/>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0"/>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0"/>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0"/>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0"/>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0"/>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0"/>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0"/>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0"/>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0"/>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0"/>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0"/>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0"/>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0"/>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0"/>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0"/>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70"/>
          <p:cNvGrpSpPr/>
          <p:nvPr/>
        </p:nvGrpSpPr>
        <p:grpSpPr>
          <a:xfrm>
            <a:off x="2774209" y="1954691"/>
            <a:ext cx="116693" cy="374186"/>
            <a:chOff x="2774209" y="1954691"/>
            <a:chExt cx="116693" cy="374186"/>
          </a:xfrm>
        </p:grpSpPr>
        <p:sp>
          <p:nvSpPr>
            <p:cNvPr id="12734" name="Google Shape;12734;p70"/>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0"/>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70"/>
          <p:cNvGrpSpPr/>
          <p:nvPr/>
        </p:nvGrpSpPr>
        <p:grpSpPr>
          <a:xfrm>
            <a:off x="4017435" y="1499912"/>
            <a:ext cx="315092" cy="359397"/>
            <a:chOff x="4017435" y="1499912"/>
            <a:chExt cx="315092" cy="359397"/>
          </a:xfrm>
        </p:grpSpPr>
        <p:sp>
          <p:nvSpPr>
            <p:cNvPr id="12737" name="Google Shape;12737;p70"/>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0"/>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70"/>
          <p:cNvGrpSpPr/>
          <p:nvPr/>
        </p:nvGrpSpPr>
        <p:grpSpPr>
          <a:xfrm>
            <a:off x="3963652" y="1999759"/>
            <a:ext cx="374154" cy="284050"/>
            <a:chOff x="3963652" y="1999759"/>
            <a:chExt cx="374154" cy="284050"/>
          </a:xfrm>
        </p:grpSpPr>
        <p:sp>
          <p:nvSpPr>
            <p:cNvPr id="12740" name="Google Shape;12740;p70"/>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0"/>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0"/>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70"/>
          <p:cNvGrpSpPr/>
          <p:nvPr/>
        </p:nvGrpSpPr>
        <p:grpSpPr>
          <a:xfrm>
            <a:off x="1777536" y="2014866"/>
            <a:ext cx="376444" cy="253772"/>
            <a:chOff x="1777536" y="2014866"/>
            <a:chExt cx="376444" cy="253772"/>
          </a:xfrm>
        </p:grpSpPr>
        <p:sp>
          <p:nvSpPr>
            <p:cNvPr id="12744" name="Google Shape;12744;p70"/>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0"/>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0"/>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0"/>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0"/>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70"/>
          <p:cNvGrpSpPr/>
          <p:nvPr/>
        </p:nvGrpSpPr>
        <p:grpSpPr>
          <a:xfrm>
            <a:off x="1309875" y="2057326"/>
            <a:ext cx="374154" cy="169680"/>
            <a:chOff x="1309875" y="2057326"/>
            <a:chExt cx="374154" cy="169680"/>
          </a:xfrm>
        </p:grpSpPr>
        <p:sp>
          <p:nvSpPr>
            <p:cNvPr id="12750" name="Google Shape;12750;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0"/>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0"/>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0"/>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0"/>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0"/>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0"/>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0"/>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1" name="Google Shape;12761;p70"/>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2" name="Google Shape;12762;p70"/>
          <p:cNvGrpSpPr/>
          <p:nvPr/>
        </p:nvGrpSpPr>
        <p:grpSpPr>
          <a:xfrm>
            <a:off x="2347450" y="1954564"/>
            <a:ext cx="113639" cy="373168"/>
            <a:chOff x="2347450" y="1954564"/>
            <a:chExt cx="113639" cy="373168"/>
          </a:xfrm>
        </p:grpSpPr>
        <p:sp>
          <p:nvSpPr>
            <p:cNvPr id="12763" name="Google Shape;12763;p70"/>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0"/>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5" name="Google Shape;12765;p70"/>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6" name="Google Shape;12766;p70"/>
          <p:cNvGrpSpPr/>
          <p:nvPr/>
        </p:nvGrpSpPr>
        <p:grpSpPr>
          <a:xfrm>
            <a:off x="3110102" y="1499880"/>
            <a:ext cx="330613" cy="358379"/>
            <a:chOff x="3110102" y="1499880"/>
            <a:chExt cx="330613" cy="358379"/>
          </a:xfrm>
        </p:grpSpPr>
        <p:sp>
          <p:nvSpPr>
            <p:cNvPr id="12767" name="Google Shape;12767;p70"/>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0"/>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0"/>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0"/>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0"/>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0"/>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0"/>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4" name="Google Shape;12774;p70"/>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5" name="Google Shape;12775;p70"/>
          <p:cNvGrpSpPr/>
          <p:nvPr/>
        </p:nvGrpSpPr>
        <p:grpSpPr>
          <a:xfrm>
            <a:off x="3485575" y="1999759"/>
            <a:ext cx="373772" cy="284050"/>
            <a:chOff x="3531200" y="1999759"/>
            <a:chExt cx="373772" cy="284050"/>
          </a:xfrm>
        </p:grpSpPr>
        <p:sp>
          <p:nvSpPr>
            <p:cNvPr id="12776" name="Google Shape;12776;p70"/>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0"/>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0"/>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0"/>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70"/>
          <p:cNvGrpSpPr/>
          <p:nvPr/>
        </p:nvGrpSpPr>
        <p:grpSpPr>
          <a:xfrm>
            <a:off x="2667058" y="1500293"/>
            <a:ext cx="330231" cy="359015"/>
            <a:chOff x="2667058" y="1500293"/>
            <a:chExt cx="330231" cy="359015"/>
          </a:xfrm>
        </p:grpSpPr>
        <p:sp>
          <p:nvSpPr>
            <p:cNvPr id="12781" name="Google Shape;12781;p70"/>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0"/>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0"/>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0"/>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0"/>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0"/>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0"/>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0"/>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0"/>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0"/>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0"/>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0"/>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0"/>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0"/>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70"/>
          <p:cNvGrpSpPr/>
          <p:nvPr/>
        </p:nvGrpSpPr>
        <p:grpSpPr>
          <a:xfrm>
            <a:off x="3567553" y="1499912"/>
            <a:ext cx="320022" cy="359778"/>
            <a:chOff x="3567553" y="1499912"/>
            <a:chExt cx="320022" cy="359778"/>
          </a:xfrm>
        </p:grpSpPr>
        <p:sp>
          <p:nvSpPr>
            <p:cNvPr id="12800" name="Google Shape;12800;p70"/>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0"/>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0"/>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0"/>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0"/>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0"/>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70"/>
          <p:cNvGrpSpPr/>
          <p:nvPr/>
        </p:nvGrpSpPr>
        <p:grpSpPr>
          <a:xfrm>
            <a:off x="1309875" y="1499912"/>
            <a:ext cx="359015" cy="358633"/>
            <a:chOff x="1309875" y="1499912"/>
            <a:chExt cx="359015" cy="358633"/>
          </a:xfrm>
        </p:grpSpPr>
        <p:sp>
          <p:nvSpPr>
            <p:cNvPr id="12807" name="Google Shape;12807;p70"/>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0"/>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0"/>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0"/>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0"/>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0"/>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0"/>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0"/>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0"/>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6" name="Google Shape;12816;p70"/>
          <p:cNvGrpSpPr/>
          <p:nvPr/>
        </p:nvGrpSpPr>
        <p:grpSpPr>
          <a:xfrm>
            <a:off x="2219466" y="1500293"/>
            <a:ext cx="330613" cy="359015"/>
            <a:chOff x="2219466" y="1500293"/>
            <a:chExt cx="330613" cy="359015"/>
          </a:xfrm>
        </p:grpSpPr>
        <p:sp>
          <p:nvSpPr>
            <p:cNvPr id="12817" name="Google Shape;12817;p70"/>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0"/>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70"/>
          <p:cNvGrpSpPr/>
          <p:nvPr/>
        </p:nvGrpSpPr>
        <p:grpSpPr>
          <a:xfrm>
            <a:off x="5343544" y="1509358"/>
            <a:ext cx="244676" cy="351095"/>
            <a:chOff x="5343544" y="1509358"/>
            <a:chExt cx="244676" cy="351095"/>
          </a:xfrm>
        </p:grpSpPr>
        <p:sp>
          <p:nvSpPr>
            <p:cNvPr id="12820" name="Google Shape;12820;p70"/>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0"/>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0"/>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70"/>
          <p:cNvGrpSpPr/>
          <p:nvPr/>
        </p:nvGrpSpPr>
        <p:grpSpPr>
          <a:xfrm>
            <a:off x="4882340" y="1509358"/>
            <a:ext cx="246171" cy="351095"/>
            <a:chOff x="4882340" y="1509358"/>
            <a:chExt cx="246171" cy="351095"/>
          </a:xfrm>
        </p:grpSpPr>
        <p:sp>
          <p:nvSpPr>
            <p:cNvPr id="12824" name="Google Shape;12824;p70"/>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0"/>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0"/>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0"/>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0"/>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70"/>
          <p:cNvGrpSpPr/>
          <p:nvPr/>
        </p:nvGrpSpPr>
        <p:grpSpPr>
          <a:xfrm>
            <a:off x="6273204" y="1509008"/>
            <a:ext cx="236343" cy="351445"/>
            <a:chOff x="6273204" y="1509008"/>
            <a:chExt cx="236343" cy="351445"/>
          </a:xfrm>
        </p:grpSpPr>
        <p:sp>
          <p:nvSpPr>
            <p:cNvPr id="12830" name="Google Shape;12830;p70"/>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0"/>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2" name="Google Shape;12832;p70"/>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3" name="Google Shape;12833;p70"/>
          <p:cNvGrpSpPr/>
          <p:nvPr/>
        </p:nvGrpSpPr>
        <p:grpSpPr>
          <a:xfrm>
            <a:off x="7219530" y="1508244"/>
            <a:ext cx="191625" cy="352209"/>
            <a:chOff x="7219530" y="1508244"/>
            <a:chExt cx="191625" cy="352209"/>
          </a:xfrm>
        </p:grpSpPr>
        <p:sp>
          <p:nvSpPr>
            <p:cNvPr id="12834" name="Google Shape;12834;p70"/>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0"/>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6" name="Google Shape;12836;p70"/>
          <p:cNvGrpSpPr/>
          <p:nvPr/>
        </p:nvGrpSpPr>
        <p:grpSpPr>
          <a:xfrm>
            <a:off x="7699309" y="1508626"/>
            <a:ext cx="154922" cy="351827"/>
            <a:chOff x="7699309" y="1508626"/>
            <a:chExt cx="154922" cy="351827"/>
          </a:xfrm>
        </p:grpSpPr>
        <p:sp>
          <p:nvSpPr>
            <p:cNvPr id="12837" name="Google Shape;12837;p70"/>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0"/>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0"/>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0"/>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0"/>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0"/>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0"/>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70"/>
          <p:cNvGrpSpPr/>
          <p:nvPr/>
        </p:nvGrpSpPr>
        <p:grpSpPr>
          <a:xfrm>
            <a:off x="8161690" y="1509008"/>
            <a:ext cx="153396" cy="351064"/>
            <a:chOff x="8161690" y="1509008"/>
            <a:chExt cx="153396" cy="351064"/>
          </a:xfrm>
        </p:grpSpPr>
        <p:sp>
          <p:nvSpPr>
            <p:cNvPr id="12845" name="Google Shape;12845;p70"/>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0"/>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0"/>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0"/>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70"/>
          <p:cNvGrpSpPr/>
          <p:nvPr/>
        </p:nvGrpSpPr>
        <p:grpSpPr>
          <a:xfrm>
            <a:off x="6746940" y="1508881"/>
            <a:ext cx="213221" cy="352304"/>
            <a:chOff x="6746940" y="1508881"/>
            <a:chExt cx="213221" cy="352304"/>
          </a:xfrm>
        </p:grpSpPr>
        <p:sp>
          <p:nvSpPr>
            <p:cNvPr id="12850" name="Google Shape;12850;p70"/>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0"/>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0"/>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0"/>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70"/>
          <p:cNvGrpSpPr/>
          <p:nvPr/>
        </p:nvGrpSpPr>
        <p:grpSpPr>
          <a:xfrm>
            <a:off x="5770336" y="2007615"/>
            <a:ext cx="350682" cy="292097"/>
            <a:chOff x="5770336" y="2007615"/>
            <a:chExt cx="350682" cy="292097"/>
          </a:xfrm>
        </p:grpSpPr>
        <p:sp>
          <p:nvSpPr>
            <p:cNvPr id="12855" name="Google Shape;12855;p70"/>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0"/>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0"/>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0"/>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70"/>
          <p:cNvGrpSpPr/>
          <p:nvPr/>
        </p:nvGrpSpPr>
        <p:grpSpPr>
          <a:xfrm>
            <a:off x="5326878" y="1980358"/>
            <a:ext cx="350332" cy="346229"/>
            <a:chOff x="5326878" y="1980358"/>
            <a:chExt cx="350332" cy="346229"/>
          </a:xfrm>
        </p:grpSpPr>
        <p:sp>
          <p:nvSpPr>
            <p:cNvPr id="12860" name="Google Shape;12860;p70"/>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0"/>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0"/>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0"/>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4" name="Google Shape;12864;p70"/>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5" name="Google Shape;12865;p70"/>
          <p:cNvGrpSpPr/>
          <p:nvPr/>
        </p:nvGrpSpPr>
        <p:grpSpPr>
          <a:xfrm>
            <a:off x="4883835" y="1992571"/>
            <a:ext cx="350300" cy="323043"/>
            <a:chOff x="4883835" y="1992571"/>
            <a:chExt cx="350300" cy="323043"/>
          </a:xfrm>
        </p:grpSpPr>
        <p:sp>
          <p:nvSpPr>
            <p:cNvPr id="12866" name="Google Shape;12866;p70"/>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0"/>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0"/>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0"/>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0"/>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0"/>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70"/>
          <p:cNvGrpSpPr/>
          <p:nvPr/>
        </p:nvGrpSpPr>
        <p:grpSpPr>
          <a:xfrm>
            <a:off x="7548967" y="1978927"/>
            <a:ext cx="333285" cy="349950"/>
            <a:chOff x="7548967" y="1978927"/>
            <a:chExt cx="333285" cy="349950"/>
          </a:xfrm>
        </p:grpSpPr>
        <p:sp>
          <p:nvSpPr>
            <p:cNvPr id="12873" name="Google Shape;12873;p70"/>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0"/>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0"/>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0"/>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0"/>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0"/>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0"/>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70"/>
          <p:cNvGrpSpPr/>
          <p:nvPr/>
        </p:nvGrpSpPr>
        <p:grpSpPr>
          <a:xfrm>
            <a:off x="6214142" y="1978927"/>
            <a:ext cx="346515" cy="350300"/>
            <a:chOff x="6214142" y="1978927"/>
            <a:chExt cx="346515" cy="350300"/>
          </a:xfrm>
        </p:grpSpPr>
        <p:sp>
          <p:nvSpPr>
            <p:cNvPr id="12881" name="Google Shape;12881;p70"/>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0"/>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70"/>
          <p:cNvGrpSpPr/>
          <p:nvPr/>
        </p:nvGrpSpPr>
        <p:grpSpPr>
          <a:xfrm>
            <a:off x="7105923" y="1978545"/>
            <a:ext cx="333285" cy="350682"/>
            <a:chOff x="7105923" y="1978545"/>
            <a:chExt cx="333285" cy="350682"/>
          </a:xfrm>
        </p:grpSpPr>
        <p:sp>
          <p:nvSpPr>
            <p:cNvPr id="12884" name="Google Shape;12884;p70"/>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0"/>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0"/>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0"/>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0"/>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0"/>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0"/>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1" name="Google Shape;12891;p70"/>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0"/>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3" name="Google Shape;12893;p70"/>
          <p:cNvGrpSpPr/>
          <p:nvPr/>
        </p:nvGrpSpPr>
        <p:grpSpPr>
          <a:xfrm>
            <a:off x="3616406" y="2422352"/>
            <a:ext cx="203393" cy="351827"/>
            <a:chOff x="3616406" y="2422352"/>
            <a:chExt cx="203393" cy="351827"/>
          </a:xfrm>
        </p:grpSpPr>
        <p:sp>
          <p:nvSpPr>
            <p:cNvPr id="12894" name="Google Shape;12894;p70"/>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0"/>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6" name="Google Shape;12896;p70"/>
          <p:cNvGrpSpPr/>
          <p:nvPr/>
        </p:nvGrpSpPr>
        <p:grpSpPr>
          <a:xfrm>
            <a:off x="878187" y="2421970"/>
            <a:ext cx="272696" cy="351827"/>
            <a:chOff x="913012" y="2421970"/>
            <a:chExt cx="272696" cy="351827"/>
          </a:xfrm>
        </p:grpSpPr>
        <p:sp>
          <p:nvSpPr>
            <p:cNvPr id="12897" name="Google Shape;12897;p70"/>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0"/>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0"/>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0"/>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70"/>
          <p:cNvGrpSpPr/>
          <p:nvPr/>
        </p:nvGrpSpPr>
        <p:grpSpPr>
          <a:xfrm>
            <a:off x="2274743" y="2422352"/>
            <a:ext cx="255649" cy="351445"/>
            <a:chOff x="2274743" y="2422352"/>
            <a:chExt cx="255649" cy="351445"/>
          </a:xfrm>
        </p:grpSpPr>
        <p:sp>
          <p:nvSpPr>
            <p:cNvPr id="12902" name="Google Shape;12902;p70"/>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0"/>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0"/>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5" name="Google Shape;12905;p70"/>
          <p:cNvGrpSpPr/>
          <p:nvPr/>
        </p:nvGrpSpPr>
        <p:grpSpPr>
          <a:xfrm>
            <a:off x="2708723" y="2421239"/>
            <a:ext cx="246552" cy="352558"/>
            <a:chOff x="2708723" y="2421239"/>
            <a:chExt cx="246552" cy="352558"/>
          </a:xfrm>
        </p:grpSpPr>
        <p:sp>
          <p:nvSpPr>
            <p:cNvPr id="12906" name="Google Shape;12906;p70"/>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0"/>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70"/>
          <p:cNvGrpSpPr/>
          <p:nvPr/>
        </p:nvGrpSpPr>
        <p:grpSpPr>
          <a:xfrm>
            <a:off x="1835485" y="2422352"/>
            <a:ext cx="259433" cy="350714"/>
            <a:chOff x="1835485" y="2422352"/>
            <a:chExt cx="259433" cy="350714"/>
          </a:xfrm>
        </p:grpSpPr>
        <p:sp>
          <p:nvSpPr>
            <p:cNvPr id="12909" name="Google Shape;12909;p70"/>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0"/>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0"/>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0"/>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0"/>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0"/>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0"/>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70"/>
          <p:cNvGrpSpPr/>
          <p:nvPr/>
        </p:nvGrpSpPr>
        <p:grpSpPr>
          <a:xfrm>
            <a:off x="3150240" y="2422352"/>
            <a:ext cx="212489" cy="351445"/>
            <a:chOff x="3150240" y="2422352"/>
            <a:chExt cx="212489" cy="351445"/>
          </a:xfrm>
        </p:grpSpPr>
        <p:sp>
          <p:nvSpPr>
            <p:cNvPr id="12917" name="Google Shape;12917;p70"/>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0"/>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9" name="Google Shape;12919;p70"/>
          <p:cNvGrpSpPr/>
          <p:nvPr/>
        </p:nvGrpSpPr>
        <p:grpSpPr>
          <a:xfrm>
            <a:off x="1367060" y="2422129"/>
            <a:ext cx="269261" cy="352050"/>
            <a:chOff x="1367060" y="2422129"/>
            <a:chExt cx="269261" cy="352050"/>
          </a:xfrm>
        </p:grpSpPr>
        <p:sp>
          <p:nvSpPr>
            <p:cNvPr id="12920" name="Google Shape;12920;p70"/>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0"/>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0"/>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0"/>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0"/>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0"/>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0"/>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0"/>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0"/>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0"/>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0"/>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0"/>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0"/>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0"/>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4" name="Google Shape;12934;p70"/>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5" name="Google Shape;12935;p70"/>
          <p:cNvGrpSpPr/>
          <p:nvPr/>
        </p:nvGrpSpPr>
        <p:grpSpPr>
          <a:xfrm>
            <a:off x="4882690" y="2425405"/>
            <a:ext cx="274573" cy="350682"/>
            <a:chOff x="4882690" y="2425405"/>
            <a:chExt cx="274573" cy="350682"/>
          </a:xfrm>
        </p:grpSpPr>
        <p:sp>
          <p:nvSpPr>
            <p:cNvPr id="12936" name="Google Shape;12936;p70"/>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0"/>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70"/>
          <p:cNvGrpSpPr/>
          <p:nvPr/>
        </p:nvGrpSpPr>
        <p:grpSpPr>
          <a:xfrm>
            <a:off x="6627639" y="2443884"/>
            <a:ext cx="355993" cy="313247"/>
            <a:chOff x="6627639" y="2443884"/>
            <a:chExt cx="355993" cy="313247"/>
          </a:xfrm>
        </p:grpSpPr>
        <p:sp>
          <p:nvSpPr>
            <p:cNvPr id="12939" name="Google Shape;12939;p70"/>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0"/>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0"/>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70"/>
          <p:cNvGrpSpPr/>
          <p:nvPr/>
        </p:nvGrpSpPr>
        <p:grpSpPr>
          <a:xfrm>
            <a:off x="6183451" y="2462140"/>
            <a:ext cx="351445" cy="277976"/>
            <a:chOff x="6183451" y="2462140"/>
            <a:chExt cx="351445" cy="277976"/>
          </a:xfrm>
        </p:grpSpPr>
        <p:sp>
          <p:nvSpPr>
            <p:cNvPr id="12943" name="Google Shape;12943;p70"/>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0"/>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0"/>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0"/>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0"/>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0"/>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0"/>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0" name="Google Shape;12950;p70"/>
          <p:cNvGrpSpPr/>
          <p:nvPr/>
        </p:nvGrpSpPr>
        <p:grpSpPr>
          <a:xfrm>
            <a:off x="5735477" y="2429858"/>
            <a:ext cx="353354" cy="341299"/>
            <a:chOff x="5735477" y="2429858"/>
            <a:chExt cx="353354" cy="341299"/>
          </a:xfrm>
        </p:grpSpPr>
        <p:sp>
          <p:nvSpPr>
            <p:cNvPr id="12951" name="Google Shape;12951;p70"/>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0"/>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0"/>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0"/>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0"/>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0"/>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7" name="Google Shape;12957;p70"/>
          <p:cNvGrpSpPr/>
          <p:nvPr/>
        </p:nvGrpSpPr>
        <p:grpSpPr>
          <a:xfrm>
            <a:off x="5243735" y="2446973"/>
            <a:ext cx="405255" cy="275499"/>
            <a:chOff x="5283337" y="2478774"/>
            <a:chExt cx="358633" cy="243913"/>
          </a:xfrm>
        </p:grpSpPr>
        <p:sp>
          <p:nvSpPr>
            <p:cNvPr id="12958" name="Google Shape;12958;p70"/>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0"/>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0"/>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0"/>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0"/>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0"/>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0"/>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0"/>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0"/>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0"/>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0"/>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0"/>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0"/>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0"/>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0"/>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0"/>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0"/>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5" name="Google Shape;12975;p70"/>
          <p:cNvGrpSpPr/>
          <p:nvPr/>
        </p:nvGrpSpPr>
        <p:grpSpPr>
          <a:xfrm>
            <a:off x="7964753" y="2470823"/>
            <a:ext cx="362068" cy="258670"/>
            <a:chOff x="7964753" y="2470823"/>
            <a:chExt cx="362068" cy="258670"/>
          </a:xfrm>
        </p:grpSpPr>
        <p:sp>
          <p:nvSpPr>
            <p:cNvPr id="12976" name="Google Shape;12976;p70"/>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0"/>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0"/>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0"/>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0"/>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0"/>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0"/>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0"/>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0"/>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5" name="Google Shape;12985;p70"/>
          <p:cNvGrpSpPr/>
          <p:nvPr/>
        </p:nvGrpSpPr>
        <p:grpSpPr>
          <a:xfrm>
            <a:off x="7524349" y="2456447"/>
            <a:ext cx="350332" cy="288948"/>
            <a:chOff x="7524349" y="2456447"/>
            <a:chExt cx="350332" cy="288948"/>
          </a:xfrm>
        </p:grpSpPr>
        <p:sp>
          <p:nvSpPr>
            <p:cNvPr id="12986" name="Google Shape;12986;p70"/>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0"/>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0"/>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0"/>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0"/>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70"/>
          <p:cNvGrpSpPr/>
          <p:nvPr/>
        </p:nvGrpSpPr>
        <p:grpSpPr>
          <a:xfrm>
            <a:off x="3972749" y="2894211"/>
            <a:ext cx="355230" cy="356725"/>
            <a:chOff x="3972749" y="2894211"/>
            <a:chExt cx="355230" cy="356725"/>
          </a:xfrm>
        </p:grpSpPr>
        <p:sp>
          <p:nvSpPr>
            <p:cNvPr id="12992" name="Google Shape;12992;p70"/>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0"/>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0"/>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0"/>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0"/>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70"/>
          <p:cNvGrpSpPr/>
          <p:nvPr/>
        </p:nvGrpSpPr>
        <p:grpSpPr>
          <a:xfrm>
            <a:off x="3527797" y="2918796"/>
            <a:ext cx="355993" cy="307904"/>
            <a:chOff x="3527797" y="2918796"/>
            <a:chExt cx="355993" cy="307904"/>
          </a:xfrm>
        </p:grpSpPr>
        <p:sp>
          <p:nvSpPr>
            <p:cNvPr id="12998" name="Google Shape;12998;p70"/>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0"/>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0"/>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0"/>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0"/>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0"/>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0"/>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0"/>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0"/>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0"/>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70"/>
          <p:cNvGrpSpPr/>
          <p:nvPr/>
        </p:nvGrpSpPr>
        <p:grpSpPr>
          <a:xfrm>
            <a:off x="3082845" y="2920959"/>
            <a:ext cx="356375" cy="302338"/>
            <a:chOff x="3082845" y="2920959"/>
            <a:chExt cx="356375" cy="302338"/>
          </a:xfrm>
        </p:grpSpPr>
        <p:sp>
          <p:nvSpPr>
            <p:cNvPr id="13009" name="Google Shape;13009;p70"/>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0"/>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70"/>
          <p:cNvGrpSpPr/>
          <p:nvPr/>
        </p:nvGrpSpPr>
        <p:grpSpPr>
          <a:xfrm>
            <a:off x="2639038" y="2894942"/>
            <a:ext cx="355612" cy="355612"/>
            <a:chOff x="2639038" y="2894942"/>
            <a:chExt cx="355612" cy="355612"/>
          </a:xfrm>
        </p:grpSpPr>
        <p:sp>
          <p:nvSpPr>
            <p:cNvPr id="13012" name="Google Shape;13012;p70"/>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0"/>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70"/>
          <p:cNvGrpSpPr/>
          <p:nvPr/>
        </p:nvGrpSpPr>
        <p:grpSpPr>
          <a:xfrm>
            <a:off x="2194468" y="2938865"/>
            <a:ext cx="355993" cy="267766"/>
            <a:chOff x="2194468" y="2938865"/>
            <a:chExt cx="355993" cy="267766"/>
          </a:xfrm>
        </p:grpSpPr>
        <p:sp>
          <p:nvSpPr>
            <p:cNvPr id="13015" name="Google Shape;13015;p70"/>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0"/>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0"/>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0"/>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0"/>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0"/>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0"/>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0"/>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0"/>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0"/>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0"/>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0"/>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0"/>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0"/>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0"/>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0"/>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0"/>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0"/>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0"/>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0"/>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70"/>
          <p:cNvGrpSpPr/>
          <p:nvPr/>
        </p:nvGrpSpPr>
        <p:grpSpPr>
          <a:xfrm>
            <a:off x="1749897" y="2894561"/>
            <a:ext cx="355993" cy="355612"/>
            <a:chOff x="1749897" y="2894561"/>
            <a:chExt cx="355993" cy="355612"/>
          </a:xfrm>
        </p:grpSpPr>
        <p:sp>
          <p:nvSpPr>
            <p:cNvPr id="13036" name="Google Shape;13036;p70"/>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0"/>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0"/>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0"/>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0"/>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0"/>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0"/>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0"/>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0"/>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0"/>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0"/>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70"/>
          <p:cNvGrpSpPr/>
          <p:nvPr/>
        </p:nvGrpSpPr>
        <p:grpSpPr>
          <a:xfrm>
            <a:off x="1305327" y="2894211"/>
            <a:ext cx="357520" cy="357488"/>
            <a:chOff x="1305327" y="2894211"/>
            <a:chExt cx="357520" cy="357488"/>
          </a:xfrm>
        </p:grpSpPr>
        <p:sp>
          <p:nvSpPr>
            <p:cNvPr id="13048" name="Google Shape;13048;p70"/>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0"/>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0"/>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0"/>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0"/>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70"/>
          <p:cNvGrpSpPr/>
          <p:nvPr/>
        </p:nvGrpSpPr>
        <p:grpSpPr>
          <a:xfrm>
            <a:off x="853950" y="2894720"/>
            <a:ext cx="364104" cy="353290"/>
            <a:chOff x="853950" y="2894720"/>
            <a:chExt cx="364104" cy="353290"/>
          </a:xfrm>
        </p:grpSpPr>
        <p:sp>
          <p:nvSpPr>
            <p:cNvPr id="13054" name="Google Shape;13054;p70"/>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0"/>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0"/>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0"/>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0"/>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0"/>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0"/>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70"/>
          <p:cNvGrpSpPr/>
          <p:nvPr/>
        </p:nvGrpSpPr>
        <p:grpSpPr>
          <a:xfrm>
            <a:off x="7066548" y="2912594"/>
            <a:ext cx="352209" cy="334938"/>
            <a:chOff x="7066548" y="2912594"/>
            <a:chExt cx="352209" cy="334938"/>
          </a:xfrm>
        </p:grpSpPr>
        <p:sp>
          <p:nvSpPr>
            <p:cNvPr id="13062" name="Google Shape;13062;p70"/>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0"/>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0"/>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0"/>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0"/>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0"/>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8" name="Google Shape;13068;p70"/>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0"/>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0" name="Google Shape;13070;p70"/>
          <p:cNvGrpSpPr/>
          <p:nvPr/>
        </p:nvGrpSpPr>
        <p:grpSpPr>
          <a:xfrm>
            <a:off x="7541397" y="2904802"/>
            <a:ext cx="318495" cy="352209"/>
            <a:chOff x="7541397" y="2904802"/>
            <a:chExt cx="318495" cy="352209"/>
          </a:xfrm>
        </p:grpSpPr>
        <p:sp>
          <p:nvSpPr>
            <p:cNvPr id="13071" name="Google Shape;13071;p70"/>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0"/>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70"/>
          <p:cNvGrpSpPr/>
          <p:nvPr/>
        </p:nvGrpSpPr>
        <p:grpSpPr>
          <a:xfrm>
            <a:off x="8003015" y="2904039"/>
            <a:ext cx="306759" cy="351445"/>
            <a:chOff x="8003015" y="2904039"/>
            <a:chExt cx="306759" cy="351445"/>
          </a:xfrm>
        </p:grpSpPr>
        <p:sp>
          <p:nvSpPr>
            <p:cNvPr id="13074" name="Google Shape;13074;p70"/>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0"/>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0"/>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0"/>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0"/>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0"/>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0" name="Google Shape;13080;p70"/>
          <p:cNvGrpSpPr/>
          <p:nvPr/>
        </p:nvGrpSpPr>
        <p:grpSpPr>
          <a:xfrm>
            <a:off x="5687770" y="2885496"/>
            <a:ext cx="369638" cy="369606"/>
            <a:chOff x="5687770" y="2885496"/>
            <a:chExt cx="369638" cy="369606"/>
          </a:xfrm>
        </p:grpSpPr>
        <p:sp>
          <p:nvSpPr>
            <p:cNvPr id="13081" name="Google Shape;13081;p70"/>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0"/>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0"/>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0"/>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0"/>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0"/>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0"/>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0"/>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0"/>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0"/>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70"/>
          <p:cNvGrpSpPr/>
          <p:nvPr/>
        </p:nvGrpSpPr>
        <p:grpSpPr>
          <a:xfrm>
            <a:off x="4881958" y="2904802"/>
            <a:ext cx="156417" cy="349537"/>
            <a:chOff x="4881958" y="2904802"/>
            <a:chExt cx="156417" cy="349537"/>
          </a:xfrm>
        </p:grpSpPr>
        <p:sp>
          <p:nvSpPr>
            <p:cNvPr id="13092" name="Google Shape;13092;p70"/>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0"/>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0"/>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0"/>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0"/>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0"/>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0"/>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70"/>
          <p:cNvGrpSpPr/>
          <p:nvPr/>
        </p:nvGrpSpPr>
        <p:grpSpPr>
          <a:xfrm>
            <a:off x="5230318" y="2886514"/>
            <a:ext cx="371133" cy="367443"/>
            <a:chOff x="5230318" y="2886514"/>
            <a:chExt cx="371133" cy="367443"/>
          </a:xfrm>
        </p:grpSpPr>
        <p:sp>
          <p:nvSpPr>
            <p:cNvPr id="13100" name="Google Shape;13100;p70"/>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0"/>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0"/>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0"/>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0"/>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0"/>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0"/>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0"/>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0"/>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70"/>
          <p:cNvGrpSpPr/>
          <p:nvPr/>
        </p:nvGrpSpPr>
        <p:grpSpPr>
          <a:xfrm>
            <a:off x="5748358" y="3434578"/>
            <a:ext cx="352590" cy="182561"/>
            <a:chOff x="5748358" y="3434578"/>
            <a:chExt cx="352590" cy="182561"/>
          </a:xfrm>
        </p:grpSpPr>
        <p:sp>
          <p:nvSpPr>
            <p:cNvPr id="13110" name="Google Shape;13110;p70"/>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0"/>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0"/>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0"/>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0"/>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0"/>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6" name="Google Shape;13116;p70"/>
          <p:cNvGrpSpPr/>
          <p:nvPr/>
        </p:nvGrpSpPr>
        <p:grpSpPr>
          <a:xfrm>
            <a:off x="862283" y="4274771"/>
            <a:ext cx="341204" cy="359301"/>
            <a:chOff x="862283" y="4274771"/>
            <a:chExt cx="341204" cy="359301"/>
          </a:xfrm>
        </p:grpSpPr>
        <p:sp>
          <p:nvSpPr>
            <p:cNvPr id="13117" name="Google Shape;13117;p70"/>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0"/>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0"/>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70"/>
          <p:cNvGrpSpPr/>
          <p:nvPr/>
        </p:nvGrpSpPr>
        <p:grpSpPr>
          <a:xfrm>
            <a:off x="1396957" y="4287365"/>
            <a:ext cx="301861" cy="332871"/>
            <a:chOff x="1396957" y="4287365"/>
            <a:chExt cx="301861" cy="332871"/>
          </a:xfrm>
        </p:grpSpPr>
        <p:sp>
          <p:nvSpPr>
            <p:cNvPr id="13121" name="Google Shape;13121;p70"/>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0"/>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0"/>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0"/>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0"/>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0"/>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0"/>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0"/>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0"/>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0"/>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0"/>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0"/>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0"/>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0"/>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0"/>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70"/>
          <p:cNvGrpSpPr/>
          <p:nvPr/>
        </p:nvGrpSpPr>
        <p:grpSpPr>
          <a:xfrm>
            <a:off x="1865381" y="4277506"/>
            <a:ext cx="396131" cy="355612"/>
            <a:chOff x="1865381" y="4277506"/>
            <a:chExt cx="396131" cy="355612"/>
          </a:xfrm>
        </p:grpSpPr>
        <p:sp>
          <p:nvSpPr>
            <p:cNvPr id="13137" name="Google Shape;13137;p70"/>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0"/>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0"/>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0"/>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0"/>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0"/>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3" name="Google Shape;13143;p70"/>
          <p:cNvGrpSpPr/>
          <p:nvPr/>
        </p:nvGrpSpPr>
        <p:grpSpPr>
          <a:xfrm>
            <a:off x="2411823" y="4303999"/>
            <a:ext cx="334398" cy="299953"/>
            <a:chOff x="2411823" y="4303999"/>
            <a:chExt cx="334398" cy="299953"/>
          </a:xfrm>
        </p:grpSpPr>
        <p:sp>
          <p:nvSpPr>
            <p:cNvPr id="13144" name="Google Shape;13144;p70"/>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0"/>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0"/>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0"/>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0"/>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0"/>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0"/>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1" name="Google Shape;13151;p70"/>
          <p:cNvGrpSpPr/>
          <p:nvPr/>
        </p:nvGrpSpPr>
        <p:grpSpPr>
          <a:xfrm>
            <a:off x="2903337" y="4279032"/>
            <a:ext cx="382519" cy="350682"/>
            <a:chOff x="2903337" y="4279032"/>
            <a:chExt cx="382519" cy="350682"/>
          </a:xfrm>
        </p:grpSpPr>
        <p:sp>
          <p:nvSpPr>
            <p:cNvPr id="13152" name="Google Shape;13152;p70"/>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0"/>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0"/>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0"/>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0"/>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0"/>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0"/>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0"/>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0"/>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0"/>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0"/>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0"/>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0"/>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0"/>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0"/>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70"/>
          <p:cNvGrpSpPr/>
          <p:nvPr/>
        </p:nvGrpSpPr>
        <p:grpSpPr>
          <a:xfrm>
            <a:off x="3933342" y="4315767"/>
            <a:ext cx="383632" cy="276449"/>
            <a:chOff x="3933342" y="4315767"/>
            <a:chExt cx="383632" cy="276449"/>
          </a:xfrm>
        </p:grpSpPr>
        <p:sp>
          <p:nvSpPr>
            <p:cNvPr id="13168" name="Google Shape;13168;p70"/>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0"/>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0"/>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0"/>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0"/>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0"/>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4" name="Google Shape;13174;p70"/>
          <p:cNvGrpSpPr/>
          <p:nvPr/>
        </p:nvGrpSpPr>
        <p:grpSpPr>
          <a:xfrm>
            <a:off x="3441065" y="4302505"/>
            <a:ext cx="337069" cy="302593"/>
            <a:chOff x="3441065" y="4302505"/>
            <a:chExt cx="337069" cy="302593"/>
          </a:xfrm>
        </p:grpSpPr>
        <p:sp>
          <p:nvSpPr>
            <p:cNvPr id="13175" name="Google Shape;13175;p70"/>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0"/>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0"/>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0"/>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0"/>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0"/>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0"/>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0"/>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0"/>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0"/>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0"/>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0"/>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0"/>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70"/>
          <p:cNvGrpSpPr/>
          <p:nvPr/>
        </p:nvGrpSpPr>
        <p:grpSpPr>
          <a:xfrm>
            <a:off x="3532345" y="3362635"/>
            <a:ext cx="339328" cy="336274"/>
            <a:chOff x="3532345" y="3362635"/>
            <a:chExt cx="339328" cy="336274"/>
          </a:xfrm>
        </p:grpSpPr>
        <p:sp>
          <p:nvSpPr>
            <p:cNvPr id="13189" name="Google Shape;13189;p7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0"/>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0"/>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0"/>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0"/>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4" name="Google Shape;13194;p70"/>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5" name="Google Shape;13195;p70"/>
          <p:cNvGrpSpPr/>
          <p:nvPr/>
        </p:nvGrpSpPr>
        <p:grpSpPr>
          <a:xfrm>
            <a:off x="1883955" y="3808700"/>
            <a:ext cx="162873" cy="351445"/>
            <a:chOff x="1883955" y="3808700"/>
            <a:chExt cx="162873" cy="351445"/>
          </a:xfrm>
        </p:grpSpPr>
        <p:sp>
          <p:nvSpPr>
            <p:cNvPr id="13196" name="Google Shape;13196;p70"/>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0"/>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8" name="Google Shape;13198;p70"/>
          <p:cNvGrpSpPr/>
          <p:nvPr/>
        </p:nvGrpSpPr>
        <p:grpSpPr>
          <a:xfrm>
            <a:off x="939156" y="3809209"/>
            <a:ext cx="192007" cy="351318"/>
            <a:chOff x="939156" y="3809209"/>
            <a:chExt cx="192007" cy="351318"/>
          </a:xfrm>
        </p:grpSpPr>
        <p:sp>
          <p:nvSpPr>
            <p:cNvPr id="13199" name="Google Shape;13199;p70"/>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0"/>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70"/>
          <p:cNvGrpSpPr/>
          <p:nvPr/>
        </p:nvGrpSpPr>
        <p:grpSpPr>
          <a:xfrm>
            <a:off x="2306167" y="3809845"/>
            <a:ext cx="193915" cy="349155"/>
            <a:chOff x="2306167" y="3809845"/>
            <a:chExt cx="193915" cy="349155"/>
          </a:xfrm>
        </p:grpSpPr>
        <p:sp>
          <p:nvSpPr>
            <p:cNvPr id="13202" name="Google Shape;13202;p70"/>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0"/>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0"/>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0"/>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0"/>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0"/>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0"/>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9" name="Google Shape;13209;p70"/>
          <p:cNvGrpSpPr/>
          <p:nvPr/>
        </p:nvGrpSpPr>
        <p:grpSpPr>
          <a:xfrm>
            <a:off x="1323901" y="3807173"/>
            <a:ext cx="356343" cy="356757"/>
            <a:chOff x="1323901" y="3807173"/>
            <a:chExt cx="356343" cy="356757"/>
          </a:xfrm>
        </p:grpSpPr>
        <p:sp>
          <p:nvSpPr>
            <p:cNvPr id="13210" name="Google Shape;13210;p70"/>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0"/>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0"/>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0"/>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0"/>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0"/>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0"/>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0"/>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0"/>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0"/>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0"/>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0"/>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0"/>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0"/>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0"/>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0"/>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0"/>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0"/>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0"/>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0"/>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0"/>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0"/>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0"/>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0"/>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4" name="Google Shape;13234;p70"/>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5" name="Google Shape;13235;p70"/>
          <p:cNvGrpSpPr/>
          <p:nvPr/>
        </p:nvGrpSpPr>
        <p:grpSpPr>
          <a:xfrm>
            <a:off x="859262" y="3353920"/>
            <a:ext cx="306759" cy="351445"/>
            <a:chOff x="859262" y="3353920"/>
            <a:chExt cx="306759" cy="351445"/>
          </a:xfrm>
        </p:grpSpPr>
        <p:sp>
          <p:nvSpPr>
            <p:cNvPr id="13236" name="Google Shape;13236;p70"/>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0"/>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0"/>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0"/>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0"/>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1" name="Google Shape;13241;p70"/>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2" name="Google Shape;13242;p70"/>
          <p:cNvGrpSpPr/>
          <p:nvPr/>
        </p:nvGrpSpPr>
        <p:grpSpPr>
          <a:xfrm>
            <a:off x="3967437" y="3837102"/>
            <a:ext cx="364708" cy="295405"/>
            <a:chOff x="3967437" y="3837102"/>
            <a:chExt cx="364708" cy="295405"/>
          </a:xfrm>
        </p:grpSpPr>
        <p:sp>
          <p:nvSpPr>
            <p:cNvPr id="13243" name="Google Shape;13243;p70"/>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0"/>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0"/>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0"/>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0"/>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8" name="Google Shape;13248;p70"/>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0"/>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0"/>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1" name="Google Shape;13251;p70"/>
          <p:cNvGrpSpPr/>
          <p:nvPr/>
        </p:nvGrpSpPr>
        <p:grpSpPr>
          <a:xfrm>
            <a:off x="5811827" y="3806451"/>
            <a:ext cx="283743" cy="308444"/>
            <a:chOff x="5964227" y="3858701"/>
            <a:chExt cx="283743" cy="308444"/>
          </a:xfrm>
        </p:grpSpPr>
        <p:sp>
          <p:nvSpPr>
            <p:cNvPr id="13252" name="Google Shape;13252;p70"/>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0"/>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0"/>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0"/>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70"/>
          <p:cNvGrpSpPr/>
          <p:nvPr/>
        </p:nvGrpSpPr>
        <p:grpSpPr>
          <a:xfrm>
            <a:off x="6243508" y="3873073"/>
            <a:ext cx="320372" cy="213602"/>
            <a:chOff x="6395908" y="3873073"/>
            <a:chExt cx="320372" cy="213602"/>
          </a:xfrm>
        </p:grpSpPr>
        <p:sp>
          <p:nvSpPr>
            <p:cNvPr id="13257" name="Google Shape;13257;p70"/>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0"/>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0"/>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0"/>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0"/>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0"/>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0"/>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0"/>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0"/>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0"/>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70"/>
          <p:cNvGrpSpPr/>
          <p:nvPr/>
        </p:nvGrpSpPr>
        <p:grpSpPr>
          <a:xfrm>
            <a:off x="7262890" y="3802816"/>
            <a:ext cx="357138" cy="352018"/>
            <a:chOff x="7415290" y="3802816"/>
            <a:chExt cx="357138" cy="352018"/>
          </a:xfrm>
        </p:grpSpPr>
        <p:sp>
          <p:nvSpPr>
            <p:cNvPr id="13268" name="Google Shape;13268;p70"/>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0"/>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0"/>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0"/>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0"/>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0"/>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0"/>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0"/>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70"/>
          <p:cNvGrpSpPr/>
          <p:nvPr/>
        </p:nvGrpSpPr>
        <p:grpSpPr>
          <a:xfrm>
            <a:off x="6737312" y="3833413"/>
            <a:ext cx="355230" cy="293401"/>
            <a:chOff x="6889712" y="3833413"/>
            <a:chExt cx="355230" cy="293401"/>
          </a:xfrm>
        </p:grpSpPr>
        <p:sp>
          <p:nvSpPr>
            <p:cNvPr id="13277" name="Google Shape;13277;p70"/>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0"/>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0"/>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0"/>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0"/>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70"/>
          <p:cNvGrpSpPr/>
          <p:nvPr/>
        </p:nvGrpSpPr>
        <p:grpSpPr>
          <a:xfrm>
            <a:off x="7707152" y="3835870"/>
            <a:ext cx="282318" cy="337168"/>
            <a:chOff x="1635875" y="237775"/>
            <a:chExt cx="4370250" cy="5219325"/>
          </a:xfrm>
        </p:grpSpPr>
        <p:sp>
          <p:nvSpPr>
            <p:cNvPr id="13283" name="Google Shape;13283;p70"/>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0"/>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70"/>
          <p:cNvGrpSpPr/>
          <p:nvPr/>
        </p:nvGrpSpPr>
        <p:grpSpPr>
          <a:xfrm>
            <a:off x="3103963" y="3361140"/>
            <a:ext cx="297886" cy="337578"/>
            <a:chOff x="3103963" y="3361140"/>
            <a:chExt cx="297886" cy="337578"/>
          </a:xfrm>
        </p:grpSpPr>
        <p:sp>
          <p:nvSpPr>
            <p:cNvPr id="13286" name="Google Shape;13286;p70"/>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0"/>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0"/>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0"/>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0"/>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0"/>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0"/>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0"/>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0"/>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0"/>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0"/>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0"/>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0"/>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0"/>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0"/>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0"/>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0"/>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70"/>
          <p:cNvGrpSpPr/>
          <p:nvPr/>
        </p:nvGrpSpPr>
        <p:grpSpPr>
          <a:xfrm>
            <a:off x="2667821" y="3361108"/>
            <a:ext cx="273046" cy="337801"/>
            <a:chOff x="2667821" y="3361108"/>
            <a:chExt cx="273046" cy="337801"/>
          </a:xfrm>
        </p:grpSpPr>
        <p:sp>
          <p:nvSpPr>
            <p:cNvPr id="13311" name="Google Shape;13311;p70"/>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0"/>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0"/>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0"/>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0"/>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0"/>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0"/>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0"/>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0"/>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0"/>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0"/>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0"/>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0"/>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0"/>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0"/>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0"/>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0"/>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0"/>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0"/>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70"/>
          <p:cNvGrpSpPr/>
          <p:nvPr/>
        </p:nvGrpSpPr>
        <p:grpSpPr>
          <a:xfrm>
            <a:off x="2212469" y="3360313"/>
            <a:ext cx="282715" cy="338660"/>
            <a:chOff x="2212469" y="3360313"/>
            <a:chExt cx="282715" cy="338660"/>
          </a:xfrm>
        </p:grpSpPr>
        <p:sp>
          <p:nvSpPr>
            <p:cNvPr id="13331" name="Google Shape;13331;p70"/>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0"/>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0"/>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70"/>
          <p:cNvGrpSpPr/>
          <p:nvPr/>
        </p:nvGrpSpPr>
        <p:grpSpPr>
          <a:xfrm>
            <a:off x="1768821" y="3361108"/>
            <a:ext cx="278739" cy="339073"/>
            <a:chOff x="1768821" y="3361108"/>
            <a:chExt cx="278739" cy="339073"/>
          </a:xfrm>
        </p:grpSpPr>
        <p:sp>
          <p:nvSpPr>
            <p:cNvPr id="13335" name="Google Shape;13335;p70"/>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0"/>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0"/>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0"/>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0"/>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0"/>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0"/>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0"/>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0"/>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0"/>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0"/>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70"/>
          <p:cNvGrpSpPr/>
          <p:nvPr/>
        </p:nvGrpSpPr>
        <p:grpSpPr>
          <a:xfrm>
            <a:off x="5337883" y="3336873"/>
            <a:ext cx="307141" cy="376826"/>
            <a:chOff x="5337883" y="3336873"/>
            <a:chExt cx="307141" cy="376826"/>
          </a:xfrm>
        </p:grpSpPr>
        <p:sp>
          <p:nvSpPr>
            <p:cNvPr id="13347" name="Google Shape;13347;p70"/>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0"/>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70"/>
          <p:cNvGrpSpPr/>
          <p:nvPr/>
        </p:nvGrpSpPr>
        <p:grpSpPr>
          <a:xfrm>
            <a:off x="4883835" y="3337255"/>
            <a:ext cx="323425" cy="377557"/>
            <a:chOff x="4883835" y="3337255"/>
            <a:chExt cx="323425" cy="377557"/>
          </a:xfrm>
        </p:grpSpPr>
        <p:sp>
          <p:nvSpPr>
            <p:cNvPr id="13350" name="Google Shape;13350;p70"/>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0"/>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0"/>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70"/>
          <p:cNvGrpSpPr/>
          <p:nvPr/>
        </p:nvGrpSpPr>
        <p:grpSpPr>
          <a:xfrm>
            <a:off x="6193310" y="3407289"/>
            <a:ext cx="352590" cy="237488"/>
            <a:chOff x="6193310" y="3407289"/>
            <a:chExt cx="352590" cy="237488"/>
          </a:xfrm>
        </p:grpSpPr>
        <p:sp>
          <p:nvSpPr>
            <p:cNvPr id="13354" name="Google Shape;13354;p70"/>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0"/>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0"/>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0"/>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0"/>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9" name="Google Shape;13359;p70"/>
          <p:cNvGrpSpPr/>
          <p:nvPr/>
        </p:nvGrpSpPr>
        <p:grpSpPr>
          <a:xfrm>
            <a:off x="6637117" y="3397843"/>
            <a:ext cx="353735" cy="254504"/>
            <a:chOff x="6637117" y="3397843"/>
            <a:chExt cx="353735" cy="254504"/>
          </a:xfrm>
        </p:grpSpPr>
        <p:sp>
          <p:nvSpPr>
            <p:cNvPr id="13360" name="Google Shape;13360;p70"/>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0"/>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0"/>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0"/>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0"/>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0"/>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70"/>
          <p:cNvGrpSpPr/>
          <p:nvPr/>
        </p:nvGrpSpPr>
        <p:grpSpPr>
          <a:xfrm>
            <a:off x="7075994" y="3349531"/>
            <a:ext cx="360637" cy="352336"/>
            <a:chOff x="7075994" y="3349531"/>
            <a:chExt cx="360637" cy="352336"/>
          </a:xfrm>
        </p:grpSpPr>
        <p:sp>
          <p:nvSpPr>
            <p:cNvPr id="13367" name="Google Shape;13367;p70"/>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0"/>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0"/>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0"/>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0"/>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0"/>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0"/>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70"/>
          <p:cNvGrpSpPr/>
          <p:nvPr/>
        </p:nvGrpSpPr>
        <p:grpSpPr>
          <a:xfrm>
            <a:off x="7651983" y="3349181"/>
            <a:ext cx="107183" cy="352399"/>
            <a:chOff x="7651983" y="3349181"/>
            <a:chExt cx="107183" cy="352399"/>
          </a:xfrm>
        </p:grpSpPr>
        <p:sp>
          <p:nvSpPr>
            <p:cNvPr id="13375" name="Google Shape;13375;p70"/>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0"/>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70"/>
          <p:cNvGrpSpPr/>
          <p:nvPr/>
        </p:nvGrpSpPr>
        <p:grpSpPr>
          <a:xfrm>
            <a:off x="7973468" y="3382322"/>
            <a:ext cx="352590" cy="287072"/>
            <a:chOff x="7973468" y="3382322"/>
            <a:chExt cx="352590" cy="287072"/>
          </a:xfrm>
        </p:grpSpPr>
        <p:sp>
          <p:nvSpPr>
            <p:cNvPr id="13378" name="Google Shape;13378;p70"/>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0"/>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0"/>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0"/>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0"/>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0"/>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0"/>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0"/>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0"/>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0"/>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0"/>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0"/>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93" name="Shape 13393"/>
        <p:cNvGrpSpPr/>
        <p:nvPr/>
      </p:nvGrpSpPr>
      <p:grpSpPr>
        <a:xfrm>
          <a:off x="0" y="0"/>
          <a:ext cx="0" cy="0"/>
          <a:chOff x="0" y="0"/>
          <a:chExt cx="0" cy="0"/>
        </a:xfrm>
      </p:grpSpPr>
      <p:sp>
        <p:nvSpPr>
          <p:cNvPr id="13394" name="Google Shape;13394;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395" name="Google Shape;13395;p71"/>
          <p:cNvGrpSpPr/>
          <p:nvPr/>
        </p:nvGrpSpPr>
        <p:grpSpPr>
          <a:xfrm>
            <a:off x="849677" y="1500658"/>
            <a:ext cx="347872" cy="347488"/>
            <a:chOff x="849677" y="1500658"/>
            <a:chExt cx="347872" cy="347488"/>
          </a:xfrm>
        </p:grpSpPr>
        <p:sp>
          <p:nvSpPr>
            <p:cNvPr id="13396" name="Google Shape;13396;p71"/>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1"/>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1"/>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1"/>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1"/>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1"/>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71"/>
          <p:cNvGrpSpPr/>
          <p:nvPr/>
        </p:nvGrpSpPr>
        <p:grpSpPr>
          <a:xfrm>
            <a:off x="1415853" y="1500658"/>
            <a:ext cx="315872" cy="347488"/>
            <a:chOff x="1415853" y="1500658"/>
            <a:chExt cx="315872" cy="347488"/>
          </a:xfrm>
        </p:grpSpPr>
        <p:sp>
          <p:nvSpPr>
            <p:cNvPr id="13403" name="Google Shape;13403;p71"/>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1"/>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1"/>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1"/>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71"/>
          <p:cNvGrpSpPr/>
          <p:nvPr/>
        </p:nvGrpSpPr>
        <p:grpSpPr>
          <a:xfrm>
            <a:off x="4697389" y="1500658"/>
            <a:ext cx="347520" cy="347104"/>
            <a:chOff x="4697389" y="1500658"/>
            <a:chExt cx="347520" cy="347104"/>
          </a:xfrm>
        </p:grpSpPr>
        <p:sp>
          <p:nvSpPr>
            <p:cNvPr id="13408" name="Google Shape;13408;p71"/>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1"/>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1"/>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71"/>
          <p:cNvGrpSpPr/>
          <p:nvPr/>
        </p:nvGrpSpPr>
        <p:grpSpPr>
          <a:xfrm>
            <a:off x="3603533" y="1964946"/>
            <a:ext cx="347520" cy="353760"/>
            <a:chOff x="3603533" y="1964946"/>
            <a:chExt cx="347520" cy="353760"/>
          </a:xfrm>
        </p:grpSpPr>
        <p:sp>
          <p:nvSpPr>
            <p:cNvPr id="13412" name="Google Shape;13412;p71"/>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1"/>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1"/>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71"/>
          <p:cNvGrpSpPr/>
          <p:nvPr/>
        </p:nvGrpSpPr>
        <p:grpSpPr>
          <a:xfrm>
            <a:off x="1950765" y="1964338"/>
            <a:ext cx="357792" cy="352448"/>
            <a:chOff x="1950765" y="1964338"/>
            <a:chExt cx="357792" cy="352448"/>
          </a:xfrm>
        </p:grpSpPr>
        <p:sp>
          <p:nvSpPr>
            <p:cNvPr id="13416" name="Google Shape;13416;p71"/>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1"/>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1"/>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1"/>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71"/>
          <p:cNvGrpSpPr/>
          <p:nvPr/>
        </p:nvGrpSpPr>
        <p:grpSpPr>
          <a:xfrm>
            <a:off x="7435629" y="1964690"/>
            <a:ext cx="367712" cy="353248"/>
            <a:chOff x="7435629" y="1964690"/>
            <a:chExt cx="367712" cy="353248"/>
          </a:xfrm>
        </p:grpSpPr>
        <p:sp>
          <p:nvSpPr>
            <p:cNvPr id="13421" name="Google Shape;13421;p71"/>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1"/>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1"/>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1"/>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71"/>
          <p:cNvGrpSpPr/>
          <p:nvPr/>
        </p:nvGrpSpPr>
        <p:grpSpPr>
          <a:xfrm>
            <a:off x="2512749" y="1965042"/>
            <a:ext cx="333024" cy="352896"/>
            <a:chOff x="2512749" y="1965042"/>
            <a:chExt cx="333024" cy="352896"/>
          </a:xfrm>
        </p:grpSpPr>
        <p:sp>
          <p:nvSpPr>
            <p:cNvPr id="13426" name="Google Shape;13426;p71"/>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1"/>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1"/>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1"/>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1"/>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71"/>
          <p:cNvGrpSpPr/>
          <p:nvPr/>
        </p:nvGrpSpPr>
        <p:grpSpPr>
          <a:xfrm>
            <a:off x="1398317" y="1981778"/>
            <a:ext cx="365792" cy="335392"/>
            <a:chOff x="1398317" y="1981778"/>
            <a:chExt cx="365792" cy="335392"/>
          </a:xfrm>
        </p:grpSpPr>
        <p:sp>
          <p:nvSpPr>
            <p:cNvPr id="13432" name="Google Shape;13432;p71"/>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1"/>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1"/>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1"/>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1"/>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1"/>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71"/>
          <p:cNvGrpSpPr/>
          <p:nvPr/>
        </p:nvGrpSpPr>
        <p:grpSpPr>
          <a:xfrm>
            <a:off x="3052237" y="2003570"/>
            <a:ext cx="353600" cy="314752"/>
            <a:chOff x="3052237" y="2003570"/>
            <a:chExt cx="353600" cy="314752"/>
          </a:xfrm>
        </p:grpSpPr>
        <p:sp>
          <p:nvSpPr>
            <p:cNvPr id="13439" name="Google Shape;13439;p71"/>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1"/>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1"/>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71"/>
          <p:cNvGrpSpPr/>
          <p:nvPr/>
        </p:nvGrpSpPr>
        <p:grpSpPr>
          <a:xfrm>
            <a:off x="1404013" y="2958066"/>
            <a:ext cx="368096" cy="223968"/>
            <a:chOff x="1404013" y="2958066"/>
            <a:chExt cx="368096" cy="223968"/>
          </a:xfrm>
        </p:grpSpPr>
        <p:sp>
          <p:nvSpPr>
            <p:cNvPr id="13443" name="Google Shape;13443;p71"/>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1"/>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5" name="Google Shape;13445;p71"/>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1"/>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47" name="Google Shape;13447;p71"/>
          <p:cNvGrpSpPr/>
          <p:nvPr/>
        </p:nvGrpSpPr>
        <p:grpSpPr>
          <a:xfrm>
            <a:off x="1951149" y="2885202"/>
            <a:ext cx="370368" cy="367328"/>
            <a:chOff x="1951149" y="2885202"/>
            <a:chExt cx="370368" cy="367328"/>
          </a:xfrm>
        </p:grpSpPr>
        <p:sp>
          <p:nvSpPr>
            <p:cNvPr id="13448" name="Google Shape;13448;p71"/>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1"/>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1"/>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71"/>
          <p:cNvGrpSpPr/>
          <p:nvPr/>
        </p:nvGrpSpPr>
        <p:grpSpPr>
          <a:xfrm>
            <a:off x="2501677" y="2906162"/>
            <a:ext cx="367328" cy="327296"/>
            <a:chOff x="2501677" y="2906162"/>
            <a:chExt cx="367328" cy="327296"/>
          </a:xfrm>
        </p:grpSpPr>
        <p:sp>
          <p:nvSpPr>
            <p:cNvPr id="13452" name="Google Shape;13452;p71"/>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1"/>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1"/>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5" name="Google Shape;13455;p71"/>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6" name="Google Shape;13456;p71"/>
          <p:cNvGrpSpPr/>
          <p:nvPr/>
        </p:nvGrpSpPr>
        <p:grpSpPr>
          <a:xfrm>
            <a:off x="3050317" y="2893714"/>
            <a:ext cx="367712" cy="354240"/>
            <a:chOff x="3050317" y="2893714"/>
            <a:chExt cx="367712" cy="354240"/>
          </a:xfrm>
        </p:grpSpPr>
        <p:sp>
          <p:nvSpPr>
            <p:cNvPr id="13457" name="Google Shape;13457;p71"/>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1"/>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9" name="Google Shape;13459;p71"/>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1"/>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1" name="Google Shape;13461;p71"/>
          <p:cNvGrpSpPr/>
          <p:nvPr/>
        </p:nvGrpSpPr>
        <p:grpSpPr>
          <a:xfrm>
            <a:off x="7531277" y="2886354"/>
            <a:ext cx="185184" cy="367296"/>
            <a:chOff x="7531277" y="2886354"/>
            <a:chExt cx="185184" cy="367296"/>
          </a:xfrm>
        </p:grpSpPr>
        <p:sp>
          <p:nvSpPr>
            <p:cNvPr id="13462" name="Google Shape;13462;p71"/>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1"/>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1"/>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71"/>
          <p:cNvGrpSpPr/>
          <p:nvPr/>
        </p:nvGrpSpPr>
        <p:grpSpPr>
          <a:xfrm>
            <a:off x="6926637" y="2886738"/>
            <a:ext cx="297184" cy="367296"/>
            <a:chOff x="6926637" y="2886738"/>
            <a:chExt cx="297184" cy="367296"/>
          </a:xfrm>
        </p:grpSpPr>
        <p:sp>
          <p:nvSpPr>
            <p:cNvPr id="13466" name="Google Shape;13466;p71"/>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1"/>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1"/>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9" name="Google Shape;13469;p71"/>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1"/>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1" name="Google Shape;13471;p71"/>
          <p:cNvGrpSpPr/>
          <p:nvPr/>
        </p:nvGrpSpPr>
        <p:grpSpPr>
          <a:xfrm>
            <a:off x="6340653" y="2886354"/>
            <a:ext cx="370368" cy="368064"/>
            <a:chOff x="6340653" y="2886354"/>
            <a:chExt cx="370368" cy="368064"/>
          </a:xfrm>
        </p:grpSpPr>
        <p:sp>
          <p:nvSpPr>
            <p:cNvPr id="13472" name="Google Shape;13472;p71"/>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1"/>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1"/>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1"/>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1"/>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1"/>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71"/>
          <p:cNvGrpSpPr/>
          <p:nvPr/>
        </p:nvGrpSpPr>
        <p:grpSpPr>
          <a:xfrm>
            <a:off x="5246797" y="1981426"/>
            <a:ext cx="354752" cy="336512"/>
            <a:chOff x="5246797" y="1981426"/>
            <a:chExt cx="354752" cy="336512"/>
          </a:xfrm>
        </p:grpSpPr>
        <p:sp>
          <p:nvSpPr>
            <p:cNvPr id="13479" name="Google Shape;13479;p71"/>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1"/>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71"/>
          <p:cNvGrpSpPr/>
          <p:nvPr/>
        </p:nvGrpSpPr>
        <p:grpSpPr>
          <a:xfrm>
            <a:off x="4148749" y="2102066"/>
            <a:ext cx="355136" cy="216256"/>
            <a:chOff x="4148749" y="2102066"/>
            <a:chExt cx="355136" cy="216256"/>
          </a:xfrm>
        </p:grpSpPr>
        <p:sp>
          <p:nvSpPr>
            <p:cNvPr id="13482" name="Google Shape;13482;p71"/>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1"/>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71"/>
          <p:cNvGrpSpPr/>
          <p:nvPr/>
        </p:nvGrpSpPr>
        <p:grpSpPr>
          <a:xfrm>
            <a:off x="5794669" y="2001426"/>
            <a:ext cx="354752" cy="315360"/>
            <a:chOff x="5794669" y="2001426"/>
            <a:chExt cx="354752" cy="315360"/>
          </a:xfrm>
        </p:grpSpPr>
        <p:sp>
          <p:nvSpPr>
            <p:cNvPr id="13485" name="Google Shape;13485;p71"/>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1"/>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71"/>
          <p:cNvGrpSpPr/>
          <p:nvPr/>
        </p:nvGrpSpPr>
        <p:grpSpPr>
          <a:xfrm>
            <a:off x="6345229" y="2029842"/>
            <a:ext cx="352832" cy="289216"/>
            <a:chOff x="6345229" y="2029842"/>
            <a:chExt cx="352832" cy="289216"/>
          </a:xfrm>
        </p:grpSpPr>
        <p:sp>
          <p:nvSpPr>
            <p:cNvPr id="13488" name="Google Shape;13488;p71"/>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1"/>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71"/>
          <p:cNvGrpSpPr/>
          <p:nvPr/>
        </p:nvGrpSpPr>
        <p:grpSpPr>
          <a:xfrm>
            <a:off x="4697389" y="2036338"/>
            <a:ext cx="354752" cy="281984"/>
            <a:chOff x="4697389" y="2036338"/>
            <a:chExt cx="354752" cy="281984"/>
          </a:xfrm>
        </p:grpSpPr>
        <p:sp>
          <p:nvSpPr>
            <p:cNvPr id="13491" name="Google Shape;13491;p71"/>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1"/>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3" name="Google Shape;13493;p71"/>
          <p:cNvGrpSpPr/>
          <p:nvPr/>
        </p:nvGrpSpPr>
        <p:grpSpPr>
          <a:xfrm>
            <a:off x="1404013" y="2424754"/>
            <a:ext cx="353600" cy="354944"/>
            <a:chOff x="1404013" y="2424754"/>
            <a:chExt cx="353600" cy="354944"/>
          </a:xfrm>
        </p:grpSpPr>
        <p:sp>
          <p:nvSpPr>
            <p:cNvPr id="13494" name="Google Shape;13494;p71"/>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1"/>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1"/>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1"/>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1"/>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9" name="Google Shape;13499;p71"/>
          <p:cNvGrpSpPr/>
          <p:nvPr/>
        </p:nvGrpSpPr>
        <p:grpSpPr>
          <a:xfrm>
            <a:off x="854253" y="2428274"/>
            <a:ext cx="355104" cy="351040"/>
            <a:chOff x="854253" y="2428274"/>
            <a:chExt cx="355104" cy="351040"/>
          </a:xfrm>
        </p:grpSpPr>
        <p:sp>
          <p:nvSpPr>
            <p:cNvPr id="13500" name="Google Shape;13500;p71"/>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1"/>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71"/>
          <p:cNvGrpSpPr/>
          <p:nvPr/>
        </p:nvGrpSpPr>
        <p:grpSpPr>
          <a:xfrm>
            <a:off x="6896909" y="2440946"/>
            <a:ext cx="354752" cy="275904"/>
            <a:chOff x="6896909" y="2440946"/>
            <a:chExt cx="354752" cy="275904"/>
          </a:xfrm>
        </p:grpSpPr>
        <p:sp>
          <p:nvSpPr>
            <p:cNvPr id="13503" name="Google Shape;13503;p71"/>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1"/>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5" name="Google Shape;13505;p71"/>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6" name="Google Shape;13506;p71"/>
          <p:cNvGrpSpPr/>
          <p:nvPr/>
        </p:nvGrpSpPr>
        <p:grpSpPr>
          <a:xfrm>
            <a:off x="5265069" y="2424754"/>
            <a:ext cx="321984" cy="354560"/>
            <a:chOff x="5265069" y="2424754"/>
            <a:chExt cx="321984" cy="354560"/>
          </a:xfrm>
        </p:grpSpPr>
        <p:sp>
          <p:nvSpPr>
            <p:cNvPr id="13507" name="Google Shape;13507;p71"/>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1"/>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71"/>
          <p:cNvGrpSpPr/>
          <p:nvPr/>
        </p:nvGrpSpPr>
        <p:grpSpPr>
          <a:xfrm>
            <a:off x="4150669" y="2466770"/>
            <a:ext cx="355104" cy="259584"/>
            <a:chOff x="4150669" y="2466770"/>
            <a:chExt cx="355104" cy="259584"/>
          </a:xfrm>
        </p:grpSpPr>
        <p:sp>
          <p:nvSpPr>
            <p:cNvPr id="13510" name="Google Shape;13510;p71"/>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1"/>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1"/>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1"/>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4" name="Google Shape;13514;p71"/>
          <p:cNvGrpSpPr/>
          <p:nvPr/>
        </p:nvGrpSpPr>
        <p:grpSpPr>
          <a:xfrm>
            <a:off x="4699693" y="2424946"/>
            <a:ext cx="354336" cy="353984"/>
            <a:chOff x="4699693" y="2424946"/>
            <a:chExt cx="354336" cy="353984"/>
          </a:xfrm>
        </p:grpSpPr>
        <p:sp>
          <p:nvSpPr>
            <p:cNvPr id="13515" name="Google Shape;13515;p71"/>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1"/>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7" name="Google Shape;13517;p71"/>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1"/>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9" name="Google Shape;13519;p71"/>
          <p:cNvGrpSpPr/>
          <p:nvPr/>
        </p:nvGrpSpPr>
        <p:grpSpPr>
          <a:xfrm>
            <a:off x="1953037" y="2552242"/>
            <a:ext cx="355136" cy="227072"/>
            <a:chOff x="1953037" y="2552242"/>
            <a:chExt cx="355136" cy="227072"/>
          </a:xfrm>
        </p:grpSpPr>
        <p:sp>
          <p:nvSpPr>
            <p:cNvPr id="13520" name="Google Shape;13520;p71"/>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1"/>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2" name="Google Shape;13522;p71"/>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3" name="Google Shape;13523;p71"/>
          <p:cNvGrpSpPr/>
          <p:nvPr/>
        </p:nvGrpSpPr>
        <p:grpSpPr>
          <a:xfrm>
            <a:off x="2500941" y="2527218"/>
            <a:ext cx="355104" cy="250944"/>
            <a:chOff x="2500941" y="2527218"/>
            <a:chExt cx="355104" cy="250944"/>
          </a:xfrm>
        </p:grpSpPr>
        <p:sp>
          <p:nvSpPr>
            <p:cNvPr id="13524" name="Google Shape;13524;p71"/>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1"/>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1"/>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1"/>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1"/>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9" name="Google Shape;13529;p71"/>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0" name="Google Shape;13530;p71"/>
          <p:cNvGrpSpPr/>
          <p:nvPr/>
        </p:nvGrpSpPr>
        <p:grpSpPr>
          <a:xfrm>
            <a:off x="7993805" y="2427122"/>
            <a:ext cx="356256" cy="351808"/>
            <a:chOff x="7993805" y="2427122"/>
            <a:chExt cx="356256" cy="351808"/>
          </a:xfrm>
        </p:grpSpPr>
        <p:sp>
          <p:nvSpPr>
            <p:cNvPr id="13531" name="Google Shape;13531;p71"/>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1"/>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1"/>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71"/>
          <p:cNvGrpSpPr/>
          <p:nvPr/>
        </p:nvGrpSpPr>
        <p:grpSpPr>
          <a:xfrm>
            <a:off x="878637" y="1965010"/>
            <a:ext cx="308640" cy="353312"/>
            <a:chOff x="878637" y="1965010"/>
            <a:chExt cx="308640" cy="353312"/>
          </a:xfrm>
        </p:grpSpPr>
        <p:sp>
          <p:nvSpPr>
            <p:cNvPr id="13535" name="Google Shape;13535;p71"/>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1"/>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1"/>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8" name="Google Shape;13538;p71"/>
          <p:cNvGrpSpPr/>
          <p:nvPr/>
        </p:nvGrpSpPr>
        <p:grpSpPr>
          <a:xfrm>
            <a:off x="6896141" y="1964722"/>
            <a:ext cx="348256" cy="352448"/>
            <a:chOff x="6896141" y="1964722"/>
            <a:chExt cx="348256" cy="352448"/>
          </a:xfrm>
        </p:grpSpPr>
        <p:sp>
          <p:nvSpPr>
            <p:cNvPr id="13539" name="Google Shape;13539;p71"/>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1"/>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1"/>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71"/>
          <p:cNvGrpSpPr/>
          <p:nvPr/>
        </p:nvGrpSpPr>
        <p:grpSpPr>
          <a:xfrm>
            <a:off x="7989997" y="2015378"/>
            <a:ext cx="355136" cy="303328"/>
            <a:chOff x="7989997" y="2015378"/>
            <a:chExt cx="355136" cy="303328"/>
          </a:xfrm>
        </p:grpSpPr>
        <p:sp>
          <p:nvSpPr>
            <p:cNvPr id="13543" name="Google Shape;13543;p71"/>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1"/>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1"/>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71"/>
          <p:cNvGrpSpPr/>
          <p:nvPr/>
        </p:nvGrpSpPr>
        <p:grpSpPr>
          <a:xfrm>
            <a:off x="3598221" y="1509362"/>
            <a:ext cx="348640" cy="330784"/>
            <a:chOff x="3598221" y="1509362"/>
            <a:chExt cx="348640" cy="330784"/>
          </a:xfrm>
        </p:grpSpPr>
        <p:sp>
          <p:nvSpPr>
            <p:cNvPr id="13547" name="Google Shape;13547;p71"/>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1"/>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1"/>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1"/>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1" name="Google Shape;13551;p71"/>
          <p:cNvGrpSpPr/>
          <p:nvPr/>
        </p:nvGrpSpPr>
        <p:grpSpPr>
          <a:xfrm>
            <a:off x="5246797" y="1500658"/>
            <a:ext cx="347872" cy="347488"/>
            <a:chOff x="5246797" y="1500658"/>
            <a:chExt cx="347872" cy="347488"/>
          </a:xfrm>
        </p:grpSpPr>
        <p:sp>
          <p:nvSpPr>
            <p:cNvPr id="13552" name="Google Shape;13552;p71"/>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1"/>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1"/>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1"/>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6" name="Google Shape;13556;p71"/>
          <p:cNvGrpSpPr/>
          <p:nvPr/>
        </p:nvGrpSpPr>
        <p:grpSpPr>
          <a:xfrm>
            <a:off x="5796589" y="1500658"/>
            <a:ext cx="349024" cy="346752"/>
            <a:chOff x="5796589" y="1500658"/>
            <a:chExt cx="349024" cy="346752"/>
          </a:xfrm>
        </p:grpSpPr>
        <p:sp>
          <p:nvSpPr>
            <p:cNvPr id="13557" name="Google Shape;13557;p71"/>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8" name="Google Shape;13558;p71"/>
            <p:cNvGrpSpPr/>
            <p:nvPr/>
          </p:nvGrpSpPr>
          <p:grpSpPr>
            <a:xfrm>
              <a:off x="5796589" y="1500658"/>
              <a:ext cx="349024" cy="346752"/>
              <a:chOff x="5796589" y="1500658"/>
              <a:chExt cx="349024" cy="346752"/>
            </a:xfrm>
          </p:grpSpPr>
          <p:sp>
            <p:nvSpPr>
              <p:cNvPr id="13559" name="Google Shape;13559;p71"/>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1"/>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1"/>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1"/>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63" name="Google Shape;13563;p71"/>
          <p:cNvGrpSpPr/>
          <p:nvPr/>
        </p:nvGrpSpPr>
        <p:grpSpPr>
          <a:xfrm>
            <a:off x="6895373" y="1502578"/>
            <a:ext cx="348640" cy="343296"/>
            <a:chOff x="6895373" y="1502578"/>
            <a:chExt cx="348640" cy="343296"/>
          </a:xfrm>
        </p:grpSpPr>
        <p:sp>
          <p:nvSpPr>
            <p:cNvPr id="13564" name="Google Shape;13564;p71"/>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1"/>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1"/>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71"/>
          <p:cNvGrpSpPr/>
          <p:nvPr/>
        </p:nvGrpSpPr>
        <p:grpSpPr>
          <a:xfrm>
            <a:off x="4147597" y="1505458"/>
            <a:ext cx="347904" cy="336992"/>
            <a:chOff x="4147597" y="1505458"/>
            <a:chExt cx="347904" cy="336992"/>
          </a:xfrm>
        </p:grpSpPr>
        <p:sp>
          <p:nvSpPr>
            <p:cNvPr id="13568" name="Google Shape;13568;p71"/>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1"/>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1"/>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1"/>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1"/>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1"/>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1"/>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71"/>
          <p:cNvGrpSpPr/>
          <p:nvPr/>
        </p:nvGrpSpPr>
        <p:grpSpPr>
          <a:xfrm>
            <a:off x="2499405" y="1499890"/>
            <a:ext cx="347488" cy="348256"/>
            <a:chOff x="2499405" y="1499890"/>
            <a:chExt cx="347488" cy="348256"/>
          </a:xfrm>
        </p:grpSpPr>
        <p:sp>
          <p:nvSpPr>
            <p:cNvPr id="13576" name="Google Shape;13576;p71"/>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1"/>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1"/>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1"/>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1"/>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71"/>
          <p:cNvGrpSpPr/>
          <p:nvPr/>
        </p:nvGrpSpPr>
        <p:grpSpPr>
          <a:xfrm>
            <a:off x="1956845" y="1500498"/>
            <a:ext cx="331520" cy="348032"/>
            <a:chOff x="1956845" y="1500498"/>
            <a:chExt cx="331520" cy="348032"/>
          </a:xfrm>
        </p:grpSpPr>
        <p:sp>
          <p:nvSpPr>
            <p:cNvPr id="13582" name="Google Shape;13582;p71"/>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1"/>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1"/>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1"/>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1"/>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1"/>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1"/>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1"/>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1"/>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1"/>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1"/>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1"/>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71"/>
          <p:cNvGrpSpPr/>
          <p:nvPr/>
        </p:nvGrpSpPr>
        <p:grpSpPr>
          <a:xfrm>
            <a:off x="6345613" y="1549874"/>
            <a:ext cx="348640" cy="250656"/>
            <a:chOff x="6345613" y="1549874"/>
            <a:chExt cx="348640" cy="250656"/>
          </a:xfrm>
        </p:grpSpPr>
        <p:sp>
          <p:nvSpPr>
            <p:cNvPr id="13595" name="Google Shape;13595;p71"/>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1"/>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1"/>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1"/>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1"/>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1"/>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71"/>
          <p:cNvGrpSpPr/>
          <p:nvPr/>
        </p:nvGrpSpPr>
        <p:grpSpPr>
          <a:xfrm>
            <a:off x="7444781" y="1507026"/>
            <a:ext cx="348640" cy="334272"/>
            <a:chOff x="7444781" y="1507026"/>
            <a:chExt cx="348640" cy="334272"/>
          </a:xfrm>
        </p:grpSpPr>
        <p:sp>
          <p:nvSpPr>
            <p:cNvPr id="13602" name="Google Shape;13602;p71"/>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1"/>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1"/>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1"/>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1"/>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71"/>
          <p:cNvGrpSpPr/>
          <p:nvPr/>
        </p:nvGrpSpPr>
        <p:grpSpPr>
          <a:xfrm>
            <a:off x="7995341" y="1506738"/>
            <a:ext cx="347872" cy="334944"/>
            <a:chOff x="7995341" y="1506738"/>
            <a:chExt cx="347872" cy="334944"/>
          </a:xfrm>
        </p:grpSpPr>
        <p:sp>
          <p:nvSpPr>
            <p:cNvPr id="13608" name="Google Shape;13608;p71"/>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1"/>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1"/>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1"/>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1"/>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1"/>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71"/>
          <p:cNvGrpSpPr/>
          <p:nvPr/>
        </p:nvGrpSpPr>
        <p:grpSpPr>
          <a:xfrm>
            <a:off x="3048045" y="1522930"/>
            <a:ext cx="347872" cy="303904"/>
            <a:chOff x="3048045" y="1522930"/>
            <a:chExt cx="347872" cy="303904"/>
          </a:xfrm>
        </p:grpSpPr>
        <p:sp>
          <p:nvSpPr>
            <p:cNvPr id="13615" name="Google Shape;13615;p7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6" name="Google Shape;13616;p71"/>
            <p:cNvGrpSpPr/>
            <p:nvPr/>
          </p:nvGrpSpPr>
          <p:grpSpPr>
            <a:xfrm>
              <a:off x="3048045" y="1522930"/>
              <a:ext cx="347872" cy="303904"/>
              <a:chOff x="3048045" y="1522930"/>
              <a:chExt cx="347872" cy="303904"/>
            </a:xfrm>
          </p:grpSpPr>
          <p:sp>
            <p:nvSpPr>
              <p:cNvPr id="13617" name="Google Shape;13617;p71"/>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1"/>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19" name="Google Shape;13619;p71"/>
          <p:cNvGrpSpPr/>
          <p:nvPr/>
        </p:nvGrpSpPr>
        <p:grpSpPr>
          <a:xfrm>
            <a:off x="1133133" y="3351922"/>
            <a:ext cx="313984" cy="358560"/>
            <a:chOff x="1133133" y="3351922"/>
            <a:chExt cx="313984" cy="358560"/>
          </a:xfrm>
        </p:grpSpPr>
        <p:sp>
          <p:nvSpPr>
            <p:cNvPr id="13620" name="Google Shape;13620;p71"/>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1"/>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1"/>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1"/>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1"/>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1"/>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1"/>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1"/>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1"/>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1"/>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1"/>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1"/>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1"/>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1"/>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1"/>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1"/>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6" name="Google Shape;13636;p71"/>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7" name="Google Shape;13637;p71"/>
          <p:cNvGrpSpPr/>
          <p:nvPr/>
        </p:nvGrpSpPr>
        <p:grpSpPr>
          <a:xfrm>
            <a:off x="2795053" y="3352594"/>
            <a:ext cx="288448" cy="357120"/>
            <a:chOff x="2795053" y="3352594"/>
            <a:chExt cx="288448" cy="357120"/>
          </a:xfrm>
        </p:grpSpPr>
        <p:sp>
          <p:nvSpPr>
            <p:cNvPr id="13638" name="Google Shape;13638;p71"/>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1"/>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1"/>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1"/>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1"/>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1"/>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1"/>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1"/>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1"/>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7" name="Google Shape;13647;p71"/>
          <p:cNvGrpSpPr/>
          <p:nvPr/>
        </p:nvGrpSpPr>
        <p:grpSpPr>
          <a:xfrm>
            <a:off x="2236525" y="3353202"/>
            <a:ext cx="304832" cy="356512"/>
            <a:chOff x="2236525" y="3353202"/>
            <a:chExt cx="304832" cy="356512"/>
          </a:xfrm>
        </p:grpSpPr>
        <p:sp>
          <p:nvSpPr>
            <p:cNvPr id="13648" name="Google Shape;13648;p71"/>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1"/>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1"/>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71"/>
          <p:cNvGrpSpPr/>
          <p:nvPr/>
        </p:nvGrpSpPr>
        <p:grpSpPr>
          <a:xfrm>
            <a:off x="3910637" y="3352690"/>
            <a:ext cx="256800" cy="357024"/>
            <a:chOff x="3910637" y="3352690"/>
            <a:chExt cx="256800" cy="357024"/>
          </a:xfrm>
        </p:grpSpPr>
        <p:sp>
          <p:nvSpPr>
            <p:cNvPr id="13652" name="Google Shape;13652;p71"/>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1"/>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1"/>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71"/>
          <p:cNvGrpSpPr/>
          <p:nvPr/>
        </p:nvGrpSpPr>
        <p:grpSpPr>
          <a:xfrm>
            <a:off x="6056429" y="3351922"/>
            <a:ext cx="360064" cy="360096"/>
            <a:chOff x="6056429" y="3351922"/>
            <a:chExt cx="360064" cy="360096"/>
          </a:xfrm>
        </p:grpSpPr>
        <p:sp>
          <p:nvSpPr>
            <p:cNvPr id="13656" name="Google Shape;13656;p71"/>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1"/>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1"/>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9" name="Google Shape;13659;p71"/>
          <p:cNvGrpSpPr/>
          <p:nvPr/>
        </p:nvGrpSpPr>
        <p:grpSpPr>
          <a:xfrm>
            <a:off x="6608877" y="3353074"/>
            <a:ext cx="357408" cy="357408"/>
            <a:chOff x="6608877" y="3353074"/>
            <a:chExt cx="357408" cy="357408"/>
          </a:xfrm>
        </p:grpSpPr>
        <p:sp>
          <p:nvSpPr>
            <p:cNvPr id="13660" name="Google Shape;13660;p71"/>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1"/>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1"/>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1"/>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1"/>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1"/>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1"/>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7" name="Google Shape;13667;p71"/>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8" name="Google Shape;13668;p71"/>
          <p:cNvGrpSpPr/>
          <p:nvPr/>
        </p:nvGrpSpPr>
        <p:grpSpPr>
          <a:xfrm>
            <a:off x="3316269" y="3352402"/>
            <a:ext cx="344832" cy="356544"/>
            <a:chOff x="3316269" y="3352402"/>
            <a:chExt cx="344832" cy="356544"/>
          </a:xfrm>
        </p:grpSpPr>
        <p:sp>
          <p:nvSpPr>
            <p:cNvPr id="13669" name="Google Shape;13669;p71"/>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1"/>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1"/>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2" name="Google Shape;13672;p71"/>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3" name="Google Shape;13673;p71"/>
          <p:cNvGrpSpPr/>
          <p:nvPr/>
        </p:nvGrpSpPr>
        <p:grpSpPr>
          <a:xfrm>
            <a:off x="4959533" y="3370226"/>
            <a:ext cx="357408" cy="323488"/>
            <a:chOff x="4959533" y="3370226"/>
            <a:chExt cx="357408" cy="323488"/>
          </a:xfrm>
        </p:grpSpPr>
        <p:sp>
          <p:nvSpPr>
            <p:cNvPr id="13674" name="Google Shape;13674;p71"/>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1"/>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71"/>
          <p:cNvGrpSpPr/>
          <p:nvPr/>
        </p:nvGrpSpPr>
        <p:grpSpPr>
          <a:xfrm>
            <a:off x="7158637" y="3353074"/>
            <a:ext cx="357056" cy="357408"/>
            <a:chOff x="7158637" y="3353074"/>
            <a:chExt cx="357056" cy="357408"/>
          </a:xfrm>
        </p:grpSpPr>
        <p:sp>
          <p:nvSpPr>
            <p:cNvPr id="13677" name="Google Shape;13677;p71"/>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1"/>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1"/>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1"/>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71"/>
          <p:cNvGrpSpPr/>
          <p:nvPr/>
        </p:nvGrpSpPr>
        <p:grpSpPr>
          <a:xfrm>
            <a:off x="5508909" y="3371506"/>
            <a:ext cx="358560" cy="319552"/>
            <a:chOff x="5508909" y="3371506"/>
            <a:chExt cx="358560" cy="319552"/>
          </a:xfrm>
        </p:grpSpPr>
        <p:sp>
          <p:nvSpPr>
            <p:cNvPr id="13682" name="Google Shape;13682;p71"/>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1"/>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1"/>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1"/>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1"/>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1"/>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1"/>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1"/>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1"/>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1"/>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95" name="Shape 13695"/>
        <p:cNvGrpSpPr/>
        <p:nvPr/>
      </p:nvGrpSpPr>
      <p:grpSpPr>
        <a:xfrm>
          <a:off x="0" y="0"/>
          <a:ext cx="0" cy="0"/>
          <a:chOff x="0" y="0"/>
          <a:chExt cx="0" cy="0"/>
        </a:xfrm>
      </p:grpSpPr>
      <p:sp>
        <p:nvSpPr>
          <p:cNvPr id="13696" name="Google Shape;13696;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697" name="Google Shape;13697;p72"/>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98" name="Google Shape;13698;p72"/>
          <p:cNvGrpSpPr/>
          <p:nvPr/>
        </p:nvGrpSpPr>
        <p:grpSpPr>
          <a:xfrm>
            <a:off x="3303268" y="3817349"/>
            <a:ext cx="346056" cy="345674"/>
            <a:chOff x="3303268" y="3817349"/>
            <a:chExt cx="346056" cy="345674"/>
          </a:xfrm>
        </p:grpSpPr>
        <p:sp>
          <p:nvSpPr>
            <p:cNvPr id="13699" name="Google Shape;13699;p7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72"/>
          <p:cNvGrpSpPr/>
          <p:nvPr/>
        </p:nvGrpSpPr>
        <p:grpSpPr>
          <a:xfrm>
            <a:off x="3752358" y="3817349"/>
            <a:ext cx="346056" cy="345674"/>
            <a:chOff x="3752358" y="3817349"/>
            <a:chExt cx="346056" cy="345674"/>
          </a:xfrm>
        </p:grpSpPr>
        <p:sp>
          <p:nvSpPr>
            <p:cNvPr id="13704" name="Google Shape;13704;p72"/>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2"/>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2"/>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2"/>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72"/>
          <p:cNvGrpSpPr/>
          <p:nvPr/>
        </p:nvGrpSpPr>
        <p:grpSpPr>
          <a:xfrm>
            <a:off x="5100008" y="3817349"/>
            <a:ext cx="346024" cy="345674"/>
            <a:chOff x="5100008" y="3817349"/>
            <a:chExt cx="346024" cy="345674"/>
          </a:xfrm>
        </p:grpSpPr>
        <p:sp>
          <p:nvSpPr>
            <p:cNvPr id="13709" name="Google Shape;13709;p72"/>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2"/>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2"/>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72"/>
          <p:cNvGrpSpPr/>
          <p:nvPr/>
        </p:nvGrpSpPr>
        <p:grpSpPr>
          <a:xfrm>
            <a:off x="5998919" y="3817349"/>
            <a:ext cx="345674" cy="345674"/>
            <a:chOff x="5998919" y="3817349"/>
            <a:chExt cx="345674" cy="345674"/>
          </a:xfrm>
        </p:grpSpPr>
        <p:sp>
          <p:nvSpPr>
            <p:cNvPr id="13713" name="Google Shape;13713;p72"/>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2"/>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2"/>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72"/>
          <p:cNvGrpSpPr/>
          <p:nvPr/>
        </p:nvGrpSpPr>
        <p:grpSpPr>
          <a:xfrm>
            <a:off x="4201447" y="3817349"/>
            <a:ext cx="346024" cy="345674"/>
            <a:chOff x="4201447" y="3817349"/>
            <a:chExt cx="346024" cy="345674"/>
          </a:xfrm>
        </p:grpSpPr>
        <p:sp>
          <p:nvSpPr>
            <p:cNvPr id="13717" name="Google Shape;13717;p7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9" name="Google Shape;13719;p72"/>
          <p:cNvGrpSpPr/>
          <p:nvPr/>
        </p:nvGrpSpPr>
        <p:grpSpPr>
          <a:xfrm>
            <a:off x="4650919" y="3817349"/>
            <a:ext cx="346024" cy="345674"/>
            <a:chOff x="4650919" y="3817349"/>
            <a:chExt cx="346024" cy="345674"/>
          </a:xfrm>
        </p:grpSpPr>
        <p:sp>
          <p:nvSpPr>
            <p:cNvPr id="13720" name="Google Shape;13720;p72"/>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2"/>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2"/>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72"/>
          <p:cNvGrpSpPr/>
          <p:nvPr/>
        </p:nvGrpSpPr>
        <p:grpSpPr>
          <a:xfrm>
            <a:off x="5549861" y="3817349"/>
            <a:ext cx="345642" cy="345674"/>
            <a:chOff x="5549861" y="3817349"/>
            <a:chExt cx="345642" cy="345674"/>
          </a:xfrm>
        </p:grpSpPr>
        <p:sp>
          <p:nvSpPr>
            <p:cNvPr id="13724" name="Google Shape;13724;p7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72"/>
          <p:cNvGrpSpPr/>
          <p:nvPr/>
        </p:nvGrpSpPr>
        <p:grpSpPr>
          <a:xfrm>
            <a:off x="1306445" y="3397829"/>
            <a:ext cx="367255" cy="269855"/>
            <a:chOff x="1306445" y="3397829"/>
            <a:chExt cx="367255" cy="269855"/>
          </a:xfrm>
        </p:grpSpPr>
        <p:sp>
          <p:nvSpPr>
            <p:cNvPr id="13728" name="Google Shape;13728;p72"/>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2"/>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2"/>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2"/>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2"/>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2"/>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72"/>
          <p:cNvGrpSpPr/>
          <p:nvPr/>
        </p:nvGrpSpPr>
        <p:grpSpPr>
          <a:xfrm>
            <a:off x="1781317" y="3391400"/>
            <a:ext cx="367255" cy="282364"/>
            <a:chOff x="1781317" y="3391400"/>
            <a:chExt cx="367255" cy="282364"/>
          </a:xfrm>
        </p:grpSpPr>
        <p:sp>
          <p:nvSpPr>
            <p:cNvPr id="13735" name="Google Shape;13735;p72"/>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2"/>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2"/>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2"/>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2"/>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2"/>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72"/>
          <p:cNvGrpSpPr/>
          <p:nvPr/>
        </p:nvGrpSpPr>
        <p:grpSpPr>
          <a:xfrm>
            <a:off x="3678830" y="3370933"/>
            <a:ext cx="369164" cy="323297"/>
            <a:chOff x="3678830" y="3370933"/>
            <a:chExt cx="369164" cy="323297"/>
          </a:xfrm>
        </p:grpSpPr>
        <p:sp>
          <p:nvSpPr>
            <p:cNvPr id="13742" name="Google Shape;13742;p72"/>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2"/>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2"/>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2"/>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2"/>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2"/>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2"/>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2"/>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2"/>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2"/>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2"/>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72"/>
          <p:cNvGrpSpPr/>
          <p:nvPr/>
        </p:nvGrpSpPr>
        <p:grpSpPr>
          <a:xfrm>
            <a:off x="859265" y="3348175"/>
            <a:ext cx="312316" cy="368400"/>
            <a:chOff x="859265" y="3348175"/>
            <a:chExt cx="312316" cy="368400"/>
          </a:xfrm>
        </p:grpSpPr>
        <p:sp>
          <p:nvSpPr>
            <p:cNvPr id="13754" name="Google Shape;13754;p72"/>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2"/>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2"/>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2"/>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2"/>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9" name="Google Shape;13759;p72"/>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60" name="Google Shape;13760;p72"/>
          <p:cNvGrpSpPr/>
          <p:nvPr/>
        </p:nvGrpSpPr>
        <p:grpSpPr>
          <a:xfrm>
            <a:off x="2766374" y="3361013"/>
            <a:ext cx="330110" cy="308908"/>
            <a:chOff x="2766264" y="3394042"/>
            <a:chExt cx="294873" cy="275934"/>
          </a:xfrm>
        </p:grpSpPr>
        <p:sp>
          <p:nvSpPr>
            <p:cNvPr id="13761" name="Google Shape;13761;p72"/>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2"/>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2"/>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2"/>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72"/>
          <p:cNvGrpSpPr/>
          <p:nvPr/>
        </p:nvGrpSpPr>
        <p:grpSpPr>
          <a:xfrm>
            <a:off x="3214972" y="3359188"/>
            <a:ext cx="346406" cy="347552"/>
            <a:chOff x="3214972" y="3359188"/>
            <a:chExt cx="346406" cy="347552"/>
          </a:xfrm>
        </p:grpSpPr>
        <p:sp>
          <p:nvSpPr>
            <p:cNvPr id="13766" name="Google Shape;13766;p72"/>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2"/>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2"/>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2"/>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2"/>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2"/>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2"/>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2"/>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2"/>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2"/>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2"/>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2"/>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2"/>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2"/>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72"/>
          <p:cNvGrpSpPr/>
          <p:nvPr/>
        </p:nvGrpSpPr>
        <p:grpSpPr>
          <a:xfrm>
            <a:off x="4629306" y="3409193"/>
            <a:ext cx="367255" cy="244486"/>
            <a:chOff x="4629306" y="3409193"/>
            <a:chExt cx="367255" cy="244486"/>
          </a:xfrm>
        </p:grpSpPr>
        <p:sp>
          <p:nvSpPr>
            <p:cNvPr id="13781" name="Google Shape;13781;p72"/>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2"/>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2"/>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2"/>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2"/>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2"/>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2"/>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2"/>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2"/>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2"/>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72"/>
          <p:cNvGrpSpPr/>
          <p:nvPr/>
        </p:nvGrpSpPr>
        <p:grpSpPr>
          <a:xfrm>
            <a:off x="4193490" y="3350084"/>
            <a:ext cx="289939" cy="334661"/>
            <a:chOff x="4193490" y="3350084"/>
            <a:chExt cx="289939" cy="334661"/>
          </a:xfrm>
        </p:grpSpPr>
        <p:sp>
          <p:nvSpPr>
            <p:cNvPr id="13792" name="Google Shape;13792;p72"/>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2"/>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2"/>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2"/>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2"/>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2"/>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2"/>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2"/>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2"/>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2"/>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2" name="Google Shape;13802;p72"/>
          <p:cNvGrpSpPr/>
          <p:nvPr/>
        </p:nvGrpSpPr>
        <p:grpSpPr>
          <a:xfrm>
            <a:off x="6533281" y="3351230"/>
            <a:ext cx="357037" cy="357005"/>
            <a:chOff x="6533281" y="3351230"/>
            <a:chExt cx="357037" cy="357005"/>
          </a:xfrm>
        </p:grpSpPr>
        <p:sp>
          <p:nvSpPr>
            <p:cNvPr id="13803" name="Google Shape;13803;p72"/>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2"/>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2"/>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72"/>
          <p:cNvGrpSpPr/>
          <p:nvPr/>
        </p:nvGrpSpPr>
        <p:grpSpPr>
          <a:xfrm>
            <a:off x="6058441" y="3351230"/>
            <a:ext cx="357387" cy="357005"/>
            <a:chOff x="6058441" y="3351230"/>
            <a:chExt cx="357387" cy="357005"/>
          </a:xfrm>
        </p:grpSpPr>
        <p:sp>
          <p:nvSpPr>
            <p:cNvPr id="13807" name="Google Shape;13807;p72"/>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2"/>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72"/>
          <p:cNvGrpSpPr/>
          <p:nvPr/>
        </p:nvGrpSpPr>
        <p:grpSpPr>
          <a:xfrm>
            <a:off x="7957483" y="3350848"/>
            <a:ext cx="357387" cy="357387"/>
            <a:chOff x="7957483" y="3350848"/>
            <a:chExt cx="357387" cy="357387"/>
          </a:xfrm>
        </p:grpSpPr>
        <p:sp>
          <p:nvSpPr>
            <p:cNvPr id="13810" name="Google Shape;13810;p72"/>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2"/>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2"/>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72"/>
          <p:cNvGrpSpPr/>
          <p:nvPr/>
        </p:nvGrpSpPr>
        <p:grpSpPr>
          <a:xfrm>
            <a:off x="7007771" y="3351230"/>
            <a:ext cx="357387" cy="357005"/>
            <a:chOff x="7007771" y="3351230"/>
            <a:chExt cx="357387" cy="357005"/>
          </a:xfrm>
        </p:grpSpPr>
        <p:sp>
          <p:nvSpPr>
            <p:cNvPr id="13814" name="Google Shape;13814;p72"/>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2"/>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2"/>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2"/>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2"/>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72"/>
          <p:cNvGrpSpPr/>
          <p:nvPr/>
        </p:nvGrpSpPr>
        <p:grpSpPr>
          <a:xfrm>
            <a:off x="5108729" y="3351230"/>
            <a:ext cx="357005" cy="357005"/>
            <a:chOff x="5108729" y="3351230"/>
            <a:chExt cx="357005" cy="357005"/>
          </a:xfrm>
        </p:grpSpPr>
        <p:sp>
          <p:nvSpPr>
            <p:cNvPr id="13820" name="Google Shape;13820;p7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72"/>
          <p:cNvGrpSpPr/>
          <p:nvPr/>
        </p:nvGrpSpPr>
        <p:grpSpPr>
          <a:xfrm>
            <a:off x="5583569" y="3351230"/>
            <a:ext cx="357419" cy="357005"/>
            <a:chOff x="5583569" y="3351230"/>
            <a:chExt cx="357419" cy="357005"/>
          </a:xfrm>
        </p:grpSpPr>
        <p:sp>
          <p:nvSpPr>
            <p:cNvPr id="13823" name="Google Shape;13823;p72"/>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2"/>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72"/>
          <p:cNvGrpSpPr/>
          <p:nvPr/>
        </p:nvGrpSpPr>
        <p:grpSpPr>
          <a:xfrm>
            <a:off x="7482229" y="3351230"/>
            <a:ext cx="357419" cy="357005"/>
            <a:chOff x="7482229" y="3351230"/>
            <a:chExt cx="357419" cy="357005"/>
          </a:xfrm>
        </p:grpSpPr>
        <p:sp>
          <p:nvSpPr>
            <p:cNvPr id="13826" name="Google Shape;13826;p72"/>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2"/>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2"/>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2"/>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2"/>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72"/>
          <p:cNvGrpSpPr/>
          <p:nvPr/>
        </p:nvGrpSpPr>
        <p:grpSpPr>
          <a:xfrm>
            <a:off x="3764485" y="2890682"/>
            <a:ext cx="222874" cy="345737"/>
            <a:chOff x="3764485" y="2890682"/>
            <a:chExt cx="222874" cy="345737"/>
          </a:xfrm>
        </p:grpSpPr>
        <p:sp>
          <p:nvSpPr>
            <p:cNvPr id="13832" name="Google Shape;13832;p72"/>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2"/>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2"/>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72"/>
          <p:cNvGrpSpPr/>
          <p:nvPr/>
        </p:nvGrpSpPr>
        <p:grpSpPr>
          <a:xfrm>
            <a:off x="2238616" y="2908131"/>
            <a:ext cx="422596" cy="310382"/>
            <a:chOff x="2278533" y="2937377"/>
            <a:chExt cx="346788" cy="254704"/>
          </a:xfrm>
        </p:grpSpPr>
        <p:sp>
          <p:nvSpPr>
            <p:cNvPr id="13836" name="Google Shape;13836;p72"/>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2"/>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8" name="Google Shape;13838;p72"/>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9" name="Google Shape;13839;p72"/>
          <p:cNvGrpSpPr/>
          <p:nvPr/>
        </p:nvGrpSpPr>
        <p:grpSpPr>
          <a:xfrm>
            <a:off x="1836637" y="2891510"/>
            <a:ext cx="286152" cy="346438"/>
            <a:chOff x="1836637" y="2891510"/>
            <a:chExt cx="286152" cy="346438"/>
          </a:xfrm>
        </p:grpSpPr>
        <p:sp>
          <p:nvSpPr>
            <p:cNvPr id="13840" name="Google Shape;13840;p72"/>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2"/>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2"/>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72"/>
          <p:cNvGrpSpPr/>
          <p:nvPr/>
        </p:nvGrpSpPr>
        <p:grpSpPr>
          <a:xfrm>
            <a:off x="5585861" y="2905929"/>
            <a:ext cx="379764" cy="337684"/>
            <a:chOff x="5585861" y="2905929"/>
            <a:chExt cx="379764" cy="337684"/>
          </a:xfrm>
        </p:grpSpPr>
        <p:sp>
          <p:nvSpPr>
            <p:cNvPr id="13844" name="Google Shape;13844;p72"/>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2"/>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2"/>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2"/>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72"/>
          <p:cNvGrpSpPr/>
          <p:nvPr/>
        </p:nvGrpSpPr>
        <p:grpSpPr>
          <a:xfrm>
            <a:off x="1327676" y="2910480"/>
            <a:ext cx="347934" cy="310024"/>
            <a:chOff x="1327676" y="2910480"/>
            <a:chExt cx="347934" cy="310024"/>
          </a:xfrm>
        </p:grpSpPr>
        <p:sp>
          <p:nvSpPr>
            <p:cNvPr id="13849" name="Google Shape;13849;p72"/>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2"/>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2"/>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2"/>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2"/>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4" name="Google Shape;13854;p72"/>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5" name="Google Shape;13855;p72"/>
          <p:cNvGrpSpPr/>
          <p:nvPr/>
        </p:nvGrpSpPr>
        <p:grpSpPr>
          <a:xfrm>
            <a:off x="2753401" y="2869564"/>
            <a:ext cx="382828" cy="358601"/>
            <a:chOff x="2753373" y="2902523"/>
            <a:chExt cx="347552" cy="325557"/>
          </a:xfrm>
        </p:grpSpPr>
        <p:sp>
          <p:nvSpPr>
            <p:cNvPr id="13856" name="Google Shape;13856;p72"/>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2"/>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2"/>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2"/>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2"/>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2"/>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2" name="Google Shape;13862;p72"/>
          <p:cNvGrpSpPr/>
          <p:nvPr/>
        </p:nvGrpSpPr>
        <p:grpSpPr>
          <a:xfrm>
            <a:off x="849016" y="2903255"/>
            <a:ext cx="356655" cy="335425"/>
            <a:chOff x="849016" y="2903255"/>
            <a:chExt cx="356655" cy="335425"/>
          </a:xfrm>
        </p:grpSpPr>
        <p:sp>
          <p:nvSpPr>
            <p:cNvPr id="13863" name="Google Shape;13863;p72"/>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2"/>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2"/>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2"/>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2"/>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2"/>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2"/>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2"/>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2"/>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2"/>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2"/>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72"/>
          <p:cNvGrpSpPr/>
          <p:nvPr/>
        </p:nvGrpSpPr>
        <p:grpSpPr>
          <a:xfrm>
            <a:off x="4210933" y="2926777"/>
            <a:ext cx="280072" cy="275520"/>
            <a:chOff x="4210933" y="2926777"/>
            <a:chExt cx="280072" cy="275520"/>
          </a:xfrm>
        </p:grpSpPr>
        <p:sp>
          <p:nvSpPr>
            <p:cNvPr id="13875" name="Google Shape;13875;p72"/>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2"/>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2"/>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2"/>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2"/>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2"/>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2"/>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2"/>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2"/>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2"/>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2"/>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2"/>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2"/>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8" name="Google Shape;13888;p72"/>
          <p:cNvGrpSpPr/>
          <p:nvPr/>
        </p:nvGrpSpPr>
        <p:grpSpPr>
          <a:xfrm>
            <a:off x="4667216" y="2915382"/>
            <a:ext cx="320273" cy="318395"/>
            <a:chOff x="4667216" y="2915382"/>
            <a:chExt cx="320273" cy="318395"/>
          </a:xfrm>
        </p:grpSpPr>
        <p:sp>
          <p:nvSpPr>
            <p:cNvPr id="13889" name="Google Shape;13889;p72"/>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2"/>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2"/>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2"/>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72"/>
          <p:cNvGrpSpPr/>
          <p:nvPr/>
        </p:nvGrpSpPr>
        <p:grpSpPr>
          <a:xfrm>
            <a:off x="5170480" y="2934639"/>
            <a:ext cx="261929" cy="280550"/>
            <a:chOff x="5170480" y="2934639"/>
            <a:chExt cx="261929" cy="280550"/>
          </a:xfrm>
        </p:grpSpPr>
        <p:sp>
          <p:nvSpPr>
            <p:cNvPr id="13894" name="Google Shape;13894;p72"/>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2"/>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2"/>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2"/>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2"/>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2"/>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2"/>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72"/>
          <p:cNvGrpSpPr/>
          <p:nvPr/>
        </p:nvGrpSpPr>
        <p:grpSpPr>
          <a:xfrm>
            <a:off x="6069423" y="2891892"/>
            <a:ext cx="362321" cy="364231"/>
            <a:chOff x="6069423" y="2891892"/>
            <a:chExt cx="362321" cy="364231"/>
          </a:xfrm>
        </p:grpSpPr>
        <p:sp>
          <p:nvSpPr>
            <p:cNvPr id="13902" name="Google Shape;13902;p72"/>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2"/>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2"/>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2"/>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2"/>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2"/>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72"/>
          <p:cNvGrpSpPr/>
          <p:nvPr/>
        </p:nvGrpSpPr>
        <p:grpSpPr>
          <a:xfrm>
            <a:off x="6571955" y="2919170"/>
            <a:ext cx="308878" cy="311170"/>
            <a:chOff x="6571955" y="2919170"/>
            <a:chExt cx="308878" cy="311170"/>
          </a:xfrm>
        </p:grpSpPr>
        <p:sp>
          <p:nvSpPr>
            <p:cNvPr id="13909" name="Google Shape;13909;p72"/>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2"/>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2"/>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2"/>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2"/>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2"/>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2"/>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2"/>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2"/>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2"/>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9" name="Google Shape;13919;p72"/>
          <p:cNvGrpSpPr/>
          <p:nvPr/>
        </p:nvGrpSpPr>
        <p:grpSpPr>
          <a:xfrm>
            <a:off x="7500054" y="2934735"/>
            <a:ext cx="350576" cy="280454"/>
            <a:chOff x="7500054" y="2934735"/>
            <a:chExt cx="350576" cy="280454"/>
          </a:xfrm>
        </p:grpSpPr>
        <p:sp>
          <p:nvSpPr>
            <p:cNvPr id="13920" name="Google Shape;13920;p72"/>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2"/>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2"/>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2"/>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2"/>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2"/>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2"/>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2"/>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8" name="Google Shape;13928;p72"/>
          <p:cNvGrpSpPr/>
          <p:nvPr/>
        </p:nvGrpSpPr>
        <p:grpSpPr>
          <a:xfrm>
            <a:off x="7024430" y="2874662"/>
            <a:ext cx="332012" cy="355454"/>
            <a:chOff x="7055134" y="2919170"/>
            <a:chExt cx="290321" cy="310820"/>
          </a:xfrm>
        </p:grpSpPr>
        <p:sp>
          <p:nvSpPr>
            <p:cNvPr id="13929" name="Google Shape;13929;p72"/>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2"/>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2"/>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2"/>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2"/>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2"/>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2"/>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2"/>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2"/>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2"/>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2"/>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2"/>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2"/>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2"/>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3" name="Google Shape;13943;p72"/>
          <p:cNvGrpSpPr/>
          <p:nvPr/>
        </p:nvGrpSpPr>
        <p:grpSpPr>
          <a:xfrm>
            <a:off x="7985143" y="2900613"/>
            <a:ext cx="330109" cy="347552"/>
            <a:chOff x="7985143" y="2900613"/>
            <a:chExt cx="330109" cy="347552"/>
          </a:xfrm>
        </p:grpSpPr>
        <p:sp>
          <p:nvSpPr>
            <p:cNvPr id="13944" name="Google Shape;13944;p72"/>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2"/>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2"/>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2"/>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2"/>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2"/>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2"/>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2"/>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72"/>
          <p:cNvGrpSpPr/>
          <p:nvPr/>
        </p:nvGrpSpPr>
        <p:grpSpPr>
          <a:xfrm>
            <a:off x="7990840" y="2435226"/>
            <a:ext cx="354363" cy="353631"/>
            <a:chOff x="7990840" y="2435226"/>
            <a:chExt cx="354363" cy="353631"/>
          </a:xfrm>
        </p:grpSpPr>
        <p:sp>
          <p:nvSpPr>
            <p:cNvPr id="13953" name="Google Shape;13953;p72"/>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2"/>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2"/>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72"/>
          <p:cNvGrpSpPr/>
          <p:nvPr/>
        </p:nvGrpSpPr>
        <p:grpSpPr>
          <a:xfrm>
            <a:off x="1817317" y="2480330"/>
            <a:ext cx="350958" cy="263043"/>
            <a:chOff x="1817317" y="2480330"/>
            <a:chExt cx="350958" cy="263043"/>
          </a:xfrm>
        </p:grpSpPr>
        <p:sp>
          <p:nvSpPr>
            <p:cNvPr id="13957" name="Google Shape;13957;p72"/>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2"/>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2"/>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2"/>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2"/>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72"/>
          <p:cNvGrpSpPr/>
          <p:nvPr/>
        </p:nvGrpSpPr>
        <p:grpSpPr>
          <a:xfrm>
            <a:off x="1341727" y="2483349"/>
            <a:ext cx="419913" cy="308109"/>
            <a:chOff x="1341727" y="2483349"/>
            <a:chExt cx="419913" cy="308109"/>
          </a:xfrm>
        </p:grpSpPr>
        <p:sp>
          <p:nvSpPr>
            <p:cNvPr id="13963" name="Google Shape;13963;p72"/>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2"/>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2"/>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72"/>
          <p:cNvGrpSpPr/>
          <p:nvPr/>
        </p:nvGrpSpPr>
        <p:grpSpPr>
          <a:xfrm>
            <a:off x="854332" y="2447736"/>
            <a:ext cx="376358" cy="330109"/>
            <a:chOff x="854332" y="2447736"/>
            <a:chExt cx="376358" cy="330109"/>
          </a:xfrm>
        </p:grpSpPr>
        <p:sp>
          <p:nvSpPr>
            <p:cNvPr id="13967" name="Google Shape;13967;p72"/>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2"/>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2"/>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2"/>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2"/>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2"/>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2"/>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2"/>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5" name="Google Shape;13975;p72"/>
          <p:cNvGrpSpPr/>
          <p:nvPr/>
        </p:nvGrpSpPr>
        <p:grpSpPr>
          <a:xfrm>
            <a:off x="4206763" y="2450951"/>
            <a:ext cx="322151" cy="322374"/>
            <a:chOff x="4206763" y="2450951"/>
            <a:chExt cx="322151" cy="322374"/>
          </a:xfrm>
        </p:grpSpPr>
        <p:sp>
          <p:nvSpPr>
            <p:cNvPr id="13976" name="Google Shape;13976;p72"/>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2"/>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8" name="Google Shape;13978;p72"/>
          <p:cNvGrpSpPr/>
          <p:nvPr/>
        </p:nvGrpSpPr>
        <p:grpSpPr>
          <a:xfrm>
            <a:off x="7528096" y="2450059"/>
            <a:ext cx="327976" cy="324316"/>
            <a:chOff x="7528096" y="2450059"/>
            <a:chExt cx="327976" cy="324316"/>
          </a:xfrm>
        </p:grpSpPr>
        <p:sp>
          <p:nvSpPr>
            <p:cNvPr id="13979" name="Google Shape;13979;p72"/>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2"/>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2"/>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2"/>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2"/>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4" name="Google Shape;13984;p72"/>
          <p:cNvGrpSpPr/>
          <p:nvPr/>
        </p:nvGrpSpPr>
        <p:grpSpPr>
          <a:xfrm>
            <a:off x="7077129" y="2512542"/>
            <a:ext cx="282364" cy="198619"/>
            <a:chOff x="7077129" y="2512542"/>
            <a:chExt cx="282364" cy="198619"/>
          </a:xfrm>
        </p:grpSpPr>
        <p:sp>
          <p:nvSpPr>
            <p:cNvPr id="13985" name="Google Shape;13985;p72"/>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2"/>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2"/>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2"/>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2"/>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2"/>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72"/>
          <p:cNvGrpSpPr/>
          <p:nvPr/>
        </p:nvGrpSpPr>
        <p:grpSpPr>
          <a:xfrm>
            <a:off x="3725461" y="2444712"/>
            <a:ext cx="334279" cy="334661"/>
            <a:chOff x="3725461" y="2444712"/>
            <a:chExt cx="334279" cy="334661"/>
          </a:xfrm>
        </p:grpSpPr>
        <p:sp>
          <p:nvSpPr>
            <p:cNvPr id="13992" name="Google Shape;13992;p72"/>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2"/>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2"/>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2"/>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2"/>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2"/>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2"/>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9" name="Google Shape;13999;p72"/>
          <p:cNvGrpSpPr/>
          <p:nvPr/>
        </p:nvGrpSpPr>
        <p:grpSpPr>
          <a:xfrm>
            <a:off x="6577238" y="2457221"/>
            <a:ext cx="332019" cy="310788"/>
            <a:chOff x="6577238" y="2457221"/>
            <a:chExt cx="332019" cy="310788"/>
          </a:xfrm>
        </p:grpSpPr>
        <p:sp>
          <p:nvSpPr>
            <p:cNvPr id="14000" name="Google Shape;14000;p72"/>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2"/>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2"/>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2"/>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2"/>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2"/>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72"/>
          <p:cNvGrpSpPr/>
          <p:nvPr/>
        </p:nvGrpSpPr>
        <p:grpSpPr>
          <a:xfrm>
            <a:off x="2818561" y="2439778"/>
            <a:ext cx="247892" cy="346024"/>
            <a:chOff x="2818561" y="2439778"/>
            <a:chExt cx="247892" cy="346024"/>
          </a:xfrm>
        </p:grpSpPr>
        <p:sp>
          <p:nvSpPr>
            <p:cNvPr id="14007" name="Google Shape;14007;p72"/>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2"/>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2"/>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2"/>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2"/>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2"/>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2"/>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2"/>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2"/>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2"/>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2"/>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2"/>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72"/>
          <p:cNvGrpSpPr/>
          <p:nvPr/>
        </p:nvGrpSpPr>
        <p:grpSpPr>
          <a:xfrm>
            <a:off x="3207778" y="2474632"/>
            <a:ext cx="419933" cy="275170"/>
            <a:chOff x="3207778" y="2474632"/>
            <a:chExt cx="419933" cy="275170"/>
          </a:xfrm>
        </p:grpSpPr>
        <p:sp>
          <p:nvSpPr>
            <p:cNvPr id="14020" name="Google Shape;14020;p72"/>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2"/>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2"/>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2"/>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2"/>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2"/>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2"/>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2"/>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2"/>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2"/>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2"/>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2"/>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2"/>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2"/>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72"/>
          <p:cNvGrpSpPr/>
          <p:nvPr/>
        </p:nvGrpSpPr>
        <p:grpSpPr>
          <a:xfrm>
            <a:off x="6099375" y="2456075"/>
            <a:ext cx="337684" cy="314194"/>
            <a:chOff x="6099375" y="2456075"/>
            <a:chExt cx="337684" cy="314194"/>
          </a:xfrm>
        </p:grpSpPr>
        <p:sp>
          <p:nvSpPr>
            <p:cNvPr id="14035" name="Google Shape;14035;p72"/>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2"/>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72"/>
          <p:cNvGrpSpPr/>
          <p:nvPr/>
        </p:nvGrpSpPr>
        <p:grpSpPr>
          <a:xfrm>
            <a:off x="2312623" y="2468584"/>
            <a:ext cx="312698" cy="286534"/>
            <a:chOff x="2312623" y="2468584"/>
            <a:chExt cx="312698" cy="286534"/>
          </a:xfrm>
        </p:grpSpPr>
        <p:sp>
          <p:nvSpPr>
            <p:cNvPr id="14038" name="Google Shape;14038;p72"/>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2"/>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2"/>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72"/>
          <p:cNvGrpSpPr/>
          <p:nvPr/>
        </p:nvGrpSpPr>
        <p:grpSpPr>
          <a:xfrm>
            <a:off x="5618805" y="2440924"/>
            <a:ext cx="345292" cy="342618"/>
            <a:chOff x="5618805" y="2440924"/>
            <a:chExt cx="345292" cy="342618"/>
          </a:xfrm>
        </p:grpSpPr>
        <p:sp>
          <p:nvSpPr>
            <p:cNvPr id="14042" name="Google Shape;14042;p72"/>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2"/>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2"/>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2"/>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2"/>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72"/>
          <p:cNvGrpSpPr/>
          <p:nvPr/>
        </p:nvGrpSpPr>
        <p:grpSpPr>
          <a:xfrm>
            <a:off x="4653179" y="2446590"/>
            <a:ext cx="377886" cy="331255"/>
            <a:chOff x="4653179" y="2446590"/>
            <a:chExt cx="377886" cy="331255"/>
          </a:xfrm>
        </p:grpSpPr>
        <p:sp>
          <p:nvSpPr>
            <p:cNvPr id="14048" name="Google Shape;14048;p72"/>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2"/>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2"/>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2"/>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72"/>
          <p:cNvGrpSpPr/>
          <p:nvPr/>
        </p:nvGrpSpPr>
        <p:grpSpPr>
          <a:xfrm>
            <a:off x="5184517" y="2459481"/>
            <a:ext cx="252062" cy="305122"/>
            <a:chOff x="5184517" y="2459481"/>
            <a:chExt cx="252062" cy="305122"/>
          </a:xfrm>
        </p:grpSpPr>
        <p:sp>
          <p:nvSpPr>
            <p:cNvPr id="14053" name="Google Shape;14053;p72"/>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2"/>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2"/>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2"/>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2"/>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2"/>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72"/>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0" name="Google Shape;14060;p72"/>
          <p:cNvGrpSpPr/>
          <p:nvPr/>
        </p:nvGrpSpPr>
        <p:grpSpPr>
          <a:xfrm>
            <a:off x="6155459" y="1969108"/>
            <a:ext cx="249770" cy="363849"/>
            <a:chOff x="6155459" y="1969108"/>
            <a:chExt cx="249770" cy="363849"/>
          </a:xfrm>
        </p:grpSpPr>
        <p:sp>
          <p:nvSpPr>
            <p:cNvPr id="14061" name="Google Shape;14061;p72"/>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2"/>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2"/>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2"/>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2"/>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2"/>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2"/>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2"/>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2"/>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72"/>
          <p:cNvGrpSpPr/>
          <p:nvPr/>
        </p:nvGrpSpPr>
        <p:grpSpPr>
          <a:xfrm>
            <a:off x="2280029" y="1970604"/>
            <a:ext cx="353631" cy="354395"/>
            <a:chOff x="2280029" y="1970604"/>
            <a:chExt cx="353631" cy="354395"/>
          </a:xfrm>
        </p:grpSpPr>
        <p:sp>
          <p:nvSpPr>
            <p:cNvPr id="14071" name="Google Shape;14071;p72"/>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2"/>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2"/>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2"/>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72"/>
          <p:cNvGrpSpPr/>
          <p:nvPr/>
        </p:nvGrpSpPr>
        <p:grpSpPr>
          <a:xfrm>
            <a:off x="8065100" y="2000174"/>
            <a:ext cx="255086" cy="301685"/>
            <a:chOff x="8065100" y="2000174"/>
            <a:chExt cx="255086" cy="301685"/>
          </a:xfrm>
        </p:grpSpPr>
        <p:sp>
          <p:nvSpPr>
            <p:cNvPr id="14076" name="Google Shape;14076;p72"/>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2"/>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2"/>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2"/>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72"/>
          <p:cNvGrpSpPr/>
          <p:nvPr/>
        </p:nvGrpSpPr>
        <p:grpSpPr>
          <a:xfrm>
            <a:off x="6633705" y="1969108"/>
            <a:ext cx="249420" cy="363849"/>
            <a:chOff x="6633705" y="1969108"/>
            <a:chExt cx="249420" cy="363849"/>
          </a:xfrm>
        </p:grpSpPr>
        <p:sp>
          <p:nvSpPr>
            <p:cNvPr id="14081" name="Google Shape;14081;p72"/>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2"/>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2"/>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2"/>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2"/>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2"/>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2"/>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2"/>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9" name="Google Shape;14089;p72"/>
          <p:cNvGrpSpPr/>
          <p:nvPr/>
        </p:nvGrpSpPr>
        <p:grpSpPr>
          <a:xfrm>
            <a:off x="5211031" y="1969108"/>
            <a:ext cx="226661" cy="363467"/>
            <a:chOff x="5211031" y="1969108"/>
            <a:chExt cx="226661" cy="363467"/>
          </a:xfrm>
        </p:grpSpPr>
        <p:sp>
          <p:nvSpPr>
            <p:cNvPr id="14090" name="Google Shape;14090;p72"/>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2"/>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72"/>
          <p:cNvGrpSpPr/>
          <p:nvPr/>
        </p:nvGrpSpPr>
        <p:grpSpPr>
          <a:xfrm>
            <a:off x="3712952" y="1970604"/>
            <a:ext cx="354363" cy="354395"/>
            <a:chOff x="3712952" y="1970604"/>
            <a:chExt cx="354363" cy="354395"/>
          </a:xfrm>
        </p:grpSpPr>
        <p:sp>
          <p:nvSpPr>
            <p:cNvPr id="14093" name="Google Shape;14093;p72"/>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2"/>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2"/>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2"/>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2"/>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2"/>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2"/>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2"/>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2"/>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72"/>
          <p:cNvGrpSpPr/>
          <p:nvPr/>
        </p:nvGrpSpPr>
        <p:grpSpPr>
          <a:xfrm>
            <a:off x="3235438" y="1970604"/>
            <a:ext cx="354363" cy="354745"/>
            <a:chOff x="3235438" y="1970604"/>
            <a:chExt cx="354363" cy="354745"/>
          </a:xfrm>
        </p:grpSpPr>
        <p:sp>
          <p:nvSpPr>
            <p:cNvPr id="14103" name="Google Shape;14103;p72"/>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2"/>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2"/>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2"/>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2"/>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2"/>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2"/>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2"/>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2"/>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2"/>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2"/>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2"/>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2"/>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6" name="Google Shape;14116;p72"/>
          <p:cNvGrpSpPr/>
          <p:nvPr/>
        </p:nvGrpSpPr>
        <p:grpSpPr>
          <a:xfrm>
            <a:off x="1329585" y="1989925"/>
            <a:ext cx="341472" cy="335074"/>
            <a:chOff x="1329585" y="1989925"/>
            <a:chExt cx="341472" cy="335074"/>
          </a:xfrm>
        </p:grpSpPr>
        <p:sp>
          <p:nvSpPr>
            <p:cNvPr id="14117" name="Google Shape;14117;p72"/>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2"/>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2"/>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72"/>
          <p:cNvGrpSpPr/>
          <p:nvPr/>
        </p:nvGrpSpPr>
        <p:grpSpPr>
          <a:xfrm>
            <a:off x="5591871" y="1989906"/>
            <a:ext cx="416649" cy="325597"/>
            <a:chOff x="5626763" y="2013829"/>
            <a:chExt cx="351722" cy="274788"/>
          </a:xfrm>
        </p:grpSpPr>
        <p:sp>
          <p:nvSpPr>
            <p:cNvPr id="14121" name="Google Shape;14121;p72"/>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2"/>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2"/>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2"/>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2"/>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2"/>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2"/>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2"/>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2"/>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2"/>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1" name="Google Shape;14131;p72"/>
          <p:cNvGrpSpPr/>
          <p:nvPr/>
        </p:nvGrpSpPr>
        <p:grpSpPr>
          <a:xfrm>
            <a:off x="7576605" y="1983877"/>
            <a:ext cx="276698" cy="333133"/>
            <a:chOff x="7576605" y="1983877"/>
            <a:chExt cx="276698" cy="333133"/>
          </a:xfrm>
        </p:grpSpPr>
        <p:sp>
          <p:nvSpPr>
            <p:cNvPr id="14132" name="Google Shape;14132;p72"/>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2"/>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72"/>
          <p:cNvGrpSpPr/>
          <p:nvPr/>
        </p:nvGrpSpPr>
        <p:grpSpPr>
          <a:xfrm>
            <a:off x="853568" y="1975538"/>
            <a:ext cx="337334" cy="353599"/>
            <a:chOff x="853568" y="1975538"/>
            <a:chExt cx="337334" cy="353599"/>
          </a:xfrm>
        </p:grpSpPr>
        <p:sp>
          <p:nvSpPr>
            <p:cNvPr id="14135" name="Google Shape;14135;p72"/>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2"/>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2"/>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2"/>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9" name="Google Shape;14139;p72"/>
          <p:cNvGrpSpPr/>
          <p:nvPr/>
        </p:nvGrpSpPr>
        <p:grpSpPr>
          <a:xfrm>
            <a:off x="2770052" y="2009628"/>
            <a:ext cx="327085" cy="277080"/>
            <a:chOff x="2770052" y="2009628"/>
            <a:chExt cx="327085" cy="277080"/>
          </a:xfrm>
        </p:grpSpPr>
        <p:sp>
          <p:nvSpPr>
            <p:cNvPr id="14140" name="Google Shape;14140;p72"/>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2"/>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42" name="Google Shape;14142;p72"/>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43" name="Google Shape;14143;p72"/>
          <p:cNvGrpSpPr/>
          <p:nvPr/>
        </p:nvGrpSpPr>
        <p:grpSpPr>
          <a:xfrm>
            <a:off x="4195399" y="1970604"/>
            <a:ext cx="344878" cy="343573"/>
            <a:chOff x="4195399" y="1970604"/>
            <a:chExt cx="344878" cy="343573"/>
          </a:xfrm>
        </p:grpSpPr>
        <p:sp>
          <p:nvSpPr>
            <p:cNvPr id="14144" name="Google Shape;14144;p72"/>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2"/>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2"/>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2"/>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8" name="Google Shape;14148;p72"/>
          <p:cNvGrpSpPr/>
          <p:nvPr/>
        </p:nvGrpSpPr>
        <p:grpSpPr>
          <a:xfrm>
            <a:off x="4674791" y="1977447"/>
            <a:ext cx="344528" cy="344114"/>
            <a:chOff x="4674791" y="1977447"/>
            <a:chExt cx="344528" cy="344114"/>
          </a:xfrm>
        </p:grpSpPr>
        <p:sp>
          <p:nvSpPr>
            <p:cNvPr id="14149" name="Google Shape;14149;p72"/>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2"/>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2"/>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2"/>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2"/>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2"/>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2"/>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2"/>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2"/>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2"/>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2"/>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2"/>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2"/>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2"/>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2"/>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2"/>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2"/>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2"/>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2"/>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2"/>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2"/>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2"/>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2"/>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2"/>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2"/>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2"/>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72"/>
          <p:cNvGrpSpPr/>
          <p:nvPr/>
        </p:nvGrpSpPr>
        <p:grpSpPr>
          <a:xfrm>
            <a:off x="6083810" y="1547297"/>
            <a:ext cx="382819" cy="310788"/>
            <a:chOff x="6083810" y="1547297"/>
            <a:chExt cx="382819" cy="310788"/>
          </a:xfrm>
        </p:grpSpPr>
        <p:sp>
          <p:nvSpPr>
            <p:cNvPr id="14176" name="Google Shape;14176;p72"/>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2"/>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2"/>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2"/>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2"/>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2"/>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2"/>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2"/>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2"/>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2"/>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2"/>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2"/>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2"/>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2"/>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2"/>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2"/>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2"/>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2"/>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72"/>
          <p:cNvGrpSpPr/>
          <p:nvPr/>
        </p:nvGrpSpPr>
        <p:grpSpPr>
          <a:xfrm>
            <a:off x="6558300" y="1538193"/>
            <a:ext cx="382788" cy="328613"/>
            <a:chOff x="6558300" y="1538193"/>
            <a:chExt cx="382788" cy="328613"/>
          </a:xfrm>
        </p:grpSpPr>
        <p:sp>
          <p:nvSpPr>
            <p:cNvPr id="14195" name="Google Shape;14195;p72"/>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2"/>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72"/>
          <p:cNvGrpSpPr/>
          <p:nvPr/>
        </p:nvGrpSpPr>
        <p:grpSpPr>
          <a:xfrm>
            <a:off x="5194002" y="1511297"/>
            <a:ext cx="259605" cy="346024"/>
            <a:chOff x="5194002" y="1511297"/>
            <a:chExt cx="259605" cy="346024"/>
          </a:xfrm>
        </p:grpSpPr>
        <p:sp>
          <p:nvSpPr>
            <p:cNvPr id="14198" name="Google Shape;14198;p72"/>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2"/>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2"/>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2"/>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72"/>
          <p:cNvGrpSpPr/>
          <p:nvPr/>
        </p:nvGrpSpPr>
        <p:grpSpPr>
          <a:xfrm>
            <a:off x="1394741" y="1512061"/>
            <a:ext cx="252444" cy="351722"/>
            <a:chOff x="1394741" y="1512061"/>
            <a:chExt cx="252444" cy="351722"/>
          </a:xfrm>
        </p:grpSpPr>
        <p:sp>
          <p:nvSpPr>
            <p:cNvPr id="14203" name="Google Shape;14203;p72"/>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2"/>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2"/>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2"/>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2"/>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2"/>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2"/>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2"/>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2"/>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2"/>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2"/>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2"/>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2"/>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2"/>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2"/>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2"/>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2"/>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72"/>
          <p:cNvGrpSpPr/>
          <p:nvPr/>
        </p:nvGrpSpPr>
        <p:grpSpPr>
          <a:xfrm>
            <a:off x="855096" y="1504485"/>
            <a:ext cx="380910" cy="339594"/>
            <a:chOff x="855096" y="1504485"/>
            <a:chExt cx="380910" cy="339594"/>
          </a:xfrm>
        </p:grpSpPr>
        <p:sp>
          <p:nvSpPr>
            <p:cNvPr id="14221" name="Google Shape;14221;p72"/>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2"/>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2"/>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2"/>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2"/>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72"/>
          <p:cNvGrpSpPr/>
          <p:nvPr/>
        </p:nvGrpSpPr>
        <p:grpSpPr>
          <a:xfrm>
            <a:off x="1819576" y="1511679"/>
            <a:ext cx="352103" cy="352103"/>
            <a:chOff x="1819576" y="1511679"/>
            <a:chExt cx="352103" cy="352103"/>
          </a:xfrm>
        </p:grpSpPr>
        <p:sp>
          <p:nvSpPr>
            <p:cNvPr id="14227" name="Google Shape;14227;p72"/>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2"/>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2"/>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2"/>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72"/>
          <p:cNvGrpSpPr/>
          <p:nvPr/>
        </p:nvGrpSpPr>
        <p:grpSpPr>
          <a:xfrm>
            <a:off x="5621097" y="1500761"/>
            <a:ext cx="371424" cy="355446"/>
            <a:chOff x="5621097" y="1500761"/>
            <a:chExt cx="371424" cy="355446"/>
          </a:xfrm>
        </p:grpSpPr>
        <p:sp>
          <p:nvSpPr>
            <p:cNvPr id="14232" name="Google Shape;14232;p72"/>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2"/>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72"/>
          <p:cNvGrpSpPr/>
          <p:nvPr/>
        </p:nvGrpSpPr>
        <p:grpSpPr>
          <a:xfrm>
            <a:off x="4670239" y="1541599"/>
            <a:ext cx="359679" cy="321833"/>
            <a:chOff x="4670239" y="1541599"/>
            <a:chExt cx="359679" cy="321833"/>
          </a:xfrm>
        </p:grpSpPr>
        <p:sp>
          <p:nvSpPr>
            <p:cNvPr id="14235" name="Google Shape;14235;p72"/>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2"/>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2"/>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2"/>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2"/>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0" name="Google Shape;14240;p72"/>
          <p:cNvGrpSpPr/>
          <p:nvPr/>
        </p:nvGrpSpPr>
        <p:grpSpPr>
          <a:xfrm>
            <a:off x="4212429" y="1502385"/>
            <a:ext cx="321037" cy="353822"/>
            <a:chOff x="4212429" y="1502385"/>
            <a:chExt cx="321037" cy="353822"/>
          </a:xfrm>
        </p:grpSpPr>
        <p:sp>
          <p:nvSpPr>
            <p:cNvPr id="14241" name="Google Shape;14241;p72"/>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2"/>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2"/>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2"/>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72"/>
          <p:cNvGrpSpPr/>
          <p:nvPr/>
        </p:nvGrpSpPr>
        <p:grpSpPr>
          <a:xfrm>
            <a:off x="2302788" y="1505981"/>
            <a:ext cx="336188" cy="335425"/>
            <a:chOff x="2302788" y="1505981"/>
            <a:chExt cx="336188" cy="335425"/>
          </a:xfrm>
        </p:grpSpPr>
        <p:sp>
          <p:nvSpPr>
            <p:cNvPr id="14246" name="Google Shape;14246;p72"/>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2"/>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2"/>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2"/>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2"/>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2"/>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2"/>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2"/>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2"/>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2"/>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2"/>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2"/>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2"/>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2"/>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2"/>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2"/>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2"/>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72"/>
          <p:cNvGrpSpPr/>
          <p:nvPr/>
        </p:nvGrpSpPr>
        <p:grpSpPr>
          <a:xfrm>
            <a:off x="2780301" y="1521896"/>
            <a:ext cx="333133" cy="321037"/>
            <a:chOff x="2780301" y="1521896"/>
            <a:chExt cx="333133" cy="321037"/>
          </a:xfrm>
        </p:grpSpPr>
        <p:sp>
          <p:nvSpPr>
            <p:cNvPr id="14264" name="Google Shape;14264;p72"/>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2"/>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2"/>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2"/>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2"/>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2"/>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2"/>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2"/>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2"/>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2"/>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2"/>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2"/>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2"/>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2"/>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2"/>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2"/>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2"/>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2"/>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2"/>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2"/>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4" name="Google Shape;14284;p72"/>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2"/>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2"/>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7" name="Google Shape;14287;p72"/>
          <p:cNvGrpSpPr/>
          <p:nvPr/>
        </p:nvGrpSpPr>
        <p:grpSpPr>
          <a:xfrm>
            <a:off x="3316159" y="1515085"/>
            <a:ext cx="211892" cy="339594"/>
            <a:chOff x="3316159" y="1515085"/>
            <a:chExt cx="211892" cy="339594"/>
          </a:xfrm>
        </p:grpSpPr>
        <p:sp>
          <p:nvSpPr>
            <p:cNvPr id="14288" name="Google Shape;14288;p72"/>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2"/>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2"/>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2"/>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2"/>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2"/>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4" name="Google Shape;14294;p72"/>
          <p:cNvGrpSpPr/>
          <p:nvPr/>
        </p:nvGrpSpPr>
        <p:grpSpPr>
          <a:xfrm>
            <a:off x="3716358" y="1544655"/>
            <a:ext cx="361971" cy="314958"/>
            <a:chOff x="3716358" y="1544655"/>
            <a:chExt cx="361971" cy="314958"/>
          </a:xfrm>
        </p:grpSpPr>
        <p:sp>
          <p:nvSpPr>
            <p:cNvPr id="14295" name="Google Shape;14295;p72"/>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2"/>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2"/>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2"/>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2"/>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00" name="Google Shape;14300;p72"/>
            <p:cNvGrpSpPr/>
            <p:nvPr/>
          </p:nvGrpSpPr>
          <p:grpSpPr>
            <a:xfrm>
              <a:off x="3716358" y="1544655"/>
              <a:ext cx="361971" cy="314958"/>
              <a:chOff x="3716358" y="1544655"/>
              <a:chExt cx="361971" cy="314958"/>
            </a:xfrm>
          </p:grpSpPr>
          <p:sp>
            <p:nvSpPr>
              <p:cNvPr id="14301" name="Google Shape;14301;p72"/>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2"/>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2"/>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2"/>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2"/>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06" name="Google Shape;14306;p72"/>
          <p:cNvGrpSpPr/>
          <p:nvPr/>
        </p:nvGrpSpPr>
        <p:grpSpPr>
          <a:xfrm>
            <a:off x="7011924" y="1557552"/>
            <a:ext cx="499533" cy="305136"/>
            <a:chOff x="7009649" y="1541981"/>
            <a:chExt cx="524940" cy="320655"/>
          </a:xfrm>
        </p:grpSpPr>
        <p:sp>
          <p:nvSpPr>
            <p:cNvPr id="14307" name="Google Shape;14307;p72"/>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2"/>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2"/>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2"/>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2"/>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2"/>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2"/>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2"/>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72"/>
          <p:cNvGrpSpPr/>
          <p:nvPr/>
        </p:nvGrpSpPr>
        <p:grpSpPr>
          <a:xfrm>
            <a:off x="8034034" y="1518109"/>
            <a:ext cx="282746" cy="340358"/>
            <a:chOff x="8034034" y="1518109"/>
            <a:chExt cx="282746" cy="340358"/>
          </a:xfrm>
        </p:grpSpPr>
        <p:sp>
          <p:nvSpPr>
            <p:cNvPr id="14316" name="Google Shape;14316;p72"/>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2"/>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2"/>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2"/>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0" name="Google Shape;14320;p72"/>
          <p:cNvGrpSpPr/>
          <p:nvPr/>
        </p:nvGrpSpPr>
        <p:grpSpPr>
          <a:xfrm>
            <a:off x="7582302" y="1499934"/>
            <a:ext cx="369133" cy="360411"/>
            <a:chOff x="7582302" y="1499934"/>
            <a:chExt cx="369133" cy="360411"/>
          </a:xfrm>
        </p:grpSpPr>
        <p:sp>
          <p:nvSpPr>
            <p:cNvPr id="14321" name="Google Shape;14321;p72"/>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2"/>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2"/>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2"/>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2"/>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329" name="Shape 14329"/>
        <p:cNvGrpSpPr/>
        <p:nvPr/>
      </p:nvGrpSpPr>
      <p:grpSpPr>
        <a:xfrm>
          <a:off x="0" y="0"/>
          <a:ext cx="0" cy="0"/>
          <a:chOff x="0" y="0"/>
          <a:chExt cx="0" cy="0"/>
        </a:xfrm>
      </p:grpSpPr>
      <p:pic>
        <p:nvPicPr>
          <p:cNvPr id="14330" name="Google Shape;14330;p7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777" name="Shape 777"/>
        <p:cNvGrpSpPr/>
        <p:nvPr/>
      </p:nvGrpSpPr>
      <p:grpSpPr>
        <a:xfrm>
          <a:off x="0" y="0"/>
          <a:ext cx="0" cy="0"/>
          <a:chOff x="0" y="0"/>
          <a:chExt cx="0" cy="0"/>
        </a:xfrm>
      </p:grpSpPr>
      <p:sp>
        <p:nvSpPr>
          <p:cNvPr id="778" name="Google Shape;778;p32"/>
          <p:cNvSpPr txBox="1"/>
          <p:nvPr>
            <p:ph idx="7" type="title"/>
          </p:nvPr>
        </p:nvSpPr>
        <p:spPr>
          <a:xfrm>
            <a:off x="4784269" y="1039399"/>
            <a:ext cx="1977600" cy="697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02</a:t>
            </a:r>
            <a:endParaRPr/>
          </a:p>
        </p:txBody>
      </p:sp>
      <p:sp>
        <p:nvSpPr>
          <p:cNvPr id="779" name="Google Shape;779;p32"/>
          <p:cNvSpPr txBox="1"/>
          <p:nvPr>
            <p:ph idx="6" type="title"/>
          </p:nvPr>
        </p:nvSpPr>
        <p:spPr>
          <a:xfrm>
            <a:off x="2382125" y="1039399"/>
            <a:ext cx="1977600" cy="697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01</a:t>
            </a:r>
            <a:endParaRPr/>
          </a:p>
        </p:txBody>
      </p:sp>
      <p:sp>
        <p:nvSpPr>
          <p:cNvPr id="780" name="Google Shape;780;p32"/>
          <p:cNvSpPr txBox="1"/>
          <p:nvPr>
            <p:ph idx="8" type="title"/>
          </p:nvPr>
        </p:nvSpPr>
        <p:spPr>
          <a:xfrm>
            <a:off x="4784275" y="2562136"/>
            <a:ext cx="1977600" cy="697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7200">
                <a:solidFill>
                  <a:srgbClr val="FFAD2C"/>
                </a:solidFill>
              </a:rPr>
              <a:t>0</a:t>
            </a:r>
            <a:r>
              <a:rPr lang="en">
                <a:solidFill>
                  <a:srgbClr val="FFAD2C"/>
                </a:solidFill>
              </a:rPr>
              <a:t>4</a:t>
            </a:r>
            <a:endParaRPr sz="7200">
              <a:solidFill>
                <a:srgbClr val="FFAD2C"/>
              </a:solidFill>
            </a:endParaRPr>
          </a:p>
        </p:txBody>
      </p:sp>
      <p:sp>
        <p:nvSpPr>
          <p:cNvPr id="781" name="Google Shape;781;p32"/>
          <p:cNvSpPr txBox="1"/>
          <p:nvPr>
            <p:ph idx="14" type="title"/>
          </p:nvPr>
        </p:nvSpPr>
        <p:spPr>
          <a:xfrm>
            <a:off x="2382125" y="2562124"/>
            <a:ext cx="1977600" cy="6978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03</a:t>
            </a:r>
            <a:endParaRPr/>
          </a:p>
        </p:txBody>
      </p:sp>
      <p:sp>
        <p:nvSpPr>
          <p:cNvPr id="782" name="Google Shape;782;p32"/>
          <p:cNvSpPr txBox="1"/>
          <p:nvPr>
            <p:ph idx="1" type="subTitle"/>
          </p:nvPr>
        </p:nvSpPr>
        <p:spPr>
          <a:xfrm>
            <a:off x="2672984" y="2008913"/>
            <a:ext cx="1686600" cy="3303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Here you could describe the topic of the section</a:t>
            </a:r>
            <a:br>
              <a:rPr lang="en"/>
            </a:br>
            <a:endParaRPr/>
          </a:p>
        </p:txBody>
      </p:sp>
      <p:sp>
        <p:nvSpPr>
          <p:cNvPr id="783" name="Google Shape;783;p32"/>
          <p:cNvSpPr txBox="1"/>
          <p:nvPr>
            <p:ph idx="3" type="subTitle"/>
          </p:nvPr>
        </p:nvSpPr>
        <p:spPr>
          <a:xfrm>
            <a:off x="4784269" y="2008913"/>
            <a:ext cx="1686600" cy="330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Here you could describe the topic of the section</a:t>
            </a:r>
            <a:br>
              <a:rPr lang="en"/>
            </a:br>
            <a:endParaRPr/>
          </a:p>
        </p:txBody>
      </p:sp>
      <p:sp>
        <p:nvSpPr>
          <p:cNvPr id="784" name="Google Shape;784;p32"/>
          <p:cNvSpPr txBox="1"/>
          <p:nvPr>
            <p:ph type="title"/>
          </p:nvPr>
        </p:nvSpPr>
        <p:spPr>
          <a:xfrm>
            <a:off x="546200" y="1587425"/>
            <a:ext cx="38136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INTRODUCTION</a:t>
            </a:r>
            <a:endParaRPr/>
          </a:p>
        </p:txBody>
      </p:sp>
      <p:sp>
        <p:nvSpPr>
          <p:cNvPr id="785" name="Google Shape;785;p32"/>
          <p:cNvSpPr txBox="1"/>
          <p:nvPr>
            <p:ph idx="2" type="title"/>
          </p:nvPr>
        </p:nvSpPr>
        <p:spPr>
          <a:xfrm>
            <a:off x="4784281" y="1587400"/>
            <a:ext cx="3813600" cy="4215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PRESENTATION</a:t>
            </a:r>
            <a:endParaRPr/>
          </a:p>
        </p:txBody>
      </p:sp>
      <p:sp>
        <p:nvSpPr>
          <p:cNvPr id="786" name="Google Shape;786;p32"/>
          <p:cNvSpPr txBox="1"/>
          <p:nvPr>
            <p:ph idx="5" type="subTitle"/>
          </p:nvPr>
        </p:nvSpPr>
        <p:spPr>
          <a:xfrm>
            <a:off x="4784269" y="3531638"/>
            <a:ext cx="1686600" cy="330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Here you could describe the topic of the section</a:t>
            </a:r>
            <a:br>
              <a:rPr lang="en"/>
            </a:br>
            <a:endParaRPr/>
          </a:p>
        </p:txBody>
      </p:sp>
      <p:sp>
        <p:nvSpPr>
          <p:cNvPr id="787" name="Google Shape;787;p32"/>
          <p:cNvSpPr txBox="1"/>
          <p:nvPr>
            <p:ph idx="4" type="title"/>
          </p:nvPr>
        </p:nvSpPr>
        <p:spPr>
          <a:xfrm>
            <a:off x="4784281" y="3110127"/>
            <a:ext cx="3813600" cy="4215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CONCLUSION</a:t>
            </a:r>
            <a:endParaRPr/>
          </a:p>
        </p:txBody>
      </p:sp>
      <p:sp>
        <p:nvSpPr>
          <p:cNvPr id="788" name="Google Shape;788;p32"/>
          <p:cNvSpPr txBox="1"/>
          <p:nvPr>
            <p:ph idx="9" type="title"/>
          </p:nvPr>
        </p:nvSpPr>
        <p:spPr>
          <a:xfrm>
            <a:off x="546200" y="3110150"/>
            <a:ext cx="38136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ANALYSIS</a:t>
            </a:r>
            <a:endParaRPr/>
          </a:p>
        </p:txBody>
      </p:sp>
      <p:sp>
        <p:nvSpPr>
          <p:cNvPr id="789" name="Google Shape;789;p32"/>
          <p:cNvSpPr txBox="1"/>
          <p:nvPr>
            <p:ph idx="13" type="subTitle"/>
          </p:nvPr>
        </p:nvSpPr>
        <p:spPr>
          <a:xfrm>
            <a:off x="2672984" y="3531638"/>
            <a:ext cx="1686600" cy="3303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Here you could describe the topic of the section</a:t>
            </a:r>
            <a:endParaRPr/>
          </a:p>
        </p:txBody>
      </p:sp>
      <p:grpSp>
        <p:nvGrpSpPr>
          <p:cNvPr id="790" name="Google Shape;790;p32"/>
          <p:cNvGrpSpPr/>
          <p:nvPr/>
        </p:nvGrpSpPr>
        <p:grpSpPr>
          <a:xfrm>
            <a:off x="7139866" y="2630747"/>
            <a:ext cx="760931" cy="761040"/>
            <a:chOff x="4810900" y="3749900"/>
            <a:chExt cx="699000" cy="699100"/>
          </a:xfrm>
        </p:grpSpPr>
        <p:sp>
          <p:nvSpPr>
            <p:cNvPr id="791" name="Google Shape;791;p32"/>
            <p:cNvSpPr/>
            <p:nvPr/>
          </p:nvSpPr>
          <p:spPr>
            <a:xfrm>
              <a:off x="4867025" y="3760375"/>
              <a:ext cx="208125" cy="148925"/>
            </a:xfrm>
            <a:custGeom>
              <a:rect b="b" l="l" r="r" t="t"/>
              <a:pathLst>
                <a:path extrusionOk="0" h="5957" w="8325">
                  <a:moveTo>
                    <a:pt x="8325" y="0"/>
                  </a:moveTo>
                  <a:lnTo>
                    <a:pt x="8325" y="0"/>
                  </a:lnTo>
                  <a:cubicBezTo>
                    <a:pt x="8215" y="27"/>
                    <a:pt x="8107" y="57"/>
                    <a:pt x="8002" y="83"/>
                  </a:cubicBezTo>
                  <a:cubicBezTo>
                    <a:pt x="7886" y="116"/>
                    <a:pt x="7774" y="149"/>
                    <a:pt x="7659" y="185"/>
                  </a:cubicBezTo>
                  <a:lnTo>
                    <a:pt x="392" y="5386"/>
                  </a:lnTo>
                  <a:cubicBezTo>
                    <a:pt x="323" y="5481"/>
                    <a:pt x="254" y="5580"/>
                    <a:pt x="188" y="5679"/>
                  </a:cubicBezTo>
                  <a:cubicBezTo>
                    <a:pt x="122" y="5768"/>
                    <a:pt x="63" y="5864"/>
                    <a:pt x="0" y="5956"/>
                  </a:cubicBezTo>
                  <a:lnTo>
                    <a:pt x="83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2"/>
            <p:cNvSpPr/>
            <p:nvPr/>
          </p:nvSpPr>
          <p:spPr>
            <a:xfrm>
              <a:off x="4830850" y="3749900"/>
              <a:ext cx="325125" cy="232700"/>
            </a:xfrm>
            <a:custGeom>
              <a:rect b="b" l="l" r="r" t="t"/>
              <a:pathLst>
                <a:path extrusionOk="0" h="9308" w="13005">
                  <a:moveTo>
                    <a:pt x="13004" y="1"/>
                  </a:moveTo>
                  <a:cubicBezTo>
                    <a:pt x="12935" y="1"/>
                    <a:pt x="12866" y="4"/>
                    <a:pt x="12794" y="4"/>
                  </a:cubicBezTo>
                  <a:cubicBezTo>
                    <a:pt x="12724" y="8"/>
                    <a:pt x="12652" y="11"/>
                    <a:pt x="12583" y="11"/>
                  </a:cubicBezTo>
                  <a:lnTo>
                    <a:pt x="148" y="8909"/>
                  </a:lnTo>
                  <a:cubicBezTo>
                    <a:pt x="122" y="8975"/>
                    <a:pt x="96" y="9044"/>
                    <a:pt x="73" y="9110"/>
                  </a:cubicBezTo>
                  <a:cubicBezTo>
                    <a:pt x="46" y="9176"/>
                    <a:pt x="23" y="9242"/>
                    <a:pt x="1" y="9308"/>
                  </a:cubicBezTo>
                  <a:lnTo>
                    <a:pt x="130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2"/>
            <p:cNvSpPr/>
            <p:nvPr/>
          </p:nvSpPr>
          <p:spPr>
            <a:xfrm>
              <a:off x="4815675" y="3753050"/>
              <a:ext cx="400350" cy="287725"/>
            </a:xfrm>
            <a:custGeom>
              <a:rect b="b" l="l" r="r" t="t"/>
              <a:pathLst>
                <a:path extrusionOk="0" h="11509" w="16014">
                  <a:moveTo>
                    <a:pt x="15678" y="1"/>
                  </a:moveTo>
                  <a:lnTo>
                    <a:pt x="63" y="11176"/>
                  </a:lnTo>
                  <a:cubicBezTo>
                    <a:pt x="51" y="11232"/>
                    <a:pt x="40" y="11287"/>
                    <a:pt x="31" y="11343"/>
                  </a:cubicBezTo>
                  <a:cubicBezTo>
                    <a:pt x="21" y="11400"/>
                    <a:pt x="11" y="11453"/>
                    <a:pt x="1" y="11509"/>
                  </a:cubicBezTo>
                  <a:lnTo>
                    <a:pt x="16014" y="50"/>
                  </a:lnTo>
                  <a:cubicBezTo>
                    <a:pt x="15961" y="40"/>
                    <a:pt x="15905" y="33"/>
                    <a:pt x="15849" y="24"/>
                  </a:cubicBezTo>
                  <a:cubicBezTo>
                    <a:pt x="15793" y="17"/>
                    <a:pt x="15734" y="7"/>
                    <a:pt x="156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2"/>
            <p:cNvSpPr/>
            <p:nvPr/>
          </p:nvSpPr>
          <p:spPr>
            <a:xfrm>
              <a:off x="4810900" y="3763925"/>
              <a:ext cx="454975" cy="327675"/>
            </a:xfrm>
            <a:custGeom>
              <a:rect b="b" l="l" r="r" t="t"/>
              <a:pathLst>
                <a:path extrusionOk="0" h="13107" w="18199">
                  <a:moveTo>
                    <a:pt x="17912" y="1"/>
                  </a:moveTo>
                  <a:lnTo>
                    <a:pt x="11" y="12810"/>
                  </a:lnTo>
                  <a:cubicBezTo>
                    <a:pt x="8" y="12860"/>
                    <a:pt x="8" y="12909"/>
                    <a:pt x="4" y="12958"/>
                  </a:cubicBezTo>
                  <a:cubicBezTo>
                    <a:pt x="4" y="13008"/>
                    <a:pt x="0" y="13057"/>
                    <a:pt x="0" y="13106"/>
                  </a:cubicBezTo>
                  <a:lnTo>
                    <a:pt x="18199" y="86"/>
                  </a:lnTo>
                  <a:cubicBezTo>
                    <a:pt x="18149" y="73"/>
                    <a:pt x="18103" y="56"/>
                    <a:pt x="18057" y="43"/>
                  </a:cubicBezTo>
                  <a:cubicBezTo>
                    <a:pt x="18007" y="27"/>
                    <a:pt x="17962" y="13"/>
                    <a:pt x="17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2"/>
            <p:cNvSpPr/>
            <p:nvPr/>
          </p:nvSpPr>
          <p:spPr>
            <a:xfrm>
              <a:off x="4812225" y="3779975"/>
              <a:ext cx="496500" cy="357700"/>
            </a:xfrm>
            <a:custGeom>
              <a:rect b="b" l="l" r="r" t="t"/>
              <a:pathLst>
                <a:path extrusionOk="0" h="14308" w="19860">
                  <a:moveTo>
                    <a:pt x="19609" y="1"/>
                  </a:moveTo>
                  <a:lnTo>
                    <a:pt x="0" y="14034"/>
                  </a:lnTo>
                  <a:cubicBezTo>
                    <a:pt x="4" y="14079"/>
                    <a:pt x="7" y="14125"/>
                    <a:pt x="11" y="14169"/>
                  </a:cubicBezTo>
                  <a:cubicBezTo>
                    <a:pt x="17" y="14215"/>
                    <a:pt x="20" y="14261"/>
                    <a:pt x="27" y="14307"/>
                  </a:cubicBezTo>
                  <a:lnTo>
                    <a:pt x="19859" y="113"/>
                  </a:lnTo>
                  <a:cubicBezTo>
                    <a:pt x="19816" y="93"/>
                    <a:pt x="19777" y="77"/>
                    <a:pt x="19734" y="57"/>
                  </a:cubicBezTo>
                  <a:cubicBezTo>
                    <a:pt x="19695" y="37"/>
                    <a:pt x="19652" y="21"/>
                    <a:pt x="19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2"/>
            <p:cNvSpPr/>
            <p:nvPr/>
          </p:nvSpPr>
          <p:spPr>
            <a:xfrm>
              <a:off x="4818650" y="3800025"/>
              <a:ext cx="527625" cy="379825"/>
            </a:xfrm>
            <a:custGeom>
              <a:rect b="b" l="l" r="r" t="t"/>
              <a:pathLst>
                <a:path extrusionOk="0" h="15193" w="21105">
                  <a:moveTo>
                    <a:pt x="20884" y="0"/>
                  </a:moveTo>
                  <a:lnTo>
                    <a:pt x="1" y="14942"/>
                  </a:lnTo>
                  <a:cubicBezTo>
                    <a:pt x="11" y="14984"/>
                    <a:pt x="20" y="15024"/>
                    <a:pt x="31" y="15067"/>
                  </a:cubicBezTo>
                  <a:cubicBezTo>
                    <a:pt x="40" y="15110"/>
                    <a:pt x="46" y="15150"/>
                    <a:pt x="57" y="15192"/>
                  </a:cubicBezTo>
                  <a:lnTo>
                    <a:pt x="21105" y="131"/>
                  </a:lnTo>
                  <a:cubicBezTo>
                    <a:pt x="21069" y="112"/>
                    <a:pt x="21033" y="89"/>
                    <a:pt x="20996" y="66"/>
                  </a:cubicBezTo>
                  <a:cubicBezTo>
                    <a:pt x="20957" y="43"/>
                    <a:pt x="20920" y="20"/>
                    <a:pt x="208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2"/>
            <p:cNvSpPr/>
            <p:nvPr/>
          </p:nvSpPr>
          <p:spPr>
            <a:xfrm>
              <a:off x="4829675" y="3823150"/>
              <a:ext cx="549725" cy="395750"/>
            </a:xfrm>
            <a:custGeom>
              <a:rect b="b" l="l" r="r" t="t"/>
              <a:pathLst>
                <a:path extrusionOk="0" h="15830" w="21989">
                  <a:moveTo>
                    <a:pt x="21798" y="1"/>
                  </a:moveTo>
                  <a:lnTo>
                    <a:pt x="1" y="15598"/>
                  </a:lnTo>
                  <a:cubicBezTo>
                    <a:pt x="14" y="15635"/>
                    <a:pt x="28" y="15674"/>
                    <a:pt x="40" y="15714"/>
                  </a:cubicBezTo>
                  <a:cubicBezTo>
                    <a:pt x="54" y="15753"/>
                    <a:pt x="70" y="15790"/>
                    <a:pt x="84" y="15829"/>
                  </a:cubicBezTo>
                  <a:lnTo>
                    <a:pt x="21989" y="156"/>
                  </a:lnTo>
                  <a:cubicBezTo>
                    <a:pt x="21956" y="129"/>
                    <a:pt x="21926" y="103"/>
                    <a:pt x="21894" y="76"/>
                  </a:cubicBezTo>
                  <a:cubicBezTo>
                    <a:pt x="21860" y="54"/>
                    <a:pt x="21827" y="27"/>
                    <a:pt x="21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2"/>
            <p:cNvSpPr/>
            <p:nvPr/>
          </p:nvSpPr>
          <p:spPr>
            <a:xfrm>
              <a:off x="4844700" y="3849200"/>
              <a:ext cx="564050" cy="405950"/>
            </a:xfrm>
            <a:custGeom>
              <a:rect b="b" l="l" r="r" t="t"/>
              <a:pathLst>
                <a:path extrusionOk="0" h="16238" w="22562">
                  <a:moveTo>
                    <a:pt x="22390" y="0"/>
                  </a:moveTo>
                  <a:lnTo>
                    <a:pt x="0" y="16023"/>
                  </a:lnTo>
                  <a:cubicBezTo>
                    <a:pt x="17" y="16059"/>
                    <a:pt x="33" y="16096"/>
                    <a:pt x="52" y="16132"/>
                  </a:cubicBezTo>
                  <a:cubicBezTo>
                    <a:pt x="69" y="16168"/>
                    <a:pt x="86" y="16201"/>
                    <a:pt x="105" y="16237"/>
                  </a:cubicBezTo>
                  <a:lnTo>
                    <a:pt x="22561" y="169"/>
                  </a:lnTo>
                  <a:cubicBezTo>
                    <a:pt x="22531" y="142"/>
                    <a:pt x="22505" y="113"/>
                    <a:pt x="22475" y="86"/>
                  </a:cubicBezTo>
                  <a:lnTo>
                    <a:pt x="223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2"/>
            <p:cNvSpPr/>
            <p:nvPr/>
          </p:nvSpPr>
          <p:spPr>
            <a:xfrm>
              <a:off x="4863300" y="3877775"/>
              <a:ext cx="571150" cy="411050"/>
            </a:xfrm>
            <a:custGeom>
              <a:rect b="b" l="l" r="r" t="t"/>
              <a:pathLst>
                <a:path extrusionOk="0" h="16442" w="22846">
                  <a:moveTo>
                    <a:pt x="22697" y="1"/>
                  </a:moveTo>
                  <a:lnTo>
                    <a:pt x="0" y="16241"/>
                  </a:lnTo>
                  <a:cubicBezTo>
                    <a:pt x="20" y="16274"/>
                    <a:pt x="44" y="16311"/>
                    <a:pt x="64" y="16343"/>
                  </a:cubicBezTo>
                  <a:cubicBezTo>
                    <a:pt x="87" y="16376"/>
                    <a:pt x="106" y="16409"/>
                    <a:pt x="129" y="16442"/>
                  </a:cubicBezTo>
                  <a:lnTo>
                    <a:pt x="22846" y="185"/>
                  </a:lnTo>
                  <a:cubicBezTo>
                    <a:pt x="22823" y="156"/>
                    <a:pt x="22796" y="126"/>
                    <a:pt x="22773" y="93"/>
                  </a:cubicBezTo>
                  <a:cubicBezTo>
                    <a:pt x="22747" y="63"/>
                    <a:pt x="22720" y="34"/>
                    <a:pt x="22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2"/>
            <p:cNvSpPr/>
            <p:nvPr/>
          </p:nvSpPr>
          <p:spPr>
            <a:xfrm>
              <a:off x="4885475" y="3908925"/>
              <a:ext cx="571225" cy="411050"/>
            </a:xfrm>
            <a:custGeom>
              <a:rect b="b" l="l" r="r" t="t"/>
              <a:pathLst>
                <a:path extrusionOk="0" h="16442" w="22849">
                  <a:moveTo>
                    <a:pt x="22719" y="1"/>
                  </a:moveTo>
                  <a:lnTo>
                    <a:pt x="0" y="16257"/>
                  </a:lnTo>
                  <a:cubicBezTo>
                    <a:pt x="23" y="16291"/>
                    <a:pt x="50" y="16320"/>
                    <a:pt x="73" y="16350"/>
                  </a:cubicBezTo>
                  <a:cubicBezTo>
                    <a:pt x="99" y="16382"/>
                    <a:pt x="122" y="16412"/>
                    <a:pt x="149" y="16442"/>
                  </a:cubicBezTo>
                  <a:lnTo>
                    <a:pt x="22848" y="198"/>
                  </a:lnTo>
                  <a:cubicBezTo>
                    <a:pt x="22829" y="165"/>
                    <a:pt x="22806" y="133"/>
                    <a:pt x="22786" y="99"/>
                  </a:cubicBezTo>
                  <a:cubicBezTo>
                    <a:pt x="22762" y="66"/>
                    <a:pt x="22742" y="34"/>
                    <a:pt x="22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4911000" y="3942475"/>
              <a:ext cx="564475" cy="406275"/>
            </a:xfrm>
            <a:custGeom>
              <a:rect b="b" l="l" r="r" t="t"/>
              <a:pathLst>
                <a:path extrusionOk="0" h="16251" w="22579">
                  <a:moveTo>
                    <a:pt x="22473" y="0"/>
                  </a:moveTo>
                  <a:lnTo>
                    <a:pt x="1" y="16079"/>
                  </a:lnTo>
                  <a:cubicBezTo>
                    <a:pt x="30" y="16108"/>
                    <a:pt x="57" y="16138"/>
                    <a:pt x="86" y="16164"/>
                  </a:cubicBezTo>
                  <a:cubicBezTo>
                    <a:pt x="113" y="16194"/>
                    <a:pt x="143" y="16220"/>
                    <a:pt x="173" y="16250"/>
                  </a:cubicBezTo>
                  <a:lnTo>
                    <a:pt x="22579" y="218"/>
                  </a:lnTo>
                  <a:cubicBezTo>
                    <a:pt x="22562" y="181"/>
                    <a:pt x="22542" y="145"/>
                    <a:pt x="22526" y="108"/>
                  </a:cubicBezTo>
                  <a:cubicBezTo>
                    <a:pt x="22509" y="72"/>
                    <a:pt x="22489" y="36"/>
                    <a:pt x="22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2"/>
            <p:cNvSpPr/>
            <p:nvPr/>
          </p:nvSpPr>
          <p:spPr>
            <a:xfrm>
              <a:off x="4940175" y="3978625"/>
              <a:ext cx="550375" cy="396225"/>
            </a:xfrm>
            <a:custGeom>
              <a:rect b="b" l="l" r="r" t="t"/>
              <a:pathLst>
                <a:path extrusionOk="0" h="15849" w="22015">
                  <a:moveTo>
                    <a:pt x="21932" y="1"/>
                  </a:moveTo>
                  <a:lnTo>
                    <a:pt x="1" y="15694"/>
                  </a:lnTo>
                  <a:cubicBezTo>
                    <a:pt x="34" y="15720"/>
                    <a:pt x="66" y="15746"/>
                    <a:pt x="96" y="15773"/>
                  </a:cubicBezTo>
                  <a:cubicBezTo>
                    <a:pt x="129" y="15796"/>
                    <a:pt x="162" y="15822"/>
                    <a:pt x="195" y="15848"/>
                  </a:cubicBezTo>
                  <a:lnTo>
                    <a:pt x="22014" y="235"/>
                  </a:lnTo>
                  <a:cubicBezTo>
                    <a:pt x="22002" y="195"/>
                    <a:pt x="21988" y="156"/>
                    <a:pt x="21975" y="116"/>
                  </a:cubicBezTo>
                  <a:cubicBezTo>
                    <a:pt x="21962" y="80"/>
                    <a:pt x="21949" y="40"/>
                    <a:pt x="219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2"/>
            <p:cNvSpPr/>
            <p:nvPr/>
          </p:nvSpPr>
          <p:spPr>
            <a:xfrm>
              <a:off x="4973225" y="4017600"/>
              <a:ext cx="528525" cy="380575"/>
            </a:xfrm>
            <a:custGeom>
              <a:rect b="b" l="l" r="r" t="t"/>
              <a:pathLst>
                <a:path extrusionOk="0" h="15223" w="21141">
                  <a:moveTo>
                    <a:pt x="21085" y="1"/>
                  </a:moveTo>
                  <a:lnTo>
                    <a:pt x="0" y="15087"/>
                  </a:lnTo>
                  <a:cubicBezTo>
                    <a:pt x="37" y="15110"/>
                    <a:pt x="72" y="15133"/>
                    <a:pt x="109" y="15153"/>
                  </a:cubicBezTo>
                  <a:cubicBezTo>
                    <a:pt x="145" y="15176"/>
                    <a:pt x="181" y="15199"/>
                    <a:pt x="218" y="15223"/>
                  </a:cubicBezTo>
                  <a:lnTo>
                    <a:pt x="21141" y="250"/>
                  </a:lnTo>
                  <a:cubicBezTo>
                    <a:pt x="21131" y="208"/>
                    <a:pt x="21121" y="165"/>
                    <a:pt x="21111" y="126"/>
                  </a:cubicBezTo>
                  <a:cubicBezTo>
                    <a:pt x="21104" y="83"/>
                    <a:pt x="21095" y="43"/>
                    <a:pt x="21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2"/>
            <p:cNvSpPr/>
            <p:nvPr/>
          </p:nvSpPr>
          <p:spPr>
            <a:xfrm>
              <a:off x="5010600" y="4059700"/>
              <a:ext cx="497825" cy="358575"/>
            </a:xfrm>
            <a:custGeom>
              <a:rect b="b" l="l" r="r" t="t"/>
              <a:pathLst>
                <a:path extrusionOk="0" h="14343" w="19913">
                  <a:moveTo>
                    <a:pt x="19883" y="0"/>
                  </a:moveTo>
                  <a:lnTo>
                    <a:pt x="1" y="14227"/>
                  </a:lnTo>
                  <a:cubicBezTo>
                    <a:pt x="40" y="14247"/>
                    <a:pt x="84" y="14266"/>
                    <a:pt x="123" y="14286"/>
                  </a:cubicBezTo>
                  <a:cubicBezTo>
                    <a:pt x="166" y="14306"/>
                    <a:pt x="206" y="14323"/>
                    <a:pt x="248" y="14342"/>
                  </a:cubicBezTo>
                  <a:lnTo>
                    <a:pt x="19912" y="271"/>
                  </a:lnTo>
                  <a:cubicBezTo>
                    <a:pt x="19909" y="224"/>
                    <a:pt x="19903" y="182"/>
                    <a:pt x="19900" y="136"/>
                  </a:cubicBezTo>
                  <a:cubicBezTo>
                    <a:pt x="19893" y="89"/>
                    <a:pt x="19889" y="46"/>
                    <a:pt x="198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2"/>
            <p:cNvSpPr/>
            <p:nvPr/>
          </p:nvSpPr>
          <p:spPr>
            <a:xfrm>
              <a:off x="5053225" y="4105500"/>
              <a:ext cx="456675" cy="329000"/>
            </a:xfrm>
            <a:custGeom>
              <a:rect b="b" l="l" r="r" t="t"/>
              <a:pathLst>
                <a:path extrusionOk="0" h="13160" w="18267">
                  <a:moveTo>
                    <a:pt x="18267" y="1"/>
                  </a:moveTo>
                  <a:lnTo>
                    <a:pt x="0" y="13071"/>
                  </a:lnTo>
                  <a:cubicBezTo>
                    <a:pt x="46" y="13087"/>
                    <a:pt x="95" y="13104"/>
                    <a:pt x="142" y="13117"/>
                  </a:cubicBezTo>
                  <a:cubicBezTo>
                    <a:pt x="188" y="13130"/>
                    <a:pt x="238" y="13146"/>
                    <a:pt x="283" y="13160"/>
                  </a:cubicBezTo>
                  <a:lnTo>
                    <a:pt x="18257" y="298"/>
                  </a:lnTo>
                  <a:cubicBezTo>
                    <a:pt x="18260" y="248"/>
                    <a:pt x="18260" y="199"/>
                    <a:pt x="18264" y="149"/>
                  </a:cubicBezTo>
                  <a:cubicBezTo>
                    <a:pt x="18264" y="100"/>
                    <a:pt x="18267" y="50"/>
                    <a:pt x="182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2"/>
            <p:cNvSpPr/>
            <p:nvPr/>
          </p:nvSpPr>
          <p:spPr>
            <a:xfrm>
              <a:off x="5102725" y="4156175"/>
              <a:ext cx="402650" cy="289450"/>
            </a:xfrm>
            <a:custGeom>
              <a:rect b="b" l="l" r="r" t="t"/>
              <a:pathLst>
                <a:path extrusionOk="0" h="11578" w="16106">
                  <a:moveTo>
                    <a:pt x="16106" y="0"/>
                  </a:moveTo>
                  <a:lnTo>
                    <a:pt x="1" y="11525"/>
                  </a:lnTo>
                  <a:cubicBezTo>
                    <a:pt x="57" y="11534"/>
                    <a:pt x="109" y="11542"/>
                    <a:pt x="165" y="11551"/>
                  </a:cubicBezTo>
                  <a:cubicBezTo>
                    <a:pt x="221" y="11561"/>
                    <a:pt x="278" y="11568"/>
                    <a:pt x="334" y="11578"/>
                  </a:cubicBezTo>
                  <a:lnTo>
                    <a:pt x="16046" y="333"/>
                  </a:lnTo>
                  <a:cubicBezTo>
                    <a:pt x="16057" y="277"/>
                    <a:pt x="16066" y="221"/>
                    <a:pt x="16076" y="165"/>
                  </a:cubicBezTo>
                  <a:cubicBezTo>
                    <a:pt x="16086" y="110"/>
                    <a:pt x="16096" y="57"/>
                    <a:pt x="16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2"/>
            <p:cNvSpPr/>
            <p:nvPr/>
          </p:nvSpPr>
          <p:spPr>
            <a:xfrm>
              <a:off x="5162375" y="4214000"/>
              <a:ext cx="328350" cy="235000"/>
            </a:xfrm>
            <a:custGeom>
              <a:rect b="b" l="l" r="r" t="t"/>
              <a:pathLst>
                <a:path extrusionOk="0" h="9400" w="13134">
                  <a:moveTo>
                    <a:pt x="13133" y="1"/>
                  </a:moveTo>
                  <a:lnTo>
                    <a:pt x="0" y="9399"/>
                  </a:lnTo>
                  <a:lnTo>
                    <a:pt x="205" y="9399"/>
                  </a:lnTo>
                  <a:cubicBezTo>
                    <a:pt x="277" y="9396"/>
                    <a:pt x="347" y="9396"/>
                    <a:pt x="419" y="9393"/>
                  </a:cubicBezTo>
                  <a:lnTo>
                    <a:pt x="12991" y="396"/>
                  </a:lnTo>
                  <a:cubicBezTo>
                    <a:pt x="13018" y="331"/>
                    <a:pt x="13041" y="264"/>
                    <a:pt x="13064" y="199"/>
                  </a:cubicBezTo>
                  <a:cubicBezTo>
                    <a:pt x="13087" y="133"/>
                    <a:pt x="13110" y="66"/>
                    <a:pt x="13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2"/>
            <p:cNvSpPr/>
            <p:nvPr/>
          </p:nvSpPr>
          <p:spPr>
            <a:xfrm>
              <a:off x="5241950" y="4286425"/>
              <a:ext cx="213825" cy="153025"/>
            </a:xfrm>
            <a:custGeom>
              <a:rect b="b" l="l" r="r" t="t"/>
              <a:pathLst>
                <a:path extrusionOk="0" h="6121" w="8553">
                  <a:moveTo>
                    <a:pt x="8553" y="1"/>
                  </a:moveTo>
                  <a:lnTo>
                    <a:pt x="1" y="6120"/>
                  </a:lnTo>
                  <a:cubicBezTo>
                    <a:pt x="107" y="6097"/>
                    <a:pt x="209" y="6071"/>
                    <a:pt x="314" y="6041"/>
                  </a:cubicBezTo>
                  <a:cubicBezTo>
                    <a:pt x="426" y="6012"/>
                    <a:pt x="535" y="5982"/>
                    <a:pt x="647" y="5949"/>
                  </a:cubicBezTo>
                  <a:lnTo>
                    <a:pt x="8180" y="558"/>
                  </a:lnTo>
                  <a:cubicBezTo>
                    <a:pt x="8246" y="465"/>
                    <a:pt x="8312" y="370"/>
                    <a:pt x="8375" y="274"/>
                  </a:cubicBezTo>
                  <a:cubicBezTo>
                    <a:pt x="8434" y="185"/>
                    <a:pt x="8494" y="93"/>
                    <a:pt x="8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32"/>
          <p:cNvGrpSpPr/>
          <p:nvPr/>
        </p:nvGrpSpPr>
        <p:grpSpPr>
          <a:xfrm rot="-5400000">
            <a:off x="-401177" y="2552591"/>
            <a:ext cx="1587098" cy="38299"/>
            <a:chOff x="834898" y="4444541"/>
            <a:chExt cx="1587098" cy="38299"/>
          </a:xfrm>
        </p:grpSpPr>
        <p:sp>
          <p:nvSpPr>
            <p:cNvPr id="810" name="Google Shape;810;p32"/>
            <p:cNvSpPr/>
            <p:nvPr/>
          </p:nvSpPr>
          <p:spPr>
            <a:xfrm>
              <a:off x="834898" y="4444541"/>
              <a:ext cx="38299" cy="38299"/>
            </a:xfrm>
            <a:custGeom>
              <a:rect b="b" l="l" r="r" t="t"/>
              <a:pathLst>
                <a:path extrusionOk="0" h="989" w="989">
                  <a:moveTo>
                    <a:pt x="495" y="1"/>
                  </a:moveTo>
                  <a:cubicBezTo>
                    <a:pt x="223" y="1"/>
                    <a:pt x="1" y="223"/>
                    <a:pt x="1" y="495"/>
                  </a:cubicBezTo>
                  <a:cubicBezTo>
                    <a:pt x="1" y="765"/>
                    <a:pt x="223" y="988"/>
                    <a:pt x="495" y="988"/>
                  </a:cubicBezTo>
                  <a:cubicBezTo>
                    <a:pt x="770" y="988"/>
                    <a:pt x="988" y="765"/>
                    <a:pt x="988" y="495"/>
                  </a:cubicBezTo>
                  <a:cubicBezTo>
                    <a:pt x="988" y="223"/>
                    <a:pt x="770"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2"/>
            <p:cNvSpPr/>
            <p:nvPr/>
          </p:nvSpPr>
          <p:spPr>
            <a:xfrm>
              <a:off x="1006996" y="4444541"/>
              <a:ext cx="38299" cy="38299"/>
            </a:xfrm>
            <a:custGeom>
              <a:rect b="b" l="l" r="r" t="t"/>
              <a:pathLst>
                <a:path extrusionOk="0" h="989" w="989">
                  <a:moveTo>
                    <a:pt x="494" y="1"/>
                  </a:moveTo>
                  <a:cubicBezTo>
                    <a:pt x="223" y="1"/>
                    <a:pt x="1" y="223"/>
                    <a:pt x="1" y="495"/>
                  </a:cubicBezTo>
                  <a:cubicBezTo>
                    <a:pt x="1" y="765"/>
                    <a:pt x="223"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2"/>
            <p:cNvSpPr/>
            <p:nvPr/>
          </p:nvSpPr>
          <p:spPr>
            <a:xfrm>
              <a:off x="1179093" y="4444541"/>
              <a:ext cx="38260" cy="38299"/>
            </a:xfrm>
            <a:custGeom>
              <a:rect b="b" l="l" r="r" t="t"/>
              <a:pathLst>
                <a:path extrusionOk="0" h="989" w="988">
                  <a:moveTo>
                    <a:pt x="494" y="1"/>
                  </a:moveTo>
                  <a:cubicBezTo>
                    <a:pt x="222" y="1"/>
                    <a:pt x="0" y="223"/>
                    <a:pt x="0" y="495"/>
                  </a:cubicBezTo>
                  <a:cubicBezTo>
                    <a:pt x="0" y="765"/>
                    <a:pt x="222" y="988"/>
                    <a:pt x="494" y="988"/>
                  </a:cubicBezTo>
                  <a:cubicBezTo>
                    <a:pt x="770" y="988"/>
                    <a:pt x="988" y="765"/>
                    <a:pt x="988" y="495"/>
                  </a:cubicBezTo>
                  <a:cubicBezTo>
                    <a:pt x="988" y="223"/>
                    <a:pt x="770"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2"/>
            <p:cNvSpPr/>
            <p:nvPr/>
          </p:nvSpPr>
          <p:spPr>
            <a:xfrm>
              <a:off x="1351190" y="4444541"/>
              <a:ext cx="38260" cy="38299"/>
            </a:xfrm>
            <a:custGeom>
              <a:rect b="b" l="l" r="r" t="t"/>
              <a:pathLst>
                <a:path extrusionOk="0" h="989" w="988">
                  <a:moveTo>
                    <a:pt x="494" y="1"/>
                  </a:moveTo>
                  <a:cubicBezTo>
                    <a:pt x="222" y="1"/>
                    <a:pt x="0" y="223"/>
                    <a:pt x="0" y="495"/>
                  </a:cubicBezTo>
                  <a:cubicBezTo>
                    <a:pt x="0" y="765"/>
                    <a:pt x="222" y="988"/>
                    <a:pt x="494" y="988"/>
                  </a:cubicBezTo>
                  <a:cubicBezTo>
                    <a:pt x="769" y="988"/>
                    <a:pt x="988" y="765"/>
                    <a:pt x="988" y="495"/>
                  </a:cubicBezTo>
                  <a:cubicBezTo>
                    <a:pt x="988" y="223"/>
                    <a:pt x="769"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2"/>
            <p:cNvSpPr/>
            <p:nvPr/>
          </p:nvSpPr>
          <p:spPr>
            <a:xfrm>
              <a:off x="152328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2"/>
            <p:cNvSpPr/>
            <p:nvPr/>
          </p:nvSpPr>
          <p:spPr>
            <a:xfrm>
              <a:off x="1695346" y="4444541"/>
              <a:ext cx="38299" cy="38299"/>
            </a:xfrm>
            <a:custGeom>
              <a:rect b="b" l="l" r="r" t="t"/>
              <a:pathLst>
                <a:path extrusionOk="0" h="989" w="989">
                  <a:moveTo>
                    <a:pt x="495" y="1"/>
                  </a:moveTo>
                  <a:cubicBezTo>
                    <a:pt x="223" y="1"/>
                    <a:pt x="1" y="223"/>
                    <a:pt x="1" y="495"/>
                  </a:cubicBezTo>
                  <a:cubicBezTo>
                    <a:pt x="1" y="765"/>
                    <a:pt x="223" y="988"/>
                    <a:pt x="495" y="988"/>
                  </a:cubicBezTo>
                  <a:cubicBezTo>
                    <a:pt x="765" y="988"/>
                    <a:pt x="988" y="765"/>
                    <a:pt x="988" y="495"/>
                  </a:cubicBezTo>
                  <a:cubicBezTo>
                    <a:pt x="988" y="223"/>
                    <a:pt x="765" y="1"/>
                    <a:pt x="4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2"/>
            <p:cNvSpPr/>
            <p:nvPr/>
          </p:nvSpPr>
          <p:spPr>
            <a:xfrm>
              <a:off x="1867444" y="4444541"/>
              <a:ext cx="38299" cy="38299"/>
            </a:xfrm>
            <a:custGeom>
              <a:rect b="b" l="l" r="r" t="t"/>
              <a:pathLst>
                <a:path extrusionOk="0" h="989" w="989">
                  <a:moveTo>
                    <a:pt x="494" y="1"/>
                  </a:moveTo>
                  <a:cubicBezTo>
                    <a:pt x="223" y="1"/>
                    <a:pt x="1" y="223"/>
                    <a:pt x="1" y="495"/>
                  </a:cubicBezTo>
                  <a:cubicBezTo>
                    <a:pt x="1" y="765"/>
                    <a:pt x="223"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2"/>
            <p:cNvSpPr/>
            <p:nvPr/>
          </p:nvSpPr>
          <p:spPr>
            <a:xfrm>
              <a:off x="2039541" y="4444541"/>
              <a:ext cx="38299" cy="38299"/>
            </a:xfrm>
            <a:custGeom>
              <a:rect b="b" l="l" r="r" t="t"/>
              <a:pathLst>
                <a:path extrusionOk="0" h="989" w="989">
                  <a:moveTo>
                    <a:pt x="494" y="1"/>
                  </a:moveTo>
                  <a:cubicBezTo>
                    <a:pt x="222" y="1"/>
                    <a:pt x="1" y="223"/>
                    <a:pt x="1" y="495"/>
                  </a:cubicBezTo>
                  <a:cubicBezTo>
                    <a:pt x="1"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2"/>
            <p:cNvSpPr/>
            <p:nvPr/>
          </p:nvSpPr>
          <p:spPr>
            <a:xfrm>
              <a:off x="2211638" y="4444541"/>
              <a:ext cx="38260" cy="38299"/>
            </a:xfrm>
            <a:custGeom>
              <a:rect b="b" l="l" r="r" t="t"/>
              <a:pathLst>
                <a:path extrusionOk="0" h="989" w="988">
                  <a:moveTo>
                    <a:pt x="494" y="1"/>
                  </a:moveTo>
                  <a:cubicBezTo>
                    <a:pt x="222" y="1"/>
                    <a:pt x="0" y="223"/>
                    <a:pt x="0" y="495"/>
                  </a:cubicBezTo>
                  <a:cubicBezTo>
                    <a:pt x="0" y="765"/>
                    <a:pt x="222"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2"/>
            <p:cNvSpPr/>
            <p:nvPr/>
          </p:nvSpPr>
          <p:spPr>
            <a:xfrm>
              <a:off x="2383736" y="4444541"/>
              <a:ext cx="38260" cy="38299"/>
            </a:xfrm>
            <a:custGeom>
              <a:rect b="b" l="l" r="r" t="t"/>
              <a:pathLst>
                <a:path extrusionOk="0" h="989" w="988">
                  <a:moveTo>
                    <a:pt x="494" y="1"/>
                  </a:moveTo>
                  <a:cubicBezTo>
                    <a:pt x="217" y="1"/>
                    <a:pt x="0" y="223"/>
                    <a:pt x="0" y="495"/>
                  </a:cubicBezTo>
                  <a:cubicBezTo>
                    <a:pt x="0" y="765"/>
                    <a:pt x="217" y="988"/>
                    <a:pt x="494" y="988"/>
                  </a:cubicBezTo>
                  <a:cubicBezTo>
                    <a:pt x="765" y="988"/>
                    <a:pt x="988" y="765"/>
                    <a:pt x="988" y="495"/>
                  </a:cubicBezTo>
                  <a:cubicBezTo>
                    <a:pt x="988" y="223"/>
                    <a:pt x="765" y="1"/>
                    <a:pt x="4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32"/>
          <p:cNvGrpSpPr/>
          <p:nvPr/>
        </p:nvGrpSpPr>
        <p:grpSpPr>
          <a:xfrm>
            <a:off x="1466426" y="1540126"/>
            <a:ext cx="433199" cy="89400"/>
            <a:chOff x="1466426" y="1540126"/>
            <a:chExt cx="433199" cy="89400"/>
          </a:xfrm>
        </p:grpSpPr>
        <p:sp>
          <p:nvSpPr>
            <p:cNvPr id="821" name="Google Shape;821;p32"/>
            <p:cNvSpPr/>
            <p:nvPr/>
          </p:nvSpPr>
          <p:spPr>
            <a:xfrm>
              <a:off x="1466426" y="1540126"/>
              <a:ext cx="433199" cy="21791"/>
            </a:xfrm>
            <a:custGeom>
              <a:rect b="b" l="l" r="r" t="t"/>
              <a:pathLst>
                <a:path extrusionOk="0" h="780" w="15506">
                  <a:moveTo>
                    <a:pt x="0" y="0"/>
                  </a:moveTo>
                  <a:lnTo>
                    <a:pt x="0" y="300"/>
                  </a:lnTo>
                  <a:cubicBezTo>
                    <a:pt x="523" y="300"/>
                    <a:pt x="780" y="411"/>
                    <a:pt x="1046" y="527"/>
                  </a:cubicBezTo>
                  <a:cubicBezTo>
                    <a:pt x="1332" y="653"/>
                    <a:pt x="1633" y="780"/>
                    <a:pt x="2214" y="780"/>
                  </a:cubicBezTo>
                  <a:cubicBezTo>
                    <a:pt x="2799" y="780"/>
                    <a:pt x="3099" y="653"/>
                    <a:pt x="3385" y="527"/>
                  </a:cubicBezTo>
                  <a:cubicBezTo>
                    <a:pt x="3651" y="411"/>
                    <a:pt x="3908" y="300"/>
                    <a:pt x="4430" y="300"/>
                  </a:cubicBezTo>
                  <a:cubicBezTo>
                    <a:pt x="4953" y="300"/>
                    <a:pt x="5210" y="411"/>
                    <a:pt x="5476" y="527"/>
                  </a:cubicBezTo>
                  <a:cubicBezTo>
                    <a:pt x="5762" y="653"/>
                    <a:pt x="6061" y="780"/>
                    <a:pt x="6642" y="780"/>
                  </a:cubicBezTo>
                  <a:cubicBezTo>
                    <a:pt x="7228" y="780"/>
                    <a:pt x="7523" y="653"/>
                    <a:pt x="7813" y="527"/>
                  </a:cubicBezTo>
                  <a:cubicBezTo>
                    <a:pt x="8081" y="411"/>
                    <a:pt x="8336" y="300"/>
                    <a:pt x="8859" y="300"/>
                  </a:cubicBezTo>
                  <a:cubicBezTo>
                    <a:pt x="9382" y="300"/>
                    <a:pt x="9639" y="411"/>
                    <a:pt x="9905" y="527"/>
                  </a:cubicBezTo>
                  <a:cubicBezTo>
                    <a:pt x="10190" y="653"/>
                    <a:pt x="10491" y="780"/>
                    <a:pt x="11072" y="780"/>
                  </a:cubicBezTo>
                  <a:cubicBezTo>
                    <a:pt x="11658" y="780"/>
                    <a:pt x="11958" y="653"/>
                    <a:pt x="12243" y="527"/>
                  </a:cubicBezTo>
                  <a:cubicBezTo>
                    <a:pt x="12509" y="411"/>
                    <a:pt x="12766" y="300"/>
                    <a:pt x="13289" y="300"/>
                  </a:cubicBezTo>
                  <a:cubicBezTo>
                    <a:pt x="13812" y="300"/>
                    <a:pt x="14068" y="411"/>
                    <a:pt x="14339" y="527"/>
                  </a:cubicBezTo>
                  <a:cubicBezTo>
                    <a:pt x="14625" y="653"/>
                    <a:pt x="14920" y="780"/>
                    <a:pt x="15506" y="780"/>
                  </a:cubicBezTo>
                  <a:lnTo>
                    <a:pt x="15506" y="479"/>
                  </a:lnTo>
                  <a:cubicBezTo>
                    <a:pt x="14983" y="479"/>
                    <a:pt x="14726" y="367"/>
                    <a:pt x="14455" y="251"/>
                  </a:cubicBezTo>
                  <a:cubicBezTo>
                    <a:pt x="14170" y="125"/>
                    <a:pt x="13874" y="0"/>
                    <a:pt x="13289" y="0"/>
                  </a:cubicBezTo>
                  <a:cubicBezTo>
                    <a:pt x="12703" y="0"/>
                    <a:pt x="12408" y="125"/>
                    <a:pt x="12122" y="251"/>
                  </a:cubicBezTo>
                  <a:cubicBezTo>
                    <a:pt x="11851" y="367"/>
                    <a:pt x="11595" y="479"/>
                    <a:pt x="11072" y="479"/>
                  </a:cubicBezTo>
                  <a:cubicBezTo>
                    <a:pt x="10554" y="479"/>
                    <a:pt x="10297" y="367"/>
                    <a:pt x="10027" y="251"/>
                  </a:cubicBezTo>
                  <a:cubicBezTo>
                    <a:pt x="9741" y="125"/>
                    <a:pt x="9446" y="0"/>
                    <a:pt x="8859" y="0"/>
                  </a:cubicBezTo>
                  <a:cubicBezTo>
                    <a:pt x="8273" y="0"/>
                    <a:pt x="7978" y="125"/>
                    <a:pt x="7693" y="251"/>
                  </a:cubicBezTo>
                  <a:cubicBezTo>
                    <a:pt x="7422" y="367"/>
                    <a:pt x="7165" y="479"/>
                    <a:pt x="6642" y="479"/>
                  </a:cubicBezTo>
                  <a:cubicBezTo>
                    <a:pt x="6124" y="479"/>
                    <a:pt x="5867" y="367"/>
                    <a:pt x="5597" y="251"/>
                  </a:cubicBezTo>
                  <a:cubicBezTo>
                    <a:pt x="5311" y="125"/>
                    <a:pt x="5016" y="0"/>
                    <a:pt x="4430" y="0"/>
                  </a:cubicBezTo>
                  <a:cubicBezTo>
                    <a:pt x="3845" y="0"/>
                    <a:pt x="3550" y="125"/>
                    <a:pt x="3264" y="251"/>
                  </a:cubicBezTo>
                  <a:cubicBezTo>
                    <a:pt x="2992" y="367"/>
                    <a:pt x="2736" y="479"/>
                    <a:pt x="2214" y="479"/>
                  </a:cubicBezTo>
                  <a:cubicBezTo>
                    <a:pt x="1695" y="479"/>
                    <a:pt x="1439" y="367"/>
                    <a:pt x="1168" y="251"/>
                  </a:cubicBezTo>
                  <a:cubicBezTo>
                    <a:pt x="882" y="125"/>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2"/>
            <p:cNvSpPr/>
            <p:nvPr/>
          </p:nvSpPr>
          <p:spPr>
            <a:xfrm>
              <a:off x="1466426" y="1607595"/>
              <a:ext cx="433199" cy="21931"/>
            </a:xfrm>
            <a:custGeom>
              <a:rect b="b" l="l" r="r" t="t"/>
              <a:pathLst>
                <a:path extrusionOk="0" h="785" w="15506">
                  <a:moveTo>
                    <a:pt x="0" y="0"/>
                  </a:moveTo>
                  <a:lnTo>
                    <a:pt x="0" y="300"/>
                  </a:lnTo>
                  <a:cubicBezTo>
                    <a:pt x="523" y="300"/>
                    <a:pt x="780" y="412"/>
                    <a:pt x="1046" y="528"/>
                  </a:cubicBezTo>
                  <a:cubicBezTo>
                    <a:pt x="1332" y="653"/>
                    <a:pt x="1633" y="785"/>
                    <a:pt x="2214" y="785"/>
                  </a:cubicBezTo>
                  <a:cubicBezTo>
                    <a:pt x="2799" y="785"/>
                    <a:pt x="3099" y="653"/>
                    <a:pt x="3385" y="528"/>
                  </a:cubicBezTo>
                  <a:cubicBezTo>
                    <a:pt x="3651" y="412"/>
                    <a:pt x="3908" y="300"/>
                    <a:pt x="4430" y="300"/>
                  </a:cubicBezTo>
                  <a:cubicBezTo>
                    <a:pt x="4953" y="300"/>
                    <a:pt x="5210" y="412"/>
                    <a:pt x="5476" y="528"/>
                  </a:cubicBezTo>
                  <a:cubicBezTo>
                    <a:pt x="5762" y="653"/>
                    <a:pt x="6061" y="785"/>
                    <a:pt x="6642" y="785"/>
                  </a:cubicBezTo>
                  <a:cubicBezTo>
                    <a:pt x="7228" y="785"/>
                    <a:pt x="7523" y="653"/>
                    <a:pt x="7813" y="528"/>
                  </a:cubicBezTo>
                  <a:cubicBezTo>
                    <a:pt x="8081" y="412"/>
                    <a:pt x="8336" y="300"/>
                    <a:pt x="8859" y="300"/>
                  </a:cubicBezTo>
                  <a:cubicBezTo>
                    <a:pt x="9382" y="300"/>
                    <a:pt x="9639" y="412"/>
                    <a:pt x="9905" y="528"/>
                  </a:cubicBezTo>
                  <a:cubicBezTo>
                    <a:pt x="10190" y="653"/>
                    <a:pt x="10491" y="785"/>
                    <a:pt x="11072" y="785"/>
                  </a:cubicBezTo>
                  <a:cubicBezTo>
                    <a:pt x="11658" y="785"/>
                    <a:pt x="11958" y="653"/>
                    <a:pt x="12243" y="528"/>
                  </a:cubicBezTo>
                  <a:cubicBezTo>
                    <a:pt x="12509" y="412"/>
                    <a:pt x="12766" y="300"/>
                    <a:pt x="13289" y="300"/>
                  </a:cubicBezTo>
                  <a:cubicBezTo>
                    <a:pt x="13812" y="300"/>
                    <a:pt x="14068" y="412"/>
                    <a:pt x="14339" y="528"/>
                  </a:cubicBezTo>
                  <a:cubicBezTo>
                    <a:pt x="14625" y="653"/>
                    <a:pt x="14920" y="785"/>
                    <a:pt x="15506" y="785"/>
                  </a:cubicBezTo>
                  <a:lnTo>
                    <a:pt x="15506" y="485"/>
                  </a:lnTo>
                  <a:cubicBezTo>
                    <a:pt x="14983" y="485"/>
                    <a:pt x="14726" y="373"/>
                    <a:pt x="14455" y="252"/>
                  </a:cubicBezTo>
                  <a:cubicBezTo>
                    <a:pt x="14170" y="130"/>
                    <a:pt x="13874" y="0"/>
                    <a:pt x="13289" y="0"/>
                  </a:cubicBezTo>
                  <a:cubicBezTo>
                    <a:pt x="12703" y="0"/>
                    <a:pt x="12408" y="130"/>
                    <a:pt x="12122" y="252"/>
                  </a:cubicBezTo>
                  <a:cubicBezTo>
                    <a:pt x="11851" y="373"/>
                    <a:pt x="11595" y="485"/>
                    <a:pt x="11072" y="485"/>
                  </a:cubicBezTo>
                  <a:cubicBezTo>
                    <a:pt x="10554" y="485"/>
                    <a:pt x="10297" y="373"/>
                    <a:pt x="10027" y="252"/>
                  </a:cubicBezTo>
                  <a:cubicBezTo>
                    <a:pt x="9741" y="130"/>
                    <a:pt x="9446" y="0"/>
                    <a:pt x="8859" y="0"/>
                  </a:cubicBezTo>
                  <a:cubicBezTo>
                    <a:pt x="8273" y="0"/>
                    <a:pt x="7978" y="130"/>
                    <a:pt x="7693" y="252"/>
                  </a:cubicBezTo>
                  <a:cubicBezTo>
                    <a:pt x="7422" y="373"/>
                    <a:pt x="7165" y="485"/>
                    <a:pt x="6642" y="485"/>
                  </a:cubicBezTo>
                  <a:cubicBezTo>
                    <a:pt x="6124" y="485"/>
                    <a:pt x="5867" y="373"/>
                    <a:pt x="5597" y="252"/>
                  </a:cubicBezTo>
                  <a:cubicBezTo>
                    <a:pt x="5311" y="130"/>
                    <a:pt x="5016" y="0"/>
                    <a:pt x="4430" y="0"/>
                  </a:cubicBezTo>
                  <a:cubicBezTo>
                    <a:pt x="3845" y="0"/>
                    <a:pt x="3550" y="130"/>
                    <a:pt x="3264" y="252"/>
                  </a:cubicBezTo>
                  <a:cubicBezTo>
                    <a:pt x="2992" y="373"/>
                    <a:pt x="2736" y="485"/>
                    <a:pt x="2214" y="485"/>
                  </a:cubicBezTo>
                  <a:cubicBezTo>
                    <a:pt x="1695" y="485"/>
                    <a:pt x="1439" y="373"/>
                    <a:pt x="1168" y="252"/>
                  </a:cubicBezTo>
                  <a:cubicBezTo>
                    <a:pt x="882" y="130"/>
                    <a:pt x="58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 name="Google Shape;823;p32"/>
          <p:cNvSpPr/>
          <p:nvPr/>
        </p:nvSpPr>
        <p:spPr>
          <a:xfrm>
            <a:off x="5502250" y="4632850"/>
            <a:ext cx="178500" cy="178500"/>
          </a:xfrm>
          <a:prstGeom prst="mathPlus">
            <a:avLst>
              <a:gd fmla="val 23520" name="adj1"/>
            </a:avLst>
          </a:prstGeom>
          <a:gradFill>
            <a:gsLst>
              <a:gs pos="0">
                <a:srgbClr val="DE4223"/>
              </a:gs>
              <a:gs pos="100000">
                <a:srgbClr val="B6404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827" name="Shape 827"/>
        <p:cNvGrpSpPr/>
        <p:nvPr/>
      </p:nvGrpSpPr>
      <p:grpSpPr>
        <a:xfrm>
          <a:off x="0" y="0"/>
          <a:ext cx="0" cy="0"/>
          <a:chOff x="0" y="0"/>
          <a:chExt cx="0" cy="0"/>
        </a:xfrm>
      </p:grpSpPr>
      <p:sp>
        <p:nvSpPr>
          <p:cNvPr id="828" name="Google Shape;828;p33"/>
          <p:cNvSpPr/>
          <p:nvPr/>
        </p:nvSpPr>
        <p:spPr>
          <a:xfrm flipH="1">
            <a:off x="5484900" y="3658500"/>
            <a:ext cx="3006875" cy="538625"/>
          </a:xfrm>
          <a:prstGeom prst="flowChartManualInput">
            <a:avLst/>
          </a:prstGeom>
          <a:gradFill>
            <a:gsLst>
              <a:gs pos="0">
                <a:srgbClr val="DE4223"/>
              </a:gs>
              <a:gs pos="100000">
                <a:srgbClr val="B64040"/>
              </a:gs>
            </a:gsLst>
            <a:path path="circle">
              <a:fillToRect b="50%" l="50%" r="50%" t="50%"/>
            </a:path>
            <a:tileRect/>
          </a:gradFill>
          <a:ln>
            <a:noFill/>
          </a:ln>
          <a:effectLst>
            <a:outerShdw blurRad="28575"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9" name="Google Shape;829;p33"/>
          <p:cNvSpPr txBox="1"/>
          <p:nvPr>
            <p:ph idx="1" type="subTitle"/>
          </p:nvPr>
        </p:nvSpPr>
        <p:spPr>
          <a:xfrm>
            <a:off x="5111826" y="3858650"/>
            <a:ext cx="3148800" cy="3552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You could enter a subtitle here if you need it</a:t>
            </a:r>
            <a:endParaRPr/>
          </a:p>
        </p:txBody>
      </p:sp>
      <p:grpSp>
        <p:nvGrpSpPr>
          <p:cNvPr id="830" name="Google Shape;830;p33"/>
          <p:cNvGrpSpPr/>
          <p:nvPr/>
        </p:nvGrpSpPr>
        <p:grpSpPr>
          <a:xfrm>
            <a:off x="2660852" y="1617399"/>
            <a:ext cx="1056241" cy="335321"/>
            <a:chOff x="4200775" y="1645475"/>
            <a:chExt cx="972150" cy="308625"/>
          </a:xfrm>
        </p:grpSpPr>
        <p:sp>
          <p:nvSpPr>
            <p:cNvPr id="831" name="Google Shape;831;p33"/>
            <p:cNvSpPr/>
            <p:nvPr/>
          </p:nvSpPr>
          <p:spPr>
            <a:xfrm>
              <a:off x="4200775" y="1645475"/>
              <a:ext cx="205300" cy="308625"/>
            </a:xfrm>
            <a:custGeom>
              <a:rect b="b" l="l" r="r" t="t"/>
              <a:pathLst>
                <a:path extrusionOk="0" h="12345" w="8212">
                  <a:moveTo>
                    <a:pt x="1267" y="0"/>
                  </a:moveTo>
                  <a:cubicBezTo>
                    <a:pt x="1032" y="0"/>
                    <a:pt x="797" y="90"/>
                    <a:pt x="621" y="270"/>
                  </a:cubicBezTo>
                  <a:cubicBezTo>
                    <a:pt x="263" y="628"/>
                    <a:pt x="263" y="1209"/>
                    <a:pt x="621" y="1566"/>
                  </a:cubicBezTo>
                  <a:lnTo>
                    <a:pt x="5865" y="6811"/>
                  </a:lnTo>
                  <a:lnTo>
                    <a:pt x="505" y="10684"/>
                  </a:lnTo>
                  <a:cubicBezTo>
                    <a:pt x="95" y="10982"/>
                    <a:pt x="0" y="11553"/>
                    <a:pt x="298" y="11966"/>
                  </a:cubicBezTo>
                  <a:cubicBezTo>
                    <a:pt x="477" y="12211"/>
                    <a:pt x="760" y="12344"/>
                    <a:pt x="1044" y="12344"/>
                  </a:cubicBezTo>
                  <a:cubicBezTo>
                    <a:pt x="1230" y="12344"/>
                    <a:pt x="1415" y="12288"/>
                    <a:pt x="1579" y="12172"/>
                  </a:cubicBezTo>
                  <a:lnTo>
                    <a:pt x="7813" y="7669"/>
                  </a:lnTo>
                  <a:cubicBezTo>
                    <a:pt x="8029" y="7512"/>
                    <a:pt x="8170" y="7267"/>
                    <a:pt x="8187" y="7000"/>
                  </a:cubicBezTo>
                  <a:cubicBezTo>
                    <a:pt x="8212" y="6730"/>
                    <a:pt x="8113" y="6468"/>
                    <a:pt x="7924" y="6276"/>
                  </a:cubicBezTo>
                  <a:lnTo>
                    <a:pt x="1916" y="270"/>
                  </a:lnTo>
                  <a:cubicBezTo>
                    <a:pt x="1737"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3"/>
            <p:cNvSpPr/>
            <p:nvPr/>
          </p:nvSpPr>
          <p:spPr>
            <a:xfrm>
              <a:off x="4456475" y="1645475"/>
              <a:ext cx="205225" cy="308625"/>
            </a:xfrm>
            <a:custGeom>
              <a:rect b="b" l="l" r="r" t="t"/>
              <a:pathLst>
                <a:path extrusionOk="0" h="12345" w="8209">
                  <a:moveTo>
                    <a:pt x="1266" y="0"/>
                  </a:moveTo>
                  <a:cubicBezTo>
                    <a:pt x="1031" y="0"/>
                    <a:pt x="795" y="90"/>
                    <a:pt x="617" y="270"/>
                  </a:cubicBezTo>
                  <a:cubicBezTo>
                    <a:pt x="260" y="628"/>
                    <a:pt x="260" y="1209"/>
                    <a:pt x="617" y="1566"/>
                  </a:cubicBezTo>
                  <a:lnTo>
                    <a:pt x="5862" y="6811"/>
                  </a:lnTo>
                  <a:lnTo>
                    <a:pt x="502" y="10684"/>
                  </a:lnTo>
                  <a:cubicBezTo>
                    <a:pt x="91" y="10982"/>
                    <a:pt x="1" y="11553"/>
                    <a:pt x="298" y="11966"/>
                  </a:cubicBezTo>
                  <a:cubicBezTo>
                    <a:pt x="477" y="12211"/>
                    <a:pt x="757" y="12344"/>
                    <a:pt x="1040" y="12344"/>
                  </a:cubicBezTo>
                  <a:cubicBezTo>
                    <a:pt x="1226" y="12344"/>
                    <a:pt x="1415" y="12288"/>
                    <a:pt x="1576" y="12172"/>
                  </a:cubicBezTo>
                  <a:lnTo>
                    <a:pt x="7809" y="7669"/>
                  </a:lnTo>
                  <a:cubicBezTo>
                    <a:pt x="8026" y="7512"/>
                    <a:pt x="8167" y="7267"/>
                    <a:pt x="8188" y="7000"/>
                  </a:cubicBezTo>
                  <a:cubicBezTo>
                    <a:pt x="8209" y="6730"/>
                    <a:pt x="8110" y="6468"/>
                    <a:pt x="7921" y="6276"/>
                  </a:cubicBezTo>
                  <a:lnTo>
                    <a:pt x="1913" y="270"/>
                  </a:lnTo>
                  <a:cubicBezTo>
                    <a:pt x="1736" y="90"/>
                    <a:pt x="1501" y="0"/>
                    <a:pt x="12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3"/>
            <p:cNvSpPr/>
            <p:nvPr/>
          </p:nvSpPr>
          <p:spPr>
            <a:xfrm>
              <a:off x="4712000" y="1645475"/>
              <a:ext cx="205300" cy="308625"/>
            </a:xfrm>
            <a:custGeom>
              <a:rect b="b" l="l" r="r" t="t"/>
              <a:pathLst>
                <a:path extrusionOk="0" h="12345" w="8212">
                  <a:moveTo>
                    <a:pt x="1267" y="0"/>
                  </a:moveTo>
                  <a:cubicBezTo>
                    <a:pt x="1032" y="0"/>
                    <a:pt x="797" y="90"/>
                    <a:pt x="621" y="270"/>
                  </a:cubicBezTo>
                  <a:cubicBezTo>
                    <a:pt x="263" y="628"/>
                    <a:pt x="263" y="1209"/>
                    <a:pt x="621" y="1566"/>
                  </a:cubicBezTo>
                  <a:lnTo>
                    <a:pt x="5866" y="6811"/>
                  </a:lnTo>
                  <a:lnTo>
                    <a:pt x="505" y="10684"/>
                  </a:lnTo>
                  <a:cubicBezTo>
                    <a:pt x="95" y="10982"/>
                    <a:pt x="0" y="11553"/>
                    <a:pt x="302" y="11966"/>
                  </a:cubicBezTo>
                  <a:cubicBezTo>
                    <a:pt x="477" y="12211"/>
                    <a:pt x="761" y="12344"/>
                    <a:pt x="1044" y="12344"/>
                  </a:cubicBezTo>
                  <a:cubicBezTo>
                    <a:pt x="1230" y="12344"/>
                    <a:pt x="1416" y="12288"/>
                    <a:pt x="1580" y="12172"/>
                  </a:cubicBezTo>
                  <a:lnTo>
                    <a:pt x="7813" y="7669"/>
                  </a:lnTo>
                  <a:cubicBezTo>
                    <a:pt x="8030" y="7512"/>
                    <a:pt x="8170" y="7267"/>
                    <a:pt x="8187" y="7000"/>
                  </a:cubicBezTo>
                  <a:cubicBezTo>
                    <a:pt x="8212" y="6730"/>
                    <a:pt x="8114" y="6468"/>
                    <a:pt x="7925" y="6276"/>
                  </a:cubicBezTo>
                  <a:lnTo>
                    <a:pt x="1916" y="270"/>
                  </a:lnTo>
                  <a:cubicBezTo>
                    <a:pt x="1738" y="90"/>
                    <a:pt x="1502" y="0"/>
                    <a:pt x="1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3"/>
            <p:cNvSpPr/>
            <p:nvPr/>
          </p:nvSpPr>
          <p:spPr>
            <a:xfrm>
              <a:off x="4967625" y="1645475"/>
              <a:ext cx="205300" cy="308625"/>
            </a:xfrm>
            <a:custGeom>
              <a:rect b="b" l="l" r="r" t="t"/>
              <a:pathLst>
                <a:path extrusionOk="0" h="12345" w="8212">
                  <a:moveTo>
                    <a:pt x="1269" y="0"/>
                  </a:moveTo>
                  <a:cubicBezTo>
                    <a:pt x="1034" y="0"/>
                    <a:pt x="799" y="90"/>
                    <a:pt x="620" y="270"/>
                  </a:cubicBezTo>
                  <a:cubicBezTo>
                    <a:pt x="263" y="628"/>
                    <a:pt x="263" y="1209"/>
                    <a:pt x="620" y="1566"/>
                  </a:cubicBezTo>
                  <a:lnTo>
                    <a:pt x="5865" y="6811"/>
                  </a:lnTo>
                  <a:lnTo>
                    <a:pt x="505" y="10684"/>
                  </a:lnTo>
                  <a:cubicBezTo>
                    <a:pt x="95" y="10982"/>
                    <a:pt x="0" y="11553"/>
                    <a:pt x="298" y="11962"/>
                  </a:cubicBezTo>
                  <a:cubicBezTo>
                    <a:pt x="477" y="12211"/>
                    <a:pt x="757" y="12344"/>
                    <a:pt x="1041" y="12344"/>
                  </a:cubicBezTo>
                  <a:cubicBezTo>
                    <a:pt x="1230" y="12344"/>
                    <a:pt x="1415" y="12288"/>
                    <a:pt x="1579" y="12172"/>
                  </a:cubicBezTo>
                  <a:lnTo>
                    <a:pt x="7812" y="7669"/>
                  </a:lnTo>
                  <a:cubicBezTo>
                    <a:pt x="8029" y="7512"/>
                    <a:pt x="8170" y="7267"/>
                    <a:pt x="8191" y="7000"/>
                  </a:cubicBezTo>
                  <a:cubicBezTo>
                    <a:pt x="8212" y="6730"/>
                    <a:pt x="8113" y="6468"/>
                    <a:pt x="7924" y="6276"/>
                  </a:cubicBezTo>
                  <a:lnTo>
                    <a:pt x="1916" y="270"/>
                  </a:lnTo>
                  <a:cubicBezTo>
                    <a:pt x="1739" y="90"/>
                    <a:pt x="1504" y="0"/>
                    <a:pt x="1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 name="Google Shape;835;p33"/>
          <p:cNvSpPr txBox="1"/>
          <p:nvPr>
            <p:ph type="title"/>
          </p:nvPr>
        </p:nvSpPr>
        <p:spPr>
          <a:xfrm>
            <a:off x="4890726" y="1453613"/>
            <a:ext cx="3369900" cy="22428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01. THIS IS A GREAT </a:t>
            </a:r>
            <a:r>
              <a:rPr lang="en">
                <a:solidFill>
                  <a:srgbClr val="FFAD2C"/>
                </a:solidFill>
              </a:rPr>
              <a:t>HEADLINE</a:t>
            </a:r>
            <a:endParaRPr>
              <a:solidFill>
                <a:srgbClr val="FFAD2C"/>
              </a:solidFill>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839" name="Shape 839"/>
        <p:cNvGrpSpPr/>
        <p:nvPr/>
      </p:nvGrpSpPr>
      <p:grpSpPr>
        <a:xfrm>
          <a:off x="0" y="0"/>
          <a:ext cx="0" cy="0"/>
          <a:chOff x="0" y="0"/>
          <a:chExt cx="0" cy="0"/>
        </a:xfrm>
      </p:grpSpPr>
      <p:sp>
        <p:nvSpPr>
          <p:cNvPr id="840" name="Google Shape;840;p34"/>
          <p:cNvSpPr/>
          <p:nvPr/>
        </p:nvSpPr>
        <p:spPr>
          <a:xfrm>
            <a:off x="461675" y="1843475"/>
            <a:ext cx="4582775" cy="2904925"/>
          </a:xfrm>
          <a:prstGeom prst="flowChartManualInput">
            <a:avLst/>
          </a:prstGeom>
          <a:gradFill>
            <a:gsLst>
              <a:gs pos="0">
                <a:srgbClr val="DE4223"/>
              </a:gs>
              <a:gs pos="100000">
                <a:srgbClr val="B64040"/>
              </a:gs>
            </a:gsLst>
            <a:path path="circle">
              <a:fillToRect l="100%" t="100%"/>
            </a:path>
            <a:tileRect b="-100%" r="-100%"/>
          </a:gradFill>
          <a:ln>
            <a:noFill/>
          </a:ln>
          <a:effectLst>
            <a:outerShdw blurRad="28575" rotWithShape="0" algn="bl" dir="5400000" dist="19050">
              <a:srgbClr val="000000">
                <a:alpha val="5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41" name="Google Shape;841;p34"/>
          <p:cNvSpPr txBox="1"/>
          <p:nvPr>
            <p:ph idx="1" type="subTitle"/>
          </p:nvPr>
        </p:nvSpPr>
        <p:spPr>
          <a:xfrm>
            <a:off x="914400" y="2579800"/>
            <a:ext cx="3876300" cy="1449600"/>
          </a:xfrm>
          <a:prstGeom prst="rect">
            <a:avLst/>
          </a:prstGeom>
        </p:spPr>
        <p:txBody>
          <a:bodyPr anchorCtr="0" anchor="t" bIns="0" lIns="0" spcFirstLastPara="1" rIns="0" wrap="square" tIns="0">
            <a:noAutofit/>
          </a:bodyPr>
          <a:lstStyle/>
          <a:p>
            <a:pPr indent="0" lvl="0" marL="0" rtl="0" algn="l">
              <a:spcBef>
                <a:spcPts val="0"/>
              </a:spcBef>
              <a:spcAft>
                <a:spcPts val="0"/>
              </a:spcAft>
              <a:buClr>
                <a:schemeClr val="dk1"/>
              </a:buClr>
              <a:buSzPts val="600"/>
              <a:buFont typeface="Arial"/>
              <a:buNone/>
            </a:pPr>
            <a:r>
              <a:rPr lang="en">
                <a:solidFill>
                  <a:srgbClr val="F3F3F3"/>
                </a:solidFill>
              </a:rPr>
              <a:t>Do you know what helps you make your point clear?</a:t>
            </a:r>
            <a:br>
              <a:rPr lang="en">
                <a:solidFill>
                  <a:srgbClr val="F3F3F3"/>
                </a:solidFill>
              </a:rPr>
            </a:br>
            <a:r>
              <a:rPr lang="en">
                <a:solidFill>
                  <a:srgbClr val="F3F3F3"/>
                </a:solidFill>
              </a:rPr>
              <a:t>Lists like this one:</a:t>
            </a:r>
            <a:br>
              <a:rPr lang="en">
                <a:solidFill>
                  <a:srgbClr val="F3F3F3"/>
                </a:solidFill>
              </a:rPr>
            </a:br>
            <a:endParaRPr>
              <a:solidFill>
                <a:srgbClr val="F3F3F3"/>
              </a:solidFill>
            </a:endParaRPr>
          </a:p>
          <a:p>
            <a:pPr indent="-203200" lvl="0" marL="241300" rtl="0" algn="l">
              <a:spcBef>
                <a:spcPts val="0"/>
              </a:spcBef>
              <a:spcAft>
                <a:spcPts val="0"/>
              </a:spcAft>
              <a:buClr>
                <a:srgbClr val="FFFFFF"/>
              </a:buClr>
              <a:buSzPts val="1200"/>
              <a:buFont typeface="Roboto Slab Regular"/>
              <a:buChar char="●"/>
            </a:pPr>
            <a:r>
              <a:rPr lang="en"/>
              <a:t>T</a:t>
            </a:r>
            <a:r>
              <a:rPr lang="en">
                <a:solidFill>
                  <a:srgbClr val="F3F3F3"/>
                </a:solidFill>
              </a:rPr>
              <a:t>hey’re simple </a:t>
            </a:r>
            <a:endParaRPr>
              <a:solidFill>
                <a:srgbClr val="F3F3F3"/>
              </a:solidFill>
            </a:endParaRPr>
          </a:p>
          <a:p>
            <a:pPr indent="-203200" lvl="0" marL="241300" rtl="0" algn="l">
              <a:spcBef>
                <a:spcPts val="0"/>
              </a:spcBef>
              <a:spcAft>
                <a:spcPts val="0"/>
              </a:spcAft>
              <a:buClr>
                <a:srgbClr val="FFFFFF"/>
              </a:buClr>
              <a:buSzPts val="1200"/>
              <a:buFont typeface="Roboto Slab Regular"/>
              <a:buChar char="●"/>
            </a:pPr>
            <a:r>
              <a:rPr lang="en">
                <a:solidFill>
                  <a:srgbClr val="F3F3F3"/>
                </a:solidFill>
              </a:rPr>
              <a:t>You can organize your ideas clearly</a:t>
            </a:r>
            <a:endParaRPr>
              <a:solidFill>
                <a:srgbClr val="F3F3F3"/>
              </a:solidFill>
            </a:endParaRPr>
          </a:p>
          <a:p>
            <a:pPr indent="-203200" lvl="0" marL="241300" rtl="0" algn="l">
              <a:spcBef>
                <a:spcPts val="0"/>
              </a:spcBef>
              <a:spcAft>
                <a:spcPts val="0"/>
              </a:spcAft>
              <a:buClr>
                <a:srgbClr val="FFFFFF"/>
              </a:buClr>
              <a:buSzPts val="1200"/>
              <a:buFont typeface="Roboto Slab Regular"/>
              <a:buChar char="●"/>
            </a:pPr>
            <a:r>
              <a:rPr lang="en"/>
              <a:t>Y</a:t>
            </a:r>
            <a:r>
              <a:rPr lang="en">
                <a:solidFill>
                  <a:srgbClr val="F3F3F3"/>
                </a:solidFill>
              </a:rPr>
              <a:t>ou’ll never forget to buy milk!</a:t>
            </a:r>
            <a:endParaRPr>
              <a:solidFill>
                <a:srgbClr val="F3F3F3"/>
              </a:solidFill>
            </a:endParaRPr>
          </a:p>
          <a:p>
            <a:pPr indent="0" lvl="0" marL="0" rtl="0" algn="l">
              <a:spcBef>
                <a:spcPts val="0"/>
              </a:spcBef>
              <a:spcAft>
                <a:spcPts val="0"/>
              </a:spcAft>
              <a:buClr>
                <a:schemeClr val="dk1"/>
              </a:buClr>
              <a:buSzPts val="600"/>
              <a:buFont typeface="Arial"/>
              <a:buNone/>
            </a:pPr>
            <a:r>
              <a:t/>
            </a:r>
            <a:endParaRPr>
              <a:solidFill>
                <a:srgbClr val="F3F3F3"/>
              </a:solidFill>
            </a:endParaRPr>
          </a:p>
          <a:p>
            <a:pPr indent="0" lvl="0" marL="0" rtl="0" algn="l">
              <a:spcBef>
                <a:spcPts val="0"/>
              </a:spcBef>
              <a:spcAft>
                <a:spcPts val="0"/>
              </a:spcAft>
              <a:buClr>
                <a:schemeClr val="dk1"/>
              </a:buClr>
              <a:buSzPts val="600"/>
              <a:buFont typeface="Arial"/>
              <a:buNone/>
            </a:pPr>
            <a:r>
              <a:rPr lang="en">
                <a:solidFill>
                  <a:srgbClr val="F3F3F3"/>
                </a:solidFill>
              </a:rPr>
              <a:t>And the most important thing: the audience won’t miss the point of your presentation</a:t>
            </a:r>
            <a:endParaRPr>
              <a:solidFill>
                <a:srgbClr val="F3F3F3"/>
              </a:solidFill>
            </a:endParaRPr>
          </a:p>
        </p:txBody>
      </p:sp>
      <p:sp>
        <p:nvSpPr>
          <p:cNvPr id="842" name="Google Shape;842;p34"/>
          <p:cNvSpPr txBox="1"/>
          <p:nvPr>
            <p:ph type="title"/>
          </p:nvPr>
        </p:nvSpPr>
        <p:spPr>
          <a:xfrm>
            <a:off x="914400" y="1036500"/>
            <a:ext cx="2636100" cy="1032900"/>
          </a:xfrm>
          <a:prstGeom prst="rect">
            <a:avLst/>
          </a:prstGeom>
        </p:spPr>
        <p:txBody>
          <a:bodyPr anchorCtr="0" anchor="b" bIns="0" lIns="0" spcFirstLastPara="1" rIns="0" wrap="square" tIns="0">
            <a:noAutofit/>
          </a:bodyPr>
          <a:lstStyle/>
          <a:p>
            <a:pPr indent="0" lvl="0" marL="0" rtl="0" algn="l">
              <a:spcBef>
                <a:spcPts val="0"/>
              </a:spcBef>
              <a:spcAft>
                <a:spcPts val="0"/>
              </a:spcAft>
              <a:buNone/>
            </a:pPr>
            <a:r>
              <a:rPr lang="en"/>
              <a:t>THE </a:t>
            </a:r>
            <a:r>
              <a:rPr lang="en">
                <a:solidFill>
                  <a:srgbClr val="FFAD2C"/>
                </a:solidFill>
              </a:rPr>
              <a:t>SLIDE TITLE </a:t>
            </a:r>
            <a:r>
              <a:rPr lang="en"/>
              <a:t>GOES HERE!</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846" name="Shape 846"/>
        <p:cNvGrpSpPr/>
        <p:nvPr/>
      </p:nvGrpSpPr>
      <p:grpSpPr>
        <a:xfrm>
          <a:off x="0" y="0"/>
          <a:ext cx="0" cy="0"/>
          <a:chOff x="0" y="0"/>
          <a:chExt cx="0" cy="0"/>
        </a:xfrm>
      </p:grpSpPr>
      <p:sp>
        <p:nvSpPr>
          <p:cNvPr id="847" name="Google Shape;847;p35"/>
          <p:cNvSpPr/>
          <p:nvPr/>
        </p:nvSpPr>
        <p:spPr>
          <a:xfrm rot="5400000">
            <a:off x="2325025" y="1829770"/>
            <a:ext cx="917400" cy="752700"/>
          </a:xfrm>
          <a:prstGeom prst="homePlate">
            <a:avLst>
              <a:gd fmla="val 24899" name="adj"/>
            </a:avLst>
          </a:prstGeom>
          <a:gradFill>
            <a:gsLst>
              <a:gs pos="0">
                <a:srgbClr val="DE4223"/>
              </a:gs>
              <a:gs pos="100000">
                <a:srgbClr val="B6404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txBox="1"/>
          <p:nvPr>
            <p:ph idx="3" type="subTitle"/>
          </p:nvPr>
        </p:nvSpPr>
        <p:spPr>
          <a:xfrm>
            <a:off x="4910700" y="3186925"/>
            <a:ext cx="2899200" cy="101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br>
              <a:rPr lang="en"/>
            </a:br>
            <a:endParaRPr/>
          </a:p>
        </p:txBody>
      </p:sp>
      <p:sp>
        <p:nvSpPr>
          <p:cNvPr id="849" name="Google Shape;849;p35"/>
          <p:cNvSpPr txBox="1"/>
          <p:nvPr>
            <p:ph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MAYBE YOU NEED</a:t>
            </a:r>
            <a:r>
              <a:rPr lang="en">
                <a:solidFill>
                  <a:srgbClr val="FFAD2C"/>
                </a:solidFill>
              </a:rPr>
              <a:t> TO DIVIDE</a:t>
            </a:r>
            <a:r>
              <a:rPr lang="en"/>
              <a:t> THE CONTENT</a:t>
            </a:r>
            <a:endParaRPr/>
          </a:p>
        </p:txBody>
      </p:sp>
      <p:sp>
        <p:nvSpPr>
          <p:cNvPr id="850" name="Google Shape;850;p35"/>
          <p:cNvSpPr txBox="1"/>
          <p:nvPr>
            <p:ph idx="4" type="title"/>
          </p:nvPr>
        </p:nvSpPr>
        <p:spPr>
          <a:xfrm>
            <a:off x="5604625" y="2649662"/>
            <a:ext cx="15156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rgbClr val="FFFFFF"/>
                </a:solidFill>
              </a:rPr>
              <a:t>VENUS</a:t>
            </a:r>
            <a:endParaRPr>
              <a:solidFill>
                <a:srgbClr val="FFFFFF"/>
              </a:solidFill>
            </a:endParaRPr>
          </a:p>
        </p:txBody>
      </p:sp>
      <p:sp>
        <p:nvSpPr>
          <p:cNvPr id="851" name="Google Shape;851;p35"/>
          <p:cNvSpPr txBox="1"/>
          <p:nvPr>
            <p:ph idx="1" type="subTitle"/>
          </p:nvPr>
        </p:nvSpPr>
        <p:spPr>
          <a:xfrm>
            <a:off x="1334125" y="3186925"/>
            <a:ext cx="2899200" cy="101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852" name="Google Shape;852;p35"/>
          <p:cNvSpPr txBox="1"/>
          <p:nvPr>
            <p:ph idx="2" type="title"/>
          </p:nvPr>
        </p:nvSpPr>
        <p:spPr>
          <a:xfrm>
            <a:off x="2025925" y="2649662"/>
            <a:ext cx="15156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solidFill>
                  <a:srgbClr val="FFFFFF"/>
                </a:solidFill>
              </a:rPr>
              <a:t>MERCURY</a:t>
            </a:r>
            <a:endParaRPr>
              <a:solidFill>
                <a:srgbClr val="FFFFFF"/>
              </a:solidFill>
            </a:endParaRPr>
          </a:p>
        </p:txBody>
      </p:sp>
      <p:grpSp>
        <p:nvGrpSpPr>
          <p:cNvPr id="853" name="Google Shape;853;p35"/>
          <p:cNvGrpSpPr/>
          <p:nvPr/>
        </p:nvGrpSpPr>
        <p:grpSpPr>
          <a:xfrm>
            <a:off x="2582529" y="1979164"/>
            <a:ext cx="402397" cy="353535"/>
            <a:chOff x="1028611" y="1839024"/>
            <a:chExt cx="366382" cy="321893"/>
          </a:xfrm>
        </p:grpSpPr>
        <p:sp>
          <p:nvSpPr>
            <p:cNvPr id="854" name="Google Shape;854;p35"/>
            <p:cNvSpPr/>
            <p:nvPr/>
          </p:nvSpPr>
          <p:spPr>
            <a:xfrm>
              <a:off x="1058586" y="1979397"/>
              <a:ext cx="39725" cy="63017"/>
            </a:xfrm>
            <a:custGeom>
              <a:rect b="b" l="l" r="r" t="t"/>
              <a:pathLst>
                <a:path extrusionOk="0" h="2527" w="1593">
                  <a:moveTo>
                    <a:pt x="882" y="0"/>
                  </a:moveTo>
                  <a:cubicBezTo>
                    <a:pt x="492" y="0"/>
                    <a:pt x="61" y="172"/>
                    <a:pt x="61" y="678"/>
                  </a:cubicBezTo>
                  <a:cubicBezTo>
                    <a:pt x="61" y="1481"/>
                    <a:pt x="1147" y="1328"/>
                    <a:pt x="1147" y="1834"/>
                  </a:cubicBezTo>
                  <a:cubicBezTo>
                    <a:pt x="1151" y="2033"/>
                    <a:pt x="975" y="2131"/>
                    <a:pt x="771" y="2131"/>
                  </a:cubicBezTo>
                  <a:cubicBezTo>
                    <a:pt x="423" y="2131"/>
                    <a:pt x="334" y="1866"/>
                    <a:pt x="195" y="1866"/>
                  </a:cubicBezTo>
                  <a:cubicBezTo>
                    <a:pt x="88" y="1866"/>
                    <a:pt x="0" y="2010"/>
                    <a:pt x="0" y="2103"/>
                  </a:cubicBezTo>
                  <a:cubicBezTo>
                    <a:pt x="0" y="2339"/>
                    <a:pt x="389" y="2526"/>
                    <a:pt x="782" y="2526"/>
                  </a:cubicBezTo>
                  <a:cubicBezTo>
                    <a:pt x="1185" y="2526"/>
                    <a:pt x="1592" y="2330"/>
                    <a:pt x="1592" y="1787"/>
                  </a:cubicBezTo>
                  <a:cubicBezTo>
                    <a:pt x="1592" y="910"/>
                    <a:pt x="502" y="1058"/>
                    <a:pt x="502" y="636"/>
                  </a:cubicBezTo>
                  <a:cubicBezTo>
                    <a:pt x="502" y="474"/>
                    <a:pt x="641" y="376"/>
                    <a:pt x="887" y="376"/>
                  </a:cubicBezTo>
                  <a:cubicBezTo>
                    <a:pt x="1170" y="376"/>
                    <a:pt x="1249" y="501"/>
                    <a:pt x="1356" y="501"/>
                  </a:cubicBezTo>
                  <a:cubicBezTo>
                    <a:pt x="1476" y="501"/>
                    <a:pt x="1527" y="348"/>
                    <a:pt x="1527" y="269"/>
                  </a:cubicBezTo>
                  <a:cubicBezTo>
                    <a:pt x="1527" y="46"/>
                    <a:pt x="1086" y="0"/>
                    <a:pt x="8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5" name="Google Shape;855;p35"/>
            <p:cNvSpPr/>
            <p:nvPr/>
          </p:nvSpPr>
          <p:spPr>
            <a:xfrm>
              <a:off x="1028611" y="1839024"/>
              <a:ext cx="366382" cy="321893"/>
            </a:xfrm>
            <a:custGeom>
              <a:rect b="b" l="l" r="r" t="t"/>
              <a:pathLst>
                <a:path extrusionOk="0" h="12908" w="14692">
                  <a:moveTo>
                    <a:pt x="9126" y="4809"/>
                  </a:moveTo>
                  <a:cubicBezTo>
                    <a:pt x="9130" y="4809"/>
                    <a:pt x="9135" y="4810"/>
                    <a:pt x="9140" y="4812"/>
                  </a:cubicBezTo>
                  <a:lnTo>
                    <a:pt x="10690" y="6427"/>
                  </a:lnTo>
                  <a:lnTo>
                    <a:pt x="10695" y="10591"/>
                  </a:lnTo>
                  <a:lnTo>
                    <a:pt x="7562" y="10591"/>
                  </a:lnTo>
                  <a:lnTo>
                    <a:pt x="7562" y="6427"/>
                  </a:lnTo>
                  <a:lnTo>
                    <a:pt x="9112" y="4812"/>
                  </a:lnTo>
                  <a:cubicBezTo>
                    <a:pt x="9117" y="4810"/>
                    <a:pt x="9121" y="4809"/>
                    <a:pt x="9126" y="4809"/>
                  </a:cubicBezTo>
                  <a:close/>
                  <a:moveTo>
                    <a:pt x="1998" y="1"/>
                  </a:moveTo>
                  <a:cubicBezTo>
                    <a:pt x="1890" y="1"/>
                    <a:pt x="1782" y="73"/>
                    <a:pt x="1782" y="217"/>
                  </a:cubicBezTo>
                  <a:lnTo>
                    <a:pt x="1782" y="3039"/>
                  </a:lnTo>
                  <a:cubicBezTo>
                    <a:pt x="1666" y="3099"/>
                    <a:pt x="1736" y="3071"/>
                    <a:pt x="84" y="4780"/>
                  </a:cubicBezTo>
                  <a:cubicBezTo>
                    <a:pt x="28" y="4835"/>
                    <a:pt x="0" y="4910"/>
                    <a:pt x="0" y="4984"/>
                  </a:cubicBezTo>
                  <a:lnTo>
                    <a:pt x="0" y="9296"/>
                  </a:lnTo>
                  <a:cubicBezTo>
                    <a:pt x="9" y="9493"/>
                    <a:pt x="171" y="9640"/>
                    <a:pt x="367" y="9640"/>
                  </a:cubicBezTo>
                  <a:cubicBezTo>
                    <a:pt x="370" y="9640"/>
                    <a:pt x="373" y="9640"/>
                    <a:pt x="376" y="9640"/>
                  </a:cubicBezTo>
                  <a:lnTo>
                    <a:pt x="3565" y="9640"/>
                  </a:lnTo>
                  <a:lnTo>
                    <a:pt x="3565" y="12569"/>
                  </a:lnTo>
                  <a:cubicBezTo>
                    <a:pt x="3574" y="12758"/>
                    <a:pt x="3732" y="12908"/>
                    <a:pt x="3924" y="12908"/>
                  </a:cubicBezTo>
                  <a:cubicBezTo>
                    <a:pt x="3929" y="12908"/>
                    <a:pt x="3935" y="12908"/>
                    <a:pt x="3941" y="12907"/>
                  </a:cubicBezTo>
                  <a:lnTo>
                    <a:pt x="5988" y="12907"/>
                  </a:lnTo>
                  <a:cubicBezTo>
                    <a:pt x="6276" y="12907"/>
                    <a:pt x="6276" y="12476"/>
                    <a:pt x="5988" y="12476"/>
                  </a:cubicBezTo>
                  <a:lnTo>
                    <a:pt x="3997" y="12476"/>
                  </a:lnTo>
                  <a:lnTo>
                    <a:pt x="3997" y="8312"/>
                  </a:lnTo>
                  <a:lnTo>
                    <a:pt x="5552" y="6692"/>
                  </a:lnTo>
                  <a:lnTo>
                    <a:pt x="5575" y="6692"/>
                  </a:lnTo>
                  <a:lnTo>
                    <a:pt x="7130" y="8312"/>
                  </a:lnTo>
                  <a:lnTo>
                    <a:pt x="7130" y="12476"/>
                  </a:lnTo>
                  <a:lnTo>
                    <a:pt x="6851" y="12476"/>
                  </a:lnTo>
                  <a:cubicBezTo>
                    <a:pt x="6564" y="12476"/>
                    <a:pt x="6564" y="12907"/>
                    <a:pt x="6851" y="12907"/>
                  </a:cubicBezTo>
                  <a:lnTo>
                    <a:pt x="7190" y="12907"/>
                  </a:lnTo>
                  <a:cubicBezTo>
                    <a:pt x="7196" y="12908"/>
                    <a:pt x="7201" y="12908"/>
                    <a:pt x="7207" y="12908"/>
                  </a:cubicBezTo>
                  <a:cubicBezTo>
                    <a:pt x="7395" y="12908"/>
                    <a:pt x="7552" y="12758"/>
                    <a:pt x="7562" y="12569"/>
                  </a:cubicBezTo>
                  <a:lnTo>
                    <a:pt x="7562" y="11027"/>
                  </a:lnTo>
                  <a:lnTo>
                    <a:pt x="10755" y="11027"/>
                  </a:lnTo>
                  <a:cubicBezTo>
                    <a:pt x="10758" y="11028"/>
                    <a:pt x="10761" y="11028"/>
                    <a:pt x="10764" y="11028"/>
                  </a:cubicBezTo>
                  <a:cubicBezTo>
                    <a:pt x="10955" y="11028"/>
                    <a:pt x="11117" y="10876"/>
                    <a:pt x="11126" y="10684"/>
                  </a:cubicBezTo>
                  <a:lnTo>
                    <a:pt x="11126" y="10053"/>
                  </a:lnTo>
                  <a:lnTo>
                    <a:pt x="14320" y="10053"/>
                  </a:lnTo>
                  <a:cubicBezTo>
                    <a:pt x="14326" y="10053"/>
                    <a:pt x="14331" y="10053"/>
                    <a:pt x="14337" y="10053"/>
                  </a:cubicBezTo>
                  <a:cubicBezTo>
                    <a:pt x="14524" y="10053"/>
                    <a:pt x="14682" y="9903"/>
                    <a:pt x="14691" y="9709"/>
                  </a:cubicBezTo>
                  <a:lnTo>
                    <a:pt x="14691" y="8539"/>
                  </a:lnTo>
                  <a:cubicBezTo>
                    <a:pt x="14691" y="8396"/>
                    <a:pt x="14583" y="8324"/>
                    <a:pt x="14475" y="8324"/>
                  </a:cubicBezTo>
                  <a:cubicBezTo>
                    <a:pt x="14368" y="8324"/>
                    <a:pt x="14260" y="8396"/>
                    <a:pt x="14260" y="8539"/>
                  </a:cubicBezTo>
                  <a:lnTo>
                    <a:pt x="14260" y="9621"/>
                  </a:lnTo>
                  <a:lnTo>
                    <a:pt x="11126" y="9621"/>
                  </a:lnTo>
                  <a:lnTo>
                    <a:pt x="11126" y="5457"/>
                  </a:lnTo>
                  <a:lnTo>
                    <a:pt x="12677" y="3837"/>
                  </a:lnTo>
                  <a:lnTo>
                    <a:pt x="12705" y="3837"/>
                  </a:lnTo>
                  <a:lnTo>
                    <a:pt x="14260" y="5457"/>
                  </a:lnTo>
                  <a:lnTo>
                    <a:pt x="14260" y="7671"/>
                  </a:lnTo>
                  <a:cubicBezTo>
                    <a:pt x="14255" y="7792"/>
                    <a:pt x="14352" y="7890"/>
                    <a:pt x="14473" y="7890"/>
                  </a:cubicBezTo>
                  <a:cubicBezTo>
                    <a:pt x="14594" y="7890"/>
                    <a:pt x="14691" y="7792"/>
                    <a:pt x="14691" y="7671"/>
                  </a:cubicBezTo>
                  <a:lnTo>
                    <a:pt x="14691" y="5397"/>
                  </a:lnTo>
                  <a:cubicBezTo>
                    <a:pt x="14691" y="5323"/>
                    <a:pt x="14659" y="5248"/>
                    <a:pt x="14608" y="5197"/>
                  </a:cubicBezTo>
                  <a:cubicBezTo>
                    <a:pt x="12946" y="3475"/>
                    <a:pt x="13020" y="3512"/>
                    <a:pt x="12909" y="3457"/>
                  </a:cubicBezTo>
                  <a:lnTo>
                    <a:pt x="12909" y="217"/>
                  </a:lnTo>
                  <a:cubicBezTo>
                    <a:pt x="12909" y="73"/>
                    <a:pt x="12801" y="1"/>
                    <a:pt x="12693" y="1"/>
                  </a:cubicBezTo>
                  <a:cubicBezTo>
                    <a:pt x="12585" y="1"/>
                    <a:pt x="12477" y="73"/>
                    <a:pt x="12477" y="217"/>
                  </a:cubicBezTo>
                  <a:lnTo>
                    <a:pt x="12477" y="3457"/>
                  </a:lnTo>
                  <a:cubicBezTo>
                    <a:pt x="12361" y="3512"/>
                    <a:pt x="12431" y="3480"/>
                    <a:pt x="10778" y="5197"/>
                  </a:cubicBezTo>
                  <a:cubicBezTo>
                    <a:pt x="10723" y="5248"/>
                    <a:pt x="10695" y="5323"/>
                    <a:pt x="10695" y="5397"/>
                  </a:cubicBezTo>
                  <a:lnTo>
                    <a:pt x="10695" y="5805"/>
                  </a:lnTo>
                  <a:cubicBezTo>
                    <a:pt x="9367" y="4436"/>
                    <a:pt x="9451" y="4487"/>
                    <a:pt x="9344" y="4427"/>
                  </a:cubicBezTo>
                  <a:lnTo>
                    <a:pt x="9344" y="217"/>
                  </a:lnTo>
                  <a:cubicBezTo>
                    <a:pt x="9344" y="73"/>
                    <a:pt x="9235" y="1"/>
                    <a:pt x="9126" y="1"/>
                  </a:cubicBezTo>
                  <a:cubicBezTo>
                    <a:pt x="9017" y="1"/>
                    <a:pt x="8908" y="73"/>
                    <a:pt x="8908" y="217"/>
                  </a:cubicBezTo>
                  <a:lnTo>
                    <a:pt x="8908" y="4427"/>
                  </a:lnTo>
                  <a:cubicBezTo>
                    <a:pt x="8796" y="4487"/>
                    <a:pt x="8871" y="4450"/>
                    <a:pt x="7209" y="6168"/>
                  </a:cubicBezTo>
                  <a:cubicBezTo>
                    <a:pt x="7158" y="6223"/>
                    <a:pt x="7125" y="6297"/>
                    <a:pt x="7125" y="6372"/>
                  </a:cubicBezTo>
                  <a:lnTo>
                    <a:pt x="7125" y="7685"/>
                  </a:lnTo>
                  <a:cubicBezTo>
                    <a:pt x="5802" y="6316"/>
                    <a:pt x="5886" y="6367"/>
                    <a:pt x="5779" y="6311"/>
                  </a:cubicBezTo>
                  <a:lnTo>
                    <a:pt x="5779" y="217"/>
                  </a:lnTo>
                  <a:cubicBezTo>
                    <a:pt x="5779" y="73"/>
                    <a:pt x="5670" y="1"/>
                    <a:pt x="5561" y="1"/>
                  </a:cubicBezTo>
                  <a:cubicBezTo>
                    <a:pt x="5452" y="1"/>
                    <a:pt x="5343" y="73"/>
                    <a:pt x="5343" y="217"/>
                  </a:cubicBezTo>
                  <a:lnTo>
                    <a:pt x="5343" y="6311"/>
                  </a:lnTo>
                  <a:cubicBezTo>
                    <a:pt x="5306" y="6330"/>
                    <a:pt x="5268" y="6358"/>
                    <a:pt x="5236" y="6390"/>
                  </a:cubicBezTo>
                  <a:lnTo>
                    <a:pt x="3997" y="7685"/>
                  </a:lnTo>
                  <a:lnTo>
                    <a:pt x="3997" y="6683"/>
                  </a:lnTo>
                  <a:cubicBezTo>
                    <a:pt x="3997" y="6537"/>
                    <a:pt x="3889" y="6463"/>
                    <a:pt x="3781" y="6463"/>
                  </a:cubicBezTo>
                  <a:cubicBezTo>
                    <a:pt x="3673" y="6463"/>
                    <a:pt x="3565" y="6537"/>
                    <a:pt x="3565" y="6683"/>
                  </a:cubicBezTo>
                  <a:lnTo>
                    <a:pt x="3565" y="9203"/>
                  </a:lnTo>
                  <a:lnTo>
                    <a:pt x="432" y="9203"/>
                  </a:lnTo>
                  <a:lnTo>
                    <a:pt x="432" y="5040"/>
                  </a:lnTo>
                  <a:lnTo>
                    <a:pt x="1987" y="3424"/>
                  </a:lnTo>
                  <a:cubicBezTo>
                    <a:pt x="1991" y="3422"/>
                    <a:pt x="1996" y="3421"/>
                    <a:pt x="2001" y="3421"/>
                  </a:cubicBezTo>
                  <a:cubicBezTo>
                    <a:pt x="2005" y="3421"/>
                    <a:pt x="2010" y="3422"/>
                    <a:pt x="2015" y="3424"/>
                  </a:cubicBezTo>
                  <a:lnTo>
                    <a:pt x="3565" y="5040"/>
                  </a:lnTo>
                  <a:lnTo>
                    <a:pt x="3565" y="5815"/>
                  </a:lnTo>
                  <a:cubicBezTo>
                    <a:pt x="3565" y="5959"/>
                    <a:pt x="3673" y="6031"/>
                    <a:pt x="3781" y="6031"/>
                  </a:cubicBezTo>
                  <a:cubicBezTo>
                    <a:pt x="3889" y="6031"/>
                    <a:pt x="3997" y="5959"/>
                    <a:pt x="3997" y="5815"/>
                  </a:cubicBezTo>
                  <a:lnTo>
                    <a:pt x="3997" y="4984"/>
                  </a:lnTo>
                  <a:cubicBezTo>
                    <a:pt x="3997" y="4910"/>
                    <a:pt x="3969" y="4835"/>
                    <a:pt x="3913" y="4780"/>
                  </a:cubicBezTo>
                  <a:cubicBezTo>
                    <a:pt x="2251" y="3058"/>
                    <a:pt x="2326" y="3099"/>
                    <a:pt x="2214" y="3039"/>
                  </a:cubicBezTo>
                  <a:lnTo>
                    <a:pt x="2214" y="217"/>
                  </a:lnTo>
                  <a:cubicBezTo>
                    <a:pt x="2214" y="73"/>
                    <a:pt x="2106" y="1"/>
                    <a:pt x="19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6" name="Google Shape;856;p35"/>
            <p:cNvSpPr/>
            <p:nvPr/>
          </p:nvSpPr>
          <p:spPr>
            <a:xfrm>
              <a:off x="1238685" y="2018524"/>
              <a:ext cx="34987" cy="61820"/>
            </a:xfrm>
            <a:custGeom>
              <a:rect b="b" l="l" r="r" t="t"/>
              <a:pathLst>
                <a:path extrusionOk="0" h="2479" w="1403">
                  <a:moveTo>
                    <a:pt x="224" y="0"/>
                  </a:moveTo>
                  <a:cubicBezTo>
                    <a:pt x="117" y="0"/>
                    <a:pt x="1" y="37"/>
                    <a:pt x="1" y="135"/>
                  </a:cubicBezTo>
                  <a:lnTo>
                    <a:pt x="1" y="2339"/>
                  </a:lnTo>
                  <a:cubicBezTo>
                    <a:pt x="1" y="2432"/>
                    <a:pt x="98" y="2479"/>
                    <a:pt x="196" y="2479"/>
                  </a:cubicBezTo>
                  <a:lnTo>
                    <a:pt x="1273" y="2479"/>
                  </a:lnTo>
                  <a:cubicBezTo>
                    <a:pt x="1361" y="2479"/>
                    <a:pt x="1403" y="2381"/>
                    <a:pt x="1403" y="2284"/>
                  </a:cubicBezTo>
                  <a:cubicBezTo>
                    <a:pt x="1403" y="2191"/>
                    <a:pt x="1361" y="2093"/>
                    <a:pt x="1273" y="2093"/>
                  </a:cubicBezTo>
                  <a:lnTo>
                    <a:pt x="442" y="2093"/>
                  </a:lnTo>
                  <a:lnTo>
                    <a:pt x="442" y="135"/>
                  </a:lnTo>
                  <a:cubicBezTo>
                    <a:pt x="442" y="37"/>
                    <a:pt x="330"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7" name="Google Shape;857;p35"/>
            <p:cNvSpPr/>
            <p:nvPr/>
          </p:nvSpPr>
          <p:spPr>
            <a:xfrm>
              <a:off x="1325866" y="1990270"/>
              <a:ext cx="39725" cy="61845"/>
            </a:xfrm>
            <a:custGeom>
              <a:rect b="b" l="l" r="r" t="t"/>
              <a:pathLst>
                <a:path extrusionOk="0" h="2480" w="1593">
                  <a:moveTo>
                    <a:pt x="195" y="0"/>
                  </a:moveTo>
                  <a:cubicBezTo>
                    <a:pt x="98" y="0"/>
                    <a:pt x="0" y="47"/>
                    <a:pt x="0" y="140"/>
                  </a:cubicBezTo>
                  <a:lnTo>
                    <a:pt x="0" y="2340"/>
                  </a:lnTo>
                  <a:cubicBezTo>
                    <a:pt x="0" y="2433"/>
                    <a:pt x="98" y="2479"/>
                    <a:pt x="195" y="2479"/>
                  </a:cubicBezTo>
                  <a:lnTo>
                    <a:pt x="1402" y="2479"/>
                  </a:lnTo>
                  <a:cubicBezTo>
                    <a:pt x="1499" y="2479"/>
                    <a:pt x="1541" y="2382"/>
                    <a:pt x="1541" y="2289"/>
                  </a:cubicBezTo>
                  <a:cubicBezTo>
                    <a:pt x="1541" y="2182"/>
                    <a:pt x="1490" y="2094"/>
                    <a:pt x="1402" y="2094"/>
                  </a:cubicBezTo>
                  <a:lnTo>
                    <a:pt x="441" y="2094"/>
                  </a:lnTo>
                  <a:lnTo>
                    <a:pt x="441" y="1412"/>
                  </a:lnTo>
                  <a:lnTo>
                    <a:pt x="961" y="1412"/>
                  </a:lnTo>
                  <a:cubicBezTo>
                    <a:pt x="1059" y="1412"/>
                    <a:pt x="1100" y="1319"/>
                    <a:pt x="1100" y="1240"/>
                  </a:cubicBezTo>
                  <a:cubicBezTo>
                    <a:pt x="1100" y="1147"/>
                    <a:pt x="1049" y="1068"/>
                    <a:pt x="961" y="1068"/>
                  </a:cubicBezTo>
                  <a:lnTo>
                    <a:pt x="446" y="1068"/>
                  </a:lnTo>
                  <a:lnTo>
                    <a:pt x="446" y="386"/>
                  </a:lnTo>
                  <a:lnTo>
                    <a:pt x="1402" y="386"/>
                  </a:lnTo>
                  <a:cubicBezTo>
                    <a:pt x="1588" y="386"/>
                    <a:pt x="1592" y="0"/>
                    <a:pt x="1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58" name="Google Shape;858;p35"/>
            <p:cNvSpPr/>
            <p:nvPr/>
          </p:nvSpPr>
          <p:spPr>
            <a:xfrm>
              <a:off x="1143648" y="2054134"/>
              <a:ext cx="47257" cy="62419"/>
            </a:xfrm>
            <a:custGeom>
              <a:rect b="b" l="l" r="r" t="t"/>
              <a:pathLst>
                <a:path extrusionOk="0" h="2503" w="1895">
                  <a:moveTo>
                    <a:pt x="948" y="577"/>
                  </a:moveTo>
                  <a:lnTo>
                    <a:pt x="1245" y="1617"/>
                  </a:lnTo>
                  <a:lnTo>
                    <a:pt x="655" y="1617"/>
                  </a:lnTo>
                  <a:lnTo>
                    <a:pt x="948" y="577"/>
                  </a:lnTo>
                  <a:close/>
                  <a:moveTo>
                    <a:pt x="951" y="1"/>
                  </a:moveTo>
                  <a:cubicBezTo>
                    <a:pt x="824" y="1"/>
                    <a:pt x="697" y="50"/>
                    <a:pt x="669" y="150"/>
                  </a:cubicBezTo>
                  <a:cubicBezTo>
                    <a:pt x="1" y="2332"/>
                    <a:pt x="6" y="2299"/>
                    <a:pt x="6" y="2318"/>
                  </a:cubicBezTo>
                  <a:cubicBezTo>
                    <a:pt x="6" y="2424"/>
                    <a:pt x="159" y="2502"/>
                    <a:pt x="283" y="2502"/>
                  </a:cubicBezTo>
                  <a:cubicBezTo>
                    <a:pt x="354" y="2502"/>
                    <a:pt x="416" y="2476"/>
                    <a:pt x="433" y="2415"/>
                  </a:cubicBezTo>
                  <a:lnTo>
                    <a:pt x="563" y="1961"/>
                  </a:lnTo>
                  <a:lnTo>
                    <a:pt x="1338" y="1961"/>
                  </a:lnTo>
                  <a:lnTo>
                    <a:pt x="1468" y="2415"/>
                  </a:lnTo>
                  <a:cubicBezTo>
                    <a:pt x="1484" y="2477"/>
                    <a:pt x="1545" y="2503"/>
                    <a:pt x="1615" y="2503"/>
                  </a:cubicBezTo>
                  <a:cubicBezTo>
                    <a:pt x="1739" y="2503"/>
                    <a:pt x="1895" y="2422"/>
                    <a:pt x="1895" y="2318"/>
                  </a:cubicBezTo>
                  <a:cubicBezTo>
                    <a:pt x="1895" y="2309"/>
                    <a:pt x="1890" y="2295"/>
                    <a:pt x="1890" y="2285"/>
                  </a:cubicBezTo>
                  <a:lnTo>
                    <a:pt x="1236" y="150"/>
                  </a:lnTo>
                  <a:cubicBezTo>
                    <a:pt x="1206" y="50"/>
                    <a:pt x="1078" y="1"/>
                    <a:pt x="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
        <p:nvSpPr>
          <p:cNvPr id="859" name="Google Shape;859;p35"/>
          <p:cNvSpPr/>
          <p:nvPr/>
        </p:nvSpPr>
        <p:spPr>
          <a:xfrm rot="5400000">
            <a:off x="5903725" y="1829770"/>
            <a:ext cx="917400" cy="752700"/>
          </a:xfrm>
          <a:prstGeom prst="homePlate">
            <a:avLst>
              <a:gd fmla="val 24899" name="adj"/>
            </a:avLst>
          </a:prstGeom>
          <a:gradFill>
            <a:gsLst>
              <a:gs pos="0">
                <a:srgbClr val="DE4223"/>
              </a:gs>
              <a:gs pos="100000">
                <a:srgbClr val="B64040"/>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 name="Google Shape;860;p35"/>
          <p:cNvGrpSpPr/>
          <p:nvPr/>
        </p:nvGrpSpPr>
        <p:grpSpPr>
          <a:xfrm>
            <a:off x="6226311" y="1955119"/>
            <a:ext cx="267973" cy="401712"/>
            <a:chOff x="7847496" y="3532853"/>
            <a:chExt cx="243988" cy="365758"/>
          </a:xfrm>
        </p:grpSpPr>
        <p:sp>
          <p:nvSpPr>
            <p:cNvPr id="861" name="Google Shape;861;p35"/>
            <p:cNvSpPr/>
            <p:nvPr/>
          </p:nvSpPr>
          <p:spPr>
            <a:xfrm>
              <a:off x="7989316" y="3704024"/>
              <a:ext cx="65062" cy="87979"/>
            </a:xfrm>
            <a:custGeom>
              <a:rect b="b" l="l" r="r" t="t"/>
              <a:pathLst>
                <a:path extrusionOk="0" h="3528" w="2609">
                  <a:moveTo>
                    <a:pt x="1304" y="432"/>
                  </a:moveTo>
                  <a:cubicBezTo>
                    <a:pt x="1889" y="432"/>
                    <a:pt x="2173" y="687"/>
                    <a:pt x="2173" y="1212"/>
                  </a:cubicBezTo>
                  <a:lnTo>
                    <a:pt x="2173" y="2312"/>
                  </a:lnTo>
                  <a:cubicBezTo>
                    <a:pt x="2173" y="2836"/>
                    <a:pt x="1889" y="3092"/>
                    <a:pt x="1304" y="3092"/>
                  </a:cubicBezTo>
                  <a:cubicBezTo>
                    <a:pt x="720" y="3092"/>
                    <a:pt x="432" y="2836"/>
                    <a:pt x="432" y="2312"/>
                  </a:cubicBezTo>
                  <a:lnTo>
                    <a:pt x="432" y="1212"/>
                  </a:lnTo>
                  <a:cubicBezTo>
                    <a:pt x="432" y="687"/>
                    <a:pt x="720" y="432"/>
                    <a:pt x="1304" y="432"/>
                  </a:cubicBezTo>
                  <a:close/>
                  <a:moveTo>
                    <a:pt x="1304" y="0"/>
                  </a:moveTo>
                  <a:cubicBezTo>
                    <a:pt x="488" y="0"/>
                    <a:pt x="0" y="450"/>
                    <a:pt x="0" y="1212"/>
                  </a:cubicBezTo>
                  <a:lnTo>
                    <a:pt x="0" y="2312"/>
                  </a:lnTo>
                  <a:cubicBezTo>
                    <a:pt x="0" y="3073"/>
                    <a:pt x="488" y="3528"/>
                    <a:pt x="1304" y="3528"/>
                  </a:cubicBezTo>
                  <a:cubicBezTo>
                    <a:pt x="2121" y="3528"/>
                    <a:pt x="2609" y="3073"/>
                    <a:pt x="2609" y="2312"/>
                  </a:cubicBezTo>
                  <a:lnTo>
                    <a:pt x="2609" y="1212"/>
                  </a:lnTo>
                  <a:cubicBezTo>
                    <a:pt x="2609" y="455"/>
                    <a:pt x="2121" y="0"/>
                    <a:pt x="1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2" name="Google Shape;862;p35"/>
            <p:cNvSpPr/>
            <p:nvPr/>
          </p:nvSpPr>
          <p:spPr>
            <a:xfrm>
              <a:off x="8007021" y="3720109"/>
              <a:ext cx="29775" cy="55810"/>
            </a:xfrm>
            <a:custGeom>
              <a:rect b="b" l="l" r="r" t="t"/>
              <a:pathLst>
                <a:path extrusionOk="0" h="2238" w="1194">
                  <a:moveTo>
                    <a:pt x="594" y="437"/>
                  </a:moveTo>
                  <a:cubicBezTo>
                    <a:pt x="752" y="437"/>
                    <a:pt x="762" y="474"/>
                    <a:pt x="762" y="571"/>
                  </a:cubicBezTo>
                  <a:lnTo>
                    <a:pt x="762" y="1667"/>
                  </a:lnTo>
                  <a:cubicBezTo>
                    <a:pt x="762" y="1764"/>
                    <a:pt x="762" y="1806"/>
                    <a:pt x="594" y="1806"/>
                  </a:cubicBezTo>
                  <a:cubicBezTo>
                    <a:pt x="427" y="1806"/>
                    <a:pt x="437" y="1773"/>
                    <a:pt x="437" y="1667"/>
                  </a:cubicBezTo>
                  <a:lnTo>
                    <a:pt x="437" y="571"/>
                  </a:lnTo>
                  <a:cubicBezTo>
                    <a:pt x="437" y="465"/>
                    <a:pt x="437" y="437"/>
                    <a:pt x="594" y="437"/>
                  </a:cubicBezTo>
                  <a:close/>
                  <a:moveTo>
                    <a:pt x="594" y="0"/>
                  </a:moveTo>
                  <a:cubicBezTo>
                    <a:pt x="214" y="0"/>
                    <a:pt x="0" y="209"/>
                    <a:pt x="0" y="571"/>
                  </a:cubicBezTo>
                  <a:lnTo>
                    <a:pt x="0" y="1667"/>
                  </a:lnTo>
                  <a:cubicBezTo>
                    <a:pt x="0" y="2029"/>
                    <a:pt x="219" y="2238"/>
                    <a:pt x="594" y="2238"/>
                  </a:cubicBezTo>
                  <a:cubicBezTo>
                    <a:pt x="975" y="2238"/>
                    <a:pt x="1193" y="2029"/>
                    <a:pt x="1193" y="1667"/>
                  </a:cubicBezTo>
                  <a:lnTo>
                    <a:pt x="1193" y="571"/>
                  </a:lnTo>
                  <a:cubicBezTo>
                    <a:pt x="1193" y="209"/>
                    <a:pt x="975"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3" name="Google Shape;863;p35"/>
            <p:cNvSpPr/>
            <p:nvPr/>
          </p:nvSpPr>
          <p:spPr>
            <a:xfrm>
              <a:off x="7883282" y="3641157"/>
              <a:ext cx="64962" cy="88004"/>
            </a:xfrm>
            <a:custGeom>
              <a:rect b="b" l="l" r="r" t="t"/>
              <a:pathLst>
                <a:path extrusionOk="0" h="3529" w="2605">
                  <a:moveTo>
                    <a:pt x="1300" y="432"/>
                  </a:moveTo>
                  <a:cubicBezTo>
                    <a:pt x="1889" y="432"/>
                    <a:pt x="2173" y="688"/>
                    <a:pt x="2173" y="1212"/>
                  </a:cubicBezTo>
                  <a:lnTo>
                    <a:pt x="2173" y="2312"/>
                  </a:lnTo>
                  <a:cubicBezTo>
                    <a:pt x="2173" y="2837"/>
                    <a:pt x="1889" y="3092"/>
                    <a:pt x="1300" y="3092"/>
                  </a:cubicBezTo>
                  <a:cubicBezTo>
                    <a:pt x="715" y="3092"/>
                    <a:pt x="432" y="2837"/>
                    <a:pt x="432" y="2312"/>
                  </a:cubicBezTo>
                  <a:lnTo>
                    <a:pt x="432" y="1212"/>
                  </a:lnTo>
                  <a:cubicBezTo>
                    <a:pt x="432" y="688"/>
                    <a:pt x="715" y="432"/>
                    <a:pt x="1300" y="432"/>
                  </a:cubicBezTo>
                  <a:close/>
                  <a:moveTo>
                    <a:pt x="1300" y="1"/>
                  </a:moveTo>
                  <a:cubicBezTo>
                    <a:pt x="488" y="1"/>
                    <a:pt x="0" y="451"/>
                    <a:pt x="0" y="1212"/>
                  </a:cubicBezTo>
                  <a:lnTo>
                    <a:pt x="0" y="2312"/>
                  </a:lnTo>
                  <a:cubicBezTo>
                    <a:pt x="0" y="3073"/>
                    <a:pt x="488" y="3528"/>
                    <a:pt x="1300" y="3528"/>
                  </a:cubicBezTo>
                  <a:cubicBezTo>
                    <a:pt x="2117" y="3528"/>
                    <a:pt x="2604" y="3073"/>
                    <a:pt x="2604" y="2312"/>
                  </a:cubicBezTo>
                  <a:lnTo>
                    <a:pt x="2604" y="1212"/>
                  </a:lnTo>
                  <a:cubicBezTo>
                    <a:pt x="2604" y="456"/>
                    <a:pt x="2117" y="1"/>
                    <a:pt x="13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4" name="Google Shape;864;p35"/>
            <p:cNvSpPr/>
            <p:nvPr/>
          </p:nvSpPr>
          <p:spPr>
            <a:xfrm>
              <a:off x="7900987" y="3657242"/>
              <a:ext cx="29651" cy="55835"/>
            </a:xfrm>
            <a:custGeom>
              <a:rect b="b" l="l" r="r" t="t"/>
              <a:pathLst>
                <a:path extrusionOk="0" h="2239" w="1189">
                  <a:moveTo>
                    <a:pt x="590" y="433"/>
                  </a:moveTo>
                  <a:cubicBezTo>
                    <a:pt x="748" y="433"/>
                    <a:pt x="757" y="474"/>
                    <a:pt x="757" y="567"/>
                  </a:cubicBezTo>
                  <a:lnTo>
                    <a:pt x="757" y="1667"/>
                  </a:lnTo>
                  <a:cubicBezTo>
                    <a:pt x="757" y="1765"/>
                    <a:pt x="757" y="1802"/>
                    <a:pt x="590" y="1802"/>
                  </a:cubicBezTo>
                  <a:cubicBezTo>
                    <a:pt x="427" y="1802"/>
                    <a:pt x="432" y="1774"/>
                    <a:pt x="432" y="1667"/>
                  </a:cubicBezTo>
                  <a:lnTo>
                    <a:pt x="432" y="567"/>
                  </a:lnTo>
                  <a:cubicBezTo>
                    <a:pt x="432" y="460"/>
                    <a:pt x="432" y="433"/>
                    <a:pt x="590" y="433"/>
                  </a:cubicBezTo>
                  <a:close/>
                  <a:moveTo>
                    <a:pt x="590" y="1"/>
                  </a:moveTo>
                  <a:cubicBezTo>
                    <a:pt x="214" y="1"/>
                    <a:pt x="0" y="205"/>
                    <a:pt x="0" y="567"/>
                  </a:cubicBezTo>
                  <a:lnTo>
                    <a:pt x="0" y="1667"/>
                  </a:lnTo>
                  <a:cubicBezTo>
                    <a:pt x="0" y="2029"/>
                    <a:pt x="214" y="2238"/>
                    <a:pt x="590" y="2238"/>
                  </a:cubicBezTo>
                  <a:cubicBezTo>
                    <a:pt x="966" y="2238"/>
                    <a:pt x="1189" y="2029"/>
                    <a:pt x="1189" y="1667"/>
                  </a:cubicBezTo>
                  <a:lnTo>
                    <a:pt x="1189" y="567"/>
                  </a:lnTo>
                  <a:cubicBezTo>
                    <a:pt x="1189" y="205"/>
                    <a:pt x="971" y="1"/>
                    <a:pt x="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5" name="Google Shape;865;p35"/>
            <p:cNvSpPr/>
            <p:nvPr/>
          </p:nvSpPr>
          <p:spPr>
            <a:xfrm>
              <a:off x="7917421" y="3633950"/>
              <a:ext cx="104289" cy="163964"/>
            </a:xfrm>
            <a:custGeom>
              <a:rect b="b" l="l" r="r" t="t"/>
              <a:pathLst>
                <a:path extrusionOk="0" h="6575" w="4182">
                  <a:moveTo>
                    <a:pt x="3392" y="0"/>
                  </a:moveTo>
                  <a:cubicBezTo>
                    <a:pt x="3201" y="0"/>
                    <a:pt x="3016" y="90"/>
                    <a:pt x="2916" y="304"/>
                  </a:cubicBezTo>
                  <a:lnTo>
                    <a:pt x="200" y="5744"/>
                  </a:lnTo>
                  <a:cubicBezTo>
                    <a:pt x="1" y="6097"/>
                    <a:pt x="279" y="6575"/>
                    <a:pt x="725" y="6575"/>
                  </a:cubicBezTo>
                  <a:cubicBezTo>
                    <a:pt x="729" y="6575"/>
                    <a:pt x="733" y="6575"/>
                    <a:pt x="737" y="6575"/>
                  </a:cubicBezTo>
                  <a:cubicBezTo>
                    <a:pt x="950" y="6575"/>
                    <a:pt x="1144" y="6455"/>
                    <a:pt x="1245" y="6268"/>
                  </a:cubicBezTo>
                  <a:lnTo>
                    <a:pt x="2809" y="3149"/>
                  </a:lnTo>
                  <a:cubicBezTo>
                    <a:pt x="2899" y="2979"/>
                    <a:pt x="2754" y="2834"/>
                    <a:pt x="2610" y="2834"/>
                  </a:cubicBezTo>
                  <a:cubicBezTo>
                    <a:pt x="2537" y="2834"/>
                    <a:pt x="2465" y="2870"/>
                    <a:pt x="2424" y="2959"/>
                  </a:cubicBezTo>
                  <a:lnTo>
                    <a:pt x="859" y="6073"/>
                  </a:lnTo>
                  <a:cubicBezTo>
                    <a:pt x="833" y="6116"/>
                    <a:pt x="784" y="6143"/>
                    <a:pt x="736" y="6143"/>
                  </a:cubicBezTo>
                  <a:cubicBezTo>
                    <a:pt x="732" y="6143"/>
                    <a:pt x="728" y="6143"/>
                    <a:pt x="725" y="6143"/>
                  </a:cubicBezTo>
                  <a:cubicBezTo>
                    <a:pt x="627" y="6143"/>
                    <a:pt x="530" y="6045"/>
                    <a:pt x="581" y="5943"/>
                  </a:cubicBezTo>
                  <a:lnTo>
                    <a:pt x="3306" y="489"/>
                  </a:lnTo>
                  <a:cubicBezTo>
                    <a:pt x="3322" y="457"/>
                    <a:pt x="3355" y="432"/>
                    <a:pt x="3391" y="432"/>
                  </a:cubicBezTo>
                  <a:cubicBezTo>
                    <a:pt x="3397" y="432"/>
                    <a:pt x="3402" y="432"/>
                    <a:pt x="3408" y="434"/>
                  </a:cubicBezTo>
                  <a:cubicBezTo>
                    <a:pt x="3519" y="434"/>
                    <a:pt x="3626" y="526"/>
                    <a:pt x="3579" y="647"/>
                  </a:cubicBezTo>
                  <a:lnTo>
                    <a:pt x="2809" y="2183"/>
                  </a:lnTo>
                  <a:cubicBezTo>
                    <a:pt x="2725" y="2354"/>
                    <a:pt x="2868" y="2496"/>
                    <a:pt x="3012" y="2496"/>
                  </a:cubicBezTo>
                  <a:cubicBezTo>
                    <a:pt x="3083" y="2496"/>
                    <a:pt x="3154" y="2461"/>
                    <a:pt x="3199" y="2378"/>
                  </a:cubicBezTo>
                  <a:cubicBezTo>
                    <a:pt x="4011" y="758"/>
                    <a:pt x="3969" y="837"/>
                    <a:pt x="3974" y="828"/>
                  </a:cubicBezTo>
                  <a:cubicBezTo>
                    <a:pt x="4182" y="363"/>
                    <a:pt x="3775" y="0"/>
                    <a:pt x="33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6" name="Google Shape;866;p35"/>
            <p:cNvSpPr/>
            <p:nvPr/>
          </p:nvSpPr>
          <p:spPr>
            <a:xfrm>
              <a:off x="7865626" y="3625845"/>
              <a:ext cx="224413" cy="211320"/>
            </a:xfrm>
            <a:custGeom>
              <a:rect b="b" l="l" r="r" t="t"/>
              <a:pathLst>
                <a:path extrusionOk="0" h="8474" w="8999">
                  <a:moveTo>
                    <a:pt x="7312" y="1"/>
                  </a:moveTo>
                  <a:cubicBezTo>
                    <a:pt x="7142" y="1"/>
                    <a:pt x="6999" y="226"/>
                    <a:pt x="7165" y="378"/>
                  </a:cubicBezTo>
                  <a:cubicBezTo>
                    <a:pt x="8061" y="1213"/>
                    <a:pt x="8571" y="2388"/>
                    <a:pt x="8567" y="3613"/>
                  </a:cubicBezTo>
                  <a:cubicBezTo>
                    <a:pt x="8567" y="5558"/>
                    <a:pt x="7295" y="7276"/>
                    <a:pt x="5434" y="7847"/>
                  </a:cubicBezTo>
                  <a:cubicBezTo>
                    <a:pt x="5005" y="7978"/>
                    <a:pt x="4568" y="8042"/>
                    <a:pt x="4136" y="8042"/>
                  </a:cubicBezTo>
                  <a:cubicBezTo>
                    <a:pt x="2695" y="8042"/>
                    <a:pt x="1306" y="7336"/>
                    <a:pt x="467" y="6097"/>
                  </a:cubicBezTo>
                  <a:cubicBezTo>
                    <a:pt x="420" y="6029"/>
                    <a:pt x="357" y="6002"/>
                    <a:pt x="296" y="6002"/>
                  </a:cubicBezTo>
                  <a:cubicBezTo>
                    <a:pt x="145" y="6002"/>
                    <a:pt x="1" y="6170"/>
                    <a:pt x="109" y="6338"/>
                  </a:cubicBezTo>
                  <a:cubicBezTo>
                    <a:pt x="1031" y="7699"/>
                    <a:pt x="2554" y="8474"/>
                    <a:pt x="4137" y="8474"/>
                  </a:cubicBezTo>
                  <a:cubicBezTo>
                    <a:pt x="4612" y="8474"/>
                    <a:pt x="5092" y="8404"/>
                    <a:pt x="5564" y="8260"/>
                  </a:cubicBezTo>
                  <a:cubicBezTo>
                    <a:pt x="7606" y="7633"/>
                    <a:pt x="8999" y="5748"/>
                    <a:pt x="8999" y="3613"/>
                  </a:cubicBezTo>
                  <a:cubicBezTo>
                    <a:pt x="8999" y="2267"/>
                    <a:pt x="8442" y="981"/>
                    <a:pt x="7457" y="62"/>
                  </a:cubicBezTo>
                  <a:cubicBezTo>
                    <a:pt x="7411" y="19"/>
                    <a:pt x="7361" y="1"/>
                    <a:pt x="73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7" name="Google Shape;867;p35"/>
            <p:cNvSpPr/>
            <p:nvPr/>
          </p:nvSpPr>
          <p:spPr>
            <a:xfrm>
              <a:off x="7847496" y="3594549"/>
              <a:ext cx="191121" cy="172892"/>
            </a:xfrm>
            <a:custGeom>
              <a:rect b="b" l="l" r="r" t="t"/>
              <a:pathLst>
                <a:path extrusionOk="0" h="6933" w="7664">
                  <a:moveTo>
                    <a:pt x="4889" y="1"/>
                  </a:moveTo>
                  <a:cubicBezTo>
                    <a:pt x="2362" y="1"/>
                    <a:pt x="1" y="2006"/>
                    <a:pt x="1" y="4868"/>
                  </a:cubicBezTo>
                  <a:cubicBezTo>
                    <a:pt x="1" y="5532"/>
                    <a:pt x="136" y="6191"/>
                    <a:pt x="400" y="6804"/>
                  </a:cubicBezTo>
                  <a:cubicBezTo>
                    <a:pt x="438" y="6884"/>
                    <a:pt x="518" y="6932"/>
                    <a:pt x="603" y="6932"/>
                  </a:cubicBezTo>
                  <a:cubicBezTo>
                    <a:pt x="631" y="6932"/>
                    <a:pt x="660" y="6927"/>
                    <a:pt x="688" y="6915"/>
                  </a:cubicBezTo>
                  <a:cubicBezTo>
                    <a:pt x="795" y="6869"/>
                    <a:pt x="846" y="6739"/>
                    <a:pt x="799" y="6627"/>
                  </a:cubicBezTo>
                  <a:cubicBezTo>
                    <a:pt x="558" y="6075"/>
                    <a:pt x="433" y="5472"/>
                    <a:pt x="433" y="4868"/>
                  </a:cubicBezTo>
                  <a:cubicBezTo>
                    <a:pt x="433" y="2258"/>
                    <a:pt x="2584" y="434"/>
                    <a:pt x="4886" y="434"/>
                  </a:cubicBezTo>
                  <a:cubicBezTo>
                    <a:pt x="5679" y="434"/>
                    <a:pt x="6490" y="651"/>
                    <a:pt x="7238" y="1127"/>
                  </a:cubicBezTo>
                  <a:cubicBezTo>
                    <a:pt x="7277" y="1150"/>
                    <a:pt x="7315" y="1159"/>
                    <a:pt x="7352" y="1159"/>
                  </a:cubicBezTo>
                  <a:cubicBezTo>
                    <a:pt x="7539" y="1159"/>
                    <a:pt x="7664" y="896"/>
                    <a:pt x="7470" y="760"/>
                  </a:cubicBezTo>
                  <a:cubicBezTo>
                    <a:pt x="6649" y="238"/>
                    <a:pt x="5760" y="1"/>
                    <a:pt x="48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8" name="Google Shape;868;p35"/>
            <p:cNvSpPr/>
            <p:nvPr/>
          </p:nvSpPr>
          <p:spPr>
            <a:xfrm>
              <a:off x="7849815" y="3561232"/>
              <a:ext cx="55137" cy="52244"/>
            </a:xfrm>
            <a:custGeom>
              <a:rect b="b" l="l" r="r" t="t"/>
              <a:pathLst>
                <a:path extrusionOk="0" h="2095" w="2211">
                  <a:moveTo>
                    <a:pt x="829" y="424"/>
                  </a:moveTo>
                  <a:cubicBezTo>
                    <a:pt x="974" y="424"/>
                    <a:pt x="1103" y="660"/>
                    <a:pt x="957" y="755"/>
                  </a:cubicBezTo>
                  <a:lnTo>
                    <a:pt x="725" y="913"/>
                  </a:lnTo>
                  <a:lnTo>
                    <a:pt x="521" y="602"/>
                  </a:lnTo>
                  <a:lnTo>
                    <a:pt x="753" y="448"/>
                  </a:lnTo>
                  <a:cubicBezTo>
                    <a:pt x="778" y="432"/>
                    <a:pt x="804" y="424"/>
                    <a:pt x="829" y="424"/>
                  </a:cubicBezTo>
                  <a:close/>
                  <a:moveTo>
                    <a:pt x="1249" y="983"/>
                  </a:moveTo>
                  <a:cubicBezTo>
                    <a:pt x="1311" y="983"/>
                    <a:pt x="1374" y="1018"/>
                    <a:pt x="1440" y="1117"/>
                  </a:cubicBezTo>
                  <a:lnTo>
                    <a:pt x="1435" y="1117"/>
                  </a:lnTo>
                  <a:cubicBezTo>
                    <a:pt x="1440" y="1135"/>
                    <a:pt x="1625" y="1340"/>
                    <a:pt x="1417" y="1474"/>
                  </a:cubicBezTo>
                  <a:lnTo>
                    <a:pt x="1194" y="1623"/>
                  </a:lnTo>
                  <a:lnTo>
                    <a:pt x="901" y="1177"/>
                  </a:lnTo>
                  <a:cubicBezTo>
                    <a:pt x="1015" y="1119"/>
                    <a:pt x="1129" y="983"/>
                    <a:pt x="1249" y="983"/>
                  </a:cubicBezTo>
                  <a:close/>
                  <a:moveTo>
                    <a:pt x="929" y="0"/>
                  </a:moveTo>
                  <a:cubicBezTo>
                    <a:pt x="811" y="0"/>
                    <a:pt x="693" y="52"/>
                    <a:pt x="586" y="123"/>
                  </a:cubicBezTo>
                  <a:lnTo>
                    <a:pt x="126" y="421"/>
                  </a:lnTo>
                  <a:cubicBezTo>
                    <a:pt x="52" y="472"/>
                    <a:pt x="1" y="560"/>
                    <a:pt x="47" y="629"/>
                  </a:cubicBezTo>
                  <a:lnTo>
                    <a:pt x="980" y="2045"/>
                  </a:lnTo>
                  <a:cubicBezTo>
                    <a:pt x="1000" y="2077"/>
                    <a:pt x="1034" y="2095"/>
                    <a:pt x="1075" y="2095"/>
                  </a:cubicBezTo>
                  <a:cubicBezTo>
                    <a:pt x="1113" y="2095"/>
                    <a:pt x="1157" y="2081"/>
                    <a:pt x="1203" y="2050"/>
                  </a:cubicBezTo>
                  <a:lnTo>
                    <a:pt x="1695" y="1725"/>
                  </a:lnTo>
                  <a:cubicBezTo>
                    <a:pt x="2210" y="1386"/>
                    <a:pt x="1802" y="927"/>
                    <a:pt x="1797" y="903"/>
                  </a:cubicBezTo>
                  <a:cubicBezTo>
                    <a:pt x="1686" y="736"/>
                    <a:pt x="1574" y="684"/>
                    <a:pt x="1455" y="684"/>
                  </a:cubicBezTo>
                  <a:cubicBezTo>
                    <a:pt x="1415" y="684"/>
                    <a:pt x="1375" y="690"/>
                    <a:pt x="1333" y="699"/>
                  </a:cubicBezTo>
                  <a:cubicBezTo>
                    <a:pt x="1417" y="569"/>
                    <a:pt x="1412" y="407"/>
                    <a:pt x="1291" y="226"/>
                  </a:cubicBezTo>
                  <a:cubicBezTo>
                    <a:pt x="1183" y="61"/>
                    <a:pt x="1056" y="0"/>
                    <a:pt x="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69" name="Google Shape;869;p35"/>
            <p:cNvSpPr/>
            <p:nvPr/>
          </p:nvSpPr>
          <p:spPr>
            <a:xfrm>
              <a:off x="7896997" y="3544749"/>
              <a:ext cx="43117" cy="47232"/>
            </a:xfrm>
            <a:custGeom>
              <a:rect b="b" l="l" r="r" t="t"/>
              <a:pathLst>
                <a:path extrusionOk="0" h="1894" w="1729">
                  <a:moveTo>
                    <a:pt x="302" y="1"/>
                  </a:moveTo>
                  <a:cubicBezTo>
                    <a:pt x="171" y="1"/>
                    <a:pt x="0" y="97"/>
                    <a:pt x="35" y="204"/>
                  </a:cubicBezTo>
                  <a:lnTo>
                    <a:pt x="574" y="1815"/>
                  </a:lnTo>
                  <a:cubicBezTo>
                    <a:pt x="593" y="1870"/>
                    <a:pt x="646" y="1893"/>
                    <a:pt x="705" y="1893"/>
                  </a:cubicBezTo>
                  <a:cubicBezTo>
                    <a:pt x="732" y="1893"/>
                    <a:pt x="760" y="1888"/>
                    <a:pt x="787" y="1880"/>
                  </a:cubicBezTo>
                  <a:lnTo>
                    <a:pt x="1585" y="1615"/>
                  </a:lnTo>
                  <a:cubicBezTo>
                    <a:pt x="1728" y="1568"/>
                    <a:pt x="1637" y="1262"/>
                    <a:pt x="1500" y="1262"/>
                  </a:cubicBezTo>
                  <a:cubicBezTo>
                    <a:pt x="1490" y="1262"/>
                    <a:pt x="1480" y="1264"/>
                    <a:pt x="1469" y="1267"/>
                  </a:cubicBezTo>
                  <a:lnTo>
                    <a:pt x="894" y="1462"/>
                  </a:lnTo>
                  <a:lnTo>
                    <a:pt x="434" y="74"/>
                  </a:lnTo>
                  <a:cubicBezTo>
                    <a:pt x="416" y="22"/>
                    <a:pt x="364" y="1"/>
                    <a:pt x="3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0" name="Google Shape;870;p35"/>
            <p:cNvSpPr/>
            <p:nvPr/>
          </p:nvSpPr>
          <p:spPr>
            <a:xfrm>
              <a:off x="7943805" y="3532853"/>
              <a:ext cx="39701" cy="49476"/>
            </a:xfrm>
            <a:custGeom>
              <a:rect b="b" l="l" r="r" t="t"/>
              <a:pathLst>
                <a:path extrusionOk="0" h="1984" w="1592">
                  <a:moveTo>
                    <a:pt x="744" y="519"/>
                  </a:moveTo>
                  <a:lnTo>
                    <a:pt x="962" y="1229"/>
                  </a:lnTo>
                  <a:lnTo>
                    <a:pt x="572" y="1243"/>
                  </a:lnTo>
                  <a:lnTo>
                    <a:pt x="744" y="519"/>
                  </a:lnTo>
                  <a:close/>
                  <a:moveTo>
                    <a:pt x="738" y="0"/>
                  </a:moveTo>
                  <a:cubicBezTo>
                    <a:pt x="612" y="0"/>
                    <a:pt x="482" y="50"/>
                    <a:pt x="456" y="147"/>
                  </a:cubicBezTo>
                  <a:cubicBezTo>
                    <a:pt x="1" y="1865"/>
                    <a:pt x="15" y="1800"/>
                    <a:pt x="15" y="1823"/>
                  </a:cubicBezTo>
                  <a:cubicBezTo>
                    <a:pt x="18" y="1916"/>
                    <a:pt x="161" y="1984"/>
                    <a:pt x="277" y="1984"/>
                  </a:cubicBezTo>
                  <a:cubicBezTo>
                    <a:pt x="347" y="1984"/>
                    <a:pt x="408" y="1959"/>
                    <a:pt x="423" y="1902"/>
                  </a:cubicBezTo>
                  <a:lnTo>
                    <a:pt x="502" y="1568"/>
                  </a:lnTo>
                  <a:lnTo>
                    <a:pt x="1064" y="1545"/>
                  </a:lnTo>
                  <a:lnTo>
                    <a:pt x="1166" y="1874"/>
                  </a:lnTo>
                  <a:cubicBezTo>
                    <a:pt x="1183" y="1926"/>
                    <a:pt x="1236" y="1948"/>
                    <a:pt x="1298" y="1948"/>
                  </a:cubicBezTo>
                  <a:cubicBezTo>
                    <a:pt x="1425" y="1948"/>
                    <a:pt x="1592" y="1855"/>
                    <a:pt x="1561" y="1740"/>
                  </a:cubicBezTo>
                  <a:lnTo>
                    <a:pt x="999" y="129"/>
                  </a:lnTo>
                  <a:cubicBezTo>
                    <a:pt x="968" y="42"/>
                    <a:pt x="854" y="0"/>
                    <a:pt x="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1" name="Google Shape;871;p35"/>
            <p:cNvSpPr/>
            <p:nvPr/>
          </p:nvSpPr>
          <p:spPr>
            <a:xfrm>
              <a:off x="7991286" y="3538938"/>
              <a:ext cx="41920" cy="49052"/>
            </a:xfrm>
            <a:custGeom>
              <a:rect b="b" l="l" r="r" t="t"/>
              <a:pathLst>
                <a:path extrusionOk="0" h="1967" w="1681">
                  <a:moveTo>
                    <a:pt x="859" y="1"/>
                  </a:moveTo>
                  <a:cubicBezTo>
                    <a:pt x="610" y="1"/>
                    <a:pt x="395" y="134"/>
                    <a:pt x="302" y="474"/>
                  </a:cubicBezTo>
                  <a:lnTo>
                    <a:pt x="116" y="1157"/>
                  </a:lnTo>
                  <a:cubicBezTo>
                    <a:pt x="0" y="1602"/>
                    <a:pt x="237" y="1844"/>
                    <a:pt x="571" y="1932"/>
                  </a:cubicBezTo>
                  <a:cubicBezTo>
                    <a:pt x="656" y="1955"/>
                    <a:pt x="739" y="1967"/>
                    <a:pt x="817" y="1967"/>
                  </a:cubicBezTo>
                  <a:cubicBezTo>
                    <a:pt x="1081" y="1967"/>
                    <a:pt x="1293" y="1835"/>
                    <a:pt x="1365" y="1570"/>
                  </a:cubicBezTo>
                  <a:cubicBezTo>
                    <a:pt x="1407" y="1417"/>
                    <a:pt x="1351" y="1361"/>
                    <a:pt x="1212" y="1324"/>
                  </a:cubicBezTo>
                  <a:cubicBezTo>
                    <a:pt x="1178" y="1315"/>
                    <a:pt x="1145" y="1309"/>
                    <a:pt x="1114" y="1309"/>
                  </a:cubicBezTo>
                  <a:cubicBezTo>
                    <a:pt x="1054" y="1309"/>
                    <a:pt x="1004" y="1332"/>
                    <a:pt x="979" y="1393"/>
                  </a:cubicBezTo>
                  <a:cubicBezTo>
                    <a:pt x="952" y="1473"/>
                    <a:pt x="907" y="1600"/>
                    <a:pt x="763" y="1600"/>
                  </a:cubicBezTo>
                  <a:cubicBezTo>
                    <a:pt x="739" y="1600"/>
                    <a:pt x="712" y="1596"/>
                    <a:pt x="682" y="1588"/>
                  </a:cubicBezTo>
                  <a:cubicBezTo>
                    <a:pt x="534" y="1547"/>
                    <a:pt x="474" y="1445"/>
                    <a:pt x="520" y="1268"/>
                  </a:cubicBezTo>
                  <a:lnTo>
                    <a:pt x="706" y="586"/>
                  </a:lnTo>
                  <a:cubicBezTo>
                    <a:pt x="743" y="444"/>
                    <a:pt x="820" y="380"/>
                    <a:pt x="926" y="380"/>
                  </a:cubicBezTo>
                  <a:cubicBezTo>
                    <a:pt x="951" y="380"/>
                    <a:pt x="978" y="384"/>
                    <a:pt x="1007" y="391"/>
                  </a:cubicBezTo>
                  <a:cubicBezTo>
                    <a:pt x="1225" y="447"/>
                    <a:pt x="1188" y="618"/>
                    <a:pt x="1174" y="683"/>
                  </a:cubicBezTo>
                  <a:cubicBezTo>
                    <a:pt x="1151" y="776"/>
                    <a:pt x="1230" y="832"/>
                    <a:pt x="1342" y="860"/>
                  </a:cubicBezTo>
                  <a:cubicBezTo>
                    <a:pt x="1379" y="870"/>
                    <a:pt x="1411" y="876"/>
                    <a:pt x="1440" y="876"/>
                  </a:cubicBezTo>
                  <a:cubicBezTo>
                    <a:pt x="1515" y="876"/>
                    <a:pt x="1562" y="835"/>
                    <a:pt x="1592" y="720"/>
                  </a:cubicBezTo>
                  <a:cubicBezTo>
                    <a:pt x="1680" y="395"/>
                    <a:pt x="1453" y="136"/>
                    <a:pt x="1086" y="33"/>
                  </a:cubicBezTo>
                  <a:cubicBezTo>
                    <a:pt x="1009" y="12"/>
                    <a:pt x="933" y="1"/>
                    <a:pt x="8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2" name="Google Shape;872;p35"/>
            <p:cNvSpPr/>
            <p:nvPr/>
          </p:nvSpPr>
          <p:spPr>
            <a:xfrm>
              <a:off x="8030438" y="3555123"/>
              <a:ext cx="51072" cy="55860"/>
            </a:xfrm>
            <a:custGeom>
              <a:rect b="b" l="l" r="r" t="t"/>
              <a:pathLst>
                <a:path extrusionOk="0" h="2240" w="2048">
                  <a:moveTo>
                    <a:pt x="1040" y="0"/>
                  </a:moveTo>
                  <a:cubicBezTo>
                    <a:pt x="1000" y="0"/>
                    <a:pt x="965" y="15"/>
                    <a:pt x="946" y="48"/>
                  </a:cubicBezTo>
                  <a:lnTo>
                    <a:pt x="64" y="1496"/>
                  </a:lnTo>
                  <a:cubicBezTo>
                    <a:pt x="0" y="1610"/>
                    <a:pt x="190" y="1760"/>
                    <a:pt x="323" y="1760"/>
                  </a:cubicBezTo>
                  <a:cubicBezTo>
                    <a:pt x="364" y="1760"/>
                    <a:pt x="400" y="1745"/>
                    <a:pt x="421" y="1710"/>
                  </a:cubicBezTo>
                  <a:lnTo>
                    <a:pt x="672" y="1301"/>
                  </a:lnTo>
                  <a:lnTo>
                    <a:pt x="844" y="1236"/>
                  </a:lnTo>
                  <a:lnTo>
                    <a:pt x="876" y="2063"/>
                  </a:lnTo>
                  <a:cubicBezTo>
                    <a:pt x="876" y="2182"/>
                    <a:pt x="989" y="2240"/>
                    <a:pt x="1098" y="2240"/>
                  </a:cubicBezTo>
                  <a:cubicBezTo>
                    <a:pt x="1201" y="2240"/>
                    <a:pt x="1301" y="2188"/>
                    <a:pt x="1299" y="2086"/>
                  </a:cubicBezTo>
                  <a:lnTo>
                    <a:pt x="1262" y="1079"/>
                  </a:lnTo>
                  <a:cubicBezTo>
                    <a:pt x="1874" y="837"/>
                    <a:pt x="1939" y="856"/>
                    <a:pt x="1986" y="777"/>
                  </a:cubicBezTo>
                  <a:cubicBezTo>
                    <a:pt x="2047" y="674"/>
                    <a:pt x="1957" y="449"/>
                    <a:pt x="1819" y="449"/>
                  </a:cubicBezTo>
                  <a:cubicBezTo>
                    <a:pt x="1801" y="449"/>
                    <a:pt x="1782" y="453"/>
                    <a:pt x="1763" y="461"/>
                  </a:cubicBezTo>
                  <a:lnTo>
                    <a:pt x="969" y="809"/>
                  </a:lnTo>
                  <a:lnTo>
                    <a:pt x="969" y="809"/>
                  </a:lnTo>
                  <a:lnTo>
                    <a:pt x="1299" y="262"/>
                  </a:lnTo>
                  <a:cubicBezTo>
                    <a:pt x="1366" y="151"/>
                    <a:pt x="1172"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3" name="Google Shape;873;p35"/>
            <p:cNvSpPr/>
            <p:nvPr/>
          </p:nvSpPr>
          <p:spPr>
            <a:xfrm>
              <a:off x="7850688" y="3819385"/>
              <a:ext cx="52668" cy="43566"/>
            </a:xfrm>
            <a:custGeom>
              <a:rect b="b" l="l" r="r" t="t"/>
              <a:pathLst>
                <a:path extrusionOk="0" h="1747" w="2112">
                  <a:moveTo>
                    <a:pt x="1086" y="1"/>
                  </a:moveTo>
                  <a:cubicBezTo>
                    <a:pt x="1046" y="1"/>
                    <a:pt x="1010" y="16"/>
                    <a:pt x="987" y="53"/>
                  </a:cubicBezTo>
                  <a:lnTo>
                    <a:pt x="73" y="1478"/>
                  </a:lnTo>
                  <a:cubicBezTo>
                    <a:pt x="1" y="1586"/>
                    <a:pt x="193" y="1747"/>
                    <a:pt x="327" y="1747"/>
                  </a:cubicBezTo>
                  <a:cubicBezTo>
                    <a:pt x="366" y="1747"/>
                    <a:pt x="400" y="1733"/>
                    <a:pt x="421" y="1701"/>
                  </a:cubicBezTo>
                  <a:lnTo>
                    <a:pt x="792" y="1121"/>
                  </a:lnTo>
                  <a:lnTo>
                    <a:pt x="1131" y="1339"/>
                  </a:lnTo>
                  <a:cubicBezTo>
                    <a:pt x="1151" y="1351"/>
                    <a:pt x="1171" y="1357"/>
                    <a:pt x="1191" y="1357"/>
                  </a:cubicBezTo>
                  <a:cubicBezTo>
                    <a:pt x="1243" y="1357"/>
                    <a:pt x="1291" y="1318"/>
                    <a:pt x="1321" y="1274"/>
                  </a:cubicBezTo>
                  <a:cubicBezTo>
                    <a:pt x="1368" y="1204"/>
                    <a:pt x="1372" y="1116"/>
                    <a:pt x="1307" y="1070"/>
                  </a:cubicBezTo>
                  <a:lnTo>
                    <a:pt x="968" y="851"/>
                  </a:lnTo>
                  <a:lnTo>
                    <a:pt x="1210" y="475"/>
                  </a:lnTo>
                  <a:lnTo>
                    <a:pt x="1790" y="847"/>
                  </a:lnTo>
                  <a:cubicBezTo>
                    <a:pt x="1807" y="858"/>
                    <a:pt x="1826" y="863"/>
                    <a:pt x="1844" y="863"/>
                  </a:cubicBezTo>
                  <a:cubicBezTo>
                    <a:pt x="1974" y="863"/>
                    <a:pt x="2111" y="622"/>
                    <a:pt x="1990" y="540"/>
                  </a:cubicBezTo>
                  <a:lnTo>
                    <a:pt x="1210" y="39"/>
                  </a:lnTo>
                  <a:cubicBezTo>
                    <a:pt x="1170" y="16"/>
                    <a:pt x="1126" y="1"/>
                    <a:pt x="1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4" name="Google Shape;874;p35"/>
            <p:cNvSpPr/>
            <p:nvPr/>
          </p:nvSpPr>
          <p:spPr>
            <a:xfrm>
              <a:off x="7893681" y="3837664"/>
              <a:ext cx="48079" cy="54538"/>
            </a:xfrm>
            <a:custGeom>
              <a:rect b="b" l="l" r="r" t="t"/>
              <a:pathLst>
                <a:path extrusionOk="0" h="2187" w="1928">
                  <a:moveTo>
                    <a:pt x="878" y="443"/>
                  </a:moveTo>
                  <a:cubicBezTo>
                    <a:pt x="1059" y="527"/>
                    <a:pt x="1389" y="508"/>
                    <a:pt x="1282" y="838"/>
                  </a:cubicBezTo>
                  <a:lnTo>
                    <a:pt x="1282" y="833"/>
                  </a:lnTo>
                  <a:cubicBezTo>
                    <a:pt x="1237" y="972"/>
                    <a:pt x="1166" y="1015"/>
                    <a:pt x="1085" y="1015"/>
                  </a:cubicBezTo>
                  <a:cubicBezTo>
                    <a:pt x="973" y="1015"/>
                    <a:pt x="840" y="936"/>
                    <a:pt x="725" y="917"/>
                  </a:cubicBezTo>
                  <a:lnTo>
                    <a:pt x="878" y="443"/>
                  </a:lnTo>
                  <a:close/>
                  <a:moveTo>
                    <a:pt x="679" y="0"/>
                  </a:moveTo>
                  <a:cubicBezTo>
                    <a:pt x="625" y="0"/>
                    <a:pt x="577" y="35"/>
                    <a:pt x="558" y="91"/>
                  </a:cubicBezTo>
                  <a:lnTo>
                    <a:pt x="38" y="1701"/>
                  </a:lnTo>
                  <a:cubicBezTo>
                    <a:pt x="1" y="1811"/>
                    <a:pt x="168" y="1906"/>
                    <a:pt x="298" y="1906"/>
                  </a:cubicBezTo>
                  <a:cubicBezTo>
                    <a:pt x="361" y="1906"/>
                    <a:pt x="415" y="1884"/>
                    <a:pt x="433" y="1831"/>
                  </a:cubicBezTo>
                  <a:lnTo>
                    <a:pt x="628" y="1219"/>
                  </a:lnTo>
                  <a:lnTo>
                    <a:pt x="799" y="1274"/>
                  </a:lnTo>
                  <a:lnTo>
                    <a:pt x="925" y="2063"/>
                  </a:lnTo>
                  <a:cubicBezTo>
                    <a:pt x="941" y="2151"/>
                    <a:pt x="1018" y="2186"/>
                    <a:pt x="1102" y="2186"/>
                  </a:cubicBezTo>
                  <a:cubicBezTo>
                    <a:pt x="1230" y="2186"/>
                    <a:pt x="1375" y="2104"/>
                    <a:pt x="1347" y="2003"/>
                  </a:cubicBezTo>
                  <a:lnTo>
                    <a:pt x="1217" y="1344"/>
                  </a:lnTo>
                  <a:cubicBezTo>
                    <a:pt x="1421" y="1330"/>
                    <a:pt x="1602" y="1209"/>
                    <a:pt x="1695" y="926"/>
                  </a:cubicBezTo>
                  <a:cubicBezTo>
                    <a:pt x="1927" y="207"/>
                    <a:pt x="1050" y="160"/>
                    <a:pt x="720" y="7"/>
                  </a:cubicBezTo>
                  <a:cubicBezTo>
                    <a:pt x="706" y="2"/>
                    <a:pt x="692" y="0"/>
                    <a:pt x="6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5" name="Google Shape;875;p35"/>
            <p:cNvSpPr/>
            <p:nvPr/>
          </p:nvSpPr>
          <p:spPr>
            <a:xfrm>
              <a:off x="7943057" y="3848812"/>
              <a:ext cx="16982" cy="48329"/>
            </a:xfrm>
            <a:custGeom>
              <a:rect b="b" l="l" r="r" t="t"/>
              <a:pathLst>
                <a:path extrusionOk="0" h="1938" w="681">
                  <a:moveTo>
                    <a:pt x="426" y="1"/>
                  </a:moveTo>
                  <a:cubicBezTo>
                    <a:pt x="341" y="1"/>
                    <a:pt x="263" y="31"/>
                    <a:pt x="254" y="98"/>
                  </a:cubicBezTo>
                  <a:lnTo>
                    <a:pt x="17" y="1779"/>
                  </a:lnTo>
                  <a:cubicBezTo>
                    <a:pt x="1" y="1876"/>
                    <a:pt x="134" y="1937"/>
                    <a:pt x="253" y="1937"/>
                  </a:cubicBezTo>
                  <a:cubicBezTo>
                    <a:pt x="338" y="1937"/>
                    <a:pt x="416" y="1906"/>
                    <a:pt x="425" y="1835"/>
                  </a:cubicBezTo>
                  <a:lnTo>
                    <a:pt x="667" y="154"/>
                  </a:lnTo>
                  <a:cubicBezTo>
                    <a:pt x="680" y="59"/>
                    <a:pt x="545" y="1"/>
                    <a:pt x="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6" name="Google Shape;876;p35"/>
            <p:cNvSpPr/>
            <p:nvPr/>
          </p:nvSpPr>
          <p:spPr>
            <a:xfrm>
              <a:off x="7969515" y="3848288"/>
              <a:ext cx="38578" cy="50324"/>
            </a:xfrm>
            <a:custGeom>
              <a:rect b="b" l="l" r="r" t="t"/>
              <a:pathLst>
                <a:path extrusionOk="0" h="2018" w="1547">
                  <a:moveTo>
                    <a:pt x="730" y="367"/>
                  </a:moveTo>
                  <a:cubicBezTo>
                    <a:pt x="838" y="367"/>
                    <a:pt x="937" y="412"/>
                    <a:pt x="966" y="598"/>
                  </a:cubicBezTo>
                  <a:lnTo>
                    <a:pt x="1068" y="1280"/>
                  </a:lnTo>
                  <a:cubicBezTo>
                    <a:pt x="1124" y="1647"/>
                    <a:pt x="762" y="1572"/>
                    <a:pt x="636" y="1614"/>
                  </a:cubicBezTo>
                  <a:lnTo>
                    <a:pt x="451" y="407"/>
                  </a:lnTo>
                  <a:cubicBezTo>
                    <a:pt x="516" y="407"/>
                    <a:pt x="627" y="367"/>
                    <a:pt x="730" y="367"/>
                  </a:cubicBezTo>
                  <a:close/>
                  <a:moveTo>
                    <a:pt x="787" y="0"/>
                  </a:moveTo>
                  <a:cubicBezTo>
                    <a:pt x="737" y="0"/>
                    <a:pt x="685" y="5"/>
                    <a:pt x="632" y="13"/>
                  </a:cubicBezTo>
                  <a:lnTo>
                    <a:pt x="168" y="82"/>
                  </a:lnTo>
                  <a:cubicBezTo>
                    <a:pt x="61" y="96"/>
                    <a:pt x="0" y="166"/>
                    <a:pt x="10" y="231"/>
                  </a:cubicBezTo>
                  <a:lnTo>
                    <a:pt x="260" y="1916"/>
                  </a:lnTo>
                  <a:cubicBezTo>
                    <a:pt x="268" y="1972"/>
                    <a:pt x="328" y="2017"/>
                    <a:pt x="415" y="2017"/>
                  </a:cubicBezTo>
                  <a:cubicBezTo>
                    <a:pt x="429" y="2017"/>
                    <a:pt x="444" y="2016"/>
                    <a:pt x="460" y="2013"/>
                  </a:cubicBezTo>
                  <a:lnTo>
                    <a:pt x="924" y="1944"/>
                  </a:lnTo>
                  <a:cubicBezTo>
                    <a:pt x="1286" y="1888"/>
                    <a:pt x="1546" y="1674"/>
                    <a:pt x="1476" y="1220"/>
                  </a:cubicBezTo>
                  <a:lnTo>
                    <a:pt x="1374" y="537"/>
                  </a:lnTo>
                  <a:cubicBezTo>
                    <a:pt x="1315" y="148"/>
                    <a:pt x="1082" y="0"/>
                    <a:pt x="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7" name="Google Shape;877;p35"/>
            <p:cNvSpPr/>
            <p:nvPr/>
          </p:nvSpPr>
          <p:spPr>
            <a:xfrm>
              <a:off x="8020313" y="3836742"/>
              <a:ext cx="40723" cy="51621"/>
            </a:xfrm>
            <a:custGeom>
              <a:rect b="b" l="l" r="r" t="t"/>
              <a:pathLst>
                <a:path extrusionOk="0" h="2070" w="1633">
                  <a:moveTo>
                    <a:pt x="405" y="513"/>
                  </a:moveTo>
                  <a:lnTo>
                    <a:pt x="846" y="1112"/>
                  </a:lnTo>
                  <a:lnTo>
                    <a:pt x="484" y="1251"/>
                  </a:lnTo>
                  <a:lnTo>
                    <a:pt x="405" y="513"/>
                  </a:lnTo>
                  <a:close/>
                  <a:moveTo>
                    <a:pt x="365" y="1"/>
                  </a:moveTo>
                  <a:cubicBezTo>
                    <a:pt x="204" y="1"/>
                    <a:pt x="0" y="121"/>
                    <a:pt x="10" y="258"/>
                  </a:cubicBezTo>
                  <a:cubicBezTo>
                    <a:pt x="150" y="2035"/>
                    <a:pt x="140" y="1966"/>
                    <a:pt x="150" y="1984"/>
                  </a:cubicBezTo>
                  <a:cubicBezTo>
                    <a:pt x="171" y="2043"/>
                    <a:pt x="248" y="2069"/>
                    <a:pt x="330" y="2069"/>
                  </a:cubicBezTo>
                  <a:cubicBezTo>
                    <a:pt x="444" y="2069"/>
                    <a:pt x="566" y="2018"/>
                    <a:pt x="558" y="1929"/>
                  </a:cubicBezTo>
                  <a:lnTo>
                    <a:pt x="521" y="1585"/>
                  </a:lnTo>
                  <a:lnTo>
                    <a:pt x="1041" y="1376"/>
                  </a:lnTo>
                  <a:lnTo>
                    <a:pt x="1250" y="1655"/>
                  </a:lnTo>
                  <a:cubicBezTo>
                    <a:pt x="1270" y="1681"/>
                    <a:pt x="1299" y="1692"/>
                    <a:pt x="1332" y="1692"/>
                  </a:cubicBezTo>
                  <a:cubicBezTo>
                    <a:pt x="1456" y="1692"/>
                    <a:pt x="1633" y="1533"/>
                    <a:pt x="1589" y="1423"/>
                  </a:cubicBezTo>
                  <a:cubicBezTo>
                    <a:pt x="1584" y="1395"/>
                    <a:pt x="1617" y="1446"/>
                    <a:pt x="521" y="63"/>
                  </a:cubicBezTo>
                  <a:cubicBezTo>
                    <a:pt x="486" y="19"/>
                    <a:pt x="429" y="1"/>
                    <a:pt x="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8" name="Google Shape;878;p35"/>
            <p:cNvSpPr/>
            <p:nvPr/>
          </p:nvSpPr>
          <p:spPr>
            <a:xfrm>
              <a:off x="8043954" y="3811181"/>
              <a:ext cx="47531" cy="49800"/>
            </a:xfrm>
            <a:custGeom>
              <a:rect b="b" l="l" r="r" t="t"/>
              <a:pathLst>
                <a:path extrusionOk="0" h="1997" w="1906">
                  <a:moveTo>
                    <a:pt x="1203" y="0"/>
                  </a:moveTo>
                  <a:cubicBezTo>
                    <a:pt x="1129" y="0"/>
                    <a:pt x="1041" y="31"/>
                    <a:pt x="984" y="71"/>
                  </a:cubicBezTo>
                  <a:cubicBezTo>
                    <a:pt x="891" y="141"/>
                    <a:pt x="933" y="145"/>
                    <a:pt x="1035" y="976"/>
                  </a:cubicBezTo>
                  <a:cubicBezTo>
                    <a:pt x="464" y="715"/>
                    <a:pt x="327" y="624"/>
                    <a:pt x="253" y="624"/>
                  </a:cubicBezTo>
                  <a:cubicBezTo>
                    <a:pt x="228" y="624"/>
                    <a:pt x="210" y="634"/>
                    <a:pt x="186" y="651"/>
                  </a:cubicBezTo>
                  <a:cubicBezTo>
                    <a:pt x="93" y="721"/>
                    <a:pt x="0" y="874"/>
                    <a:pt x="60" y="953"/>
                  </a:cubicBezTo>
                  <a:cubicBezTo>
                    <a:pt x="84" y="990"/>
                    <a:pt x="19" y="944"/>
                    <a:pt x="1063" y="1389"/>
                  </a:cubicBezTo>
                  <a:cubicBezTo>
                    <a:pt x="1100" y="1403"/>
                    <a:pt x="1086" y="1413"/>
                    <a:pt x="1490" y="1956"/>
                  </a:cubicBezTo>
                  <a:cubicBezTo>
                    <a:pt x="1510" y="1985"/>
                    <a:pt x="1541" y="1997"/>
                    <a:pt x="1577" y="1997"/>
                  </a:cubicBezTo>
                  <a:cubicBezTo>
                    <a:pt x="1710" y="1997"/>
                    <a:pt x="1905" y="1821"/>
                    <a:pt x="1824" y="1714"/>
                  </a:cubicBezTo>
                  <a:cubicBezTo>
                    <a:pt x="1434" y="1162"/>
                    <a:pt x="1420" y="1171"/>
                    <a:pt x="1420" y="1134"/>
                  </a:cubicBezTo>
                  <a:cubicBezTo>
                    <a:pt x="1314" y="11"/>
                    <a:pt x="1337" y="80"/>
                    <a:pt x="1314" y="43"/>
                  </a:cubicBezTo>
                  <a:cubicBezTo>
                    <a:pt x="1290" y="13"/>
                    <a:pt x="1250" y="0"/>
                    <a:pt x="1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gradFill>
          <a:gsLst>
            <a:gs pos="0">
              <a:srgbClr val="434343"/>
            </a:gs>
            <a:gs pos="100000">
              <a:srgbClr val="000000"/>
            </a:gs>
          </a:gsLst>
          <a:path path="circle">
            <a:fillToRect b="50%" l="50%" r="50%" t="50%"/>
          </a:path>
          <a:tileRect/>
        </a:gradFill>
      </p:bgPr>
    </p:bg>
    <p:spTree>
      <p:nvGrpSpPr>
        <p:cNvPr id="882" name="Shape 882"/>
        <p:cNvGrpSpPr/>
        <p:nvPr/>
      </p:nvGrpSpPr>
      <p:grpSpPr>
        <a:xfrm>
          <a:off x="0" y="0"/>
          <a:ext cx="0" cy="0"/>
          <a:chOff x="0" y="0"/>
          <a:chExt cx="0" cy="0"/>
        </a:xfrm>
      </p:grpSpPr>
      <p:sp>
        <p:nvSpPr>
          <p:cNvPr id="883" name="Google Shape;883;p36"/>
          <p:cNvSpPr/>
          <p:nvPr/>
        </p:nvSpPr>
        <p:spPr>
          <a:xfrm rot="5400000">
            <a:off x="4114013" y="1968120"/>
            <a:ext cx="917400" cy="752700"/>
          </a:xfrm>
          <a:prstGeom prst="homePlate">
            <a:avLst>
              <a:gd fmla="val 24899" name="adj"/>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6"/>
          <p:cNvSpPr/>
          <p:nvPr/>
        </p:nvSpPr>
        <p:spPr>
          <a:xfrm rot="5400000">
            <a:off x="1713613" y="1968120"/>
            <a:ext cx="917400" cy="752700"/>
          </a:xfrm>
          <a:prstGeom prst="homePlate">
            <a:avLst>
              <a:gd fmla="val 24899" name="adj"/>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6"/>
          <p:cNvSpPr/>
          <p:nvPr/>
        </p:nvSpPr>
        <p:spPr>
          <a:xfrm rot="5400000">
            <a:off x="6513913" y="1968120"/>
            <a:ext cx="917400" cy="752700"/>
          </a:xfrm>
          <a:prstGeom prst="homePlate">
            <a:avLst>
              <a:gd fmla="val 24899" name="adj"/>
            </a:avLst>
          </a:prstGeom>
          <a:gradFill>
            <a:gsLst>
              <a:gs pos="0">
                <a:srgbClr val="DE4223"/>
              </a:gs>
              <a:gs pos="100000">
                <a:srgbClr val="B64040"/>
              </a:gs>
            </a:gsLst>
            <a:path path="circle">
              <a:fillToRect b="50%" l="50%" r="50%" t="50%"/>
            </a:path>
            <a:tileRect/>
          </a:gradFill>
          <a:ln>
            <a:noFill/>
          </a:ln>
          <a:effectLst>
            <a:outerShdw blurRad="57150" rotWithShape="0" algn="bl" dir="5400000" dist="19050">
              <a:srgbClr val="000000">
                <a:alpha val="21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6"/>
          <p:cNvSpPr txBox="1"/>
          <p:nvPr>
            <p:ph idx="6" type="title"/>
          </p:nvPr>
        </p:nvSpPr>
        <p:spPr>
          <a:xfrm>
            <a:off x="1463925" y="548600"/>
            <a:ext cx="6216300" cy="5310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YOU COULD USE</a:t>
            </a:r>
            <a:r>
              <a:rPr lang="en">
                <a:solidFill>
                  <a:srgbClr val="FFAD2C"/>
                </a:solidFill>
              </a:rPr>
              <a:t> THREE COLUMNS</a:t>
            </a:r>
            <a:r>
              <a:rPr lang="en"/>
              <a:t>, WHY NOT?</a:t>
            </a:r>
            <a:endParaRPr/>
          </a:p>
        </p:txBody>
      </p:sp>
      <p:sp>
        <p:nvSpPr>
          <p:cNvPr id="887" name="Google Shape;887;p36"/>
          <p:cNvSpPr txBox="1"/>
          <p:nvPr>
            <p:ph type="title"/>
          </p:nvPr>
        </p:nvSpPr>
        <p:spPr>
          <a:xfrm>
            <a:off x="1251626" y="280317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MARS</a:t>
            </a:r>
            <a:endParaRPr/>
          </a:p>
        </p:txBody>
      </p:sp>
      <p:sp>
        <p:nvSpPr>
          <p:cNvPr id="888" name="Google Shape;888;p36"/>
          <p:cNvSpPr txBox="1"/>
          <p:nvPr>
            <p:ph idx="1" type="subTitle"/>
          </p:nvPr>
        </p:nvSpPr>
        <p:spPr>
          <a:xfrm>
            <a:off x="1199400" y="3340500"/>
            <a:ext cx="1947600" cy="903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Despite being red, Mars is actually a cold place. It’s full of iron oxide dust, which gives the planet its reddish cast</a:t>
            </a:r>
            <a:endParaRPr/>
          </a:p>
        </p:txBody>
      </p:sp>
      <p:sp>
        <p:nvSpPr>
          <p:cNvPr id="889" name="Google Shape;889;p36"/>
          <p:cNvSpPr txBox="1"/>
          <p:nvPr>
            <p:ph idx="2" type="title"/>
          </p:nvPr>
        </p:nvSpPr>
        <p:spPr>
          <a:xfrm>
            <a:off x="3651769" y="280317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JUPITER</a:t>
            </a:r>
            <a:endParaRPr/>
          </a:p>
        </p:txBody>
      </p:sp>
      <p:sp>
        <p:nvSpPr>
          <p:cNvPr id="890" name="Google Shape;890;p36"/>
          <p:cNvSpPr txBox="1"/>
          <p:nvPr>
            <p:ph idx="3" type="subTitle"/>
          </p:nvPr>
        </p:nvSpPr>
        <p:spPr>
          <a:xfrm>
            <a:off x="3598600" y="3340500"/>
            <a:ext cx="1947600" cy="903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It’s a gas giant and also the biggest planet in our Solar System. Jupiter is the fourth-brightest object in the sky</a:t>
            </a:r>
            <a:br>
              <a:rPr lang="en"/>
            </a:br>
            <a:endParaRPr/>
          </a:p>
        </p:txBody>
      </p:sp>
      <p:sp>
        <p:nvSpPr>
          <p:cNvPr id="891" name="Google Shape;891;p36"/>
          <p:cNvSpPr txBox="1"/>
          <p:nvPr>
            <p:ph idx="4" type="title"/>
          </p:nvPr>
        </p:nvSpPr>
        <p:spPr>
          <a:xfrm>
            <a:off x="6052401" y="2803175"/>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892" name="Google Shape;892;p36"/>
          <p:cNvSpPr txBox="1"/>
          <p:nvPr>
            <p:ph idx="5" type="subTitle"/>
          </p:nvPr>
        </p:nvSpPr>
        <p:spPr>
          <a:xfrm>
            <a:off x="5999300" y="3340500"/>
            <a:ext cx="1947600" cy="9039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Mercury is the closest planet to the Sun and the smallest one in the Solar System—it’s only a bit larger than our Moon</a:t>
            </a:r>
            <a:endParaRPr/>
          </a:p>
        </p:txBody>
      </p:sp>
      <p:sp>
        <p:nvSpPr>
          <p:cNvPr id="893" name="Google Shape;893;p36"/>
          <p:cNvSpPr/>
          <p:nvPr/>
        </p:nvSpPr>
        <p:spPr>
          <a:xfrm>
            <a:off x="-1073918" y="3238312"/>
            <a:ext cx="2929" cy="64"/>
          </a:xfrm>
          <a:custGeom>
            <a:rect b="b" l="l" r="r" t="t"/>
            <a:pathLst>
              <a:path extrusionOk="0" h="1" w="46">
                <a:moveTo>
                  <a:pt x="45" y="1"/>
                </a:moveTo>
                <a:lnTo>
                  <a:pt x="0" y="1"/>
                </a:lnTo>
                <a:lnTo>
                  <a:pt x="0" y="1"/>
                </a:lnTo>
                <a:close/>
              </a:path>
            </a:pathLst>
          </a:custGeom>
          <a:solidFill>
            <a:srgbClr val="8574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6"/>
          <p:cNvSpPr/>
          <p:nvPr/>
        </p:nvSpPr>
        <p:spPr>
          <a:xfrm>
            <a:off x="-212658" y="3238312"/>
            <a:ext cx="2929" cy="64"/>
          </a:xfrm>
          <a:custGeom>
            <a:rect b="b" l="l" r="r" t="t"/>
            <a:pathLst>
              <a:path extrusionOk="0" h="1" w="46">
                <a:moveTo>
                  <a:pt x="45" y="1"/>
                </a:moveTo>
                <a:lnTo>
                  <a:pt x="45" y="1"/>
                </a:lnTo>
                <a:lnTo>
                  <a:pt x="1" y="1"/>
                </a:lnTo>
                <a:close/>
              </a:path>
            </a:pathLst>
          </a:custGeom>
          <a:solidFill>
            <a:srgbClr val="D87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 name="Google Shape;895;p36"/>
          <p:cNvGrpSpPr/>
          <p:nvPr/>
        </p:nvGrpSpPr>
        <p:grpSpPr>
          <a:xfrm>
            <a:off x="6790787" y="2161634"/>
            <a:ext cx="364636" cy="365683"/>
            <a:chOff x="5945887" y="2927246"/>
            <a:chExt cx="364636" cy="365683"/>
          </a:xfrm>
        </p:grpSpPr>
        <p:sp>
          <p:nvSpPr>
            <p:cNvPr id="896" name="Google Shape;896;p36"/>
            <p:cNvSpPr/>
            <p:nvPr/>
          </p:nvSpPr>
          <p:spPr>
            <a:xfrm>
              <a:off x="6147058" y="2927246"/>
              <a:ext cx="163465" cy="126433"/>
            </a:xfrm>
            <a:custGeom>
              <a:rect b="b" l="l" r="r" t="t"/>
              <a:pathLst>
                <a:path extrusionOk="0" h="5070" w="6555">
                  <a:moveTo>
                    <a:pt x="2159" y="481"/>
                  </a:moveTo>
                  <a:lnTo>
                    <a:pt x="2159" y="481"/>
                  </a:lnTo>
                  <a:cubicBezTo>
                    <a:pt x="1848" y="704"/>
                    <a:pt x="1593" y="996"/>
                    <a:pt x="1407" y="1335"/>
                  </a:cubicBezTo>
                  <a:cubicBezTo>
                    <a:pt x="1396" y="1333"/>
                    <a:pt x="1392" y="1333"/>
                    <a:pt x="1371" y="1333"/>
                  </a:cubicBezTo>
                  <a:cubicBezTo>
                    <a:pt x="1329" y="1333"/>
                    <a:pt x="1221" y="1335"/>
                    <a:pt x="869" y="1335"/>
                  </a:cubicBezTo>
                  <a:cubicBezTo>
                    <a:pt x="1175" y="899"/>
                    <a:pt x="1635" y="592"/>
                    <a:pt x="2159" y="481"/>
                  </a:cubicBezTo>
                  <a:close/>
                  <a:moveTo>
                    <a:pt x="1226" y="1767"/>
                  </a:moveTo>
                  <a:cubicBezTo>
                    <a:pt x="1166" y="1962"/>
                    <a:pt x="1129" y="2161"/>
                    <a:pt x="1115" y="2365"/>
                  </a:cubicBezTo>
                  <a:lnTo>
                    <a:pt x="497" y="2365"/>
                  </a:lnTo>
                  <a:cubicBezTo>
                    <a:pt x="516" y="2161"/>
                    <a:pt x="562" y="1957"/>
                    <a:pt x="637" y="1767"/>
                  </a:cubicBezTo>
                  <a:close/>
                  <a:moveTo>
                    <a:pt x="1124" y="2797"/>
                  </a:moveTo>
                  <a:cubicBezTo>
                    <a:pt x="1147" y="3011"/>
                    <a:pt x="1194" y="3224"/>
                    <a:pt x="1273" y="3428"/>
                  </a:cubicBezTo>
                  <a:lnTo>
                    <a:pt x="688" y="3428"/>
                  </a:lnTo>
                  <a:cubicBezTo>
                    <a:pt x="595" y="3229"/>
                    <a:pt x="534" y="3015"/>
                    <a:pt x="511" y="2797"/>
                  </a:cubicBezTo>
                  <a:close/>
                  <a:moveTo>
                    <a:pt x="1481" y="3851"/>
                  </a:moveTo>
                  <a:cubicBezTo>
                    <a:pt x="1653" y="4143"/>
                    <a:pt x="1885" y="4394"/>
                    <a:pt x="2164" y="4593"/>
                  </a:cubicBezTo>
                  <a:cubicBezTo>
                    <a:pt x="1690" y="4496"/>
                    <a:pt x="1263" y="4231"/>
                    <a:pt x="962" y="3860"/>
                  </a:cubicBezTo>
                  <a:cubicBezTo>
                    <a:pt x="1157" y="3860"/>
                    <a:pt x="1271" y="3861"/>
                    <a:pt x="1342" y="3861"/>
                  </a:cubicBezTo>
                  <a:cubicBezTo>
                    <a:pt x="1447" y="3861"/>
                    <a:pt x="1454" y="3859"/>
                    <a:pt x="1481" y="3851"/>
                  </a:cubicBezTo>
                  <a:close/>
                  <a:moveTo>
                    <a:pt x="3648" y="1"/>
                  </a:moveTo>
                  <a:cubicBezTo>
                    <a:pt x="3613" y="1"/>
                    <a:pt x="3578" y="1"/>
                    <a:pt x="3542" y="3"/>
                  </a:cubicBezTo>
                  <a:lnTo>
                    <a:pt x="2489" y="3"/>
                  </a:lnTo>
                  <a:cubicBezTo>
                    <a:pt x="1087" y="58"/>
                    <a:pt x="1" y="1242"/>
                    <a:pt x="61" y="2639"/>
                  </a:cubicBezTo>
                  <a:cubicBezTo>
                    <a:pt x="115" y="4004"/>
                    <a:pt x="1238" y="5069"/>
                    <a:pt x="2587" y="5069"/>
                  </a:cubicBezTo>
                  <a:cubicBezTo>
                    <a:pt x="2623" y="5069"/>
                    <a:pt x="2660" y="5068"/>
                    <a:pt x="2698" y="5067"/>
                  </a:cubicBezTo>
                  <a:lnTo>
                    <a:pt x="3756" y="5067"/>
                  </a:lnTo>
                  <a:cubicBezTo>
                    <a:pt x="4499" y="5034"/>
                    <a:pt x="5195" y="4677"/>
                    <a:pt x="5650" y="4087"/>
                  </a:cubicBezTo>
                  <a:cubicBezTo>
                    <a:pt x="5778" y="3922"/>
                    <a:pt x="5633" y="3736"/>
                    <a:pt x="5476" y="3736"/>
                  </a:cubicBezTo>
                  <a:cubicBezTo>
                    <a:pt x="5418" y="3736"/>
                    <a:pt x="5359" y="3761"/>
                    <a:pt x="5311" y="3823"/>
                  </a:cubicBezTo>
                  <a:cubicBezTo>
                    <a:pt x="4874" y="4385"/>
                    <a:pt x="4266" y="4638"/>
                    <a:pt x="3665" y="4638"/>
                  </a:cubicBezTo>
                  <a:cubicBezTo>
                    <a:pt x="2618" y="4638"/>
                    <a:pt x="1595" y="3870"/>
                    <a:pt x="1542" y="2625"/>
                  </a:cubicBezTo>
                  <a:cubicBezTo>
                    <a:pt x="1491" y="1430"/>
                    <a:pt x="2443" y="430"/>
                    <a:pt x="3641" y="430"/>
                  </a:cubicBezTo>
                  <a:cubicBezTo>
                    <a:pt x="3644" y="430"/>
                    <a:pt x="3646" y="430"/>
                    <a:pt x="3649" y="430"/>
                  </a:cubicBezTo>
                  <a:cubicBezTo>
                    <a:pt x="5079" y="430"/>
                    <a:pt x="6054" y="1808"/>
                    <a:pt x="5664" y="3131"/>
                  </a:cubicBezTo>
                  <a:cubicBezTo>
                    <a:pt x="5613" y="3297"/>
                    <a:pt x="5747" y="3409"/>
                    <a:pt x="5877" y="3409"/>
                  </a:cubicBezTo>
                  <a:cubicBezTo>
                    <a:pt x="5962" y="3409"/>
                    <a:pt x="6046" y="3362"/>
                    <a:pt x="6077" y="3252"/>
                  </a:cubicBezTo>
                  <a:cubicBezTo>
                    <a:pt x="6554" y="1637"/>
                    <a:pt x="5347" y="1"/>
                    <a:pt x="3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6"/>
            <p:cNvSpPr/>
            <p:nvPr/>
          </p:nvSpPr>
          <p:spPr>
            <a:xfrm>
              <a:off x="6218479" y="2952283"/>
              <a:ext cx="39152" cy="76433"/>
            </a:xfrm>
            <a:custGeom>
              <a:rect b="b" l="l" r="r" t="t"/>
              <a:pathLst>
                <a:path extrusionOk="0" h="3065" w="1570">
                  <a:moveTo>
                    <a:pt x="783" y="0"/>
                  </a:moveTo>
                  <a:cubicBezTo>
                    <a:pt x="638" y="0"/>
                    <a:pt x="493" y="96"/>
                    <a:pt x="493" y="289"/>
                  </a:cubicBezTo>
                  <a:lnTo>
                    <a:pt x="493" y="349"/>
                  </a:lnTo>
                  <a:cubicBezTo>
                    <a:pt x="210" y="452"/>
                    <a:pt x="52" y="684"/>
                    <a:pt x="52" y="1004"/>
                  </a:cubicBezTo>
                  <a:cubicBezTo>
                    <a:pt x="52" y="1491"/>
                    <a:pt x="405" y="1626"/>
                    <a:pt x="664" y="1723"/>
                  </a:cubicBezTo>
                  <a:cubicBezTo>
                    <a:pt x="915" y="1816"/>
                    <a:pt x="999" y="1858"/>
                    <a:pt x="999" y="2025"/>
                  </a:cubicBezTo>
                  <a:cubicBezTo>
                    <a:pt x="999" y="2132"/>
                    <a:pt x="971" y="2229"/>
                    <a:pt x="767" y="2229"/>
                  </a:cubicBezTo>
                  <a:cubicBezTo>
                    <a:pt x="465" y="2229"/>
                    <a:pt x="502" y="1993"/>
                    <a:pt x="279" y="1993"/>
                  </a:cubicBezTo>
                  <a:cubicBezTo>
                    <a:pt x="121" y="1993"/>
                    <a:pt x="1" y="2150"/>
                    <a:pt x="1" y="2290"/>
                  </a:cubicBezTo>
                  <a:cubicBezTo>
                    <a:pt x="1" y="2489"/>
                    <a:pt x="210" y="2680"/>
                    <a:pt x="497" y="2754"/>
                  </a:cubicBezTo>
                  <a:lnTo>
                    <a:pt x="497" y="2777"/>
                  </a:lnTo>
                  <a:cubicBezTo>
                    <a:pt x="497" y="2935"/>
                    <a:pt x="623" y="3060"/>
                    <a:pt x="781" y="3065"/>
                  </a:cubicBezTo>
                  <a:cubicBezTo>
                    <a:pt x="943" y="3065"/>
                    <a:pt x="1073" y="2935"/>
                    <a:pt x="1073" y="2772"/>
                  </a:cubicBezTo>
                  <a:lnTo>
                    <a:pt x="1073" y="2745"/>
                  </a:lnTo>
                  <a:cubicBezTo>
                    <a:pt x="1384" y="2643"/>
                    <a:pt x="1570" y="2378"/>
                    <a:pt x="1570" y="2007"/>
                  </a:cubicBezTo>
                  <a:cubicBezTo>
                    <a:pt x="1570" y="1115"/>
                    <a:pt x="618" y="1273"/>
                    <a:pt x="618" y="985"/>
                  </a:cubicBezTo>
                  <a:cubicBezTo>
                    <a:pt x="618" y="911"/>
                    <a:pt x="646" y="893"/>
                    <a:pt x="669" y="879"/>
                  </a:cubicBezTo>
                  <a:cubicBezTo>
                    <a:pt x="725" y="851"/>
                    <a:pt x="785" y="841"/>
                    <a:pt x="845" y="841"/>
                  </a:cubicBezTo>
                  <a:cubicBezTo>
                    <a:pt x="1068" y="841"/>
                    <a:pt x="1101" y="953"/>
                    <a:pt x="1245" y="953"/>
                  </a:cubicBezTo>
                  <a:cubicBezTo>
                    <a:pt x="1407" y="953"/>
                    <a:pt x="1519" y="800"/>
                    <a:pt x="1519" y="656"/>
                  </a:cubicBezTo>
                  <a:cubicBezTo>
                    <a:pt x="1519" y="479"/>
                    <a:pt x="1361" y="359"/>
                    <a:pt x="1073" y="308"/>
                  </a:cubicBezTo>
                  <a:lnTo>
                    <a:pt x="1073" y="289"/>
                  </a:lnTo>
                  <a:cubicBezTo>
                    <a:pt x="1073" y="96"/>
                    <a:pt x="928"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6"/>
            <p:cNvSpPr/>
            <p:nvPr/>
          </p:nvSpPr>
          <p:spPr>
            <a:xfrm>
              <a:off x="6020650" y="2993480"/>
              <a:ext cx="39277" cy="76458"/>
            </a:xfrm>
            <a:custGeom>
              <a:rect b="b" l="l" r="r" t="t"/>
              <a:pathLst>
                <a:path extrusionOk="0" h="3066" w="1575">
                  <a:moveTo>
                    <a:pt x="788" y="1"/>
                  </a:moveTo>
                  <a:cubicBezTo>
                    <a:pt x="643" y="1"/>
                    <a:pt x="498" y="97"/>
                    <a:pt x="498" y="290"/>
                  </a:cubicBezTo>
                  <a:lnTo>
                    <a:pt x="498" y="350"/>
                  </a:lnTo>
                  <a:cubicBezTo>
                    <a:pt x="214" y="452"/>
                    <a:pt x="57" y="684"/>
                    <a:pt x="57" y="1004"/>
                  </a:cubicBezTo>
                  <a:cubicBezTo>
                    <a:pt x="57" y="1492"/>
                    <a:pt x="409" y="1626"/>
                    <a:pt x="669" y="1724"/>
                  </a:cubicBezTo>
                  <a:cubicBezTo>
                    <a:pt x="920" y="1817"/>
                    <a:pt x="1003" y="1859"/>
                    <a:pt x="1003" y="2026"/>
                  </a:cubicBezTo>
                  <a:cubicBezTo>
                    <a:pt x="1003" y="2132"/>
                    <a:pt x="976" y="2230"/>
                    <a:pt x="767" y="2230"/>
                  </a:cubicBezTo>
                  <a:cubicBezTo>
                    <a:pt x="470" y="2230"/>
                    <a:pt x="502" y="1988"/>
                    <a:pt x="279" y="1988"/>
                  </a:cubicBezTo>
                  <a:cubicBezTo>
                    <a:pt x="122" y="1988"/>
                    <a:pt x="1" y="2146"/>
                    <a:pt x="1" y="2286"/>
                  </a:cubicBezTo>
                  <a:cubicBezTo>
                    <a:pt x="1" y="2485"/>
                    <a:pt x="210" y="2675"/>
                    <a:pt x="498" y="2750"/>
                  </a:cubicBezTo>
                  <a:lnTo>
                    <a:pt x="498" y="2778"/>
                  </a:lnTo>
                  <a:cubicBezTo>
                    <a:pt x="498" y="2935"/>
                    <a:pt x="627" y="3065"/>
                    <a:pt x="785" y="3065"/>
                  </a:cubicBezTo>
                  <a:cubicBezTo>
                    <a:pt x="948" y="3065"/>
                    <a:pt x="1078" y="2935"/>
                    <a:pt x="1078" y="2778"/>
                  </a:cubicBezTo>
                  <a:lnTo>
                    <a:pt x="1078" y="2745"/>
                  </a:lnTo>
                  <a:cubicBezTo>
                    <a:pt x="1389" y="2648"/>
                    <a:pt x="1574" y="2378"/>
                    <a:pt x="1574" y="2007"/>
                  </a:cubicBezTo>
                  <a:cubicBezTo>
                    <a:pt x="1574" y="1116"/>
                    <a:pt x="623" y="1274"/>
                    <a:pt x="623" y="986"/>
                  </a:cubicBezTo>
                  <a:cubicBezTo>
                    <a:pt x="623" y="912"/>
                    <a:pt x="651" y="893"/>
                    <a:pt x="674" y="879"/>
                  </a:cubicBezTo>
                  <a:cubicBezTo>
                    <a:pt x="721" y="856"/>
                    <a:pt x="770" y="845"/>
                    <a:pt x="821" y="845"/>
                  </a:cubicBezTo>
                  <a:cubicBezTo>
                    <a:pt x="831" y="845"/>
                    <a:pt x="840" y="846"/>
                    <a:pt x="850" y="847"/>
                  </a:cubicBezTo>
                  <a:cubicBezTo>
                    <a:pt x="1073" y="847"/>
                    <a:pt x="1106" y="953"/>
                    <a:pt x="1249" y="953"/>
                  </a:cubicBezTo>
                  <a:cubicBezTo>
                    <a:pt x="1412" y="953"/>
                    <a:pt x="1523" y="800"/>
                    <a:pt x="1523" y="656"/>
                  </a:cubicBezTo>
                  <a:cubicBezTo>
                    <a:pt x="1523" y="480"/>
                    <a:pt x="1366" y="359"/>
                    <a:pt x="1078" y="308"/>
                  </a:cubicBezTo>
                  <a:lnTo>
                    <a:pt x="1078" y="290"/>
                  </a:lnTo>
                  <a:cubicBezTo>
                    <a:pt x="1078" y="97"/>
                    <a:pt x="933"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6"/>
            <p:cNvSpPr/>
            <p:nvPr/>
          </p:nvSpPr>
          <p:spPr>
            <a:xfrm>
              <a:off x="5952246" y="3182955"/>
              <a:ext cx="147032" cy="109974"/>
            </a:xfrm>
            <a:custGeom>
              <a:rect b="b" l="l" r="r" t="t"/>
              <a:pathLst>
                <a:path extrusionOk="0" h="4410" w="5896">
                  <a:moveTo>
                    <a:pt x="1252" y="0"/>
                  </a:moveTo>
                  <a:cubicBezTo>
                    <a:pt x="1149" y="0"/>
                    <a:pt x="1051" y="69"/>
                    <a:pt x="1022" y="179"/>
                  </a:cubicBezTo>
                  <a:cubicBezTo>
                    <a:pt x="906" y="462"/>
                    <a:pt x="776" y="773"/>
                    <a:pt x="618" y="1205"/>
                  </a:cubicBezTo>
                  <a:cubicBezTo>
                    <a:pt x="1" y="2750"/>
                    <a:pt x="1152" y="4407"/>
                    <a:pt x="2790" y="4407"/>
                  </a:cubicBezTo>
                  <a:lnTo>
                    <a:pt x="5636" y="4407"/>
                  </a:lnTo>
                  <a:cubicBezTo>
                    <a:pt x="5646" y="4409"/>
                    <a:pt x="5657" y="4410"/>
                    <a:pt x="5667" y="4410"/>
                  </a:cubicBezTo>
                  <a:cubicBezTo>
                    <a:pt x="5793" y="4410"/>
                    <a:pt x="5896" y="4309"/>
                    <a:pt x="5896" y="4180"/>
                  </a:cubicBezTo>
                  <a:cubicBezTo>
                    <a:pt x="5896" y="4051"/>
                    <a:pt x="5792" y="3946"/>
                    <a:pt x="5666" y="3946"/>
                  </a:cubicBezTo>
                  <a:cubicBezTo>
                    <a:pt x="5656" y="3946"/>
                    <a:pt x="5646" y="3947"/>
                    <a:pt x="5636" y="3948"/>
                  </a:cubicBezTo>
                  <a:lnTo>
                    <a:pt x="2781" y="3948"/>
                  </a:lnTo>
                  <a:cubicBezTo>
                    <a:pt x="1453" y="3943"/>
                    <a:pt x="544" y="2597"/>
                    <a:pt x="1040" y="1367"/>
                  </a:cubicBezTo>
                  <a:cubicBezTo>
                    <a:pt x="1203" y="940"/>
                    <a:pt x="1328" y="634"/>
                    <a:pt x="1449" y="351"/>
                  </a:cubicBezTo>
                  <a:cubicBezTo>
                    <a:pt x="1523" y="230"/>
                    <a:pt x="1467" y="72"/>
                    <a:pt x="1337" y="16"/>
                  </a:cubicBezTo>
                  <a:cubicBezTo>
                    <a:pt x="1309" y="5"/>
                    <a:pt x="1281" y="0"/>
                    <a:pt x="12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6"/>
            <p:cNvSpPr/>
            <p:nvPr/>
          </p:nvSpPr>
          <p:spPr>
            <a:xfrm>
              <a:off x="5945887" y="2968393"/>
              <a:ext cx="333863" cy="324487"/>
            </a:xfrm>
            <a:custGeom>
              <a:rect b="b" l="l" r="r" t="t"/>
              <a:pathLst>
                <a:path extrusionOk="0" h="13012" w="13388">
                  <a:moveTo>
                    <a:pt x="2307" y="479"/>
                  </a:moveTo>
                  <a:cubicBezTo>
                    <a:pt x="2163" y="581"/>
                    <a:pt x="2033" y="692"/>
                    <a:pt x="1917" y="822"/>
                  </a:cubicBezTo>
                  <a:cubicBezTo>
                    <a:pt x="1773" y="980"/>
                    <a:pt x="1653" y="1152"/>
                    <a:pt x="1551" y="1337"/>
                  </a:cubicBezTo>
                  <a:cubicBezTo>
                    <a:pt x="1538" y="1336"/>
                    <a:pt x="1533" y="1335"/>
                    <a:pt x="1512" y="1335"/>
                  </a:cubicBezTo>
                  <a:cubicBezTo>
                    <a:pt x="1470" y="1335"/>
                    <a:pt x="1365" y="1337"/>
                    <a:pt x="1012" y="1337"/>
                  </a:cubicBezTo>
                  <a:cubicBezTo>
                    <a:pt x="1318" y="896"/>
                    <a:pt x="1783" y="590"/>
                    <a:pt x="2307" y="479"/>
                  </a:cubicBezTo>
                  <a:close/>
                  <a:moveTo>
                    <a:pt x="1370" y="1769"/>
                  </a:moveTo>
                  <a:cubicBezTo>
                    <a:pt x="1309" y="1964"/>
                    <a:pt x="1267" y="2164"/>
                    <a:pt x="1254" y="2368"/>
                  </a:cubicBezTo>
                  <a:lnTo>
                    <a:pt x="636" y="2368"/>
                  </a:lnTo>
                  <a:cubicBezTo>
                    <a:pt x="655" y="2164"/>
                    <a:pt x="701" y="1959"/>
                    <a:pt x="780" y="1769"/>
                  </a:cubicBezTo>
                  <a:close/>
                  <a:moveTo>
                    <a:pt x="1263" y="2800"/>
                  </a:moveTo>
                  <a:cubicBezTo>
                    <a:pt x="1286" y="3018"/>
                    <a:pt x="1337" y="3231"/>
                    <a:pt x="1411" y="3435"/>
                  </a:cubicBezTo>
                  <a:lnTo>
                    <a:pt x="831" y="3431"/>
                  </a:lnTo>
                  <a:cubicBezTo>
                    <a:pt x="738" y="3231"/>
                    <a:pt x="678" y="3018"/>
                    <a:pt x="650" y="2800"/>
                  </a:cubicBezTo>
                  <a:close/>
                  <a:moveTo>
                    <a:pt x="7617" y="3162"/>
                  </a:moveTo>
                  <a:lnTo>
                    <a:pt x="7617" y="3166"/>
                  </a:lnTo>
                  <a:cubicBezTo>
                    <a:pt x="7610" y="3166"/>
                    <a:pt x="7603" y="3166"/>
                    <a:pt x="7596" y="3166"/>
                  </a:cubicBezTo>
                  <a:cubicBezTo>
                    <a:pt x="7484" y="3166"/>
                    <a:pt x="7375" y="3189"/>
                    <a:pt x="7273" y="3234"/>
                  </a:cubicBezTo>
                  <a:lnTo>
                    <a:pt x="7273" y="3234"/>
                  </a:lnTo>
                  <a:cubicBezTo>
                    <a:pt x="7712" y="3513"/>
                    <a:pt x="8114" y="3848"/>
                    <a:pt x="8470" y="4230"/>
                  </a:cubicBezTo>
                  <a:lnTo>
                    <a:pt x="8470" y="4230"/>
                  </a:lnTo>
                  <a:cubicBezTo>
                    <a:pt x="8584" y="3720"/>
                    <a:pt x="8210" y="3162"/>
                    <a:pt x="7617" y="3162"/>
                  </a:cubicBezTo>
                  <a:close/>
                  <a:moveTo>
                    <a:pt x="1620" y="3853"/>
                  </a:moveTo>
                  <a:cubicBezTo>
                    <a:pt x="1797" y="4146"/>
                    <a:pt x="2029" y="4396"/>
                    <a:pt x="2307" y="4596"/>
                  </a:cubicBezTo>
                  <a:cubicBezTo>
                    <a:pt x="1834" y="4498"/>
                    <a:pt x="1407" y="4238"/>
                    <a:pt x="1100" y="3863"/>
                  </a:cubicBezTo>
                  <a:cubicBezTo>
                    <a:pt x="1295" y="3863"/>
                    <a:pt x="1410" y="3863"/>
                    <a:pt x="1481" y="3863"/>
                  </a:cubicBezTo>
                  <a:cubicBezTo>
                    <a:pt x="1586" y="3863"/>
                    <a:pt x="1592" y="3862"/>
                    <a:pt x="1620" y="3853"/>
                  </a:cubicBezTo>
                  <a:close/>
                  <a:moveTo>
                    <a:pt x="6016" y="3163"/>
                  </a:moveTo>
                  <a:cubicBezTo>
                    <a:pt x="6183" y="3163"/>
                    <a:pt x="6351" y="3211"/>
                    <a:pt x="6499" y="3310"/>
                  </a:cubicBezTo>
                  <a:lnTo>
                    <a:pt x="6503" y="3310"/>
                  </a:lnTo>
                  <a:cubicBezTo>
                    <a:pt x="6949" y="3607"/>
                    <a:pt x="7023" y="4234"/>
                    <a:pt x="6657" y="4628"/>
                  </a:cubicBezTo>
                  <a:lnTo>
                    <a:pt x="5380" y="4628"/>
                  </a:lnTo>
                  <a:cubicBezTo>
                    <a:pt x="5078" y="4303"/>
                    <a:pt x="5064" y="3807"/>
                    <a:pt x="5352" y="3468"/>
                  </a:cubicBezTo>
                  <a:cubicBezTo>
                    <a:pt x="5524" y="3268"/>
                    <a:pt x="5769" y="3163"/>
                    <a:pt x="6016" y="3163"/>
                  </a:cubicBezTo>
                  <a:close/>
                  <a:moveTo>
                    <a:pt x="3788" y="432"/>
                  </a:moveTo>
                  <a:cubicBezTo>
                    <a:pt x="5018" y="437"/>
                    <a:pt x="5984" y="1486"/>
                    <a:pt x="5881" y="2711"/>
                  </a:cubicBezTo>
                  <a:cubicBezTo>
                    <a:pt x="5055" y="2795"/>
                    <a:pt x="4507" y="3612"/>
                    <a:pt x="4744" y="4410"/>
                  </a:cubicBezTo>
                  <a:cubicBezTo>
                    <a:pt x="4435" y="4569"/>
                    <a:pt x="4110" y="4643"/>
                    <a:pt x="3791" y="4643"/>
                  </a:cubicBezTo>
                  <a:cubicBezTo>
                    <a:pt x="2724" y="4643"/>
                    <a:pt x="1735" y="3818"/>
                    <a:pt x="1685" y="2628"/>
                  </a:cubicBezTo>
                  <a:cubicBezTo>
                    <a:pt x="1634" y="1433"/>
                    <a:pt x="2586" y="437"/>
                    <a:pt x="3780" y="437"/>
                  </a:cubicBezTo>
                  <a:cubicBezTo>
                    <a:pt x="3782" y="437"/>
                    <a:pt x="3785" y="437"/>
                    <a:pt x="3788" y="437"/>
                  </a:cubicBezTo>
                  <a:lnTo>
                    <a:pt x="3788" y="432"/>
                  </a:lnTo>
                  <a:close/>
                  <a:moveTo>
                    <a:pt x="12180" y="5088"/>
                  </a:moveTo>
                  <a:cubicBezTo>
                    <a:pt x="12436" y="5088"/>
                    <a:pt x="12640" y="5292"/>
                    <a:pt x="12640" y="5547"/>
                  </a:cubicBezTo>
                  <a:cubicBezTo>
                    <a:pt x="12640" y="5803"/>
                    <a:pt x="12436" y="6007"/>
                    <a:pt x="12180" y="6007"/>
                  </a:cubicBezTo>
                  <a:lnTo>
                    <a:pt x="1458" y="6007"/>
                  </a:lnTo>
                  <a:cubicBezTo>
                    <a:pt x="1202" y="6007"/>
                    <a:pt x="998" y="5803"/>
                    <a:pt x="998" y="5547"/>
                  </a:cubicBezTo>
                  <a:cubicBezTo>
                    <a:pt x="998" y="5292"/>
                    <a:pt x="1202" y="5088"/>
                    <a:pt x="1458" y="5088"/>
                  </a:cubicBezTo>
                  <a:close/>
                  <a:moveTo>
                    <a:pt x="3824" y="1"/>
                  </a:moveTo>
                  <a:cubicBezTo>
                    <a:pt x="3777" y="1"/>
                    <a:pt x="3729" y="2"/>
                    <a:pt x="3681" y="5"/>
                  </a:cubicBezTo>
                  <a:cubicBezTo>
                    <a:pt x="2750" y="5"/>
                    <a:pt x="2629" y="3"/>
                    <a:pt x="2627" y="3"/>
                  </a:cubicBezTo>
                  <a:lnTo>
                    <a:pt x="2627" y="3"/>
                  </a:lnTo>
                  <a:cubicBezTo>
                    <a:pt x="2626" y="3"/>
                    <a:pt x="2655" y="4"/>
                    <a:pt x="2627" y="5"/>
                  </a:cubicBezTo>
                  <a:cubicBezTo>
                    <a:pt x="1537" y="52"/>
                    <a:pt x="594" y="794"/>
                    <a:pt x="297" y="1848"/>
                  </a:cubicBezTo>
                  <a:cubicBezTo>
                    <a:pt x="0" y="2902"/>
                    <a:pt x="413" y="4030"/>
                    <a:pt x="1318" y="4638"/>
                  </a:cubicBezTo>
                  <a:cubicBezTo>
                    <a:pt x="840" y="4712"/>
                    <a:pt x="502" y="5139"/>
                    <a:pt x="539" y="5617"/>
                  </a:cubicBezTo>
                  <a:cubicBezTo>
                    <a:pt x="571" y="6100"/>
                    <a:pt x="975" y="6471"/>
                    <a:pt x="1458" y="6471"/>
                  </a:cubicBezTo>
                  <a:lnTo>
                    <a:pt x="1574" y="6471"/>
                  </a:lnTo>
                  <a:cubicBezTo>
                    <a:pt x="1569" y="7738"/>
                    <a:pt x="1592" y="7803"/>
                    <a:pt x="1551" y="8012"/>
                  </a:cubicBezTo>
                  <a:cubicBezTo>
                    <a:pt x="1540" y="8170"/>
                    <a:pt x="1663" y="8261"/>
                    <a:pt x="1785" y="8261"/>
                  </a:cubicBezTo>
                  <a:cubicBezTo>
                    <a:pt x="1875" y="8261"/>
                    <a:pt x="1965" y="8211"/>
                    <a:pt x="2001" y="8100"/>
                  </a:cubicBezTo>
                  <a:cubicBezTo>
                    <a:pt x="2057" y="7827"/>
                    <a:pt x="2024" y="7701"/>
                    <a:pt x="2033" y="6471"/>
                  </a:cubicBezTo>
                  <a:lnTo>
                    <a:pt x="11609" y="6471"/>
                  </a:lnTo>
                  <a:cubicBezTo>
                    <a:pt x="11609" y="7659"/>
                    <a:pt x="11549" y="7984"/>
                    <a:pt x="11744" y="8472"/>
                  </a:cubicBezTo>
                  <a:cubicBezTo>
                    <a:pt x="12259" y="9841"/>
                    <a:pt x="12482" y="10096"/>
                    <a:pt x="12482" y="10677"/>
                  </a:cubicBezTo>
                  <a:cubicBezTo>
                    <a:pt x="12477" y="11712"/>
                    <a:pt x="11637" y="12552"/>
                    <a:pt x="10597" y="12552"/>
                  </a:cubicBezTo>
                  <a:lnTo>
                    <a:pt x="6749" y="12552"/>
                  </a:lnTo>
                  <a:cubicBezTo>
                    <a:pt x="6476" y="12584"/>
                    <a:pt x="6476" y="12979"/>
                    <a:pt x="6749" y="13011"/>
                  </a:cubicBezTo>
                  <a:lnTo>
                    <a:pt x="10597" y="13011"/>
                  </a:lnTo>
                  <a:cubicBezTo>
                    <a:pt x="12255" y="13011"/>
                    <a:pt x="13387" y="11340"/>
                    <a:pt x="12770" y="9804"/>
                  </a:cubicBezTo>
                  <a:cubicBezTo>
                    <a:pt x="11934" y="7595"/>
                    <a:pt x="12064" y="8565"/>
                    <a:pt x="12069" y="6471"/>
                  </a:cubicBezTo>
                  <a:lnTo>
                    <a:pt x="12180" y="6471"/>
                  </a:lnTo>
                  <a:cubicBezTo>
                    <a:pt x="12189" y="6471"/>
                    <a:pt x="12197" y="6472"/>
                    <a:pt x="12206" y="6472"/>
                  </a:cubicBezTo>
                  <a:cubicBezTo>
                    <a:pt x="12714" y="6472"/>
                    <a:pt x="13123" y="6059"/>
                    <a:pt x="13123" y="5547"/>
                  </a:cubicBezTo>
                  <a:cubicBezTo>
                    <a:pt x="13123" y="5041"/>
                    <a:pt x="12714" y="4628"/>
                    <a:pt x="12206" y="4628"/>
                  </a:cubicBezTo>
                  <a:cubicBezTo>
                    <a:pt x="12197" y="4628"/>
                    <a:pt x="12189" y="4628"/>
                    <a:pt x="12180" y="4628"/>
                  </a:cubicBezTo>
                  <a:lnTo>
                    <a:pt x="8810" y="4628"/>
                  </a:lnTo>
                  <a:cubicBezTo>
                    <a:pt x="8702" y="4490"/>
                    <a:pt x="8589" y="4357"/>
                    <a:pt x="8470" y="4230"/>
                  </a:cubicBezTo>
                  <a:lnTo>
                    <a:pt x="8470" y="4230"/>
                  </a:lnTo>
                  <a:cubicBezTo>
                    <a:pt x="8438" y="4371"/>
                    <a:pt x="8370" y="4508"/>
                    <a:pt x="8258" y="4628"/>
                  </a:cubicBezTo>
                  <a:lnTo>
                    <a:pt x="7214" y="4628"/>
                  </a:lnTo>
                  <a:cubicBezTo>
                    <a:pt x="7422" y="4206"/>
                    <a:pt x="7395" y="3705"/>
                    <a:pt x="7135" y="3310"/>
                  </a:cubicBezTo>
                  <a:cubicBezTo>
                    <a:pt x="7179" y="3280"/>
                    <a:pt x="7225" y="3255"/>
                    <a:pt x="7273" y="3234"/>
                  </a:cubicBezTo>
                  <a:lnTo>
                    <a:pt x="7273" y="3234"/>
                  </a:lnTo>
                  <a:cubicBezTo>
                    <a:pt x="6970" y="3041"/>
                    <a:pt x="6649" y="2875"/>
                    <a:pt x="6313" y="2739"/>
                  </a:cubicBezTo>
                  <a:cubicBezTo>
                    <a:pt x="6430" y="1218"/>
                    <a:pt x="5198" y="1"/>
                    <a:pt x="38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 name="Google Shape;901;p36"/>
          <p:cNvGrpSpPr/>
          <p:nvPr/>
        </p:nvGrpSpPr>
        <p:grpSpPr>
          <a:xfrm>
            <a:off x="4410643" y="2161279"/>
            <a:ext cx="323664" cy="366407"/>
            <a:chOff x="2282693" y="3532804"/>
            <a:chExt cx="323664" cy="366407"/>
          </a:xfrm>
        </p:grpSpPr>
        <p:sp>
          <p:nvSpPr>
            <p:cNvPr id="902" name="Google Shape;902;p36"/>
            <p:cNvSpPr/>
            <p:nvPr/>
          </p:nvSpPr>
          <p:spPr>
            <a:xfrm>
              <a:off x="2282693" y="3532804"/>
              <a:ext cx="323664" cy="366407"/>
            </a:xfrm>
            <a:custGeom>
              <a:rect b="b" l="l" r="r" t="t"/>
              <a:pathLst>
                <a:path extrusionOk="0" h="14693" w="12979">
                  <a:moveTo>
                    <a:pt x="432" y="1"/>
                  </a:moveTo>
                  <a:cubicBezTo>
                    <a:pt x="195" y="1"/>
                    <a:pt x="0" y="196"/>
                    <a:pt x="0" y="433"/>
                  </a:cubicBezTo>
                  <a:lnTo>
                    <a:pt x="0" y="1138"/>
                  </a:lnTo>
                  <a:cubicBezTo>
                    <a:pt x="0" y="1282"/>
                    <a:pt x="109" y="1354"/>
                    <a:pt x="219" y="1354"/>
                  </a:cubicBezTo>
                  <a:cubicBezTo>
                    <a:pt x="328" y="1354"/>
                    <a:pt x="437" y="1282"/>
                    <a:pt x="437" y="1138"/>
                  </a:cubicBezTo>
                  <a:lnTo>
                    <a:pt x="437" y="437"/>
                  </a:lnTo>
                  <a:lnTo>
                    <a:pt x="8374" y="437"/>
                  </a:lnTo>
                  <a:lnTo>
                    <a:pt x="8374" y="7237"/>
                  </a:lnTo>
                  <a:lnTo>
                    <a:pt x="4554" y="7237"/>
                  </a:lnTo>
                  <a:cubicBezTo>
                    <a:pt x="4266" y="7237"/>
                    <a:pt x="4266" y="7669"/>
                    <a:pt x="4554" y="7669"/>
                  </a:cubicBezTo>
                  <a:lnTo>
                    <a:pt x="11656" y="7669"/>
                  </a:lnTo>
                  <a:cubicBezTo>
                    <a:pt x="12143" y="7669"/>
                    <a:pt x="12543" y="8064"/>
                    <a:pt x="12543" y="8556"/>
                  </a:cubicBezTo>
                  <a:lnTo>
                    <a:pt x="12543" y="13369"/>
                  </a:lnTo>
                  <a:cubicBezTo>
                    <a:pt x="12543" y="13861"/>
                    <a:pt x="12143" y="14256"/>
                    <a:pt x="11656" y="14256"/>
                  </a:cubicBezTo>
                  <a:lnTo>
                    <a:pt x="3278" y="14256"/>
                  </a:lnTo>
                  <a:cubicBezTo>
                    <a:pt x="2790" y="14256"/>
                    <a:pt x="2391" y="13861"/>
                    <a:pt x="2391" y="13369"/>
                  </a:cubicBezTo>
                  <a:lnTo>
                    <a:pt x="2391" y="8556"/>
                  </a:lnTo>
                  <a:cubicBezTo>
                    <a:pt x="2391" y="8068"/>
                    <a:pt x="2790" y="7669"/>
                    <a:pt x="3278" y="7669"/>
                  </a:cubicBezTo>
                  <a:lnTo>
                    <a:pt x="3686" y="7669"/>
                  </a:lnTo>
                  <a:cubicBezTo>
                    <a:pt x="3977" y="7669"/>
                    <a:pt x="3978" y="7237"/>
                    <a:pt x="3691" y="7237"/>
                  </a:cubicBezTo>
                  <a:cubicBezTo>
                    <a:pt x="3689" y="7237"/>
                    <a:pt x="3688" y="7237"/>
                    <a:pt x="3686" y="7237"/>
                  </a:cubicBezTo>
                  <a:lnTo>
                    <a:pt x="3278" y="7237"/>
                  </a:lnTo>
                  <a:cubicBezTo>
                    <a:pt x="2549" y="7237"/>
                    <a:pt x="1959" y="7827"/>
                    <a:pt x="1959" y="8556"/>
                  </a:cubicBezTo>
                  <a:lnTo>
                    <a:pt x="1959" y="13369"/>
                  </a:lnTo>
                  <a:cubicBezTo>
                    <a:pt x="1959" y="13699"/>
                    <a:pt x="2080" y="14014"/>
                    <a:pt x="2298" y="14256"/>
                  </a:cubicBezTo>
                  <a:lnTo>
                    <a:pt x="441" y="14256"/>
                  </a:lnTo>
                  <a:lnTo>
                    <a:pt x="441" y="2006"/>
                  </a:lnTo>
                  <a:cubicBezTo>
                    <a:pt x="441" y="1860"/>
                    <a:pt x="333" y="1787"/>
                    <a:pt x="226" y="1787"/>
                  </a:cubicBezTo>
                  <a:cubicBezTo>
                    <a:pt x="118" y="1787"/>
                    <a:pt x="10" y="1860"/>
                    <a:pt x="10" y="2006"/>
                  </a:cubicBezTo>
                  <a:lnTo>
                    <a:pt x="10" y="14260"/>
                  </a:lnTo>
                  <a:cubicBezTo>
                    <a:pt x="10" y="14502"/>
                    <a:pt x="200" y="14692"/>
                    <a:pt x="441" y="14692"/>
                  </a:cubicBezTo>
                  <a:lnTo>
                    <a:pt x="11656" y="14692"/>
                  </a:lnTo>
                  <a:cubicBezTo>
                    <a:pt x="12385" y="14692"/>
                    <a:pt x="12979" y="14103"/>
                    <a:pt x="12979" y="13374"/>
                  </a:cubicBezTo>
                  <a:lnTo>
                    <a:pt x="12979" y="8556"/>
                  </a:lnTo>
                  <a:cubicBezTo>
                    <a:pt x="12979" y="7830"/>
                    <a:pt x="12389" y="7237"/>
                    <a:pt x="11664" y="7237"/>
                  </a:cubicBezTo>
                  <a:cubicBezTo>
                    <a:pt x="11662" y="7237"/>
                    <a:pt x="11659" y="7237"/>
                    <a:pt x="11656" y="7237"/>
                  </a:cubicBezTo>
                  <a:lnTo>
                    <a:pt x="8811" y="7237"/>
                  </a:lnTo>
                  <a:lnTo>
                    <a:pt x="8811" y="433"/>
                  </a:lnTo>
                  <a:cubicBezTo>
                    <a:pt x="8811" y="196"/>
                    <a:pt x="8620" y="1"/>
                    <a:pt x="83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6"/>
            <p:cNvSpPr/>
            <p:nvPr/>
          </p:nvSpPr>
          <p:spPr>
            <a:xfrm>
              <a:off x="2508752" y="3866891"/>
              <a:ext cx="66359" cy="10898"/>
            </a:xfrm>
            <a:custGeom>
              <a:rect b="b" l="l" r="r" t="t"/>
              <a:pathLst>
                <a:path extrusionOk="0" h="437" w="2661">
                  <a:moveTo>
                    <a:pt x="219" y="0"/>
                  </a:moveTo>
                  <a:cubicBezTo>
                    <a:pt x="98" y="0"/>
                    <a:pt x="1" y="98"/>
                    <a:pt x="6" y="218"/>
                  </a:cubicBezTo>
                  <a:cubicBezTo>
                    <a:pt x="6" y="339"/>
                    <a:pt x="98" y="436"/>
                    <a:pt x="219" y="436"/>
                  </a:cubicBezTo>
                  <a:lnTo>
                    <a:pt x="2373" y="436"/>
                  </a:lnTo>
                  <a:cubicBezTo>
                    <a:pt x="2661" y="436"/>
                    <a:pt x="2661" y="0"/>
                    <a:pt x="2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6"/>
            <p:cNvSpPr/>
            <p:nvPr/>
          </p:nvSpPr>
          <p:spPr>
            <a:xfrm>
              <a:off x="2364538" y="3866891"/>
              <a:ext cx="135211" cy="10898"/>
            </a:xfrm>
            <a:custGeom>
              <a:rect b="b" l="l" r="r" t="t"/>
              <a:pathLst>
                <a:path extrusionOk="0" h="437" w="5422">
                  <a:moveTo>
                    <a:pt x="218" y="0"/>
                  </a:moveTo>
                  <a:cubicBezTo>
                    <a:pt x="98" y="0"/>
                    <a:pt x="0" y="98"/>
                    <a:pt x="0" y="218"/>
                  </a:cubicBezTo>
                  <a:cubicBezTo>
                    <a:pt x="0" y="339"/>
                    <a:pt x="98" y="436"/>
                    <a:pt x="214" y="436"/>
                  </a:cubicBezTo>
                  <a:lnTo>
                    <a:pt x="5134" y="436"/>
                  </a:lnTo>
                  <a:cubicBezTo>
                    <a:pt x="5422" y="436"/>
                    <a:pt x="5422" y="0"/>
                    <a:pt x="5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6"/>
            <p:cNvSpPr/>
            <p:nvPr/>
          </p:nvSpPr>
          <p:spPr>
            <a:xfrm>
              <a:off x="2356084" y="3741281"/>
              <a:ext cx="87306" cy="62892"/>
            </a:xfrm>
            <a:custGeom>
              <a:rect b="b" l="l" r="r" t="t"/>
              <a:pathLst>
                <a:path extrusionOk="0" h="2522" w="3501">
                  <a:moveTo>
                    <a:pt x="2734" y="437"/>
                  </a:moveTo>
                  <a:cubicBezTo>
                    <a:pt x="2915" y="437"/>
                    <a:pt x="3064" y="586"/>
                    <a:pt x="3064" y="767"/>
                  </a:cubicBezTo>
                  <a:lnTo>
                    <a:pt x="3064" y="1008"/>
                  </a:lnTo>
                  <a:lnTo>
                    <a:pt x="1704" y="1008"/>
                  </a:lnTo>
                  <a:lnTo>
                    <a:pt x="1704" y="437"/>
                  </a:lnTo>
                  <a:close/>
                  <a:moveTo>
                    <a:pt x="3064" y="1444"/>
                  </a:moveTo>
                  <a:lnTo>
                    <a:pt x="3064" y="1755"/>
                  </a:lnTo>
                  <a:cubicBezTo>
                    <a:pt x="3064" y="1941"/>
                    <a:pt x="2915" y="2090"/>
                    <a:pt x="2734" y="2090"/>
                  </a:cubicBezTo>
                  <a:lnTo>
                    <a:pt x="1704" y="2090"/>
                  </a:lnTo>
                  <a:lnTo>
                    <a:pt x="1704" y="2076"/>
                  </a:lnTo>
                  <a:lnTo>
                    <a:pt x="1704" y="1444"/>
                  </a:lnTo>
                  <a:close/>
                  <a:moveTo>
                    <a:pt x="1272" y="437"/>
                  </a:moveTo>
                  <a:lnTo>
                    <a:pt x="1272" y="2080"/>
                  </a:lnTo>
                  <a:lnTo>
                    <a:pt x="1272" y="2094"/>
                  </a:lnTo>
                  <a:lnTo>
                    <a:pt x="766" y="2094"/>
                  </a:lnTo>
                  <a:lnTo>
                    <a:pt x="766" y="2090"/>
                  </a:lnTo>
                  <a:cubicBezTo>
                    <a:pt x="581" y="2090"/>
                    <a:pt x="432" y="1941"/>
                    <a:pt x="432" y="1755"/>
                  </a:cubicBezTo>
                  <a:lnTo>
                    <a:pt x="432" y="771"/>
                  </a:lnTo>
                  <a:cubicBezTo>
                    <a:pt x="432" y="586"/>
                    <a:pt x="581" y="437"/>
                    <a:pt x="766" y="437"/>
                  </a:cubicBezTo>
                  <a:close/>
                  <a:moveTo>
                    <a:pt x="766" y="1"/>
                  </a:moveTo>
                  <a:cubicBezTo>
                    <a:pt x="344" y="1"/>
                    <a:pt x="0" y="344"/>
                    <a:pt x="0" y="767"/>
                  </a:cubicBezTo>
                  <a:lnTo>
                    <a:pt x="0" y="1755"/>
                  </a:lnTo>
                  <a:cubicBezTo>
                    <a:pt x="0" y="2178"/>
                    <a:pt x="344" y="2521"/>
                    <a:pt x="766" y="2521"/>
                  </a:cubicBezTo>
                  <a:lnTo>
                    <a:pt x="2734" y="2521"/>
                  </a:lnTo>
                  <a:cubicBezTo>
                    <a:pt x="3157" y="2521"/>
                    <a:pt x="3496" y="2178"/>
                    <a:pt x="3500" y="1755"/>
                  </a:cubicBezTo>
                  <a:lnTo>
                    <a:pt x="3500" y="767"/>
                  </a:lnTo>
                  <a:cubicBezTo>
                    <a:pt x="3496" y="344"/>
                    <a:pt x="3157" y="1"/>
                    <a:pt x="27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6"/>
            <p:cNvSpPr/>
            <p:nvPr/>
          </p:nvSpPr>
          <p:spPr>
            <a:xfrm>
              <a:off x="2357930" y="3831181"/>
              <a:ext cx="10798" cy="21047"/>
            </a:xfrm>
            <a:custGeom>
              <a:rect b="b" l="l" r="r" t="t"/>
              <a:pathLst>
                <a:path extrusionOk="0" h="844" w="433">
                  <a:moveTo>
                    <a:pt x="216" y="0"/>
                  </a:moveTo>
                  <a:cubicBezTo>
                    <a:pt x="109" y="0"/>
                    <a:pt x="1" y="72"/>
                    <a:pt x="1" y="216"/>
                  </a:cubicBezTo>
                  <a:lnTo>
                    <a:pt x="1" y="624"/>
                  </a:lnTo>
                  <a:cubicBezTo>
                    <a:pt x="1" y="771"/>
                    <a:pt x="109" y="844"/>
                    <a:pt x="216" y="844"/>
                  </a:cubicBezTo>
                  <a:cubicBezTo>
                    <a:pt x="324" y="844"/>
                    <a:pt x="432" y="771"/>
                    <a:pt x="432" y="624"/>
                  </a:cubicBezTo>
                  <a:lnTo>
                    <a:pt x="432" y="216"/>
                  </a:lnTo>
                  <a:cubicBezTo>
                    <a:pt x="432" y="72"/>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6"/>
            <p:cNvSpPr/>
            <p:nvPr/>
          </p:nvSpPr>
          <p:spPr>
            <a:xfrm>
              <a:off x="2374139" y="3831181"/>
              <a:ext cx="10898" cy="21047"/>
            </a:xfrm>
            <a:custGeom>
              <a:rect b="b" l="l" r="r" t="t"/>
              <a:pathLst>
                <a:path extrusionOk="0" h="844" w="437">
                  <a:moveTo>
                    <a:pt x="219" y="0"/>
                  </a:moveTo>
                  <a:cubicBezTo>
                    <a:pt x="110" y="0"/>
                    <a:pt x="0" y="72"/>
                    <a:pt x="0" y="216"/>
                  </a:cubicBezTo>
                  <a:lnTo>
                    <a:pt x="0" y="624"/>
                  </a:lnTo>
                  <a:cubicBezTo>
                    <a:pt x="0" y="771"/>
                    <a:pt x="110" y="844"/>
                    <a:pt x="219" y="844"/>
                  </a:cubicBezTo>
                  <a:cubicBezTo>
                    <a:pt x="328" y="844"/>
                    <a:pt x="437" y="771"/>
                    <a:pt x="437" y="624"/>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6"/>
            <p:cNvSpPr/>
            <p:nvPr/>
          </p:nvSpPr>
          <p:spPr>
            <a:xfrm>
              <a:off x="2390448" y="3831181"/>
              <a:ext cx="10798" cy="21047"/>
            </a:xfrm>
            <a:custGeom>
              <a:rect b="b" l="l" r="r" t="t"/>
              <a:pathLst>
                <a:path extrusionOk="0" h="844" w="433">
                  <a:moveTo>
                    <a:pt x="217" y="0"/>
                  </a:moveTo>
                  <a:cubicBezTo>
                    <a:pt x="109" y="0"/>
                    <a:pt x="1" y="72"/>
                    <a:pt x="1" y="216"/>
                  </a:cubicBezTo>
                  <a:lnTo>
                    <a:pt x="1" y="624"/>
                  </a:lnTo>
                  <a:cubicBezTo>
                    <a:pt x="1" y="771"/>
                    <a:pt x="109" y="844"/>
                    <a:pt x="217" y="844"/>
                  </a:cubicBezTo>
                  <a:cubicBezTo>
                    <a:pt x="325" y="844"/>
                    <a:pt x="433" y="771"/>
                    <a:pt x="433" y="624"/>
                  </a:cubicBezTo>
                  <a:lnTo>
                    <a:pt x="433" y="216"/>
                  </a:lnTo>
                  <a:cubicBezTo>
                    <a:pt x="433" y="72"/>
                    <a:pt x="32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6"/>
            <p:cNvSpPr/>
            <p:nvPr/>
          </p:nvSpPr>
          <p:spPr>
            <a:xfrm>
              <a:off x="2406657" y="3831181"/>
              <a:ext cx="10923" cy="21047"/>
            </a:xfrm>
            <a:custGeom>
              <a:rect b="b" l="l" r="r" t="t"/>
              <a:pathLst>
                <a:path extrusionOk="0" h="844" w="438">
                  <a:moveTo>
                    <a:pt x="219" y="0"/>
                  </a:moveTo>
                  <a:cubicBezTo>
                    <a:pt x="110" y="0"/>
                    <a:pt x="1" y="72"/>
                    <a:pt x="1" y="216"/>
                  </a:cubicBezTo>
                  <a:lnTo>
                    <a:pt x="1" y="624"/>
                  </a:lnTo>
                  <a:cubicBezTo>
                    <a:pt x="1" y="771"/>
                    <a:pt x="110" y="844"/>
                    <a:pt x="219" y="844"/>
                  </a:cubicBezTo>
                  <a:cubicBezTo>
                    <a:pt x="328" y="844"/>
                    <a:pt x="437" y="771"/>
                    <a:pt x="437" y="624"/>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6"/>
            <p:cNvSpPr/>
            <p:nvPr/>
          </p:nvSpPr>
          <p:spPr>
            <a:xfrm>
              <a:off x="2439201" y="3831106"/>
              <a:ext cx="10898" cy="21122"/>
            </a:xfrm>
            <a:custGeom>
              <a:rect b="b" l="l" r="r" t="t"/>
              <a:pathLst>
                <a:path extrusionOk="0" h="847" w="437">
                  <a:moveTo>
                    <a:pt x="218" y="1"/>
                  </a:moveTo>
                  <a:cubicBezTo>
                    <a:pt x="98" y="1"/>
                    <a:pt x="0" y="98"/>
                    <a:pt x="0" y="219"/>
                  </a:cubicBezTo>
                  <a:lnTo>
                    <a:pt x="0" y="627"/>
                  </a:lnTo>
                  <a:cubicBezTo>
                    <a:pt x="0" y="774"/>
                    <a:pt x="109" y="847"/>
                    <a:pt x="218" y="847"/>
                  </a:cubicBezTo>
                  <a:cubicBezTo>
                    <a:pt x="327" y="847"/>
                    <a:pt x="436" y="774"/>
                    <a:pt x="436" y="627"/>
                  </a:cubicBezTo>
                  <a:lnTo>
                    <a:pt x="436" y="219"/>
                  </a:lnTo>
                  <a:cubicBezTo>
                    <a:pt x="436" y="98"/>
                    <a:pt x="339"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6"/>
            <p:cNvSpPr/>
            <p:nvPr/>
          </p:nvSpPr>
          <p:spPr>
            <a:xfrm>
              <a:off x="2455510" y="3831181"/>
              <a:ext cx="10798" cy="21047"/>
            </a:xfrm>
            <a:custGeom>
              <a:rect b="b" l="l" r="r" t="t"/>
              <a:pathLst>
                <a:path extrusionOk="0" h="844" w="433">
                  <a:moveTo>
                    <a:pt x="216" y="0"/>
                  </a:moveTo>
                  <a:cubicBezTo>
                    <a:pt x="109" y="0"/>
                    <a:pt x="1" y="72"/>
                    <a:pt x="1" y="216"/>
                  </a:cubicBezTo>
                  <a:lnTo>
                    <a:pt x="1" y="624"/>
                  </a:lnTo>
                  <a:cubicBezTo>
                    <a:pt x="1" y="771"/>
                    <a:pt x="109" y="844"/>
                    <a:pt x="216" y="844"/>
                  </a:cubicBezTo>
                  <a:cubicBezTo>
                    <a:pt x="324" y="844"/>
                    <a:pt x="432" y="771"/>
                    <a:pt x="432" y="624"/>
                  </a:cubicBezTo>
                  <a:lnTo>
                    <a:pt x="432" y="216"/>
                  </a:lnTo>
                  <a:cubicBezTo>
                    <a:pt x="432" y="72"/>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6"/>
            <p:cNvSpPr/>
            <p:nvPr/>
          </p:nvSpPr>
          <p:spPr>
            <a:xfrm>
              <a:off x="2471719" y="3831181"/>
              <a:ext cx="10898" cy="21047"/>
            </a:xfrm>
            <a:custGeom>
              <a:rect b="b" l="l" r="r" t="t"/>
              <a:pathLst>
                <a:path extrusionOk="0" h="844" w="437">
                  <a:moveTo>
                    <a:pt x="219" y="0"/>
                  </a:moveTo>
                  <a:cubicBezTo>
                    <a:pt x="110" y="0"/>
                    <a:pt x="0" y="72"/>
                    <a:pt x="0" y="216"/>
                  </a:cubicBezTo>
                  <a:lnTo>
                    <a:pt x="0" y="624"/>
                  </a:lnTo>
                  <a:cubicBezTo>
                    <a:pt x="0" y="771"/>
                    <a:pt x="110" y="844"/>
                    <a:pt x="219" y="844"/>
                  </a:cubicBezTo>
                  <a:cubicBezTo>
                    <a:pt x="328" y="844"/>
                    <a:pt x="437" y="771"/>
                    <a:pt x="437" y="624"/>
                  </a:cubicBezTo>
                  <a:lnTo>
                    <a:pt x="437" y="216"/>
                  </a:lnTo>
                  <a:cubicBezTo>
                    <a:pt x="437" y="72"/>
                    <a:pt x="32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6"/>
            <p:cNvSpPr/>
            <p:nvPr/>
          </p:nvSpPr>
          <p:spPr>
            <a:xfrm>
              <a:off x="2488029" y="3831181"/>
              <a:ext cx="10798" cy="21047"/>
            </a:xfrm>
            <a:custGeom>
              <a:rect b="b" l="l" r="r" t="t"/>
              <a:pathLst>
                <a:path extrusionOk="0" h="844" w="433">
                  <a:moveTo>
                    <a:pt x="217" y="0"/>
                  </a:moveTo>
                  <a:cubicBezTo>
                    <a:pt x="109" y="0"/>
                    <a:pt x="1" y="72"/>
                    <a:pt x="1" y="216"/>
                  </a:cubicBezTo>
                  <a:lnTo>
                    <a:pt x="1" y="624"/>
                  </a:lnTo>
                  <a:cubicBezTo>
                    <a:pt x="1" y="771"/>
                    <a:pt x="109" y="844"/>
                    <a:pt x="217" y="844"/>
                  </a:cubicBezTo>
                  <a:cubicBezTo>
                    <a:pt x="325" y="844"/>
                    <a:pt x="433" y="771"/>
                    <a:pt x="433" y="624"/>
                  </a:cubicBezTo>
                  <a:lnTo>
                    <a:pt x="433" y="216"/>
                  </a:lnTo>
                  <a:cubicBezTo>
                    <a:pt x="433" y="72"/>
                    <a:pt x="325"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6"/>
            <p:cNvSpPr/>
            <p:nvPr/>
          </p:nvSpPr>
          <p:spPr>
            <a:xfrm>
              <a:off x="2520971" y="3831181"/>
              <a:ext cx="10848" cy="21047"/>
            </a:xfrm>
            <a:custGeom>
              <a:rect b="b" l="l" r="r" t="t"/>
              <a:pathLst>
                <a:path extrusionOk="0" h="844" w="435">
                  <a:moveTo>
                    <a:pt x="217" y="0"/>
                  </a:moveTo>
                  <a:cubicBezTo>
                    <a:pt x="108" y="0"/>
                    <a:pt x="1" y="72"/>
                    <a:pt x="3" y="216"/>
                  </a:cubicBezTo>
                  <a:lnTo>
                    <a:pt x="3" y="624"/>
                  </a:lnTo>
                  <a:cubicBezTo>
                    <a:pt x="1" y="771"/>
                    <a:pt x="108" y="844"/>
                    <a:pt x="217" y="844"/>
                  </a:cubicBezTo>
                  <a:cubicBezTo>
                    <a:pt x="326" y="844"/>
                    <a:pt x="435" y="771"/>
                    <a:pt x="435" y="624"/>
                  </a:cubicBezTo>
                  <a:lnTo>
                    <a:pt x="435" y="216"/>
                  </a:lnTo>
                  <a:cubicBezTo>
                    <a:pt x="435" y="72"/>
                    <a:pt x="326"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6"/>
            <p:cNvSpPr/>
            <p:nvPr/>
          </p:nvSpPr>
          <p:spPr>
            <a:xfrm>
              <a:off x="2537230" y="3831181"/>
              <a:ext cx="10848" cy="21047"/>
            </a:xfrm>
            <a:custGeom>
              <a:rect b="b" l="l" r="r" t="t"/>
              <a:pathLst>
                <a:path extrusionOk="0" h="844" w="435">
                  <a:moveTo>
                    <a:pt x="218" y="0"/>
                  </a:moveTo>
                  <a:cubicBezTo>
                    <a:pt x="110" y="0"/>
                    <a:pt x="1" y="72"/>
                    <a:pt x="1" y="216"/>
                  </a:cubicBezTo>
                  <a:lnTo>
                    <a:pt x="1" y="624"/>
                  </a:lnTo>
                  <a:cubicBezTo>
                    <a:pt x="1" y="771"/>
                    <a:pt x="109" y="844"/>
                    <a:pt x="217" y="844"/>
                  </a:cubicBezTo>
                  <a:cubicBezTo>
                    <a:pt x="325" y="844"/>
                    <a:pt x="432" y="771"/>
                    <a:pt x="432" y="624"/>
                  </a:cubicBezTo>
                  <a:lnTo>
                    <a:pt x="432" y="216"/>
                  </a:lnTo>
                  <a:cubicBezTo>
                    <a:pt x="435" y="72"/>
                    <a:pt x="327"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6"/>
            <p:cNvSpPr/>
            <p:nvPr/>
          </p:nvSpPr>
          <p:spPr>
            <a:xfrm>
              <a:off x="2553440" y="3831181"/>
              <a:ext cx="10898" cy="21047"/>
            </a:xfrm>
            <a:custGeom>
              <a:rect b="b" l="l" r="r" t="t"/>
              <a:pathLst>
                <a:path extrusionOk="0" h="844" w="437">
                  <a:moveTo>
                    <a:pt x="221" y="0"/>
                  </a:moveTo>
                  <a:cubicBezTo>
                    <a:pt x="112" y="0"/>
                    <a:pt x="3" y="72"/>
                    <a:pt x="1" y="216"/>
                  </a:cubicBezTo>
                  <a:lnTo>
                    <a:pt x="1" y="624"/>
                  </a:lnTo>
                  <a:cubicBezTo>
                    <a:pt x="1" y="771"/>
                    <a:pt x="110" y="844"/>
                    <a:pt x="219" y="844"/>
                  </a:cubicBezTo>
                  <a:cubicBezTo>
                    <a:pt x="328" y="844"/>
                    <a:pt x="437" y="771"/>
                    <a:pt x="437" y="624"/>
                  </a:cubicBezTo>
                  <a:lnTo>
                    <a:pt x="437" y="216"/>
                  </a:lnTo>
                  <a:cubicBezTo>
                    <a:pt x="437" y="72"/>
                    <a:pt x="329" y="0"/>
                    <a:pt x="2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6"/>
            <p:cNvSpPr/>
            <p:nvPr/>
          </p:nvSpPr>
          <p:spPr>
            <a:xfrm>
              <a:off x="2569774" y="3831181"/>
              <a:ext cx="10848" cy="21047"/>
            </a:xfrm>
            <a:custGeom>
              <a:rect b="b" l="l" r="r" t="t"/>
              <a:pathLst>
                <a:path extrusionOk="0" h="844" w="435">
                  <a:moveTo>
                    <a:pt x="218" y="0"/>
                  </a:moveTo>
                  <a:cubicBezTo>
                    <a:pt x="109" y="0"/>
                    <a:pt x="0" y="72"/>
                    <a:pt x="0" y="216"/>
                  </a:cubicBezTo>
                  <a:lnTo>
                    <a:pt x="0" y="624"/>
                  </a:lnTo>
                  <a:cubicBezTo>
                    <a:pt x="0" y="771"/>
                    <a:pt x="108" y="844"/>
                    <a:pt x="216" y="844"/>
                  </a:cubicBezTo>
                  <a:cubicBezTo>
                    <a:pt x="324" y="844"/>
                    <a:pt x="432" y="771"/>
                    <a:pt x="432" y="624"/>
                  </a:cubicBezTo>
                  <a:lnTo>
                    <a:pt x="432" y="216"/>
                  </a:lnTo>
                  <a:cubicBezTo>
                    <a:pt x="434" y="72"/>
                    <a:pt x="326"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6"/>
            <p:cNvSpPr/>
            <p:nvPr/>
          </p:nvSpPr>
          <p:spPr>
            <a:xfrm>
              <a:off x="2472991" y="3732952"/>
              <a:ext cx="106757" cy="85461"/>
            </a:xfrm>
            <a:custGeom>
              <a:rect b="b" l="l" r="r" t="t"/>
              <a:pathLst>
                <a:path extrusionOk="0" h="3427" w="4281">
                  <a:moveTo>
                    <a:pt x="1741" y="437"/>
                  </a:moveTo>
                  <a:cubicBezTo>
                    <a:pt x="1751" y="437"/>
                    <a:pt x="1760" y="442"/>
                    <a:pt x="1764" y="451"/>
                  </a:cubicBezTo>
                  <a:lnTo>
                    <a:pt x="2187" y="1180"/>
                  </a:lnTo>
                  <a:cubicBezTo>
                    <a:pt x="2191" y="1184"/>
                    <a:pt x="2191" y="1194"/>
                    <a:pt x="2187" y="1203"/>
                  </a:cubicBezTo>
                  <a:lnTo>
                    <a:pt x="1764" y="1932"/>
                  </a:lnTo>
                  <a:cubicBezTo>
                    <a:pt x="1760" y="1936"/>
                    <a:pt x="1751" y="1941"/>
                    <a:pt x="1741" y="1945"/>
                  </a:cubicBezTo>
                  <a:lnTo>
                    <a:pt x="901" y="1945"/>
                  </a:lnTo>
                  <a:cubicBezTo>
                    <a:pt x="892" y="1941"/>
                    <a:pt x="887" y="1936"/>
                    <a:pt x="882" y="1932"/>
                  </a:cubicBezTo>
                  <a:lnTo>
                    <a:pt x="460" y="1203"/>
                  </a:lnTo>
                  <a:cubicBezTo>
                    <a:pt x="455" y="1194"/>
                    <a:pt x="455" y="1184"/>
                    <a:pt x="460" y="1180"/>
                  </a:cubicBezTo>
                  <a:lnTo>
                    <a:pt x="882" y="451"/>
                  </a:lnTo>
                  <a:cubicBezTo>
                    <a:pt x="887" y="442"/>
                    <a:pt x="892" y="437"/>
                    <a:pt x="901" y="437"/>
                  </a:cubicBezTo>
                  <a:close/>
                  <a:moveTo>
                    <a:pt x="3380" y="1481"/>
                  </a:moveTo>
                  <a:cubicBezTo>
                    <a:pt x="3389" y="1481"/>
                    <a:pt x="3398" y="1486"/>
                    <a:pt x="3403" y="1495"/>
                  </a:cubicBezTo>
                  <a:lnTo>
                    <a:pt x="3821" y="2224"/>
                  </a:lnTo>
                  <a:cubicBezTo>
                    <a:pt x="3825" y="2229"/>
                    <a:pt x="3830" y="2243"/>
                    <a:pt x="3821" y="2252"/>
                  </a:cubicBezTo>
                  <a:lnTo>
                    <a:pt x="3821" y="2247"/>
                  </a:lnTo>
                  <a:lnTo>
                    <a:pt x="3403" y="2976"/>
                  </a:lnTo>
                  <a:cubicBezTo>
                    <a:pt x="3398" y="2981"/>
                    <a:pt x="3389" y="2985"/>
                    <a:pt x="3380" y="2990"/>
                  </a:cubicBezTo>
                  <a:lnTo>
                    <a:pt x="2540" y="2990"/>
                  </a:lnTo>
                  <a:cubicBezTo>
                    <a:pt x="2530" y="2985"/>
                    <a:pt x="2521" y="2981"/>
                    <a:pt x="2516" y="2976"/>
                  </a:cubicBezTo>
                  <a:lnTo>
                    <a:pt x="2099" y="2247"/>
                  </a:lnTo>
                  <a:cubicBezTo>
                    <a:pt x="2094" y="2238"/>
                    <a:pt x="2094" y="2229"/>
                    <a:pt x="2099" y="2224"/>
                  </a:cubicBezTo>
                  <a:lnTo>
                    <a:pt x="2516" y="1495"/>
                  </a:lnTo>
                  <a:cubicBezTo>
                    <a:pt x="2521" y="1486"/>
                    <a:pt x="2530" y="1481"/>
                    <a:pt x="2540" y="1481"/>
                  </a:cubicBezTo>
                  <a:close/>
                  <a:moveTo>
                    <a:pt x="901" y="1"/>
                  </a:moveTo>
                  <a:cubicBezTo>
                    <a:pt x="734" y="1"/>
                    <a:pt x="585" y="89"/>
                    <a:pt x="502" y="233"/>
                  </a:cubicBezTo>
                  <a:lnTo>
                    <a:pt x="84" y="957"/>
                  </a:lnTo>
                  <a:cubicBezTo>
                    <a:pt x="1" y="1101"/>
                    <a:pt x="1" y="1277"/>
                    <a:pt x="84" y="1416"/>
                  </a:cubicBezTo>
                  <a:lnTo>
                    <a:pt x="502" y="2145"/>
                  </a:lnTo>
                  <a:cubicBezTo>
                    <a:pt x="585" y="2289"/>
                    <a:pt x="734" y="2377"/>
                    <a:pt x="901" y="2377"/>
                  </a:cubicBezTo>
                  <a:lnTo>
                    <a:pt x="1681" y="2377"/>
                  </a:lnTo>
                  <a:cubicBezTo>
                    <a:pt x="1690" y="2410"/>
                    <a:pt x="1704" y="2438"/>
                    <a:pt x="1723" y="2465"/>
                  </a:cubicBezTo>
                  <a:lnTo>
                    <a:pt x="2140" y="3194"/>
                  </a:lnTo>
                  <a:cubicBezTo>
                    <a:pt x="2224" y="3333"/>
                    <a:pt x="2373" y="3422"/>
                    <a:pt x="2540" y="3426"/>
                  </a:cubicBezTo>
                  <a:lnTo>
                    <a:pt x="3380" y="3426"/>
                  </a:lnTo>
                  <a:cubicBezTo>
                    <a:pt x="3542" y="3422"/>
                    <a:pt x="3695" y="3333"/>
                    <a:pt x="3779" y="3194"/>
                  </a:cubicBezTo>
                  <a:lnTo>
                    <a:pt x="4197" y="2465"/>
                  </a:lnTo>
                  <a:cubicBezTo>
                    <a:pt x="4280" y="2321"/>
                    <a:pt x="4280" y="2145"/>
                    <a:pt x="4197" y="2006"/>
                  </a:cubicBezTo>
                  <a:lnTo>
                    <a:pt x="3779" y="1277"/>
                  </a:lnTo>
                  <a:cubicBezTo>
                    <a:pt x="3695" y="1133"/>
                    <a:pt x="3547" y="1045"/>
                    <a:pt x="3380" y="1045"/>
                  </a:cubicBezTo>
                  <a:lnTo>
                    <a:pt x="2600" y="1045"/>
                  </a:lnTo>
                  <a:cubicBezTo>
                    <a:pt x="2586" y="1012"/>
                    <a:pt x="2577" y="985"/>
                    <a:pt x="2558" y="957"/>
                  </a:cubicBezTo>
                  <a:lnTo>
                    <a:pt x="2140" y="233"/>
                  </a:lnTo>
                  <a:cubicBezTo>
                    <a:pt x="2057" y="89"/>
                    <a:pt x="1904" y="1"/>
                    <a:pt x="17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6"/>
            <p:cNvSpPr/>
            <p:nvPr/>
          </p:nvSpPr>
          <p:spPr>
            <a:xfrm>
              <a:off x="2406084" y="3617317"/>
              <a:ext cx="42269" cy="61596"/>
            </a:xfrm>
            <a:custGeom>
              <a:rect b="b" l="l" r="r" t="t"/>
              <a:pathLst>
                <a:path extrusionOk="0" h="2470" w="1695">
                  <a:moveTo>
                    <a:pt x="850" y="400"/>
                  </a:moveTo>
                  <a:cubicBezTo>
                    <a:pt x="1091" y="400"/>
                    <a:pt x="1245" y="516"/>
                    <a:pt x="1245" y="771"/>
                  </a:cubicBezTo>
                  <a:lnTo>
                    <a:pt x="1245" y="1699"/>
                  </a:lnTo>
                  <a:cubicBezTo>
                    <a:pt x="1245" y="1959"/>
                    <a:pt x="1091" y="2071"/>
                    <a:pt x="850" y="2071"/>
                  </a:cubicBezTo>
                  <a:cubicBezTo>
                    <a:pt x="604" y="2071"/>
                    <a:pt x="460" y="1959"/>
                    <a:pt x="460" y="1699"/>
                  </a:cubicBezTo>
                  <a:lnTo>
                    <a:pt x="460" y="771"/>
                  </a:lnTo>
                  <a:cubicBezTo>
                    <a:pt x="460" y="511"/>
                    <a:pt x="604" y="400"/>
                    <a:pt x="850" y="400"/>
                  </a:cubicBezTo>
                  <a:close/>
                  <a:moveTo>
                    <a:pt x="850" y="0"/>
                  </a:moveTo>
                  <a:cubicBezTo>
                    <a:pt x="372" y="0"/>
                    <a:pt x="1" y="205"/>
                    <a:pt x="1" y="771"/>
                  </a:cubicBezTo>
                  <a:lnTo>
                    <a:pt x="1" y="1699"/>
                  </a:lnTo>
                  <a:cubicBezTo>
                    <a:pt x="1" y="2266"/>
                    <a:pt x="367" y="2470"/>
                    <a:pt x="850" y="2470"/>
                  </a:cubicBezTo>
                  <a:cubicBezTo>
                    <a:pt x="1333" y="2470"/>
                    <a:pt x="1695" y="2266"/>
                    <a:pt x="1695" y="1699"/>
                  </a:cubicBezTo>
                  <a:lnTo>
                    <a:pt x="1695" y="771"/>
                  </a:lnTo>
                  <a:cubicBezTo>
                    <a:pt x="1695" y="205"/>
                    <a:pt x="1323" y="0"/>
                    <a:pt x="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6"/>
            <p:cNvSpPr/>
            <p:nvPr/>
          </p:nvSpPr>
          <p:spPr>
            <a:xfrm>
              <a:off x="2355162" y="3557916"/>
              <a:ext cx="74139" cy="126109"/>
            </a:xfrm>
            <a:custGeom>
              <a:rect b="b" l="l" r="r" t="t"/>
              <a:pathLst>
                <a:path extrusionOk="0" h="5057" w="2973">
                  <a:moveTo>
                    <a:pt x="2644" y="0"/>
                  </a:moveTo>
                  <a:cubicBezTo>
                    <a:pt x="2568" y="0"/>
                    <a:pt x="2496" y="34"/>
                    <a:pt x="2460" y="113"/>
                  </a:cubicBezTo>
                  <a:cubicBezTo>
                    <a:pt x="0" y="5056"/>
                    <a:pt x="130" y="4745"/>
                    <a:pt x="130" y="4824"/>
                  </a:cubicBezTo>
                  <a:cubicBezTo>
                    <a:pt x="135" y="4954"/>
                    <a:pt x="242" y="5056"/>
                    <a:pt x="372" y="5056"/>
                  </a:cubicBezTo>
                  <a:cubicBezTo>
                    <a:pt x="460" y="5056"/>
                    <a:pt x="543" y="5014"/>
                    <a:pt x="585" y="4935"/>
                  </a:cubicBezTo>
                  <a:lnTo>
                    <a:pt x="2892" y="340"/>
                  </a:lnTo>
                  <a:cubicBezTo>
                    <a:pt x="2973" y="141"/>
                    <a:pt x="2800" y="0"/>
                    <a:pt x="2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6"/>
            <p:cNvSpPr/>
            <p:nvPr/>
          </p:nvSpPr>
          <p:spPr>
            <a:xfrm>
              <a:off x="2336982" y="3564075"/>
              <a:ext cx="42269" cy="61596"/>
            </a:xfrm>
            <a:custGeom>
              <a:rect b="b" l="l" r="r" t="t"/>
              <a:pathLst>
                <a:path extrusionOk="0" h="2470" w="1695">
                  <a:moveTo>
                    <a:pt x="845" y="399"/>
                  </a:moveTo>
                  <a:cubicBezTo>
                    <a:pt x="1091" y="399"/>
                    <a:pt x="1240" y="515"/>
                    <a:pt x="1240" y="771"/>
                  </a:cubicBezTo>
                  <a:lnTo>
                    <a:pt x="1240" y="1699"/>
                  </a:lnTo>
                  <a:cubicBezTo>
                    <a:pt x="1240" y="1959"/>
                    <a:pt x="1091" y="2070"/>
                    <a:pt x="845" y="2070"/>
                  </a:cubicBezTo>
                  <a:cubicBezTo>
                    <a:pt x="599" y="2070"/>
                    <a:pt x="455" y="1959"/>
                    <a:pt x="455" y="1699"/>
                  </a:cubicBezTo>
                  <a:lnTo>
                    <a:pt x="455" y="771"/>
                  </a:lnTo>
                  <a:cubicBezTo>
                    <a:pt x="455" y="515"/>
                    <a:pt x="599" y="399"/>
                    <a:pt x="845" y="399"/>
                  </a:cubicBezTo>
                  <a:close/>
                  <a:moveTo>
                    <a:pt x="845" y="0"/>
                  </a:moveTo>
                  <a:cubicBezTo>
                    <a:pt x="362" y="0"/>
                    <a:pt x="0" y="204"/>
                    <a:pt x="0" y="771"/>
                  </a:cubicBezTo>
                  <a:lnTo>
                    <a:pt x="0" y="1699"/>
                  </a:lnTo>
                  <a:cubicBezTo>
                    <a:pt x="0" y="2265"/>
                    <a:pt x="362" y="2470"/>
                    <a:pt x="845" y="2470"/>
                  </a:cubicBezTo>
                  <a:cubicBezTo>
                    <a:pt x="1328" y="2470"/>
                    <a:pt x="1695" y="2265"/>
                    <a:pt x="1695" y="1699"/>
                  </a:cubicBezTo>
                  <a:lnTo>
                    <a:pt x="1695" y="771"/>
                  </a:lnTo>
                  <a:cubicBezTo>
                    <a:pt x="1695" y="204"/>
                    <a:pt x="1323" y="0"/>
                    <a:pt x="8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36"/>
          <p:cNvGrpSpPr/>
          <p:nvPr/>
        </p:nvGrpSpPr>
        <p:grpSpPr>
          <a:xfrm>
            <a:off x="2044391" y="2161291"/>
            <a:ext cx="255859" cy="366382"/>
            <a:chOff x="5385616" y="3532928"/>
            <a:chExt cx="255859" cy="366382"/>
          </a:xfrm>
        </p:grpSpPr>
        <p:sp>
          <p:nvSpPr>
            <p:cNvPr id="923" name="Google Shape;923;p36"/>
            <p:cNvSpPr/>
            <p:nvPr/>
          </p:nvSpPr>
          <p:spPr>
            <a:xfrm>
              <a:off x="5385616" y="3532928"/>
              <a:ext cx="255859" cy="366382"/>
            </a:xfrm>
            <a:custGeom>
              <a:rect b="b" l="l" r="r" t="t"/>
              <a:pathLst>
                <a:path extrusionOk="0" h="14692" w="10260">
                  <a:moveTo>
                    <a:pt x="3357" y="3296"/>
                  </a:moveTo>
                  <a:lnTo>
                    <a:pt x="3357" y="3723"/>
                  </a:lnTo>
                  <a:lnTo>
                    <a:pt x="2521" y="3723"/>
                  </a:lnTo>
                  <a:lnTo>
                    <a:pt x="2521" y="3296"/>
                  </a:lnTo>
                  <a:close/>
                  <a:moveTo>
                    <a:pt x="8565" y="2289"/>
                  </a:moveTo>
                  <a:lnTo>
                    <a:pt x="8570" y="6239"/>
                  </a:lnTo>
                  <a:lnTo>
                    <a:pt x="6546" y="6239"/>
                  </a:lnTo>
                  <a:lnTo>
                    <a:pt x="6546" y="2289"/>
                  </a:lnTo>
                  <a:close/>
                  <a:moveTo>
                    <a:pt x="9828" y="11791"/>
                  </a:moveTo>
                  <a:lnTo>
                    <a:pt x="9828" y="13773"/>
                  </a:lnTo>
                  <a:cubicBezTo>
                    <a:pt x="9828" y="14037"/>
                    <a:pt x="9609" y="14255"/>
                    <a:pt x="9345" y="14255"/>
                  </a:cubicBezTo>
                  <a:lnTo>
                    <a:pt x="920" y="14255"/>
                  </a:lnTo>
                  <a:cubicBezTo>
                    <a:pt x="651" y="14255"/>
                    <a:pt x="433" y="14037"/>
                    <a:pt x="433" y="13773"/>
                  </a:cubicBezTo>
                  <a:lnTo>
                    <a:pt x="433" y="11791"/>
                  </a:lnTo>
                  <a:close/>
                  <a:moveTo>
                    <a:pt x="3760" y="0"/>
                  </a:moveTo>
                  <a:cubicBezTo>
                    <a:pt x="3756" y="0"/>
                    <a:pt x="3751" y="0"/>
                    <a:pt x="3747" y="1"/>
                  </a:cubicBezTo>
                  <a:lnTo>
                    <a:pt x="433" y="1"/>
                  </a:lnTo>
                  <a:cubicBezTo>
                    <a:pt x="196" y="1"/>
                    <a:pt x="1" y="196"/>
                    <a:pt x="1" y="432"/>
                  </a:cubicBezTo>
                  <a:lnTo>
                    <a:pt x="1" y="2869"/>
                  </a:lnTo>
                  <a:cubicBezTo>
                    <a:pt x="1" y="3106"/>
                    <a:pt x="196" y="3301"/>
                    <a:pt x="433" y="3301"/>
                  </a:cubicBezTo>
                  <a:lnTo>
                    <a:pt x="2085" y="3301"/>
                  </a:lnTo>
                  <a:lnTo>
                    <a:pt x="2085" y="3728"/>
                  </a:lnTo>
                  <a:lnTo>
                    <a:pt x="920" y="3728"/>
                  </a:lnTo>
                  <a:cubicBezTo>
                    <a:pt x="414" y="3728"/>
                    <a:pt x="1" y="4136"/>
                    <a:pt x="1" y="4642"/>
                  </a:cubicBezTo>
                  <a:lnTo>
                    <a:pt x="1" y="13773"/>
                  </a:lnTo>
                  <a:cubicBezTo>
                    <a:pt x="1" y="14279"/>
                    <a:pt x="414" y="14687"/>
                    <a:pt x="920" y="14692"/>
                  </a:cubicBezTo>
                  <a:lnTo>
                    <a:pt x="9340" y="14692"/>
                  </a:lnTo>
                  <a:cubicBezTo>
                    <a:pt x="9846" y="14687"/>
                    <a:pt x="10259" y="14279"/>
                    <a:pt x="10259" y="13773"/>
                  </a:cubicBezTo>
                  <a:lnTo>
                    <a:pt x="10259" y="6095"/>
                  </a:lnTo>
                  <a:cubicBezTo>
                    <a:pt x="10259" y="5949"/>
                    <a:pt x="10151" y="5876"/>
                    <a:pt x="10043" y="5876"/>
                  </a:cubicBezTo>
                  <a:cubicBezTo>
                    <a:pt x="9935" y="5876"/>
                    <a:pt x="9828" y="5949"/>
                    <a:pt x="9828" y="6095"/>
                  </a:cubicBezTo>
                  <a:lnTo>
                    <a:pt x="9828" y="11354"/>
                  </a:lnTo>
                  <a:lnTo>
                    <a:pt x="437" y="11354"/>
                  </a:lnTo>
                  <a:lnTo>
                    <a:pt x="437" y="4642"/>
                  </a:lnTo>
                  <a:cubicBezTo>
                    <a:pt x="437" y="4373"/>
                    <a:pt x="651" y="4160"/>
                    <a:pt x="920" y="4160"/>
                  </a:cubicBezTo>
                  <a:lnTo>
                    <a:pt x="6114" y="4160"/>
                  </a:lnTo>
                  <a:lnTo>
                    <a:pt x="6114" y="6244"/>
                  </a:lnTo>
                  <a:lnTo>
                    <a:pt x="5766" y="6244"/>
                  </a:lnTo>
                  <a:cubicBezTo>
                    <a:pt x="5492" y="6258"/>
                    <a:pt x="5492" y="6662"/>
                    <a:pt x="5766" y="6675"/>
                  </a:cubicBezTo>
                  <a:lnTo>
                    <a:pt x="9354" y="6675"/>
                  </a:lnTo>
                  <a:cubicBezTo>
                    <a:pt x="9359" y="6676"/>
                    <a:pt x="9363" y="6676"/>
                    <a:pt x="9367" y="6676"/>
                  </a:cubicBezTo>
                  <a:cubicBezTo>
                    <a:pt x="9650" y="6676"/>
                    <a:pt x="9651" y="6243"/>
                    <a:pt x="9372" y="6243"/>
                  </a:cubicBezTo>
                  <a:cubicBezTo>
                    <a:pt x="9366" y="6243"/>
                    <a:pt x="9360" y="6243"/>
                    <a:pt x="9354" y="6244"/>
                  </a:cubicBezTo>
                  <a:lnTo>
                    <a:pt x="9006" y="6244"/>
                  </a:lnTo>
                  <a:lnTo>
                    <a:pt x="9006" y="4160"/>
                  </a:lnTo>
                  <a:lnTo>
                    <a:pt x="9349" y="4160"/>
                  </a:lnTo>
                  <a:cubicBezTo>
                    <a:pt x="9614" y="4160"/>
                    <a:pt x="9832" y="4373"/>
                    <a:pt x="9832" y="4642"/>
                  </a:cubicBezTo>
                  <a:lnTo>
                    <a:pt x="9832" y="5232"/>
                  </a:lnTo>
                  <a:cubicBezTo>
                    <a:pt x="9832" y="5348"/>
                    <a:pt x="9925" y="5441"/>
                    <a:pt x="10041" y="5445"/>
                  </a:cubicBezTo>
                  <a:cubicBezTo>
                    <a:pt x="10162" y="5445"/>
                    <a:pt x="10259" y="5348"/>
                    <a:pt x="10259" y="5227"/>
                  </a:cubicBezTo>
                  <a:lnTo>
                    <a:pt x="10259" y="4642"/>
                  </a:lnTo>
                  <a:cubicBezTo>
                    <a:pt x="10259" y="4136"/>
                    <a:pt x="9851" y="3728"/>
                    <a:pt x="9345" y="3728"/>
                  </a:cubicBezTo>
                  <a:lnTo>
                    <a:pt x="9001" y="3728"/>
                  </a:lnTo>
                  <a:lnTo>
                    <a:pt x="9001" y="2229"/>
                  </a:lnTo>
                  <a:cubicBezTo>
                    <a:pt x="9001" y="2024"/>
                    <a:pt x="8834" y="1857"/>
                    <a:pt x="8630" y="1857"/>
                  </a:cubicBezTo>
                  <a:lnTo>
                    <a:pt x="6485" y="1857"/>
                  </a:lnTo>
                  <a:cubicBezTo>
                    <a:pt x="6277" y="1857"/>
                    <a:pt x="6114" y="2024"/>
                    <a:pt x="6114" y="2229"/>
                  </a:cubicBezTo>
                  <a:lnTo>
                    <a:pt x="6114" y="3728"/>
                  </a:lnTo>
                  <a:lnTo>
                    <a:pt x="3789" y="3728"/>
                  </a:lnTo>
                  <a:lnTo>
                    <a:pt x="3789" y="3301"/>
                  </a:lnTo>
                  <a:lnTo>
                    <a:pt x="5251" y="3301"/>
                  </a:lnTo>
                  <a:cubicBezTo>
                    <a:pt x="5487" y="3301"/>
                    <a:pt x="5678" y="3106"/>
                    <a:pt x="5682" y="2869"/>
                  </a:cubicBezTo>
                  <a:lnTo>
                    <a:pt x="5682" y="432"/>
                  </a:lnTo>
                  <a:cubicBezTo>
                    <a:pt x="5678" y="196"/>
                    <a:pt x="5487" y="1"/>
                    <a:pt x="5251" y="1"/>
                  </a:cubicBezTo>
                  <a:lnTo>
                    <a:pt x="4610" y="1"/>
                  </a:lnTo>
                  <a:cubicBezTo>
                    <a:pt x="4606" y="0"/>
                    <a:pt x="4601" y="0"/>
                    <a:pt x="4597" y="0"/>
                  </a:cubicBezTo>
                  <a:cubicBezTo>
                    <a:pt x="4314" y="0"/>
                    <a:pt x="4313" y="433"/>
                    <a:pt x="4593" y="433"/>
                  </a:cubicBezTo>
                  <a:cubicBezTo>
                    <a:pt x="4598" y="433"/>
                    <a:pt x="4604" y="433"/>
                    <a:pt x="4610" y="432"/>
                  </a:cubicBezTo>
                  <a:lnTo>
                    <a:pt x="5251" y="432"/>
                  </a:lnTo>
                  <a:lnTo>
                    <a:pt x="5251" y="2869"/>
                  </a:lnTo>
                  <a:lnTo>
                    <a:pt x="433" y="2869"/>
                  </a:lnTo>
                  <a:lnTo>
                    <a:pt x="433" y="432"/>
                  </a:lnTo>
                  <a:lnTo>
                    <a:pt x="3747" y="432"/>
                  </a:lnTo>
                  <a:cubicBezTo>
                    <a:pt x="3753" y="433"/>
                    <a:pt x="3759" y="433"/>
                    <a:pt x="3764" y="433"/>
                  </a:cubicBezTo>
                  <a:cubicBezTo>
                    <a:pt x="4044" y="433"/>
                    <a:pt x="4043" y="0"/>
                    <a:pt x="3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6"/>
            <p:cNvSpPr/>
            <p:nvPr/>
          </p:nvSpPr>
          <p:spPr>
            <a:xfrm>
              <a:off x="5402873" y="3833425"/>
              <a:ext cx="221345" cy="48528"/>
            </a:xfrm>
            <a:custGeom>
              <a:rect b="b" l="l" r="r" t="t"/>
              <a:pathLst>
                <a:path extrusionOk="0" h="1946" w="8876">
                  <a:moveTo>
                    <a:pt x="376" y="1"/>
                  </a:moveTo>
                  <a:cubicBezTo>
                    <a:pt x="168" y="1"/>
                    <a:pt x="5" y="168"/>
                    <a:pt x="5" y="372"/>
                  </a:cubicBezTo>
                  <a:lnTo>
                    <a:pt x="5" y="1565"/>
                  </a:lnTo>
                  <a:cubicBezTo>
                    <a:pt x="0" y="1774"/>
                    <a:pt x="172" y="1946"/>
                    <a:pt x="381" y="1946"/>
                  </a:cubicBezTo>
                  <a:lnTo>
                    <a:pt x="1853" y="1946"/>
                  </a:lnTo>
                  <a:cubicBezTo>
                    <a:pt x="2122" y="1932"/>
                    <a:pt x="2122" y="1528"/>
                    <a:pt x="1853" y="1514"/>
                  </a:cubicBezTo>
                  <a:lnTo>
                    <a:pt x="437" y="1514"/>
                  </a:lnTo>
                  <a:lnTo>
                    <a:pt x="437" y="432"/>
                  </a:lnTo>
                  <a:lnTo>
                    <a:pt x="8444" y="432"/>
                  </a:lnTo>
                  <a:lnTo>
                    <a:pt x="8444" y="1514"/>
                  </a:lnTo>
                  <a:lnTo>
                    <a:pt x="2716" y="1514"/>
                  </a:lnTo>
                  <a:cubicBezTo>
                    <a:pt x="2442" y="1528"/>
                    <a:pt x="2442" y="1932"/>
                    <a:pt x="2716" y="1946"/>
                  </a:cubicBezTo>
                  <a:lnTo>
                    <a:pt x="8495" y="1946"/>
                  </a:lnTo>
                  <a:cubicBezTo>
                    <a:pt x="8709" y="1946"/>
                    <a:pt x="8876" y="1774"/>
                    <a:pt x="8876" y="1565"/>
                  </a:cubicBezTo>
                  <a:lnTo>
                    <a:pt x="8876" y="372"/>
                  </a:lnTo>
                  <a:cubicBezTo>
                    <a:pt x="8876" y="168"/>
                    <a:pt x="8709" y="1"/>
                    <a:pt x="85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6"/>
            <p:cNvSpPr/>
            <p:nvPr/>
          </p:nvSpPr>
          <p:spPr>
            <a:xfrm>
              <a:off x="5402998" y="3645795"/>
              <a:ext cx="116583" cy="53491"/>
            </a:xfrm>
            <a:custGeom>
              <a:rect b="b" l="l" r="r" t="t"/>
              <a:pathLst>
                <a:path extrusionOk="0" h="2145" w="4675">
                  <a:moveTo>
                    <a:pt x="4210" y="432"/>
                  </a:moveTo>
                  <a:cubicBezTo>
                    <a:pt x="4229" y="432"/>
                    <a:pt x="4243" y="446"/>
                    <a:pt x="4243" y="464"/>
                  </a:cubicBezTo>
                  <a:lnTo>
                    <a:pt x="4243" y="1681"/>
                  </a:lnTo>
                  <a:cubicBezTo>
                    <a:pt x="4243" y="1699"/>
                    <a:pt x="4229" y="1713"/>
                    <a:pt x="4210" y="1713"/>
                  </a:cubicBezTo>
                  <a:lnTo>
                    <a:pt x="464" y="1713"/>
                  </a:lnTo>
                  <a:cubicBezTo>
                    <a:pt x="446" y="1713"/>
                    <a:pt x="432" y="1699"/>
                    <a:pt x="432" y="1681"/>
                  </a:cubicBezTo>
                  <a:lnTo>
                    <a:pt x="432" y="464"/>
                  </a:lnTo>
                  <a:cubicBezTo>
                    <a:pt x="432" y="446"/>
                    <a:pt x="446" y="432"/>
                    <a:pt x="464" y="432"/>
                  </a:cubicBezTo>
                  <a:close/>
                  <a:moveTo>
                    <a:pt x="464" y="0"/>
                  </a:moveTo>
                  <a:cubicBezTo>
                    <a:pt x="209" y="0"/>
                    <a:pt x="0" y="209"/>
                    <a:pt x="0" y="464"/>
                  </a:cubicBezTo>
                  <a:lnTo>
                    <a:pt x="0" y="1681"/>
                  </a:lnTo>
                  <a:cubicBezTo>
                    <a:pt x="0" y="1936"/>
                    <a:pt x="209" y="2145"/>
                    <a:pt x="464" y="2145"/>
                  </a:cubicBezTo>
                  <a:lnTo>
                    <a:pt x="4210" y="2145"/>
                  </a:lnTo>
                  <a:cubicBezTo>
                    <a:pt x="4466" y="2145"/>
                    <a:pt x="4674" y="1936"/>
                    <a:pt x="4674" y="1681"/>
                  </a:cubicBezTo>
                  <a:lnTo>
                    <a:pt x="4674" y="464"/>
                  </a:lnTo>
                  <a:cubicBezTo>
                    <a:pt x="4674" y="209"/>
                    <a:pt x="4466" y="0"/>
                    <a:pt x="42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6"/>
            <p:cNvSpPr/>
            <p:nvPr/>
          </p:nvSpPr>
          <p:spPr>
            <a:xfrm>
              <a:off x="5402873" y="3550060"/>
              <a:ext cx="107206" cy="47830"/>
            </a:xfrm>
            <a:custGeom>
              <a:rect b="b" l="l" r="r" t="t"/>
              <a:pathLst>
                <a:path extrusionOk="0" h="1918" w="4299">
                  <a:moveTo>
                    <a:pt x="3867" y="437"/>
                  </a:moveTo>
                  <a:lnTo>
                    <a:pt x="3867" y="1486"/>
                  </a:lnTo>
                  <a:lnTo>
                    <a:pt x="437" y="1486"/>
                  </a:lnTo>
                  <a:lnTo>
                    <a:pt x="437" y="437"/>
                  </a:lnTo>
                  <a:close/>
                  <a:moveTo>
                    <a:pt x="219" y="1"/>
                  </a:moveTo>
                  <a:cubicBezTo>
                    <a:pt x="98" y="1"/>
                    <a:pt x="5" y="98"/>
                    <a:pt x="5" y="219"/>
                  </a:cubicBezTo>
                  <a:lnTo>
                    <a:pt x="5" y="1699"/>
                  </a:lnTo>
                  <a:cubicBezTo>
                    <a:pt x="0" y="1820"/>
                    <a:pt x="98" y="1918"/>
                    <a:pt x="219" y="1918"/>
                  </a:cubicBezTo>
                  <a:lnTo>
                    <a:pt x="4085" y="1918"/>
                  </a:lnTo>
                  <a:cubicBezTo>
                    <a:pt x="4201" y="1918"/>
                    <a:pt x="4299" y="1820"/>
                    <a:pt x="4299" y="1699"/>
                  </a:cubicBezTo>
                  <a:lnTo>
                    <a:pt x="4299" y="219"/>
                  </a:lnTo>
                  <a:cubicBezTo>
                    <a:pt x="4299" y="98"/>
                    <a:pt x="4201" y="1"/>
                    <a:pt x="4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6"/>
            <p:cNvSpPr/>
            <p:nvPr/>
          </p:nvSpPr>
          <p:spPr>
            <a:xfrm>
              <a:off x="5551152" y="3597865"/>
              <a:ext cx="45885" cy="10798"/>
            </a:xfrm>
            <a:custGeom>
              <a:rect b="b" l="l" r="r" t="t"/>
              <a:pathLst>
                <a:path extrusionOk="0" h="433" w="1840">
                  <a:moveTo>
                    <a:pt x="289" y="0"/>
                  </a:moveTo>
                  <a:cubicBezTo>
                    <a:pt x="2" y="0"/>
                    <a:pt x="0" y="433"/>
                    <a:pt x="285" y="433"/>
                  </a:cubicBezTo>
                  <a:cubicBezTo>
                    <a:pt x="290" y="433"/>
                    <a:pt x="296" y="433"/>
                    <a:pt x="302" y="432"/>
                  </a:cubicBezTo>
                  <a:lnTo>
                    <a:pt x="1542" y="432"/>
                  </a:lnTo>
                  <a:cubicBezTo>
                    <a:pt x="1548" y="433"/>
                    <a:pt x="1553" y="433"/>
                    <a:pt x="1559" y="433"/>
                  </a:cubicBezTo>
                  <a:cubicBezTo>
                    <a:pt x="1839" y="433"/>
                    <a:pt x="1838" y="0"/>
                    <a:pt x="1555" y="0"/>
                  </a:cubicBezTo>
                  <a:cubicBezTo>
                    <a:pt x="1551" y="0"/>
                    <a:pt x="1546" y="0"/>
                    <a:pt x="1542" y="1"/>
                  </a:cubicBezTo>
                  <a:lnTo>
                    <a:pt x="302" y="1"/>
                  </a:lnTo>
                  <a:cubicBezTo>
                    <a:pt x="298" y="0"/>
                    <a:pt x="293"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6"/>
            <p:cNvSpPr/>
            <p:nvPr/>
          </p:nvSpPr>
          <p:spPr>
            <a:xfrm>
              <a:off x="5553246" y="3621581"/>
              <a:ext cx="43790" cy="10823"/>
            </a:xfrm>
            <a:custGeom>
              <a:rect b="b" l="l" r="r" t="t"/>
              <a:pathLst>
                <a:path extrusionOk="0" h="434" w="1756">
                  <a:moveTo>
                    <a:pt x="1471" y="1"/>
                  </a:moveTo>
                  <a:cubicBezTo>
                    <a:pt x="1467" y="1"/>
                    <a:pt x="1462" y="1"/>
                    <a:pt x="1458" y="1"/>
                  </a:cubicBezTo>
                  <a:lnTo>
                    <a:pt x="218" y="1"/>
                  </a:lnTo>
                  <a:cubicBezTo>
                    <a:pt x="116" y="1"/>
                    <a:pt x="28" y="71"/>
                    <a:pt x="5" y="168"/>
                  </a:cubicBezTo>
                  <a:cubicBezTo>
                    <a:pt x="0" y="187"/>
                    <a:pt x="0" y="201"/>
                    <a:pt x="0" y="219"/>
                  </a:cubicBezTo>
                  <a:cubicBezTo>
                    <a:pt x="0" y="335"/>
                    <a:pt x="98" y="433"/>
                    <a:pt x="218" y="433"/>
                  </a:cubicBezTo>
                  <a:lnTo>
                    <a:pt x="1458" y="433"/>
                  </a:lnTo>
                  <a:cubicBezTo>
                    <a:pt x="1464" y="433"/>
                    <a:pt x="1469" y="433"/>
                    <a:pt x="1475" y="433"/>
                  </a:cubicBezTo>
                  <a:cubicBezTo>
                    <a:pt x="1755" y="433"/>
                    <a:pt x="1754" y="1"/>
                    <a:pt x="14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6"/>
            <p:cNvSpPr/>
            <p:nvPr/>
          </p:nvSpPr>
          <p:spPr>
            <a:xfrm>
              <a:off x="5551152" y="3645322"/>
              <a:ext cx="45885" cy="10798"/>
            </a:xfrm>
            <a:custGeom>
              <a:rect b="b" l="l" r="r" t="t"/>
              <a:pathLst>
                <a:path extrusionOk="0" h="433" w="1840">
                  <a:moveTo>
                    <a:pt x="289" y="0"/>
                  </a:moveTo>
                  <a:cubicBezTo>
                    <a:pt x="2" y="0"/>
                    <a:pt x="0" y="433"/>
                    <a:pt x="285" y="433"/>
                  </a:cubicBezTo>
                  <a:cubicBezTo>
                    <a:pt x="290" y="433"/>
                    <a:pt x="296" y="433"/>
                    <a:pt x="302" y="432"/>
                  </a:cubicBezTo>
                  <a:lnTo>
                    <a:pt x="1542" y="432"/>
                  </a:lnTo>
                  <a:cubicBezTo>
                    <a:pt x="1548" y="433"/>
                    <a:pt x="1553" y="433"/>
                    <a:pt x="1559" y="433"/>
                  </a:cubicBezTo>
                  <a:cubicBezTo>
                    <a:pt x="1839" y="433"/>
                    <a:pt x="1838" y="0"/>
                    <a:pt x="1555" y="0"/>
                  </a:cubicBezTo>
                  <a:cubicBezTo>
                    <a:pt x="1551" y="0"/>
                    <a:pt x="1546" y="1"/>
                    <a:pt x="1542" y="1"/>
                  </a:cubicBezTo>
                  <a:lnTo>
                    <a:pt x="302" y="1"/>
                  </a:lnTo>
                  <a:cubicBezTo>
                    <a:pt x="298" y="1"/>
                    <a:pt x="293"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6"/>
            <p:cNvSpPr/>
            <p:nvPr/>
          </p:nvSpPr>
          <p:spPr>
            <a:xfrm>
              <a:off x="5551376" y="3669062"/>
              <a:ext cx="45411" cy="10773"/>
            </a:xfrm>
            <a:custGeom>
              <a:rect b="b" l="l" r="r" t="t"/>
              <a:pathLst>
                <a:path extrusionOk="0" h="432" w="1821">
                  <a:moveTo>
                    <a:pt x="293" y="0"/>
                  </a:moveTo>
                  <a:cubicBezTo>
                    <a:pt x="1" y="0"/>
                    <a:pt x="1" y="432"/>
                    <a:pt x="293" y="432"/>
                  </a:cubicBezTo>
                  <a:lnTo>
                    <a:pt x="1533" y="432"/>
                  </a:lnTo>
                  <a:cubicBezTo>
                    <a:pt x="1821" y="432"/>
                    <a:pt x="1821" y="0"/>
                    <a:pt x="15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6"/>
            <p:cNvSpPr/>
            <p:nvPr/>
          </p:nvSpPr>
          <p:spPr>
            <a:xfrm>
              <a:off x="5412474" y="3705745"/>
              <a:ext cx="46334" cy="46334"/>
            </a:xfrm>
            <a:custGeom>
              <a:rect b="b" l="l" r="r" t="t"/>
              <a:pathLst>
                <a:path extrusionOk="0" h="1858" w="1858">
                  <a:moveTo>
                    <a:pt x="1319" y="432"/>
                  </a:moveTo>
                  <a:cubicBezTo>
                    <a:pt x="1379" y="432"/>
                    <a:pt x="1426" y="479"/>
                    <a:pt x="1426" y="539"/>
                  </a:cubicBezTo>
                  <a:lnTo>
                    <a:pt x="1426" y="1319"/>
                  </a:lnTo>
                  <a:cubicBezTo>
                    <a:pt x="1426" y="1379"/>
                    <a:pt x="1379" y="1426"/>
                    <a:pt x="1319" y="1426"/>
                  </a:cubicBezTo>
                  <a:lnTo>
                    <a:pt x="539" y="1426"/>
                  </a:lnTo>
                  <a:cubicBezTo>
                    <a:pt x="479" y="1426"/>
                    <a:pt x="432" y="1379"/>
                    <a:pt x="432" y="1319"/>
                  </a:cubicBezTo>
                  <a:lnTo>
                    <a:pt x="432" y="539"/>
                  </a:lnTo>
                  <a:cubicBezTo>
                    <a:pt x="432" y="479"/>
                    <a:pt x="479" y="432"/>
                    <a:pt x="539" y="432"/>
                  </a:cubicBezTo>
                  <a:close/>
                  <a:moveTo>
                    <a:pt x="539" y="1"/>
                  </a:moveTo>
                  <a:cubicBezTo>
                    <a:pt x="242" y="1"/>
                    <a:pt x="1" y="242"/>
                    <a:pt x="1" y="539"/>
                  </a:cubicBezTo>
                  <a:lnTo>
                    <a:pt x="1" y="1319"/>
                  </a:lnTo>
                  <a:cubicBezTo>
                    <a:pt x="1" y="1616"/>
                    <a:pt x="242" y="1857"/>
                    <a:pt x="539" y="1857"/>
                  </a:cubicBezTo>
                  <a:lnTo>
                    <a:pt x="1319" y="1857"/>
                  </a:lnTo>
                  <a:cubicBezTo>
                    <a:pt x="1616" y="1857"/>
                    <a:pt x="1857" y="1616"/>
                    <a:pt x="1857" y="1319"/>
                  </a:cubicBezTo>
                  <a:lnTo>
                    <a:pt x="1857" y="539"/>
                  </a:lnTo>
                  <a:cubicBezTo>
                    <a:pt x="1857" y="242"/>
                    <a:pt x="1616"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6"/>
            <p:cNvSpPr/>
            <p:nvPr/>
          </p:nvSpPr>
          <p:spPr>
            <a:xfrm>
              <a:off x="5464444" y="3705745"/>
              <a:ext cx="46334" cy="46334"/>
            </a:xfrm>
            <a:custGeom>
              <a:rect b="b" l="l" r="r" t="t"/>
              <a:pathLst>
                <a:path extrusionOk="0" h="1858" w="1858">
                  <a:moveTo>
                    <a:pt x="1319" y="432"/>
                  </a:moveTo>
                  <a:cubicBezTo>
                    <a:pt x="1380" y="432"/>
                    <a:pt x="1426" y="479"/>
                    <a:pt x="1426" y="539"/>
                  </a:cubicBezTo>
                  <a:lnTo>
                    <a:pt x="1426" y="1319"/>
                  </a:lnTo>
                  <a:cubicBezTo>
                    <a:pt x="1426" y="1379"/>
                    <a:pt x="1380" y="1426"/>
                    <a:pt x="1319" y="1426"/>
                  </a:cubicBezTo>
                  <a:lnTo>
                    <a:pt x="535" y="1426"/>
                  </a:lnTo>
                  <a:cubicBezTo>
                    <a:pt x="479" y="1426"/>
                    <a:pt x="433" y="1379"/>
                    <a:pt x="433" y="1319"/>
                  </a:cubicBezTo>
                  <a:lnTo>
                    <a:pt x="433" y="539"/>
                  </a:lnTo>
                  <a:cubicBezTo>
                    <a:pt x="433" y="479"/>
                    <a:pt x="479" y="432"/>
                    <a:pt x="535" y="432"/>
                  </a:cubicBezTo>
                  <a:close/>
                  <a:moveTo>
                    <a:pt x="535" y="1"/>
                  </a:moveTo>
                  <a:cubicBezTo>
                    <a:pt x="242" y="1"/>
                    <a:pt x="1" y="242"/>
                    <a:pt x="1" y="539"/>
                  </a:cubicBezTo>
                  <a:lnTo>
                    <a:pt x="1" y="1319"/>
                  </a:lnTo>
                  <a:cubicBezTo>
                    <a:pt x="1" y="1616"/>
                    <a:pt x="242" y="1857"/>
                    <a:pt x="535" y="1857"/>
                  </a:cubicBezTo>
                  <a:lnTo>
                    <a:pt x="1319" y="1857"/>
                  </a:lnTo>
                  <a:cubicBezTo>
                    <a:pt x="1616" y="1857"/>
                    <a:pt x="1858" y="1616"/>
                    <a:pt x="1858" y="1319"/>
                  </a:cubicBezTo>
                  <a:lnTo>
                    <a:pt x="1858" y="539"/>
                  </a:lnTo>
                  <a:cubicBezTo>
                    <a:pt x="1858" y="242"/>
                    <a:pt x="1616"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6"/>
            <p:cNvSpPr/>
            <p:nvPr/>
          </p:nvSpPr>
          <p:spPr>
            <a:xfrm>
              <a:off x="5516439" y="3705745"/>
              <a:ext cx="46309" cy="46334"/>
            </a:xfrm>
            <a:custGeom>
              <a:rect b="b" l="l" r="r" t="t"/>
              <a:pathLst>
                <a:path extrusionOk="0" h="1858" w="1857">
                  <a:moveTo>
                    <a:pt x="1318" y="432"/>
                  </a:moveTo>
                  <a:cubicBezTo>
                    <a:pt x="1374" y="432"/>
                    <a:pt x="1420" y="479"/>
                    <a:pt x="1425" y="539"/>
                  </a:cubicBezTo>
                  <a:lnTo>
                    <a:pt x="1425" y="1319"/>
                  </a:lnTo>
                  <a:cubicBezTo>
                    <a:pt x="1425" y="1379"/>
                    <a:pt x="1379" y="1426"/>
                    <a:pt x="1318" y="1426"/>
                  </a:cubicBezTo>
                  <a:lnTo>
                    <a:pt x="534" y="1426"/>
                  </a:lnTo>
                  <a:cubicBezTo>
                    <a:pt x="478" y="1426"/>
                    <a:pt x="432" y="1379"/>
                    <a:pt x="432" y="1319"/>
                  </a:cubicBezTo>
                  <a:lnTo>
                    <a:pt x="432" y="539"/>
                  </a:lnTo>
                  <a:cubicBezTo>
                    <a:pt x="432" y="479"/>
                    <a:pt x="478" y="432"/>
                    <a:pt x="534" y="432"/>
                  </a:cubicBezTo>
                  <a:close/>
                  <a:moveTo>
                    <a:pt x="534" y="1"/>
                  </a:moveTo>
                  <a:cubicBezTo>
                    <a:pt x="237" y="1"/>
                    <a:pt x="0" y="242"/>
                    <a:pt x="0" y="539"/>
                  </a:cubicBezTo>
                  <a:lnTo>
                    <a:pt x="0" y="1319"/>
                  </a:lnTo>
                  <a:cubicBezTo>
                    <a:pt x="0" y="1616"/>
                    <a:pt x="237" y="1857"/>
                    <a:pt x="534" y="1857"/>
                  </a:cubicBezTo>
                  <a:lnTo>
                    <a:pt x="1318" y="1857"/>
                  </a:lnTo>
                  <a:cubicBezTo>
                    <a:pt x="1615" y="1857"/>
                    <a:pt x="1857" y="1616"/>
                    <a:pt x="1857" y="1319"/>
                  </a:cubicBezTo>
                  <a:lnTo>
                    <a:pt x="1857" y="539"/>
                  </a:lnTo>
                  <a:cubicBezTo>
                    <a:pt x="1857" y="242"/>
                    <a:pt x="1615" y="1"/>
                    <a:pt x="1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6"/>
            <p:cNvSpPr/>
            <p:nvPr/>
          </p:nvSpPr>
          <p:spPr>
            <a:xfrm>
              <a:off x="5568408" y="3705745"/>
              <a:ext cx="46309" cy="46334"/>
            </a:xfrm>
            <a:custGeom>
              <a:rect b="b" l="l" r="r" t="t"/>
              <a:pathLst>
                <a:path extrusionOk="0" h="1858" w="1857">
                  <a:moveTo>
                    <a:pt x="1319" y="432"/>
                  </a:moveTo>
                  <a:cubicBezTo>
                    <a:pt x="1374" y="432"/>
                    <a:pt x="1421" y="479"/>
                    <a:pt x="1425" y="539"/>
                  </a:cubicBezTo>
                  <a:lnTo>
                    <a:pt x="1425" y="1319"/>
                  </a:lnTo>
                  <a:cubicBezTo>
                    <a:pt x="1425" y="1379"/>
                    <a:pt x="1374" y="1426"/>
                    <a:pt x="1319" y="1426"/>
                  </a:cubicBezTo>
                  <a:lnTo>
                    <a:pt x="534" y="1426"/>
                  </a:lnTo>
                  <a:cubicBezTo>
                    <a:pt x="478" y="1426"/>
                    <a:pt x="432" y="1379"/>
                    <a:pt x="432" y="1319"/>
                  </a:cubicBezTo>
                  <a:lnTo>
                    <a:pt x="432" y="539"/>
                  </a:lnTo>
                  <a:cubicBezTo>
                    <a:pt x="432" y="479"/>
                    <a:pt x="478" y="432"/>
                    <a:pt x="534" y="432"/>
                  </a:cubicBezTo>
                  <a:close/>
                  <a:moveTo>
                    <a:pt x="534" y="1"/>
                  </a:moveTo>
                  <a:cubicBezTo>
                    <a:pt x="237" y="1"/>
                    <a:pt x="0" y="242"/>
                    <a:pt x="0" y="539"/>
                  </a:cubicBezTo>
                  <a:lnTo>
                    <a:pt x="0" y="1319"/>
                  </a:lnTo>
                  <a:cubicBezTo>
                    <a:pt x="0" y="1616"/>
                    <a:pt x="237" y="1857"/>
                    <a:pt x="534" y="1857"/>
                  </a:cubicBezTo>
                  <a:lnTo>
                    <a:pt x="1319" y="1857"/>
                  </a:lnTo>
                  <a:cubicBezTo>
                    <a:pt x="1616" y="1857"/>
                    <a:pt x="1857" y="1616"/>
                    <a:pt x="1857" y="1319"/>
                  </a:cubicBezTo>
                  <a:lnTo>
                    <a:pt x="1857" y="539"/>
                  </a:lnTo>
                  <a:cubicBezTo>
                    <a:pt x="1857" y="242"/>
                    <a:pt x="1616" y="1"/>
                    <a:pt x="1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6"/>
            <p:cNvSpPr/>
            <p:nvPr/>
          </p:nvSpPr>
          <p:spPr>
            <a:xfrm>
              <a:off x="5412474" y="3762129"/>
              <a:ext cx="46334" cy="46309"/>
            </a:xfrm>
            <a:custGeom>
              <a:rect b="b" l="l" r="r" t="t"/>
              <a:pathLst>
                <a:path extrusionOk="0" h="1857" w="1858">
                  <a:moveTo>
                    <a:pt x="1319" y="432"/>
                  </a:moveTo>
                  <a:cubicBezTo>
                    <a:pt x="1379" y="432"/>
                    <a:pt x="1426" y="478"/>
                    <a:pt x="1426" y="534"/>
                  </a:cubicBezTo>
                  <a:lnTo>
                    <a:pt x="1426" y="1319"/>
                  </a:lnTo>
                  <a:cubicBezTo>
                    <a:pt x="1426" y="1374"/>
                    <a:pt x="1379" y="1421"/>
                    <a:pt x="1319" y="1421"/>
                  </a:cubicBezTo>
                  <a:lnTo>
                    <a:pt x="539" y="1421"/>
                  </a:lnTo>
                  <a:cubicBezTo>
                    <a:pt x="479" y="1421"/>
                    <a:pt x="432" y="1374"/>
                    <a:pt x="432" y="1319"/>
                  </a:cubicBezTo>
                  <a:lnTo>
                    <a:pt x="432" y="534"/>
                  </a:lnTo>
                  <a:cubicBezTo>
                    <a:pt x="432" y="478"/>
                    <a:pt x="479" y="432"/>
                    <a:pt x="539" y="432"/>
                  </a:cubicBezTo>
                  <a:close/>
                  <a:moveTo>
                    <a:pt x="1327" y="0"/>
                  </a:moveTo>
                  <a:cubicBezTo>
                    <a:pt x="1325" y="0"/>
                    <a:pt x="1322" y="0"/>
                    <a:pt x="1319" y="0"/>
                  </a:cubicBezTo>
                  <a:lnTo>
                    <a:pt x="539" y="0"/>
                  </a:lnTo>
                  <a:cubicBezTo>
                    <a:pt x="242" y="0"/>
                    <a:pt x="1" y="237"/>
                    <a:pt x="1" y="534"/>
                  </a:cubicBezTo>
                  <a:lnTo>
                    <a:pt x="1" y="1319"/>
                  </a:lnTo>
                  <a:cubicBezTo>
                    <a:pt x="1" y="1616"/>
                    <a:pt x="242" y="1852"/>
                    <a:pt x="539" y="1857"/>
                  </a:cubicBezTo>
                  <a:lnTo>
                    <a:pt x="1319" y="1857"/>
                  </a:lnTo>
                  <a:cubicBezTo>
                    <a:pt x="1616" y="1852"/>
                    <a:pt x="1857" y="1616"/>
                    <a:pt x="1857" y="1319"/>
                  </a:cubicBezTo>
                  <a:lnTo>
                    <a:pt x="1857" y="534"/>
                  </a:lnTo>
                  <a:cubicBezTo>
                    <a:pt x="1857" y="240"/>
                    <a:pt x="1621" y="0"/>
                    <a:pt x="1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6"/>
            <p:cNvSpPr/>
            <p:nvPr/>
          </p:nvSpPr>
          <p:spPr>
            <a:xfrm>
              <a:off x="5464444" y="3762129"/>
              <a:ext cx="46334" cy="46309"/>
            </a:xfrm>
            <a:custGeom>
              <a:rect b="b" l="l" r="r" t="t"/>
              <a:pathLst>
                <a:path extrusionOk="0" h="1857" w="1858">
                  <a:moveTo>
                    <a:pt x="1319" y="432"/>
                  </a:moveTo>
                  <a:cubicBezTo>
                    <a:pt x="1380" y="432"/>
                    <a:pt x="1426" y="478"/>
                    <a:pt x="1426" y="534"/>
                  </a:cubicBezTo>
                  <a:lnTo>
                    <a:pt x="1426" y="1319"/>
                  </a:lnTo>
                  <a:cubicBezTo>
                    <a:pt x="1426" y="1374"/>
                    <a:pt x="1380" y="1421"/>
                    <a:pt x="1319" y="1421"/>
                  </a:cubicBezTo>
                  <a:lnTo>
                    <a:pt x="535" y="1421"/>
                  </a:lnTo>
                  <a:cubicBezTo>
                    <a:pt x="479" y="1421"/>
                    <a:pt x="433" y="1374"/>
                    <a:pt x="433" y="1319"/>
                  </a:cubicBezTo>
                  <a:lnTo>
                    <a:pt x="433" y="534"/>
                  </a:lnTo>
                  <a:cubicBezTo>
                    <a:pt x="433" y="478"/>
                    <a:pt x="479" y="432"/>
                    <a:pt x="535" y="432"/>
                  </a:cubicBezTo>
                  <a:close/>
                  <a:moveTo>
                    <a:pt x="535" y="0"/>
                  </a:moveTo>
                  <a:cubicBezTo>
                    <a:pt x="242" y="0"/>
                    <a:pt x="1" y="237"/>
                    <a:pt x="1" y="534"/>
                  </a:cubicBezTo>
                  <a:lnTo>
                    <a:pt x="1" y="1319"/>
                  </a:lnTo>
                  <a:cubicBezTo>
                    <a:pt x="1" y="1616"/>
                    <a:pt x="242" y="1852"/>
                    <a:pt x="535" y="1857"/>
                  </a:cubicBezTo>
                  <a:lnTo>
                    <a:pt x="1319" y="1857"/>
                  </a:lnTo>
                  <a:cubicBezTo>
                    <a:pt x="1616" y="1852"/>
                    <a:pt x="1858" y="1616"/>
                    <a:pt x="1858" y="1319"/>
                  </a:cubicBezTo>
                  <a:lnTo>
                    <a:pt x="1858" y="534"/>
                  </a:lnTo>
                  <a:cubicBezTo>
                    <a:pt x="1858" y="237"/>
                    <a:pt x="1616" y="0"/>
                    <a:pt x="1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6"/>
            <p:cNvSpPr/>
            <p:nvPr/>
          </p:nvSpPr>
          <p:spPr>
            <a:xfrm>
              <a:off x="5516439" y="3762129"/>
              <a:ext cx="46309" cy="46309"/>
            </a:xfrm>
            <a:custGeom>
              <a:rect b="b" l="l" r="r" t="t"/>
              <a:pathLst>
                <a:path extrusionOk="0" h="1857" w="1857">
                  <a:moveTo>
                    <a:pt x="1318" y="432"/>
                  </a:moveTo>
                  <a:cubicBezTo>
                    <a:pt x="1374" y="432"/>
                    <a:pt x="1420" y="478"/>
                    <a:pt x="1420" y="534"/>
                  </a:cubicBezTo>
                  <a:lnTo>
                    <a:pt x="1420" y="1319"/>
                  </a:lnTo>
                  <a:cubicBezTo>
                    <a:pt x="1420" y="1374"/>
                    <a:pt x="1374" y="1421"/>
                    <a:pt x="1318" y="1421"/>
                  </a:cubicBezTo>
                  <a:lnTo>
                    <a:pt x="534" y="1421"/>
                  </a:lnTo>
                  <a:cubicBezTo>
                    <a:pt x="478" y="1421"/>
                    <a:pt x="432" y="1374"/>
                    <a:pt x="432" y="1319"/>
                  </a:cubicBezTo>
                  <a:lnTo>
                    <a:pt x="432" y="534"/>
                  </a:lnTo>
                  <a:cubicBezTo>
                    <a:pt x="432" y="478"/>
                    <a:pt x="478" y="432"/>
                    <a:pt x="534" y="432"/>
                  </a:cubicBezTo>
                  <a:close/>
                  <a:moveTo>
                    <a:pt x="534" y="0"/>
                  </a:moveTo>
                  <a:cubicBezTo>
                    <a:pt x="237" y="0"/>
                    <a:pt x="0" y="237"/>
                    <a:pt x="0" y="534"/>
                  </a:cubicBezTo>
                  <a:lnTo>
                    <a:pt x="0" y="1319"/>
                  </a:lnTo>
                  <a:cubicBezTo>
                    <a:pt x="0" y="1616"/>
                    <a:pt x="237" y="1852"/>
                    <a:pt x="534" y="1857"/>
                  </a:cubicBezTo>
                  <a:lnTo>
                    <a:pt x="1318" y="1857"/>
                  </a:lnTo>
                  <a:cubicBezTo>
                    <a:pt x="1615" y="1852"/>
                    <a:pt x="1857" y="1616"/>
                    <a:pt x="1857" y="1319"/>
                  </a:cubicBezTo>
                  <a:lnTo>
                    <a:pt x="1857" y="534"/>
                  </a:lnTo>
                  <a:cubicBezTo>
                    <a:pt x="1857" y="237"/>
                    <a:pt x="1615" y="0"/>
                    <a:pt x="1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6"/>
            <p:cNvSpPr/>
            <p:nvPr/>
          </p:nvSpPr>
          <p:spPr>
            <a:xfrm>
              <a:off x="5568408" y="3762129"/>
              <a:ext cx="46309" cy="46309"/>
            </a:xfrm>
            <a:custGeom>
              <a:rect b="b" l="l" r="r" t="t"/>
              <a:pathLst>
                <a:path extrusionOk="0" h="1857" w="1857">
                  <a:moveTo>
                    <a:pt x="1319" y="432"/>
                  </a:moveTo>
                  <a:cubicBezTo>
                    <a:pt x="1374" y="432"/>
                    <a:pt x="1425" y="478"/>
                    <a:pt x="1425" y="534"/>
                  </a:cubicBezTo>
                  <a:lnTo>
                    <a:pt x="1425" y="1319"/>
                  </a:lnTo>
                  <a:cubicBezTo>
                    <a:pt x="1421" y="1374"/>
                    <a:pt x="1374" y="1421"/>
                    <a:pt x="1319" y="1421"/>
                  </a:cubicBezTo>
                  <a:lnTo>
                    <a:pt x="534" y="1421"/>
                  </a:lnTo>
                  <a:cubicBezTo>
                    <a:pt x="478" y="1421"/>
                    <a:pt x="432" y="1374"/>
                    <a:pt x="432" y="1319"/>
                  </a:cubicBezTo>
                  <a:lnTo>
                    <a:pt x="432" y="534"/>
                  </a:lnTo>
                  <a:cubicBezTo>
                    <a:pt x="432" y="478"/>
                    <a:pt x="478" y="432"/>
                    <a:pt x="534" y="432"/>
                  </a:cubicBezTo>
                  <a:close/>
                  <a:moveTo>
                    <a:pt x="534" y="0"/>
                  </a:moveTo>
                  <a:cubicBezTo>
                    <a:pt x="237" y="0"/>
                    <a:pt x="0" y="237"/>
                    <a:pt x="0" y="534"/>
                  </a:cubicBezTo>
                  <a:lnTo>
                    <a:pt x="0" y="1319"/>
                  </a:lnTo>
                  <a:cubicBezTo>
                    <a:pt x="0" y="1616"/>
                    <a:pt x="237" y="1852"/>
                    <a:pt x="534" y="1857"/>
                  </a:cubicBezTo>
                  <a:lnTo>
                    <a:pt x="1319" y="1857"/>
                  </a:lnTo>
                  <a:cubicBezTo>
                    <a:pt x="1616" y="1852"/>
                    <a:pt x="1857" y="1616"/>
                    <a:pt x="1857" y="1319"/>
                  </a:cubicBezTo>
                  <a:lnTo>
                    <a:pt x="1857" y="534"/>
                  </a:lnTo>
                  <a:cubicBezTo>
                    <a:pt x="1857" y="237"/>
                    <a:pt x="1616" y="0"/>
                    <a:pt x="1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lack Friday by Slidesgo">
  <a:themeElements>
    <a:clrScheme name="Office">
      <a:dk1>
        <a:srgbClr val="202020"/>
      </a:dk1>
      <a:lt1>
        <a:srgbClr val="434343"/>
      </a:lt1>
      <a:dk2>
        <a:srgbClr val="E69138"/>
      </a:dk2>
      <a:lt2>
        <a:srgbClr val="FFAD2C"/>
      </a:lt2>
      <a:accent1>
        <a:srgbClr val="FFC002"/>
      </a:accent1>
      <a:accent2>
        <a:srgbClr val="B64040"/>
      </a:accent2>
      <a:accent3>
        <a:srgbClr val="DE4223"/>
      </a:accent3>
      <a:accent4>
        <a:srgbClr val="202020"/>
      </a:accent4>
      <a:accent5>
        <a:srgbClr val="434343"/>
      </a:accent5>
      <a:accent6>
        <a:srgbClr val="E69138"/>
      </a:accent6>
      <a:hlink>
        <a:srgbClr val="FFAD2C"/>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