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1" r:id="rId4"/>
    <p:sldMasterId id="2147483672"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Lst>
  <p:sldSz cy="5143500" cx="9144000"/>
  <p:notesSz cx="6858000" cy="9144000"/>
  <p:embeddedFontLst>
    <p:embeddedFont>
      <p:font typeface="Raleway"/>
      <p:regular r:id="rId48"/>
      <p:bold r:id="rId49"/>
      <p:italic r:id="rId50"/>
      <p:boldItalic r:id="rId51"/>
    </p:embeddedFont>
    <p:embeddedFont>
      <p:font typeface="Proxima Nova"/>
      <p:regular r:id="rId52"/>
      <p:bold r:id="rId53"/>
      <p:italic r:id="rId54"/>
      <p:boldItalic r:id="rId55"/>
    </p:embeddedFont>
    <p:embeddedFont>
      <p:font typeface="Roboto Medium"/>
      <p:regular r:id="rId56"/>
      <p:bold r:id="rId57"/>
      <p:italic r:id="rId58"/>
      <p:boldItalic r:id="rId59"/>
    </p:embeddedFont>
    <p:embeddedFont>
      <p:font typeface="Berkshire Swash"/>
      <p:regular r:id="rId60"/>
    </p:embeddedFont>
    <p:embeddedFont>
      <p:font typeface="Amatic SC"/>
      <p:regular r:id="rId61"/>
      <p:bold r:id="rId62"/>
    </p:embeddedFont>
    <p:embeddedFont>
      <p:font typeface="Barlow"/>
      <p:regular r:id="rId63"/>
      <p:bold r:id="rId64"/>
      <p:italic r:id="rId65"/>
      <p:boldItalic r:id="rId6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A729E124-2830-4309-9207-35624FC696FC}">
  <a:tblStyle styleId="{A729E124-2830-4309-9207-35624FC696F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Raleway-regular.fntdata"/><Relationship Id="rId47" Type="http://schemas.openxmlformats.org/officeDocument/2006/relationships/slide" Target="slides/slide41.xml"/><Relationship Id="rId49" Type="http://schemas.openxmlformats.org/officeDocument/2006/relationships/font" Target="fonts/Raleway-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AmaticSC-bold.fntdata"/><Relationship Id="rId61" Type="http://schemas.openxmlformats.org/officeDocument/2006/relationships/font" Target="fonts/AmaticSC-regular.fntdata"/><Relationship Id="rId20" Type="http://schemas.openxmlformats.org/officeDocument/2006/relationships/slide" Target="slides/slide14.xml"/><Relationship Id="rId64" Type="http://schemas.openxmlformats.org/officeDocument/2006/relationships/font" Target="fonts/Barlow-bold.fntdata"/><Relationship Id="rId63" Type="http://schemas.openxmlformats.org/officeDocument/2006/relationships/font" Target="fonts/Barlow-regular.fntdata"/><Relationship Id="rId22" Type="http://schemas.openxmlformats.org/officeDocument/2006/relationships/slide" Target="slides/slide16.xml"/><Relationship Id="rId66" Type="http://schemas.openxmlformats.org/officeDocument/2006/relationships/font" Target="fonts/Barlow-boldItalic.fntdata"/><Relationship Id="rId21" Type="http://schemas.openxmlformats.org/officeDocument/2006/relationships/slide" Target="slides/slide15.xml"/><Relationship Id="rId65" Type="http://schemas.openxmlformats.org/officeDocument/2006/relationships/font" Target="fonts/Barlow-italic.fntdata"/><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BerkshireSwash-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Raleway-boldItalic.fntdata"/><Relationship Id="rId50" Type="http://schemas.openxmlformats.org/officeDocument/2006/relationships/font" Target="fonts/Raleway-italic.fntdata"/><Relationship Id="rId53" Type="http://schemas.openxmlformats.org/officeDocument/2006/relationships/font" Target="fonts/ProximaNova-bold.fntdata"/><Relationship Id="rId52" Type="http://schemas.openxmlformats.org/officeDocument/2006/relationships/font" Target="fonts/ProximaNova-regular.fntdata"/><Relationship Id="rId11" Type="http://schemas.openxmlformats.org/officeDocument/2006/relationships/slide" Target="slides/slide5.xml"/><Relationship Id="rId55" Type="http://schemas.openxmlformats.org/officeDocument/2006/relationships/font" Target="fonts/ProximaNova-boldItalic.fntdata"/><Relationship Id="rId10" Type="http://schemas.openxmlformats.org/officeDocument/2006/relationships/slide" Target="slides/slide4.xml"/><Relationship Id="rId54" Type="http://schemas.openxmlformats.org/officeDocument/2006/relationships/font" Target="fonts/ProximaNova-italic.fntdata"/><Relationship Id="rId13" Type="http://schemas.openxmlformats.org/officeDocument/2006/relationships/slide" Target="slides/slide7.xml"/><Relationship Id="rId57" Type="http://schemas.openxmlformats.org/officeDocument/2006/relationships/font" Target="fonts/RobotoMedium-bold.fntdata"/><Relationship Id="rId12" Type="http://schemas.openxmlformats.org/officeDocument/2006/relationships/slide" Target="slides/slide6.xml"/><Relationship Id="rId56" Type="http://schemas.openxmlformats.org/officeDocument/2006/relationships/font" Target="fonts/RobotoMedium-regular.fntdata"/><Relationship Id="rId15" Type="http://schemas.openxmlformats.org/officeDocument/2006/relationships/slide" Target="slides/slide9.xml"/><Relationship Id="rId59" Type="http://schemas.openxmlformats.org/officeDocument/2006/relationships/font" Target="fonts/RobotoMedium-boldItalic.fntdata"/><Relationship Id="rId14" Type="http://schemas.openxmlformats.org/officeDocument/2006/relationships/slide" Target="slides/slide8.xml"/><Relationship Id="rId58" Type="http://schemas.openxmlformats.org/officeDocument/2006/relationships/font" Target="fonts/RobotoMedium-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 name="Shape 311"/>
        <p:cNvGrpSpPr/>
        <p:nvPr/>
      </p:nvGrpSpPr>
      <p:grpSpPr>
        <a:xfrm>
          <a:off x="0" y="0"/>
          <a:ext cx="0" cy="0"/>
          <a:chOff x="0" y="0"/>
          <a:chExt cx="0" cy="0"/>
        </a:xfrm>
      </p:grpSpPr>
      <p:sp>
        <p:nvSpPr>
          <p:cNvPr id="312" name="Google Shape;312;ged3401ed36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3" name="Google Shape;313;ged3401ed36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ge1d838b627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9" name="Google Shape;329;ge1d838b627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 name="Shape 336"/>
        <p:cNvGrpSpPr/>
        <p:nvPr/>
      </p:nvGrpSpPr>
      <p:grpSpPr>
        <a:xfrm>
          <a:off x="0" y="0"/>
          <a:ext cx="0" cy="0"/>
          <a:chOff x="0" y="0"/>
          <a:chExt cx="0" cy="0"/>
        </a:xfrm>
      </p:grpSpPr>
      <p:sp>
        <p:nvSpPr>
          <p:cNvPr id="337" name="Google Shape;337;ge1d838b627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8" name="Google Shape;338;ge1d838b627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3" name="Shape 353"/>
        <p:cNvGrpSpPr/>
        <p:nvPr/>
      </p:nvGrpSpPr>
      <p:grpSpPr>
        <a:xfrm>
          <a:off x="0" y="0"/>
          <a:ext cx="0" cy="0"/>
          <a:chOff x="0" y="0"/>
          <a:chExt cx="0" cy="0"/>
        </a:xfrm>
      </p:grpSpPr>
      <p:sp>
        <p:nvSpPr>
          <p:cNvPr id="354" name="Google Shape;354;ge207fd22f2_0_25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5" name="Google Shape;355;ge207fd22f2_0_25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 name="Shape 360"/>
        <p:cNvGrpSpPr/>
        <p:nvPr/>
      </p:nvGrpSpPr>
      <p:grpSpPr>
        <a:xfrm>
          <a:off x="0" y="0"/>
          <a:ext cx="0" cy="0"/>
          <a:chOff x="0" y="0"/>
          <a:chExt cx="0" cy="0"/>
        </a:xfrm>
      </p:grpSpPr>
      <p:sp>
        <p:nvSpPr>
          <p:cNvPr id="361" name="Google Shape;361;ge1d838b627_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2" name="Google Shape;362;ge1d838b627_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1" name="Shape 371"/>
        <p:cNvGrpSpPr/>
        <p:nvPr/>
      </p:nvGrpSpPr>
      <p:grpSpPr>
        <a:xfrm>
          <a:off x="0" y="0"/>
          <a:ext cx="0" cy="0"/>
          <a:chOff x="0" y="0"/>
          <a:chExt cx="0" cy="0"/>
        </a:xfrm>
      </p:grpSpPr>
      <p:sp>
        <p:nvSpPr>
          <p:cNvPr id="372" name="Google Shape;372;ge1d838b627_4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3" name="Google Shape;373;ge1d838b627_4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9" name="Shape 379"/>
        <p:cNvGrpSpPr/>
        <p:nvPr/>
      </p:nvGrpSpPr>
      <p:grpSpPr>
        <a:xfrm>
          <a:off x="0" y="0"/>
          <a:ext cx="0" cy="0"/>
          <a:chOff x="0" y="0"/>
          <a:chExt cx="0" cy="0"/>
        </a:xfrm>
      </p:grpSpPr>
      <p:sp>
        <p:nvSpPr>
          <p:cNvPr id="380" name="Google Shape;380;ge1d838b627_4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1" name="Google Shape;381;ge1d838b627_4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 name="Shape 410"/>
        <p:cNvGrpSpPr/>
        <p:nvPr/>
      </p:nvGrpSpPr>
      <p:grpSpPr>
        <a:xfrm>
          <a:off x="0" y="0"/>
          <a:ext cx="0" cy="0"/>
          <a:chOff x="0" y="0"/>
          <a:chExt cx="0" cy="0"/>
        </a:xfrm>
      </p:grpSpPr>
      <p:sp>
        <p:nvSpPr>
          <p:cNvPr id="411" name="Google Shape;411;ge1d838b627_4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2" name="Google Shape;412;ge1d838b627_4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5" name="Shape 465"/>
        <p:cNvGrpSpPr/>
        <p:nvPr/>
      </p:nvGrpSpPr>
      <p:grpSpPr>
        <a:xfrm>
          <a:off x="0" y="0"/>
          <a:ext cx="0" cy="0"/>
          <a:chOff x="0" y="0"/>
          <a:chExt cx="0" cy="0"/>
        </a:xfrm>
      </p:grpSpPr>
      <p:sp>
        <p:nvSpPr>
          <p:cNvPr id="466" name="Google Shape;466;ge1d838b627_4_1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7" name="Google Shape;467;ge1d838b627_4_1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 name="Shape 482"/>
        <p:cNvGrpSpPr/>
        <p:nvPr/>
      </p:nvGrpSpPr>
      <p:grpSpPr>
        <a:xfrm>
          <a:off x="0" y="0"/>
          <a:ext cx="0" cy="0"/>
          <a:chOff x="0" y="0"/>
          <a:chExt cx="0" cy="0"/>
        </a:xfrm>
      </p:grpSpPr>
      <p:sp>
        <p:nvSpPr>
          <p:cNvPr id="483" name="Google Shape;483;ge1d838b627_0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4" name="Google Shape;484;ge1d838b627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2" name="Shape 492"/>
        <p:cNvGrpSpPr/>
        <p:nvPr/>
      </p:nvGrpSpPr>
      <p:grpSpPr>
        <a:xfrm>
          <a:off x="0" y="0"/>
          <a:ext cx="0" cy="0"/>
          <a:chOff x="0" y="0"/>
          <a:chExt cx="0" cy="0"/>
        </a:xfrm>
      </p:grpSpPr>
      <p:sp>
        <p:nvSpPr>
          <p:cNvPr id="493" name="Google Shape;493;ge1d838b627_4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4" name="Google Shape;494;ge1d838b627_4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 name="Shape 505"/>
        <p:cNvGrpSpPr/>
        <p:nvPr/>
      </p:nvGrpSpPr>
      <p:grpSpPr>
        <a:xfrm>
          <a:off x="0" y="0"/>
          <a:ext cx="0" cy="0"/>
          <a:chOff x="0" y="0"/>
          <a:chExt cx="0" cy="0"/>
        </a:xfrm>
      </p:grpSpPr>
      <p:sp>
        <p:nvSpPr>
          <p:cNvPr id="506" name="Google Shape;506;ge1d838b627_4_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7" name="Google Shape;507;ge1d838b627_4_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6" name="Shape 516"/>
        <p:cNvGrpSpPr/>
        <p:nvPr/>
      </p:nvGrpSpPr>
      <p:grpSpPr>
        <a:xfrm>
          <a:off x="0" y="0"/>
          <a:ext cx="0" cy="0"/>
          <a:chOff x="0" y="0"/>
          <a:chExt cx="0" cy="0"/>
        </a:xfrm>
      </p:grpSpPr>
      <p:sp>
        <p:nvSpPr>
          <p:cNvPr id="517" name="Google Shape;517;ge1d838b627_4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8" name="Google Shape;518;ge1d838b627_4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9" name="Shape 579"/>
        <p:cNvGrpSpPr/>
        <p:nvPr/>
      </p:nvGrpSpPr>
      <p:grpSpPr>
        <a:xfrm>
          <a:off x="0" y="0"/>
          <a:ext cx="0" cy="0"/>
          <a:chOff x="0" y="0"/>
          <a:chExt cx="0" cy="0"/>
        </a:xfrm>
      </p:grpSpPr>
      <p:sp>
        <p:nvSpPr>
          <p:cNvPr id="580" name="Google Shape;580;ge1d838b627_4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1" name="Google Shape;581;ge1d838b627_4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9" name="Shape 599"/>
        <p:cNvGrpSpPr/>
        <p:nvPr/>
      </p:nvGrpSpPr>
      <p:grpSpPr>
        <a:xfrm>
          <a:off x="0" y="0"/>
          <a:ext cx="0" cy="0"/>
          <a:chOff x="0" y="0"/>
          <a:chExt cx="0" cy="0"/>
        </a:xfrm>
      </p:grpSpPr>
      <p:sp>
        <p:nvSpPr>
          <p:cNvPr id="600" name="Google Shape;600;ge20d9cf87a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1" name="Google Shape;601;ge20d9cf87a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0" name="Shape 640"/>
        <p:cNvGrpSpPr/>
        <p:nvPr/>
      </p:nvGrpSpPr>
      <p:grpSpPr>
        <a:xfrm>
          <a:off x="0" y="0"/>
          <a:ext cx="0" cy="0"/>
          <a:chOff x="0" y="0"/>
          <a:chExt cx="0" cy="0"/>
        </a:xfrm>
      </p:grpSpPr>
      <p:sp>
        <p:nvSpPr>
          <p:cNvPr id="641" name="Google Shape;641;ge1d838b627_4_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2" name="Google Shape;642;ge1d838b627_4_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 name="Shape 646"/>
        <p:cNvGrpSpPr/>
        <p:nvPr/>
      </p:nvGrpSpPr>
      <p:grpSpPr>
        <a:xfrm>
          <a:off x="0" y="0"/>
          <a:ext cx="0" cy="0"/>
          <a:chOff x="0" y="0"/>
          <a:chExt cx="0" cy="0"/>
        </a:xfrm>
      </p:grpSpPr>
      <p:sp>
        <p:nvSpPr>
          <p:cNvPr id="647" name="Google Shape;647;ge1d838b627_4_2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8" name="Google Shape;648;ge1d838b627_4_2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9" name="Shape 659"/>
        <p:cNvGrpSpPr/>
        <p:nvPr/>
      </p:nvGrpSpPr>
      <p:grpSpPr>
        <a:xfrm>
          <a:off x="0" y="0"/>
          <a:ext cx="0" cy="0"/>
          <a:chOff x="0" y="0"/>
          <a:chExt cx="0" cy="0"/>
        </a:xfrm>
      </p:grpSpPr>
      <p:sp>
        <p:nvSpPr>
          <p:cNvPr id="660" name="Google Shape;660;ge1d838b627_4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1" name="Google Shape;661;ge1d838b627_4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 name="Shape 673"/>
        <p:cNvGrpSpPr/>
        <p:nvPr/>
      </p:nvGrpSpPr>
      <p:grpSpPr>
        <a:xfrm>
          <a:off x="0" y="0"/>
          <a:ext cx="0" cy="0"/>
          <a:chOff x="0" y="0"/>
          <a:chExt cx="0" cy="0"/>
        </a:xfrm>
      </p:grpSpPr>
      <p:sp>
        <p:nvSpPr>
          <p:cNvPr id="674" name="Google Shape;674;ge1d838b627_4_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5" name="Google Shape;675;ge1d838b627_4_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 name="Shape 685"/>
        <p:cNvGrpSpPr/>
        <p:nvPr/>
      </p:nvGrpSpPr>
      <p:grpSpPr>
        <a:xfrm>
          <a:off x="0" y="0"/>
          <a:ext cx="0" cy="0"/>
          <a:chOff x="0" y="0"/>
          <a:chExt cx="0" cy="0"/>
        </a:xfrm>
      </p:grpSpPr>
      <p:sp>
        <p:nvSpPr>
          <p:cNvPr id="686" name="Google Shape;686;g135c9f142d8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7" name="Google Shape;687;g135c9f142d8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 name="Shape 702"/>
        <p:cNvGrpSpPr/>
        <p:nvPr/>
      </p:nvGrpSpPr>
      <p:grpSpPr>
        <a:xfrm>
          <a:off x="0" y="0"/>
          <a:ext cx="0" cy="0"/>
          <a:chOff x="0" y="0"/>
          <a:chExt cx="0" cy="0"/>
        </a:xfrm>
      </p:grpSpPr>
      <p:sp>
        <p:nvSpPr>
          <p:cNvPr id="703" name="Google Shape;703;g2b68b35f23b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4" name="Google Shape;704;g2b68b35f23b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 name="Shape 1017"/>
        <p:cNvGrpSpPr/>
        <p:nvPr/>
      </p:nvGrpSpPr>
      <p:grpSpPr>
        <a:xfrm>
          <a:off x="0" y="0"/>
          <a:ext cx="0" cy="0"/>
          <a:chOff x="0" y="0"/>
          <a:chExt cx="0" cy="0"/>
        </a:xfrm>
      </p:grpSpPr>
      <p:sp>
        <p:nvSpPr>
          <p:cNvPr id="1018" name="Google Shape;1018;g2b68b35f23b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9" name="Google Shape;1019;g2b68b35f23b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 name="Shape 1029"/>
        <p:cNvGrpSpPr/>
        <p:nvPr/>
      </p:nvGrpSpPr>
      <p:grpSpPr>
        <a:xfrm>
          <a:off x="0" y="0"/>
          <a:ext cx="0" cy="0"/>
          <a:chOff x="0" y="0"/>
          <a:chExt cx="0" cy="0"/>
        </a:xfrm>
      </p:grpSpPr>
      <p:sp>
        <p:nvSpPr>
          <p:cNvPr id="1030" name="Google Shape;1030;g2b68b35f23b_0_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1" name="Google Shape;1031;g2b68b35f23b_0_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 name="Shape 1035"/>
        <p:cNvGrpSpPr/>
        <p:nvPr/>
      </p:nvGrpSpPr>
      <p:grpSpPr>
        <a:xfrm>
          <a:off x="0" y="0"/>
          <a:ext cx="0" cy="0"/>
          <a:chOff x="0" y="0"/>
          <a:chExt cx="0" cy="0"/>
        </a:xfrm>
      </p:grpSpPr>
      <p:sp>
        <p:nvSpPr>
          <p:cNvPr id="1036" name="Google Shape;1036;g28ec81aa38f_0_112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7" name="Google Shape;1037;g28ec81aa38f_0_112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 name="Shape 1041"/>
        <p:cNvGrpSpPr/>
        <p:nvPr/>
      </p:nvGrpSpPr>
      <p:grpSpPr>
        <a:xfrm>
          <a:off x="0" y="0"/>
          <a:ext cx="0" cy="0"/>
          <a:chOff x="0" y="0"/>
          <a:chExt cx="0" cy="0"/>
        </a:xfrm>
      </p:grpSpPr>
      <p:sp>
        <p:nvSpPr>
          <p:cNvPr id="1042" name="Google Shape;1042;g28ec81aa38f_0_112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3" name="Google Shape;1043;g28ec81aa38f_0_112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 name="Shape 1047"/>
        <p:cNvGrpSpPr/>
        <p:nvPr/>
      </p:nvGrpSpPr>
      <p:grpSpPr>
        <a:xfrm>
          <a:off x="0" y="0"/>
          <a:ext cx="0" cy="0"/>
          <a:chOff x="0" y="0"/>
          <a:chExt cx="0" cy="0"/>
        </a:xfrm>
      </p:grpSpPr>
      <p:sp>
        <p:nvSpPr>
          <p:cNvPr id="1048" name="Google Shape;1048;g28ec81aa38f_0_112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9" name="Google Shape;1049;g28ec81aa38f_0_112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 name="Shape 1073"/>
        <p:cNvGrpSpPr/>
        <p:nvPr/>
      </p:nvGrpSpPr>
      <p:grpSpPr>
        <a:xfrm>
          <a:off x="0" y="0"/>
          <a:ext cx="0" cy="0"/>
          <a:chOff x="0" y="0"/>
          <a:chExt cx="0" cy="0"/>
        </a:xfrm>
      </p:grpSpPr>
      <p:sp>
        <p:nvSpPr>
          <p:cNvPr id="1074" name="Google Shape;1074;g28ec81aa38f_0_113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5" name="Google Shape;1075;g28ec81aa38f_0_113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9" name="Shape 1089"/>
        <p:cNvGrpSpPr/>
        <p:nvPr/>
      </p:nvGrpSpPr>
      <p:grpSpPr>
        <a:xfrm>
          <a:off x="0" y="0"/>
          <a:ext cx="0" cy="0"/>
          <a:chOff x="0" y="0"/>
          <a:chExt cx="0" cy="0"/>
        </a:xfrm>
      </p:grpSpPr>
      <p:sp>
        <p:nvSpPr>
          <p:cNvPr id="1090" name="Google Shape;1090;g28ec81aa38f_0_113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1" name="Google Shape;1091;g28ec81aa38f_0_113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6" name="Shape 1426"/>
        <p:cNvGrpSpPr/>
        <p:nvPr/>
      </p:nvGrpSpPr>
      <p:grpSpPr>
        <a:xfrm>
          <a:off x="0" y="0"/>
          <a:ext cx="0" cy="0"/>
          <a:chOff x="0" y="0"/>
          <a:chExt cx="0" cy="0"/>
        </a:xfrm>
      </p:grpSpPr>
      <p:sp>
        <p:nvSpPr>
          <p:cNvPr id="1427" name="Google Shape;1427;g28ec81aa38f_0_116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8" name="Google Shape;1428;g28ec81aa38f_0_116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40" name="Shape 7340"/>
        <p:cNvGrpSpPr/>
        <p:nvPr/>
      </p:nvGrpSpPr>
      <p:grpSpPr>
        <a:xfrm>
          <a:off x="0" y="0"/>
          <a:ext cx="0" cy="0"/>
          <a:chOff x="0" y="0"/>
          <a:chExt cx="0" cy="0"/>
        </a:xfrm>
      </p:grpSpPr>
      <p:sp>
        <p:nvSpPr>
          <p:cNvPr id="7341" name="Google Shape;7341;g28ec81aa38f_0_175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42" name="Google Shape;7342;g28ec81aa38f_0_175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7" name="Shape 7767"/>
        <p:cNvGrpSpPr/>
        <p:nvPr/>
      </p:nvGrpSpPr>
      <p:grpSpPr>
        <a:xfrm>
          <a:off x="0" y="0"/>
          <a:ext cx="0" cy="0"/>
          <a:chOff x="0" y="0"/>
          <a:chExt cx="0" cy="0"/>
        </a:xfrm>
      </p:grpSpPr>
      <p:sp>
        <p:nvSpPr>
          <p:cNvPr id="7768" name="Google Shape;7768;g28ec81aa38f_0_180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69" name="Google Shape;7769;g28ec81aa38f_0_180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30" name="Shape 7930"/>
        <p:cNvGrpSpPr/>
        <p:nvPr/>
      </p:nvGrpSpPr>
      <p:grpSpPr>
        <a:xfrm>
          <a:off x="0" y="0"/>
          <a:ext cx="0" cy="0"/>
          <a:chOff x="0" y="0"/>
          <a:chExt cx="0" cy="0"/>
        </a:xfrm>
      </p:grpSpPr>
      <p:sp>
        <p:nvSpPr>
          <p:cNvPr id="7931" name="Google Shape;7931;g28ec81aa38f_0_181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32" name="Google Shape;7932;g28ec81aa38f_0_181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32" name="Shape 8332"/>
        <p:cNvGrpSpPr/>
        <p:nvPr/>
      </p:nvGrpSpPr>
      <p:grpSpPr>
        <a:xfrm>
          <a:off x="0" y="0"/>
          <a:ext cx="0" cy="0"/>
          <a:chOff x="0" y="0"/>
          <a:chExt cx="0" cy="0"/>
        </a:xfrm>
      </p:grpSpPr>
      <p:sp>
        <p:nvSpPr>
          <p:cNvPr id="8333" name="Google Shape;8333;g28ec81aa38f_0_185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34" name="Google Shape;8334;g28ec81aa38f_0_185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3" name="Shape 8703"/>
        <p:cNvGrpSpPr/>
        <p:nvPr/>
      </p:nvGrpSpPr>
      <p:grpSpPr>
        <a:xfrm>
          <a:off x="0" y="0"/>
          <a:ext cx="0" cy="0"/>
          <a:chOff x="0" y="0"/>
          <a:chExt cx="0" cy="0"/>
        </a:xfrm>
      </p:grpSpPr>
      <p:sp>
        <p:nvSpPr>
          <p:cNvPr id="8704" name="Google Shape;8704;g28ec81aa38f_0_189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5" name="Google Shape;8705;g28ec81aa38f_0_189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17" name="Shape 9017"/>
        <p:cNvGrpSpPr/>
        <p:nvPr/>
      </p:nvGrpSpPr>
      <p:grpSpPr>
        <a:xfrm>
          <a:off x="0" y="0"/>
          <a:ext cx="0" cy="0"/>
          <a:chOff x="0" y="0"/>
          <a:chExt cx="0" cy="0"/>
        </a:xfrm>
      </p:grpSpPr>
      <p:sp>
        <p:nvSpPr>
          <p:cNvPr id="9018" name="Google Shape;9018;g28ec81aa38f_0_192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19" name="Google Shape;9019;g28ec81aa38f_0_192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1" name="Shape 9311"/>
        <p:cNvGrpSpPr/>
        <p:nvPr/>
      </p:nvGrpSpPr>
      <p:grpSpPr>
        <a:xfrm>
          <a:off x="0" y="0"/>
          <a:ext cx="0" cy="0"/>
          <a:chOff x="0" y="0"/>
          <a:chExt cx="0" cy="0"/>
        </a:xfrm>
      </p:grpSpPr>
      <p:sp>
        <p:nvSpPr>
          <p:cNvPr id="9312" name="Google Shape;9312;g28ec81aa38f_0_195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13" name="Google Shape;9313;g28ec81aa38f_0_195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70" name="Shape 9670"/>
        <p:cNvGrpSpPr/>
        <p:nvPr/>
      </p:nvGrpSpPr>
      <p:grpSpPr>
        <a:xfrm>
          <a:off x="0" y="0"/>
          <a:ext cx="0" cy="0"/>
          <a:chOff x="0" y="0"/>
          <a:chExt cx="0" cy="0"/>
        </a:xfrm>
      </p:grpSpPr>
      <p:sp>
        <p:nvSpPr>
          <p:cNvPr id="9671" name="Google Shape;9671;g28ec81aa38f_0_199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72" name="Google Shape;9672;g28ec81aa38f_0_199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87" name="Shape 10087"/>
        <p:cNvGrpSpPr/>
        <p:nvPr/>
      </p:nvGrpSpPr>
      <p:grpSpPr>
        <a:xfrm>
          <a:off x="0" y="0"/>
          <a:ext cx="0" cy="0"/>
          <a:chOff x="0" y="0"/>
          <a:chExt cx="0" cy="0"/>
        </a:xfrm>
      </p:grpSpPr>
      <p:sp>
        <p:nvSpPr>
          <p:cNvPr id="10088" name="Google Shape;10088;g28ec81aa38f_0_203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89" name="Google Shape;10089;g28ec81aa38f_0_203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27" name="Shape 10427"/>
        <p:cNvGrpSpPr/>
        <p:nvPr/>
      </p:nvGrpSpPr>
      <p:grpSpPr>
        <a:xfrm>
          <a:off x="0" y="0"/>
          <a:ext cx="0" cy="0"/>
          <a:chOff x="0" y="0"/>
          <a:chExt cx="0" cy="0"/>
        </a:xfrm>
      </p:grpSpPr>
      <p:sp>
        <p:nvSpPr>
          <p:cNvPr id="10428" name="Google Shape;10428;g28ec81aa38f_0_206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29" name="Google Shape;10429;g28ec81aa38f_0_206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5" name="Shape 10615"/>
        <p:cNvGrpSpPr/>
        <p:nvPr/>
      </p:nvGrpSpPr>
      <p:grpSpPr>
        <a:xfrm>
          <a:off x="0" y="0"/>
          <a:ext cx="0" cy="0"/>
          <a:chOff x="0" y="0"/>
          <a:chExt cx="0" cy="0"/>
        </a:xfrm>
      </p:grpSpPr>
      <p:sp>
        <p:nvSpPr>
          <p:cNvPr id="10616" name="Google Shape;10616;g28ec81aa38f_0_208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17" name="Google Shape;10617;g28ec81aa38f_0_208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g28ec81aa38f_0_22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63" name="Google Shape;10863;g28ec81aa38f_0_22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 Id="rId3" Type="http://schemas.openxmlformats.org/officeDocument/2006/relationships/image" Target="../media/image5.png"/><Relationship Id="rId4" Type="http://schemas.openxmlformats.org/officeDocument/2006/relationships/image" Target="../media/image7.png"/><Relationship Id="rId5" Type="http://schemas.openxmlformats.org/officeDocument/2006/relationships/image" Target="../media/image6.png"/><Relationship Id="rId6" Type="http://schemas.openxmlformats.org/officeDocument/2006/relationships/image" Target="../media/image9.png"/><Relationship Id="rId7" Type="http://schemas.openxmlformats.org/officeDocument/2006/relationships/image" Target="../media/image3.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 Id="rId3" Type="http://schemas.openxmlformats.org/officeDocument/2006/relationships/image" Target="../media/image1.png"/><Relationship Id="rId4" Type="http://schemas.openxmlformats.org/officeDocument/2006/relationships/image" Target="../media/image9.png"/><Relationship Id="rId9" Type="http://schemas.openxmlformats.org/officeDocument/2006/relationships/image" Target="../media/image3.png"/><Relationship Id="rId5" Type="http://schemas.openxmlformats.org/officeDocument/2006/relationships/image" Target="../media/image5.png"/><Relationship Id="rId6" Type="http://schemas.openxmlformats.org/officeDocument/2006/relationships/image" Target="../media/image2.png"/><Relationship Id="rId7" Type="http://schemas.openxmlformats.org/officeDocument/2006/relationships/image" Target="../media/image8.png"/><Relationship Id="rId8" Type="http://schemas.openxmlformats.org/officeDocument/2006/relationships/image" Target="../media/image7.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 Id="rId3" Type="http://schemas.openxmlformats.org/officeDocument/2006/relationships/image" Target="../media/image1.png"/><Relationship Id="rId4" Type="http://schemas.openxmlformats.org/officeDocument/2006/relationships/image" Target="../media/image6.png"/><Relationship Id="rId9" Type="http://schemas.openxmlformats.org/officeDocument/2006/relationships/image" Target="../media/image3.png"/><Relationship Id="rId5" Type="http://schemas.openxmlformats.org/officeDocument/2006/relationships/image" Target="../media/image9.png"/><Relationship Id="rId6" Type="http://schemas.openxmlformats.org/officeDocument/2006/relationships/image" Target="../media/image4.png"/><Relationship Id="rId7" Type="http://schemas.openxmlformats.org/officeDocument/2006/relationships/image" Target="../media/image8.png"/><Relationship Id="rId8" Type="http://schemas.openxmlformats.org/officeDocument/2006/relationships/image" Target="../media/image7.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 Id="rId3" Type="http://schemas.openxmlformats.org/officeDocument/2006/relationships/image" Target="../media/image4.png"/><Relationship Id="rId4" Type="http://schemas.openxmlformats.org/officeDocument/2006/relationships/image" Target="../media/image6.png"/><Relationship Id="rId5" Type="http://schemas.openxmlformats.org/officeDocument/2006/relationships/image" Target="../media/image5.png"/><Relationship Id="rId6" Type="http://schemas.openxmlformats.org/officeDocument/2006/relationships/image" Target="../media/image8.png"/><Relationship Id="rId7" Type="http://schemas.openxmlformats.org/officeDocument/2006/relationships/image" Target="../media/image7.png"/><Relationship Id="rId8" Type="http://schemas.openxmlformats.org/officeDocument/2006/relationships/image" Target="../media/image9.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 Id="rId3" Type="http://schemas.openxmlformats.org/officeDocument/2006/relationships/image" Target="../media/image5.png"/><Relationship Id="rId4" Type="http://schemas.openxmlformats.org/officeDocument/2006/relationships/image" Target="../media/image11.png"/><Relationship Id="rId5" Type="http://schemas.openxmlformats.org/officeDocument/2006/relationships/image" Target="../media/image4.png"/><Relationship Id="rId6" Type="http://schemas.openxmlformats.org/officeDocument/2006/relationships/image" Target="../media/image9.png"/><Relationship Id="rId7" Type="http://schemas.openxmlformats.org/officeDocument/2006/relationships/image" Target="../media/image8.png"/><Relationship Id="rId8" Type="http://schemas.openxmlformats.org/officeDocument/2006/relationships/image" Target="../media/image7.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 Id="rId3" Type="http://schemas.openxmlformats.org/officeDocument/2006/relationships/image" Target="../media/image1.png"/><Relationship Id="rId4" Type="http://schemas.openxmlformats.org/officeDocument/2006/relationships/image" Target="../media/image6.png"/><Relationship Id="rId9" Type="http://schemas.openxmlformats.org/officeDocument/2006/relationships/image" Target="../media/image3.png"/><Relationship Id="rId5" Type="http://schemas.openxmlformats.org/officeDocument/2006/relationships/image" Target="../media/image9.png"/><Relationship Id="rId6" Type="http://schemas.openxmlformats.org/officeDocument/2006/relationships/image" Target="../media/image11.png"/><Relationship Id="rId7" Type="http://schemas.openxmlformats.org/officeDocument/2006/relationships/image" Target="../media/image8.png"/><Relationship Id="rId8" Type="http://schemas.openxmlformats.org/officeDocument/2006/relationships/image" Target="../media/image7.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 Id="rId3" Type="http://schemas.openxmlformats.org/officeDocument/2006/relationships/image" Target="../media/image2.png"/><Relationship Id="rId4" Type="http://schemas.openxmlformats.org/officeDocument/2006/relationships/image" Target="../media/image10.png"/><Relationship Id="rId9" Type="http://schemas.openxmlformats.org/officeDocument/2006/relationships/image" Target="../media/image3.png"/><Relationship Id="rId5" Type="http://schemas.openxmlformats.org/officeDocument/2006/relationships/image" Target="../media/image5.png"/><Relationship Id="rId6" Type="http://schemas.openxmlformats.org/officeDocument/2006/relationships/image" Target="../media/image9.png"/><Relationship Id="rId7" Type="http://schemas.openxmlformats.org/officeDocument/2006/relationships/image" Target="../media/image8.png"/><Relationship Id="rId8" Type="http://schemas.openxmlformats.org/officeDocument/2006/relationships/image" Target="../media/image7.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 Id="rId3" Type="http://schemas.openxmlformats.org/officeDocument/2006/relationships/image" Target="../media/image1.png"/><Relationship Id="rId4" Type="http://schemas.openxmlformats.org/officeDocument/2006/relationships/image" Target="../media/image6.png"/><Relationship Id="rId11" Type="http://schemas.openxmlformats.org/officeDocument/2006/relationships/image" Target="../media/image3.png"/><Relationship Id="rId10" Type="http://schemas.openxmlformats.org/officeDocument/2006/relationships/image" Target="../media/image7.png"/><Relationship Id="rId9" Type="http://schemas.openxmlformats.org/officeDocument/2006/relationships/image" Target="../media/image8.png"/><Relationship Id="rId5" Type="http://schemas.openxmlformats.org/officeDocument/2006/relationships/image" Target="../media/image4.png"/><Relationship Id="rId6" Type="http://schemas.openxmlformats.org/officeDocument/2006/relationships/image" Target="../media/image9.png"/><Relationship Id="rId7" Type="http://schemas.openxmlformats.org/officeDocument/2006/relationships/image" Target="../media/image5.png"/><Relationship Id="rId8" Type="http://schemas.openxmlformats.org/officeDocument/2006/relationships/image" Target="../media/image1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 Id="rId3" Type="http://schemas.openxmlformats.org/officeDocument/2006/relationships/image" Target="../media/image6.png"/><Relationship Id="rId4" Type="http://schemas.openxmlformats.org/officeDocument/2006/relationships/image" Target="../media/image9.png"/><Relationship Id="rId5" Type="http://schemas.openxmlformats.org/officeDocument/2006/relationships/image" Target="../media/image8.png"/><Relationship Id="rId6" Type="http://schemas.openxmlformats.org/officeDocument/2006/relationships/image" Target="../media/image7.png"/><Relationship Id="rId7" Type="http://schemas.openxmlformats.org/officeDocument/2006/relationships/image" Target="../media/image3.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 Id="rId3" Type="http://schemas.openxmlformats.org/officeDocument/2006/relationships/image" Target="../media/image6.png"/><Relationship Id="rId4" Type="http://schemas.openxmlformats.org/officeDocument/2006/relationships/image" Target="../media/image1.png"/><Relationship Id="rId10" Type="http://schemas.openxmlformats.org/officeDocument/2006/relationships/image" Target="../media/image3.png"/><Relationship Id="rId9" Type="http://schemas.openxmlformats.org/officeDocument/2006/relationships/image" Target="../media/image7.png"/><Relationship Id="rId5" Type="http://schemas.openxmlformats.org/officeDocument/2006/relationships/image" Target="../media/image11.png"/><Relationship Id="rId6" Type="http://schemas.openxmlformats.org/officeDocument/2006/relationships/image" Target="../media/image9.png"/><Relationship Id="rId7" Type="http://schemas.openxmlformats.org/officeDocument/2006/relationships/image" Target="../media/image2.png"/><Relationship Id="rId8" Type="http://schemas.openxmlformats.org/officeDocument/2006/relationships/image" Target="../media/image8.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 Id="rId3" Type="http://schemas.openxmlformats.org/officeDocument/2006/relationships/image" Target="../media/image2.png"/><Relationship Id="rId4" Type="http://schemas.openxmlformats.org/officeDocument/2006/relationships/image" Target="../media/image10.png"/><Relationship Id="rId5" Type="http://schemas.openxmlformats.org/officeDocument/2006/relationships/image" Target="../media/image8.png"/><Relationship Id="rId6" Type="http://schemas.openxmlformats.org/officeDocument/2006/relationships/image" Target="../media/image7.png"/><Relationship Id="rId7" Type="http://schemas.openxmlformats.org/officeDocument/2006/relationships/image" Target="../media/image3.png"/><Relationship Id="rId8" Type="http://schemas.openxmlformats.org/officeDocument/2006/relationships/image" Target="../media/image9.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 Id="rId3" Type="http://schemas.openxmlformats.org/officeDocument/2006/relationships/image" Target="../media/image1.png"/><Relationship Id="rId4" Type="http://schemas.openxmlformats.org/officeDocument/2006/relationships/image" Target="../media/image4.png"/><Relationship Id="rId10" Type="http://schemas.openxmlformats.org/officeDocument/2006/relationships/image" Target="../media/image3.png"/><Relationship Id="rId9" Type="http://schemas.openxmlformats.org/officeDocument/2006/relationships/image" Target="../media/image7.png"/><Relationship Id="rId5" Type="http://schemas.openxmlformats.org/officeDocument/2006/relationships/image" Target="../media/image9.png"/><Relationship Id="rId6" Type="http://schemas.openxmlformats.org/officeDocument/2006/relationships/image" Target="../media/image6.png"/><Relationship Id="rId7" Type="http://schemas.openxmlformats.org/officeDocument/2006/relationships/image" Target="../media/image5.png"/><Relationship Id="rId8" Type="http://schemas.openxmlformats.org/officeDocument/2006/relationships/image" Target="../media/image8.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 Id="rId3" Type="http://schemas.openxmlformats.org/officeDocument/2006/relationships/image" Target="../media/image1.png"/><Relationship Id="rId4" Type="http://schemas.openxmlformats.org/officeDocument/2006/relationships/image" Target="../media/image9.png"/><Relationship Id="rId10" Type="http://schemas.openxmlformats.org/officeDocument/2006/relationships/image" Target="../media/image3.png"/><Relationship Id="rId9" Type="http://schemas.openxmlformats.org/officeDocument/2006/relationships/image" Target="../media/image6.png"/><Relationship Id="rId5" Type="http://schemas.openxmlformats.org/officeDocument/2006/relationships/image" Target="../media/image4.png"/><Relationship Id="rId6" Type="http://schemas.openxmlformats.org/officeDocument/2006/relationships/image" Target="../media/image7.png"/><Relationship Id="rId7" Type="http://schemas.openxmlformats.org/officeDocument/2006/relationships/image" Target="../media/image10.png"/><Relationship Id="rId8" Type="http://schemas.openxmlformats.org/officeDocument/2006/relationships/image" Target="../media/image8.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 Id="rId3" Type="http://schemas.openxmlformats.org/officeDocument/2006/relationships/image" Target="../media/image2.png"/><Relationship Id="rId4" Type="http://schemas.openxmlformats.org/officeDocument/2006/relationships/image" Target="../media/image10.png"/><Relationship Id="rId5" Type="http://schemas.openxmlformats.org/officeDocument/2006/relationships/image" Target="../media/image8.png"/><Relationship Id="rId6" Type="http://schemas.openxmlformats.org/officeDocument/2006/relationships/image" Target="../media/image7.png"/><Relationship Id="rId7" Type="http://schemas.openxmlformats.org/officeDocument/2006/relationships/image" Target="../media/image3.png"/><Relationship Id="rId8" Type="http://schemas.openxmlformats.org/officeDocument/2006/relationships/image" Target="../media/image9.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 Id="rId3" Type="http://schemas.openxmlformats.org/officeDocument/2006/relationships/image" Target="../media/image6.png"/><Relationship Id="rId4" Type="http://schemas.openxmlformats.org/officeDocument/2006/relationships/image" Target="../media/image8.png"/><Relationship Id="rId5" Type="http://schemas.openxmlformats.org/officeDocument/2006/relationships/image" Target="../media/image7.png"/><Relationship Id="rId6" Type="http://schemas.openxmlformats.org/officeDocument/2006/relationships/image" Target="../media/image9.png"/><Relationship Id="rId7" Type="http://schemas.openxmlformats.org/officeDocument/2006/relationships/image" Target="../media/image1.png"/><Relationship Id="rId8" Type="http://schemas.openxmlformats.org/officeDocument/2006/relationships/image" Target="../media/image1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 Id="rId3" Type="http://schemas.openxmlformats.org/officeDocument/2006/relationships/image" Target="../media/image2.png"/><Relationship Id="rId4" Type="http://schemas.openxmlformats.org/officeDocument/2006/relationships/image" Target="../media/image6.png"/><Relationship Id="rId5" Type="http://schemas.openxmlformats.org/officeDocument/2006/relationships/image" Target="../media/image8.png"/><Relationship Id="rId6" Type="http://schemas.openxmlformats.org/officeDocument/2006/relationships/image" Target="../media/image7.png"/><Relationship Id="rId7" Type="http://schemas.openxmlformats.org/officeDocument/2006/relationships/image" Target="../media/image3.png"/></Relationships>
</file>

<file path=ppt/slideLayouts/_rels/slideLayout19.xml.rels><?xml version="1.0" encoding="UTF-8" standalone="yes"?><Relationships xmlns="http://schemas.openxmlformats.org/package/2006/relationships"><Relationship Id="rId11" Type="http://schemas.openxmlformats.org/officeDocument/2006/relationships/image" Target="../media/image8.png"/><Relationship Id="rId10" Type="http://schemas.openxmlformats.org/officeDocument/2006/relationships/image" Target="../media/image11.png"/><Relationship Id="rId13" Type="http://schemas.openxmlformats.org/officeDocument/2006/relationships/image" Target="../media/image3.png"/><Relationship Id="rId12" Type="http://schemas.openxmlformats.org/officeDocument/2006/relationships/image" Target="../media/image7.png"/><Relationship Id="rId1" Type="http://schemas.openxmlformats.org/officeDocument/2006/relationships/slideMaster" Target="../slideMasters/slideMaster1.xml"/><Relationship Id="rId2" Type="http://schemas.openxmlformats.org/officeDocument/2006/relationships/image" Target="../media/image12.jp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9" Type="http://schemas.openxmlformats.org/officeDocument/2006/relationships/image" Target="../media/image5.png"/><Relationship Id="rId5" Type="http://schemas.openxmlformats.org/officeDocument/2006/relationships/hyperlink" Target="http://bit.ly/2TtBDfr" TargetMode="External"/><Relationship Id="rId6" Type="http://schemas.openxmlformats.org/officeDocument/2006/relationships/image" Target="../media/image6.png"/><Relationship Id="rId7" Type="http://schemas.openxmlformats.org/officeDocument/2006/relationships/image" Target="../media/image9.png"/><Relationship Id="rId8" Type="http://schemas.openxmlformats.org/officeDocument/2006/relationships/image" Target="../media/image4.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 Id="rId3" Type="http://schemas.openxmlformats.org/officeDocument/2006/relationships/image" Target="../media/image5.png"/><Relationship Id="rId4" Type="http://schemas.openxmlformats.org/officeDocument/2006/relationships/image" Target="../media/image4.png"/><Relationship Id="rId5" Type="http://schemas.openxmlformats.org/officeDocument/2006/relationships/image" Target="../media/image9.png"/><Relationship Id="rId6" Type="http://schemas.openxmlformats.org/officeDocument/2006/relationships/image" Target="../media/image8.png"/><Relationship Id="rId7" Type="http://schemas.openxmlformats.org/officeDocument/2006/relationships/image" Target="../media/image7.png"/><Relationship Id="rId8" Type="http://schemas.openxmlformats.org/officeDocument/2006/relationships/image" Target="../media/image3.png"/></Relationships>
</file>

<file path=ppt/slideLayouts/_rels/slideLayout21.xml.rels><?xml version="1.0" encoding="UTF-8" standalone="yes"?><Relationships xmlns="http://schemas.openxmlformats.org/package/2006/relationships"><Relationship Id="rId11" Type="http://schemas.openxmlformats.org/officeDocument/2006/relationships/image" Target="../media/image3.png"/><Relationship Id="rId10" Type="http://schemas.openxmlformats.org/officeDocument/2006/relationships/image" Target="../media/image7.png"/><Relationship Id="rId1" Type="http://schemas.openxmlformats.org/officeDocument/2006/relationships/slideMaster" Target="../slideMasters/slideMaster1.xml"/><Relationship Id="rId2" Type="http://schemas.openxmlformats.org/officeDocument/2006/relationships/image" Target="../media/image12.jpg"/><Relationship Id="rId3" Type="http://schemas.openxmlformats.org/officeDocument/2006/relationships/image" Target="../media/image1.png"/><Relationship Id="rId4" Type="http://schemas.openxmlformats.org/officeDocument/2006/relationships/image" Target="../media/image6.png"/><Relationship Id="rId9" Type="http://schemas.openxmlformats.org/officeDocument/2006/relationships/image" Target="../media/image8.png"/><Relationship Id="rId5" Type="http://schemas.openxmlformats.org/officeDocument/2006/relationships/image" Target="../media/image10.png"/><Relationship Id="rId6" Type="http://schemas.openxmlformats.org/officeDocument/2006/relationships/image" Target="../media/image2.png"/><Relationship Id="rId7" Type="http://schemas.openxmlformats.org/officeDocument/2006/relationships/image" Target="../media/image9.png"/><Relationship Id="rId8" Type="http://schemas.openxmlformats.org/officeDocument/2006/relationships/image" Target="../media/image1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rotWithShape="1">
          <a:blip r:embed="rId2">
            <a:alphaModFix amt="15000"/>
          </a:blip>
          <a:srcRect b="0" l="0" r="0" t="15732"/>
          <a:stretch/>
        </p:blipFill>
        <p:spPr>
          <a:xfrm>
            <a:off x="-1" y="0"/>
            <a:ext cx="9143997" cy="5143502"/>
          </a:xfrm>
          <a:prstGeom prst="rect">
            <a:avLst/>
          </a:prstGeom>
          <a:noFill/>
          <a:ln>
            <a:noFill/>
          </a:ln>
        </p:spPr>
      </p:pic>
      <p:grpSp>
        <p:nvGrpSpPr>
          <p:cNvPr id="10" name="Google Shape;10;p2"/>
          <p:cNvGrpSpPr/>
          <p:nvPr/>
        </p:nvGrpSpPr>
        <p:grpSpPr>
          <a:xfrm>
            <a:off x="-1969394" y="-1083950"/>
            <a:ext cx="11239031" cy="7332239"/>
            <a:chOff x="-1969394" y="-1083950"/>
            <a:chExt cx="11239031" cy="7332239"/>
          </a:xfrm>
        </p:grpSpPr>
        <p:pic>
          <p:nvPicPr>
            <p:cNvPr id="11" name="Google Shape;11;p2"/>
            <p:cNvPicPr preferRelativeResize="0"/>
            <p:nvPr/>
          </p:nvPicPr>
          <p:blipFill>
            <a:blip r:embed="rId3">
              <a:alphaModFix/>
            </a:blip>
            <a:stretch>
              <a:fillRect/>
            </a:stretch>
          </p:blipFill>
          <p:spPr>
            <a:xfrm rot="9478702">
              <a:off x="-105044" y="1033693"/>
              <a:ext cx="1289115" cy="1289113"/>
            </a:xfrm>
            <a:prstGeom prst="rect">
              <a:avLst/>
            </a:prstGeom>
            <a:noFill/>
            <a:ln>
              <a:noFill/>
            </a:ln>
          </p:spPr>
        </p:pic>
        <p:pic>
          <p:nvPicPr>
            <p:cNvPr id="12" name="Google Shape;12;p2"/>
            <p:cNvPicPr preferRelativeResize="0"/>
            <p:nvPr/>
          </p:nvPicPr>
          <p:blipFill>
            <a:blip r:embed="rId4">
              <a:alphaModFix/>
            </a:blip>
            <a:stretch>
              <a:fillRect/>
            </a:stretch>
          </p:blipFill>
          <p:spPr>
            <a:xfrm>
              <a:off x="7886323" y="4175176"/>
              <a:ext cx="857651" cy="857651"/>
            </a:xfrm>
            <a:prstGeom prst="rect">
              <a:avLst/>
            </a:prstGeom>
            <a:noFill/>
            <a:ln>
              <a:noFill/>
            </a:ln>
          </p:spPr>
        </p:pic>
        <p:pic>
          <p:nvPicPr>
            <p:cNvPr id="13" name="Google Shape;13;p2"/>
            <p:cNvPicPr preferRelativeResize="0"/>
            <p:nvPr/>
          </p:nvPicPr>
          <p:blipFill>
            <a:blip r:embed="rId5">
              <a:alphaModFix/>
            </a:blip>
            <a:stretch>
              <a:fillRect/>
            </a:stretch>
          </p:blipFill>
          <p:spPr>
            <a:xfrm rot="3559338">
              <a:off x="207538" y="3989810"/>
              <a:ext cx="1905676" cy="1905681"/>
            </a:xfrm>
            <a:prstGeom prst="rect">
              <a:avLst/>
            </a:prstGeom>
            <a:noFill/>
            <a:ln>
              <a:noFill/>
            </a:ln>
          </p:spPr>
        </p:pic>
        <p:pic>
          <p:nvPicPr>
            <p:cNvPr id="14" name="Google Shape;14;p2"/>
            <p:cNvPicPr preferRelativeResize="0"/>
            <p:nvPr/>
          </p:nvPicPr>
          <p:blipFill>
            <a:blip r:embed="rId6">
              <a:alphaModFix/>
            </a:blip>
            <a:stretch>
              <a:fillRect/>
            </a:stretch>
          </p:blipFill>
          <p:spPr>
            <a:xfrm rot="-1357049">
              <a:off x="-1592562" y="-707125"/>
              <a:ext cx="2449551" cy="2449576"/>
            </a:xfrm>
            <a:prstGeom prst="rect">
              <a:avLst/>
            </a:prstGeom>
            <a:noFill/>
            <a:ln>
              <a:noFill/>
            </a:ln>
          </p:spPr>
        </p:pic>
        <p:pic>
          <p:nvPicPr>
            <p:cNvPr id="15" name="Google Shape;15;p2"/>
            <p:cNvPicPr preferRelativeResize="0"/>
            <p:nvPr/>
          </p:nvPicPr>
          <p:blipFill>
            <a:blip r:embed="rId7">
              <a:alphaModFix/>
            </a:blip>
            <a:stretch>
              <a:fillRect/>
            </a:stretch>
          </p:blipFill>
          <p:spPr>
            <a:xfrm flipH="1" rot="2268584">
              <a:off x="8270848" y="3401321"/>
              <a:ext cx="831254" cy="831256"/>
            </a:xfrm>
            <a:prstGeom prst="rect">
              <a:avLst/>
            </a:prstGeom>
            <a:noFill/>
            <a:ln>
              <a:noFill/>
            </a:ln>
          </p:spPr>
        </p:pic>
        <p:pic>
          <p:nvPicPr>
            <p:cNvPr id="16" name="Google Shape;16;p2"/>
            <p:cNvPicPr preferRelativeResize="0"/>
            <p:nvPr/>
          </p:nvPicPr>
          <p:blipFill>
            <a:blip r:embed="rId4">
              <a:alphaModFix/>
            </a:blip>
            <a:stretch>
              <a:fillRect/>
            </a:stretch>
          </p:blipFill>
          <p:spPr>
            <a:xfrm>
              <a:off x="-562777" y="4175176"/>
              <a:ext cx="857651" cy="857651"/>
            </a:xfrm>
            <a:prstGeom prst="rect">
              <a:avLst/>
            </a:prstGeom>
            <a:noFill/>
            <a:ln>
              <a:noFill/>
            </a:ln>
          </p:spPr>
        </p:pic>
      </p:grpSp>
      <p:sp>
        <p:nvSpPr>
          <p:cNvPr id="17" name="Google Shape;17;p2"/>
          <p:cNvSpPr txBox="1"/>
          <p:nvPr>
            <p:ph type="ctrTitle"/>
          </p:nvPr>
        </p:nvSpPr>
        <p:spPr>
          <a:xfrm>
            <a:off x="2675400" y="1778562"/>
            <a:ext cx="3793200" cy="11010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191919"/>
              </a:buClr>
              <a:buSzPts val="5200"/>
              <a:buNone/>
              <a:defRPr sz="6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8" name="Google Shape;18;p2"/>
          <p:cNvSpPr txBox="1"/>
          <p:nvPr>
            <p:ph idx="1" type="subTitle"/>
          </p:nvPr>
        </p:nvSpPr>
        <p:spPr>
          <a:xfrm>
            <a:off x="2675400" y="2971338"/>
            <a:ext cx="3793200" cy="393600"/>
          </a:xfrm>
          <a:prstGeom prst="rect">
            <a:avLst/>
          </a:prstGeom>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9" name="Shape 19"/>
        <p:cNvGrpSpPr/>
        <p:nvPr/>
      </p:nvGrpSpPr>
      <p:grpSpPr>
        <a:xfrm>
          <a:off x="0" y="0"/>
          <a:ext cx="0" cy="0"/>
          <a:chOff x="0" y="0"/>
          <a:chExt cx="0" cy="0"/>
        </a:xfrm>
      </p:grpSpPr>
      <p:pic>
        <p:nvPicPr>
          <p:cNvPr id="20" name="Google Shape;20;p3"/>
          <p:cNvPicPr preferRelativeResize="0"/>
          <p:nvPr/>
        </p:nvPicPr>
        <p:blipFill rotWithShape="1">
          <a:blip r:embed="rId2">
            <a:alphaModFix amt="15000"/>
          </a:blip>
          <a:srcRect b="0" l="0" r="0" t="15732"/>
          <a:stretch/>
        </p:blipFill>
        <p:spPr>
          <a:xfrm>
            <a:off x="-1" y="0"/>
            <a:ext cx="9143997" cy="5143502"/>
          </a:xfrm>
          <a:prstGeom prst="rect">
            <a:avLst/>
          </a:prstGeom>
          <a:noFill/>
          <a:ln>
            <a:noFill/>
          </a:ln>
        </p:spPr>
      </p:pic>
      <p:grpSp>
        <p:nvGrpSpPr>
          <p:cNvPr id="21" name="Google Shape;21;p3"/>
          <p:cNvGrpSpPr/>
          <p:nvPr/>
        </p:nvGrpSpPr>
        <p:grpSpPr>
          <a:xfrm>
            <a:off x="-136074" y="-2023797"/>
            <a:ext cx="9069499" cy="8762458"/>
            <a:chOff x="-136074" y="-2023797"/>
            <a:chExt cx="9069499" cy="8762458"/>
          </a:xfrm>
        </p:grpSpPr>
        <p:pic>
          <p:nvPicPr>
            <p:cNvPr id="22" name="Google Shape;22;p3"/>
            <p:cNvPicPr preferRelativeResize="0"/>
            <p:nvPr/>
          </p:nvPicPr>
          <p:blipFill>
            <a:blip r:embed="rId3">
              <a:alphaModFix/>
            </a:blip>
            <a:stretch>
              <a:fillRect/>
            </a:stretch>
          </p:blipFill>
          <p:spPr>
            <a:xfrm rot="-1974549">
              <a:off x="5150577" y="4161252"/>
              <a:ext cx="2163298" cy="2163310"/>
            </a:xfrm>
            <a:prstGeom prst="rect">
              <a:avLst/>
            </a:prstGeom>
            <a:noFill/>
            <a:ln>
              <a:noFill/>
            </a:ln>
          </p:spPr>
        </p:pic>
        <p:pic>
          <p:nvPicPr>
            <p:cNvPr id="23" name="Google Shape;23;p3"/>
            <p:cNvPicPr preferRelativeResize="0"/>
            <p:nvPr/>
          </p:nvPicPr>
          <p:blipFill>
            <a:blip r:embed="rId4">
              <a:alphaModFix/>
            </a:blip>
            <a:stretch>
              <a:fillRect/>
            </a:stretch>
          </p:blipFill>
          <p:spPr>
            <a:xfrm rot="4460735">
              <a:off x="1891578" y="-1738750"/>
              <a:ext cx="2449550" cy="2449576"/>
            </a:xfrm>
            <a:prstGeom prst="rect">
              <a:avLst/>
            </a:prstGeom>
            <a:noFill/>
            <a:ln>
              <a:noFill/>
            </a:ln>
          </p:spPr>
        </p:pic>
        <p:pic>
          <p:nvPicPr>
            <p:cNvPr id="24" name="Google Shape;24;p3"/>
            <p:cNvPicPr preferRelativeResize="0"/>
            <p:nvPr/>
          </p:nvPicPr>
          <p:blipFill>
            <a:blip r:embed="rId5">
              <a:alphaModFix/>
            </a:blip>
            <a:stretch>
              <a:fillRect/>
            </a:stretch>
          </p:blipFill>
          <p:spPr>
            <a:xfrm rot="-6637053">
              <a:off x="1024975" y="-389372"/>
              <a:ext cx="1606501" cy="1606523"/>
            </a:xfrm>
            <a:prstGeom prst="rect">
              <a:avLst/>
            </a:prstGeom>
            <a:noFill/>
            <a:ln>
              <a:noFill/>
            </a:ln>
          </p:spPr>
        </p:pic>
        <p:pic>
          <p:nvPicPr>
            <p:cNvPr id="25" name="Google Shape;25;p3"/>
            <p:cNvPicPr preferRelativeResize="0"/>
            <p:nvPr/>
          </p:nvPicPr>
          <p:blipFill>
            <a:blip r:embed="rId6">
              <a:alphaModFix/>
            </a:blip>
            <a:stretch>
              <a:fillRect/>
            </a:stretch>
          </p:blipFill>
          <p:spPr>
            <a:xfrm>
              <a:off x="-136074" y="3872751"/>
              <a:ext cx="2302801" cy="2302801"/>
            </a:xfrm>
            <a:prstGeom prst="rect">
              <a:avLst/>
            </a:prstGeom>
            <a:noFill/>
            <a:ln>
              <a:noFill/>
            </a:ln>
          </p:spPr>
        </p:pic>
        <p:pic>
          <p:nvPicPr>
            <p:cNvPr id="26" name="Google Shape;26;p3"/>
            <p:cNvPicPr preferRelativeResize="0"/>
            <p:nvPr/>
          </p:nvPicPr>
          <p:blipFill>
            <a:blip r:embed="rId7">
              <a:alphaModFix/>
            </a:blip>
            <a:stretch>
              <a:fillRect/>
            </a:stretch>
          </p:blipFill>
          <p:spPr>
            <a:xfrm>
              <a:off x="8240925" y="67625"/>
              <a:ext cx="692499" cy="692505"/>
            </a:xfrm>
            <a:prstGeom prst="rect">
              <a:avLst/>
            </a:prstGeom>
            <a:noFill/>
            <a:ln>
              <a:noFill/>
            </a:ln>
          </p:spPr>
        </p:pic>
        <p:pic>
          <p:nvPicPr>
            <p:cNvPr id="27" name="Google Shape;27;p3"/>
            <p:cNvPicPr preferRelativeResize="0"/>
            <p:nvPr/>
          </p:nvPicPr>
          <p:blipFill>
            <a:blip r:embed="rId8">
              <a:alphaModFix/>
            </a:blip>
            <a:stretch>
              <a:fillRect/>
            </a:stretch>
          </p:blipFill>
          <p:spPr>
            <a:xfrm>
              <a:off x="2126751" y="4656087"/>
              <a:ext cx="736122" cy="736127"/>
            </a:xfrm>
            <a:prstGeom prst="rect">
              <a:avLst/>
            </a:prstGeom>
            <a:noFill/>
            <a:ln>
              <a:noFill/>
            </a:ln>
          </p:spPr>
        </p:pic>
        <p:pic>
          <p:nvPicPr>
            <p:cNvPr id="28" name="Google Shape;28;p3"/>
            <p:cNvPicPr preferRelativeResize="0"/>
            <p:nvPr/>
          </p:nvPicPr>
          <p:blipFill>
            <a:blip r:embed="rId9">
              <a:alphaModFix/>
            </a:blip>
            <a:stretch>
              <a:fillRect/>
            </a:stretch>
          </p:blipFill>
          <p:spPr>
            <a:xfrm>
              <a:off x="1245503" y="4396923"/>
              <a:ext cx="736122" cy="736127"/>
            </a:xfrm>
            <a:prstGeom prst="rect">
              <a:avLst/>
            </a:prstGeom>
            <a:noFill/>
            <a:ln>
              <a:noFill/>
            </a:ln>
          </p:spPr>
        </p:pic>
      </p:grpSp>
      <p:sp>
        <p:nvSpPr>
          <p:cNvPr id="29" name="Google Shape;29;p3"/>
          <p:cNvSpPr txBox="1"/>
          <p:nvPr>
            <p:ph type="title"/>
          </p:nvPr>
        </p:nvSpPr>
        <p:spPr>
          <a:xfrm>
            <a:off x="1245500" y="2232225"/>
            <a:ext cx="4645800" cy="841800"/>
          </a:xfrm>
          <a:prstGeom prst="rect">
            <a:avLst/>
          </a:prstGeom>
          <a:ln>
            <a:noFill/>
          </a:ln>
        </p:spPr>
        <p:txBody>
          <a:bodyPr anchorCtr="0" anchor="b" bIns="91425" lIns="91425" spcFirstLastPara="1" rIns="91425" wrap="square" tIns="91425">
            <a:noAutofit/>
          </a:bodyPr>
          <a:lstStyle>
            <a:lvl1pPr lvl="0" algn="ctr">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30" name="Google Shape;30;p3"/>
          <p:cNvSpPr txBox="1"/>
          <p:nvPr>
            <p:ph hasCustomPrompt="1" idx="2" type="title"/>
          </p:nvPr>
        </p:nvSpPr>
        <p:spPr>
          <a:xfrm>
            <a:off x="2934200" y="1330413"/>
            <a:ext cx="1268400" cy="9018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6000"/>
              <a:buNone/>
              <a:defRPr sz="6000">
                <a:solidFill>
                  <a:schemeClr val="accent3"/>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1" name="Google Shape;31;p3"/>
          <p:cNvSpPr txBox="1"/>
          <p:nvPr>
            <p:ph idx="1" type="subTitle"/>
          </p:nvPr>
        </p:nvSpPr>
        <p:spPr>
          <a:xfrm>
            <a:off x="1245500" y="3074025"/>
            <a:ext cx="4645800" cy="47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2" name="Shape 32"/>
        <p:cNvGrpSpPr/>
        <p:nvPr/>
      </p:nvGrpSpPr>
      <p:grpSpPr>
        <a:xfrm>
          <a:off x="0" y="0"/>
          <a:ext cx="0" cy="0"/>
          <a:chOff x="0" y="0"/>
          <a:chExt cx="0" cy="0"/>
        </a:xfrm>
      </p:grpSpPr>
      <p:pic>
        <p:nvPicPr>
          <p:cNvPr id="33" name="Google Shape;33;p4"/>
          <p:cNvPicPr preferRelativeResize="0"/>
          <p:nvPr/>
        </p:nvPicPr>
        <p:blipFill rotWithShape="1">
          <a:blip r:embed="rId2">
            <a:alphaModFix amt="15000"/>
          </a:blip>
          <a:srcRect b="0" l="0" r="0" t="15732"/>
          <a:stretch/>
        </p:blipFill>
        <p:spPr>
          <a:xfrm>
            <a:off x="-1" y="0"/>
            <a:ext cx="9143997" cy="5143502"/>
          </a:xfrm>
          <a:prstGeom prst="rect">
            <a:avLst/>
          </a:prstGeom>
          <a:noFill/>
          <a:ln>
            <a:noFill/>
          </a:ln>
        </p:spPr>
      </p:pic>
      <p:grpSp>
        <p:nvGrpSpPr>
          <p:cNvPr id="34" name="Google Shape;34;p4"/>
          <p:cNvGrpSpPr/>
          <p:nvPr/>
        </p:nvGrpSpPr>
        <p:grpSpPr>
          <a:xfrm>
            <a:off x="-975601" y="-62775"/>
            <a:ext cx="11225207" cy="6426689"/>
            <a:chOff x="-975601" y="-62775"/>
            <a:chExt cx="11225207" cy="6426689"/>
          </a:xfrm>
        </p:grpSpPr>
        <p:pic>
          <p:nvPicPr>
            <p:cNvPr id="35" name="Google Shape;35;p4"/>
            <p:cNvPicPr preferRelativeResize="0"/>
            <p:nvPr/>
          </p:nvPicPr>
          <p:blipFill>
            <a:blip r:embed="rId3">
              <a:alphaModFix/>
            </a:blip>
            <a:stretch>
              <a:fillRect/>
            </a:stretch>
          </p:blipFill>
          <p:spPr>
            <a:xfrm rot="2999916">
              <a:off x="-452332" y="2148199"/>
              <a:ext cx="1451925" cy="1451925"/>
            </a:xfrm>
            <a:prstGeom prst="rect">
              <a:avLst/>
            </a:prstGeom>
            <a:noFill/>
            <a:ln>
              <a:noFill/>
            </a:ln>
          </p:spPr>
        </p:pic>
        <p:pic>
          <p:nvPicPr>
            <p:cNvPr id="36" name="Google Shape;36;p4"/>
            <p:cNvPicPr preferRelativeResize="0"/>
            <p:nvPr/>
          </p:nvPicPr>
          <p:blipFill>
            <a:blip r:embed="rId4">
              <a:alphaModFix/>
            </a:blip>
            <a:stretch>
              <a:fillRect/>
            </a:stretch>
          </p:blipFill>
          <p:spPr>
            <a:xfrm rot="1984680">
              <a:off x="-684270" y="1849859"/>
              <a:ext cx="1518499" cy="1518499"/>
            </a:xfrm>
            <a:prstGeom prst="rect">
              <a:avLst/>
            </a:prstGeom>
            <a:noFill/>
            <a:ln>
              <a:noFill/>
            </a:ln>
          </p:spPr>
        </p:pic>
        <p:pic>
          <p:nvPicPr>
            <p:cNvPr id="37" name="Google Shape;37;p4"/>
            <p:cNvPicPr preferRelativeResize="0"/>
            <p:nvPr/>
          </p:nvPicPr>
          <p:blipFill>
            <a:blip r:embed="rId5">
              <a:alphaModFix/>
            </a:blip>
            <a:stretch>
              <a:fillRect/>
            </a:stretch>
          </p:blipFill>
          <p:spPr>
            <a:xfrm rot="-658959">
              <a:off x="-836625" y="2980200"/>
              <a:ext cx="1581176" cy="1581176"/>
            </a:xfrm>
            <a:prstGeom prst="rect">
              <a:avLst/>
            </a:prstGeom>
            <a:noFill/>
            <a:ln>
              <a:noFill/>
            </a:ln>
          </p:spPr>
        </p:pic>
        <p:pic>
          <p:nvPicPr>
            <p:cNvPr id="38" name="Google Shape;38;p4"/>
            <p:cNvPicPr preferRelativeResize="0"/>
            <p:nvPr/>
          </p:nvPicPr>
          <p:blipFill>
            <a:blip r:embed="rId6">
              <a:alphaModFix/>
            </a:blip>
            <a:stretch>
              <a:fillRect/>
            </a:stretch>
          </p:blipFill>
          <p:spPr>
            <a:xfrm rot="1129306">
              <a:off x="7103028" y="3217313"/>
              <a:ext cx="2773349" cy="2773376"/>
            </a:xfrm>
            <a:prstGeom prst="rect">
              <a:avLst/>
            </a:prstGeom>
            <a:noFill/>
            <a:ln>
              <a:noFill/>
            </a:ln>
          </p:spPr>
        </p:pic>
        <p:pic>
          <p:nvPicPr>
            <p:cNvPr id="39" name="Google Shape;39;p4"/>
            <p:cNvPicPr preferRelativeResize="0"/>
            <p:nvPr/>
          </p:nvPicPr>
          <p:blipFill>
            <a:blip r:embed="rId5">
              <a:alphaModFix/>
            </a:blip>
            <a:stretch>
              <a:fillRect/>
            </a:stretch>
          </p:blipFill>
          <p:spPr>
            <a:xfrm rot="2556959">
              <a:off x="-471226" y="3813412"/>
              <a:ext cx="1581177" cy="1581177"/>
            </a:xfrm>
            <a:prstGeom prst="rect">
              <a:avLst/>
            </a:prstGeom>
            <a:noFill/>
            <a:ln>
              <a:noFill/>
            </a:ln>
          </p:spPr>
        </p:pic>
        <p:pic>
          <p:nvPicPr>
            <p:cNvPr id="40" name="Google Shape;40;p4"/>
            <p:cNvPicPr preferRelativeResize="0"/>
            <p:nvPr/>
          </p:nvPicPr>
          <p:blipFill>
            <a:blip r:embed="rId7">
              <a:alphaModFix/>
            </a:blip>
            <a:stretch>
              <a:fillRect/>
            </a:stretch>
          </p:blipFill>
          <p:spPr>
            <a:xfrm>
              <a:off x="-366525" y="962975"/>
              <a:ext cx="882996" cy="883003"/>
            </a:xfrm>
            <a:prstGeom prst="rect">
              <a:avLst/>
            </a:prstGeom>
            <a:noFill/>
            <a:ln>
              <a:noFill/>
            </a:ln>
          </p:spPr>
        </p:pic>
        <p:pic>
          <p:nvPicPr>
            <p:cNvPr id="41" name="Google Shape;41;p4"/>
            <p:cNvPicPr preferRelativeResize="0"/>
            <p:nvPr/>
          </p:nvPicPr>
          <p:blipFill>
            <a:blip r:embed="rId8">
              <a:alphaModFix/>
            </a:blip>
            <a:stretch>
              <a:fillRect/>
            </a:stretch>
          </p:blipFill>
          <p:spPr>
            <a:xfrm>
              <a:off x="6729799" y="4604005"/>
              <a:ext cx="938618" cy="938625"/>
            </a:xfrm>
            <a:prstGeom prst="rect">
              <a:avLst/>
            </a:prstGeom>
            <a:noFill/>
            <a:ln>
              <a:noFill/>
            </a:ln>
          </p:spPr>
        </p:pic>
        <p:pic>
          <p:nvPicPr>
            <p:cNvPr id="42" name="Google Shape;42;p4"/>
            <p:cNvPicPr preferRelativeResize="0"/>
            <p:nvPr/>
          </p:nvPicPr>
          <p:blipFill>
            <a:blip r:embed="rId9">
              <a:alphaModFix/>
            </a:blip>
            <a:stretch>
              <a:fillRect/>
            </a:stretch>
          </p:blipFill>
          <p:spPr>
            <a:xfrm rot="6826335">
              <a:off x="8524982" y="619895"/>
              <a:ext cx="938618" cy="938625"/>
            </a:xfrm>
            <a:prstGeom prst="rect">
              <a:avLst/>
            </a:prstGeom>
            <a:noFill/>
            <a:ln>
              <a:noFill/>
            </a:ln>
          </p:spPr>
        </p:pic>
        <p:pic>
          <p:nvPicPr>
            <p:cNvPr id="43" name="Google Shape;43;p4"/>
            <p:cNvPicPr preferRelativeResize="0"/>
            <p:nvPr/>
          </p:nvPicPr>
          <p:blipFill>
            <a:blip r:embed="rId7">
              <a:alphaModFix/>
            </a:blip>
            <a:stretch>
              <a:fillRect/>
            </a:stretch>
          </p:blipFill>
          <p:spPr>
            <a:xfrm>
              <a:off x="8048200" y="-62775"/>
              <a:ext cx="882996" cy="883003"/>
            </a:xfrm>
            <a:prstGeom prst="rect">
              <a:avLst/>
            </a:prstGeom>
            <a:noFill/>
            <a:ln>
              <a:noFill/>
            </a:ln>
          </p:spPr>
        </p:pic>
      </p:grpSp>
      <p:sp>
        <p:nvSpPr>
          <p:cNvPr id="44" name="Google Shape;44;p4"/>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5" name="Google Shape;45;p4"/>
          <p:cNvSpPr txBox="1"/>
          <p:nvPr>
            <p:ph idx="1" type="body"/>
          </p:nvPr>
        </p:nvSpPr>
        <p:spPr>
          <a:xfrm>
            <a:off x="720000" y="1228675"/>
            <a:ext cx="7704000" cy="351600"/>
          </a:xfrm>
          <a:prstGeom prst="rect">
            <a:avLst/>
          </a:prstGeom>
        </p:spPr>
        <p:txBody>
          <a:bodyPr anchorCtr="0" anchor="t" bIns="91425" lIns="91425" spcFirstLastPara="1" rIns="91425" wrap="square" tIns="91425">
            <a:noAutofit/>
          </a:bodyPr>
          <a:lstStyle>
            <a:lvl1pPr indent="-342900" lvl="0" marL="457200" rtl="0" algn="ctr">
              <a:spcBef>
                <a:spcPts val="0"/>
              </a:spcBef>
              <a:spcAft>
                <a:spcPts val="0"/>
              </a:spcAft>
              <a:buClr>
                <a:schemeClr val="accent1"/>
              </a:buClr>
              <a:buSzPts val="1800"/>
              <a:buFont typeface="Darker Grotesque SemiBold"/>
              <a:buChar char="●"/>
              <a:defRPr sz="1200"/>
            </a:lvl1pPr>
            <a:lvl2pPr indent="-317500" lvl="1" marL="914400" rtl="0">
              <a:lnSpc>
                <a:spcPct val="115000"/>
              </a:lnSpc>
              <a:spcBef>
                <a:spcPts val="0"/>
              </a:spcBef>
              <a:spcAft>
                <a:spcPts val="0"/>
              </a:spcAft>
              <a:buClr>
                <a:srgbClr val="15325B"/>
              </a:buClr>
              <a:buSzPts val="1400"/>
              <a:buFont typeface="Darker Grotesque SemiBold"/>
              <a:buChar char="○"/>
              <a:defRPr>
                <a:solidFill>
                  <a:srgbClr val="434343"/>
                </a:solidFill>
              </a:defRPr>
            </a:lvl2pPr>
            <a:lvl3pPr indent="-317500" lvl="2" marL="1371600" rtl="0">
              <a:lnSpc>
                <a:spcPct val="115000"/>
              </a:lnSpc>
              <a:spcBef>
                <a:spcPts val="0"/>
              </a:spcBef>
              <a:spcAft>
                <a:spcPts val="0"/>
              </a:spcAft>
              <a:buClr>
                <a:srgbClr val="15325B"/>
              </a:buClr>
              <a:buSzPts val="1400"/>
              <a:buFont typeface="Darker Grotesque SemiBold"/>
              <a:buChar char="■"/>
              <a:defRPr>
                <a:solidFill>
                  <a:srgbClr val="434343"/>
                </a:solidFill>
              </a:defRPr>
            </a:lvl3pPr>
            <a:lvl4pPr indent="-317500" lvl="3" marL="1828800" rtl="0">
              <a:lnSpc>
                <a:spcPct val="115000"/>
              </a:lnSpc>
              <a:spcBef>
                <a:spcPts val="0"/>
              </a:spcBef>
              <a:spcAft>
                <a:spcPts val="0"/>
              </a:spcAft>
              <a:buClr>
                <a:srgbClr val="15325B"/>
              </a:buClr>
              <a:buSzPts val="1400"/>
              <a:buFont typeface="Darker Grotesque SemiBold"/>
              <a:buChar char="●"/>
              <a:defRPr>
                <a:solidFill>
                  <a:srgbClr val="434343"/>
                </a:solidFill>
              </a:defRPr>
            </a:lvl4pPr>
            <a:lvl5pPr indent="-317500" lvl="4" marL="2286000" rtl="0">
              <a:lnSpc>
                <a:spcPct val="115000"/>
              </a:lnSpc>
              <a:spcBef>
                <a:spcPts val="0"/>
              </a:spcBef>
              <a:spcAft>
                <a:spcPts val="0"/>
              </a:spcAft>
              <a:buClr>
                <a:srgbClr val="15325B"/>
              </a:buClr>
              <a:buSzPts val="1400"/>
              <a:buFont typeface="Darker Grotesque SemiBold"/>
              <a:buChar char="○"/>
              <a:defRPr>
                <a:solidFill>
                  <a:srgbClr val="434343"/>
                </a:solidFill>
              </a:defRPr>
            </a:lvl5pPr>
            <a:lvl6pPr indent="-317500" lvl="5" marL="2743200" rtl="0">
              <a:lnSpc>
                <a:spcPct val="115000"/>
              </a:lnSpc>
              <a:spcBef>
                <a:spcPts val="0"/>
              </a:spcBef>
              <a:spcAft>
                <a:spcPts val="0"/>
              </a:spcAft>
              <a:buClr>
                <a:srgbClr val="15325B"/>
              </a:buClr>
              <a:buSzPts val="1400"/>
              <a:buFont typeface="Darker Grotesque SemiBold"/>
              <a:buChar char="■"/>
              <a:defRPr>
                <a:solidFill>
                  <a:srgbClr val="434343"/>
                </a:solidFill>
              </a:defRPr>
            </a:lvl6pPr>
            <a:lvl7pPr indent="-317500" lvl="6" marL="3200400" rtl="0">
              <a:lnSpc>
                <a:spcPct val="115000"/>
              </a:lnSpc>
              <a:spcBef>
                <a:spcPts val="0"/>
              </a:spcBef>
              <a:spcAft>
                <a:spcPts val="0"/>
              </a:spcAft>
              <a:buClr>
                <a:srgbClr val="15325B"/>
              </a:buClr>
              <a:buSzPts val="1400"/>
              <a:buFont typeface="Darker Grotesque SemiBold"/>
              <a:buChar char="●"/>
              <a:defRPr>
                <a:solidFill>
                  <a:srgbClr val="434343"/>
                </a:solidFill>
              </a:defRPr>
            </a:lvl7pPr>
            <a:lvl8pPr indent="-317500" lvl="7" marL="3657600" rtl="0">
              <a:lnSpc>
                <a:spcPct val="115000"/>
              </a:lnSpc>
              <a:spcBef>
                <a:spcPts val="0"/>
              </a:spcBef>
              <a:spcAft>
                <a:spcPts val="0"/>
              </a:spcAft>
              <a:buClr>
                <a:srgbClr val="15325B"/>
              </a:buClr>
              <a:buSzPts val="1400"/>
              <a:buFont typeface="Darker Grotesque SemiBold"/>
              <a:buChar char="○"/>
              <a:defRPr>
                <a:solidFill>
                  <a:srgbClr val="434343"/>
                </a:solidFill>
              </a:defRPr>
            </a:lvl8pPr>
            <a:lvl9pPr indent="-317500" lvl="8" marL="4114800" rtl="0">
              <a:lnSpc>
                <a:spcPct val="115000"/>
              </a:lnSpc>
              <a:spcBef>
                <a:spcPts val="0"/>
              </a:spcBef>
              <a:spcAft>
                <a:spcPts val="0"/>
              </a:spcAft>
              <a:buClr>
                <a:srgbClr val="15325B"/>
              </a:buClr>
              <a:buSzPts val="1400"/>
              <a:buFont typeface="Darker Grotesque SemiBold"/>
              <a:buChar char="■"/>
              <a:defRPr>
                <a:solidFill>
                  <a:srgbClr val="434343"/>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6" name="Shape 46"/>
        <p:cNvGrpSpPr/>
        <p:nvPr/>
      </p:nvGrpSpPr>
      <p:grpSpPr>
        <a:xfrm>
          <a:off x="0" y="0"/>
          <a:ext cx="0" cy="0"/>
          <a:chOff x="0" y="0"/>
          <a:chExt cx="0" cy="0"/>
        </a:xfrm>
      </p:grpSpPr>
      <p:pic>
        <p:nvPicPr>
          <p:cNvPr id="47" name="Google Shape;47;p5"/>
          <p:cNvPicPr preferRelativeResize="0"/>
          <p:nvPr/>
        </p:nvPicPr>
        <p:blipFill rotWithShape="1">
          <a:blip r:embed="rId2">
            <a:alphaModFix amt="15000"/>
          </a:blip>
          <a:srcRect b="0" l="0" r="0" t="15732"/>
          <a:stretch/>
        </p:blipFill>
        <p:spPr>
          <a:xfrm>
            <a:off x="-1" y="0"/>
            <a:ext cx="9143997" cy="5143502"/>
          </a:xfrm>
          <a:prstGeom prst="rect">
            <a:avLst/>
          </a:prstGeom>
          <a:noFill/>
          <a:ln>
            <a:noFill/>
          </a:ln>
        </p:spPr>
      </p:pic>
      <p:sp>
        <p:nvSpPr>
          <p:cNvPr id="48" name="Google Shape;48;p5"/>
          <p:cNvSpPr txBox="1"/>
          <p:nvPr>
            <p:ph idx="1" type="subTitle"/>
          </p:nvPr>
        </p:nvSpPr>
        <p:spPr>
          <a:xfrm>
            <a:off x="1122500" y="2081700"/>
            <a:ext cx="3056700" cy="425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Raleway"/>
              <a:buNone/>
              <a:defRPr sz="2000">
                <a:latin typeface="Berkshire Swash"/>
                <a:ea typeface="Berkshire Swash"/>
                <a:cs typeface="Berkshire Swash"/>
                <a:sym typeface="Berkshire Swash"/>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9" name="Google Shape;49;p5"/>
          <p:cNvSpPr txBox="1"/>
          <p:nvPr>
            <p:ph idx="2" type="subTitle"/>
          </p:nvPr>
        </p:nvSpPr>
        <p:spPr>
          <a:xfrm>
            <a:off x="4964781" y="2879400"/>
            <a:ext cx="3056700" cy="425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000">
                <a:latin typeface="Berkshire Swash"/>
                <a:ea typeface="Berkshire Swash"/>
                <a:cs typeface="Berkshire Swash"/>
                <a:sym typeface="Berkshire Swash"/>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50" name="Google Shape;50;p5"/>
          <p:cNvSpPr txBox="1"/>
          <p:nvPr>
            <p:ph idx="3" type="subTitle"/>
          </p:nvPr>
        </p:nvSpPr>
        <p:spPr>
          <a:xfrm>
            <a:off x="1122500" y="2447500"/>
            <a:ext cx="3056700" cy="1039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 name="Google Shape;51;p5"/>
          <p:cNvSpPr txBox="1"/>
          <p:nvPr>
            <p:ph idx="4" type="subTitle"/>
          </p:nvPr>
        </p:nvSpPr>
        <p:spPr>
          <a:xfrm>
            <a:off x="4964781" y="3245200"/>
            <a:ext cx="3056700" cy="1039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2" name="Google Shape;52;p5"/>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53" name="Google Shape;53;p5"/>
          <p:cNvGrpSpPr/>
          <p:nvPr/>
        </p:nvGrpSpPr>
        <p:grpSpPr>
          <a:xfrm>
            <a:off x="-933248" y="-761915"/>
            <a:ext cx="11478127" cy="6339490"/>
            <a:chOff x="-933248" y="-761915"/>
            <a:chExt cx="11478127" cy="6339490"/>
          </a:xfrm>
        </p:grpSpPr>
        <p:pic>
          <p:nvPicPr>
            <p:cNvPr id="54" name="Google Shape;54;p5"/>
            <p:cNvPicPr preferRelativeResize="0"/>
            <p:nvPr/>
          </p:nvPicPr>
          <p:blipFill rotWithShape="1">
            <a:blip r:embed="rId3">
              <a:alphaModFix/>
            </a:blip>
            <a:srcRect b="0" l="31087" r="31087" t="0"/>
            <a:stretch/>
          </p:blipFill>
          <p:spPr>
            <a:xfrm rot="1129317">
              <a:off x="-513918" y="1416555"/>
              <a:ext cx="1048992" cy="2773366"/>
            </a:xfrm>
            <a:prstGeom prst="rect">
              <a:avLst/>
            </a:prstGeom>
            <a:noFill/>
            <a:ln>
              <a:noFill/>
            </a:ln>
          </p:spPr>
        </p:pic>
        <p:pic>
          <p:nvPicPr>
            <p:cNvPr id="55" name="Google Shape;55;p5"/>
            <p:cNvPicPr preferRelativeResize="0"/>
            <p:nvPr/>
          </p:nvPicPr>
          <p:blipFill>
            <a:blip r:embed="rId4">
              <a:alphaModFix/>
            </a:blip>
            <a:stretch>
              <a:fillRect/>
            </a:stretch>
          </p:blipFill>
          <p:spPr>
            <a:xfrm rot="10764319">
              <a:off x="7586049" y="-754076"/>
              <a:ext cx="1518499" cy="1518499"/>
            </a:xfrm>
            <a:prstGeom prst="rect">
              <a:avLst/>
            </a:prstGeom>
            <a:noFill/>
            <a:ln>
              <a:noFill/>
            </a:ln>
          </p:spPr>
        </p:pic>
        <p:pic>
          <p:nvPicPr>
            <p:cNvPr id="56" name="Google Shape;56;p5"/>
            <p:cNvPicPr preferRelativeResize="0"/>
            <p:nvPr/>
          </p:nvPicPr>
          <p:blipFill>
            <a:blip r:embed="rId5">
              <a:alphaModFix/>
            </a:blip>
            <a:stretch>
              <a:fillRect/>
            </a:stretch>
          </p:blipFill>
          <p:spPr>
            <a:xfrm rot="-5374393">
              <a:off x="8213592" y="-69322"/>
              <a:ext cx="1289116" cy="1289114"/>
            </a:xfrm>
            <a:prstGeom prst="rect">
              <a:avLst/>
            </a:prstGeom>
            <a:noFill/>
            <a:ln>
              <a:noFill/>
            </a:ln>
          </p:spPr>
        </p:pic>
        <p:pic>
          <p:nvPicPr>
            <p:cNvPr id="57" name="Google Shape;57;p5"/>
            <p:cNvPicPr preferRelativeResize="0"/>
            <p:nvPr/>
          </p:nvPicPr>
          <p:blipFill>
            <a:blip r:embed="rId6">
              <a:alphaModFix/>
            </a:blip>
            <a:stretch>
              <a:fillRect/>
            </a:stretch>
          </p:blipFill>
          <p:spPr>
            <a:xfrm>
              <a:off x="1985849" y="4603994"/>
              <a:ext cx="973574" cy="973581"/>
            </a:xfrm>
            <a:prstGeom prst="rect">
              <a:avLst/>
            </a:prstGeom>
            <a:noFill/>
            <a:ln>
              <a:noFill/>
            </a:ln>
          </p:spPr>
        </p:pic>
        <p:pic>
          <p:nvPicPr>
            <p:cNvPr id="58" name="Google Shape;58;p5"/>
            <p:cNvPicPr preferRelativeResize="0"/>
            <p:nvPr/>
          </p:nvPicPr>
          <p:blipFill>
            <a:blip r:embed="rId7">
              <a:alphaModFix/>
            </a:blip>
            <a:stretch>
              <a:fillRect/>
            </a:stretch>
          </p:blipFill>
          <p:spPr>
            <a:xfrm>
              <a:off x="8424001" y="1093925"/>
              <a:ext cx="731400" cy="731400"/>
            </a:xfrm>
            <a:prstGeom prst="rect">
              <a:avLst/>
            </a:prstGeom>
            <a:noFill/>
            <a:ln>
              <a:noFill/>
            </a:ln>
          </p:spPr>
        </p:pic>
        <p:pic>
          <p:nvPicPr>
            <p:cNvPr id="59" name="Google Shape;59;p5"/>
            <p:cNvPicPr preferRelativeResize="0"/>
            <p:nvPr/>
          </p:nvPicPr>
          <p:blipFill>
            <a:blip r:embed="rId8">
              <a:alphaModFix/>
            </a:blip>
            <a:stretch>
              <a:fillRect/>
            </a:stretch>
          </p:blipFill>
          <p:spPr>
            <a:xfrm rot="5556557">
              <a:off x="8657541" y="1683413"/>
              <a:ext cx="1581175" cy="1581175"/>
            </a:xfrm>
            <a:prstGeom prst="rect">
              <a:avLst/>
            </a:prstGeom>
            <a:noFill/>
            <a:ln>
              <a:noFill/>
            </a:ln>
          </p:spPr>
        </p:pic>
        <p:pic>
          <p:nvPicPr>
            <p:cNvPr id="60" name="Google Shape;60;p5"/>
            <p:cNvPicPr preferRelativeResize="0"/>
            <p:nvPr/>
          </p:nvPicPr>
          <p:blipFill>
            <a:blip r:embed="rId8">
              <a:alphaModFix/>
            </a:blip>
            <a:stretch>
              <a:fillRect/>
            </a:stretch>
          </p:blipFill>
          <p:spPr>
            <a:xfrm rot="8772473">
              <a:off x="8657553" y="2251968"/>
              <a:ext cx="1581176" cy="1581176"/>
            </a:xfrm>
            <a:prstGeom prst="rect">
              <a:avLst/>
            </a:prstGeom>
            <a:noFill/>
            <a:ln>
              <a:noFill/>
            </a:ln>
          </p:spPr>
        </p:pic>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61" name="Shape 61"/>
        <p:cNvGrpSpPr/>
        <p:nvPr/>
      </p:nvGrpSpPr>
      <p:grpSpPr>
        <a:xfrm>
          <a:off x="0" y="0"/>
          <a:ext cx="0" cy="0"/>
          <a:chOff x="0" y="0"/>
          <a:chExt cx="0" cy="0"/>
        </a:xfrm>
      </p:grpSpPr>
      <p:pic>
        <p:nvPicPr>
          <p:cNvPr id="62" name="Google Shape;62;p6"/>
          <p:cNvPicPr preferRelativeResize="0"/>
          <p:nvPr/>
        </p:nvPicPr>
        <p:blipFill rotWithShape="1">
          <a:blip r:embed="rId2">
            <a:alphaModFix amt="15000"/>
          </a:blip>
          <a:srcRect b="0" l="0" r="0" t="15732"/>
          <a:stretch/>
        </p:blipFill>
        <p:spPr>
          <a:xfrm>
            <a:off x="-1" y="0"/>
            <a:ext cx="9143997" cy="5143502"/>
          </a:xfrm>
          <a:prstGeom prst="rect">
            <a:avLst/>
          </a:prstGeom>
          <a:noFill/>
          <a:ln>
            <a:noFill/>
          </a:ln>
        </p:spPr>
      </p:pic>
      <p:grpSp>
        <p:nvGrpSpPr>
          <p:cNvPr id="63" name="Google Shape;63;p6"/>
          <p:cNvGrpSpPr/>
          <p:nvPr/>
        </p:nvGrpSpPr>
        <p:grpSpPr>
          <a:xfrm>
            <a:off x="-1398877" y="-435776"/>
            <a:ext cx="11949178" cy="6909853"/>
            <a:chOff x="-1398877" y="-435776"/>
            <a:chExt cx="11949178" cy="6909853"/>
          </a:xfrm>
        </p:grpSpPr>
        <p:pic>
          <p:nvPicPr>
            <p:cNvPr id="64" name="Google Shape;64;p6"/>
            <p:cNvPicPr preferRelativeResize="0"/>
            <p:nvPr/>
          </p:nvPicPr>
          <p:blipFill>
            <a:blip r:embed="rId3">
              <a:alphaModFix/>
            </a:blip>
            <a:stretch>
              <a:fillRect/>
            </a:stretch>
          </p:blipFill>
          <p:spPr>
            <a:xfrm rot="5400000">
              <a:off x="-471475" y="1486325"/>
              <a:ext cx="1235575" cy="1235575"/>
            </a:xfrm>
            <a:prstGeom prst="rect">
              <a:avLst/>
            </a:prstGeom>
            <a:noFill/>
            <a:ln>
              <a:noFill/>
            </a:ln>
          </p:spPr>
        </p:pic>
        <p:pic>
          <p:nvPicPr>
            <p:cNvPr id="65" name="Google Shape;65;p6"/>
            <p:cNvPicPr preferRelativeResize="0"/>
            <p:nvPr/>
          </p:nvPicPr>
          <p:blipFill>
            <a:blip r:embed="rId4">
              <a:alphaModFix/>
            </a:blip>
            <a:stretch>
              <a:fillRect/>
            </a:stretch>
          </p:blipFill>
          <p:spPr>
            <a:xfrm>
              <a:off x="-1398877" y="2396623"/>
              <a:ext cx="2118875" cy="2118876"/>
            </a:xfrm>
            <a:prstGeom prst="rect">
              <a:avLst/>
            </a:prstGeom>
            <a:noFill/>
            <a:ln>
              <a:noFill/>
            </a:ln>
          </p:spPr>
        </p:pic>
        <p:pic>
          <p:nvPicPr>
            <p:cNvPr id="66" name="Google Shape;66;p6"/>
            <p:cNvPicPr preferRelativeResize="0"/>
            <p:nvPr/>
          </p:nvPicPr>
          <p:blipFill>
            <a:blip r:embed="rId5">
              <a:alphaModFix/>
            </a:blip>
            <a:stretch>
              <a:fillRect/>
            </a:stretch>
          </p:blipFill>
          <p:spPr>
            <a:xfrm rot="472978">
              <a:off x="7550704" y="3431298"/>
              <a:ext cx="2504166" cy="2504178"/>
            </a:xfrm>
            <a:prstGeom prst="rect">
              <a:avLst/>
            </a:prstGeom>
            <a:noFill/>
            <a:ln>
              <a:noFill/>
            </a:ln>
          </p:spPr>
        </p:pic>
        <p:pic>
          <p:nvPicPr>
            <p:cNvPr id="67" name="Google Shape;67;p6"/>
            <p:cNvPicPr preferRelativeResize="0"/>
            <p:nvPr/>
          </p:nvPicPr>
          <p:blipFill>
            <a:blip r:embed="rId6">
              <a:alphaModFix/>
            </a:blip>
            <a:stretch>
              <a:fillRect/>
            </a:stretch>
          </p:blipFill>
          <p:spPr>
            <a:xfrm rot="-1010165">
              <a:off x="8492490" y="-87968"/>
              <a:ext cx="1685871" cy="1685877"/>
            </a:xfrm>
            <a:prstGeom prst="rect">
              <a:avLst/>
            </a:prstGeom>
            <a:noFill/>
            <a:ln>
              <a:noFill/>
            </a:ln>
          </p:spPr>
        </p:pic>
        <p:pic>
          <p:nvPicPr>
            <p:cNvPr id="68" name="Google Shape;68;p6"/>
            <p:cNvPicPr preferRelativeResize="0"/>
            <p:nvPr/>
          </p:nvPicPr>
          <p:blipFill>
            <a:blip r:embed="rId6">
              <a:alphaModFix/>
            </a:blip>
            <a:stretch>
              <a:fillRect/>
            </a:stretch>
          </p:blipFill>
          <p:spPr>
            <a:xfrm rot="1181771">
              <a:off x="8629648" y="6601"/>
              <a:ext cx="1685871" cy="1685876"/>
            </a:xfrm>
            <a:prstGeom prst="rect">
              <a:avLst/>
            </a:prstGeom>
            <a:noFill/>
            <a:ln>
              <a:noFill/>
            </a:ln>
          </p:spPr>
        </p:pic>
        <p:pic>
          <p:nvPicPr>
            <p:cNvPr id="69" name="Google Shape;69;p6"/>
            <p:cNvPicPr preferRelativeResize="0"/>
            <p:nvPr/>
          </p:nvPicPr>
          <p:blipFill>
            <a:blip r:embed="rId6">
              <a:alphaModFix/>
            </a:blip>
            <a:stretch>
              <a:fillRect/>
            </a:stretch>
          </p:blipFill>
          <p:spPr>
            <a:xfrm rot="1181772">
              <a:off x="-68819" y="4455053"/>
              <a:ext cx="1772214" cy="1772220"/>
            </a:xfrm>
            <a:prstGeom prst="rect">
              <a:avLst/>
            </a:prstGeom>
            <a:noFill/>
            <a:ln>
              <a:noFill/>
            </a:ln>
          </p:spPr>
        </p:pic>
        <p:pic>
          <p:nvPicPr>
            <p:cNvPr id="70" name="Google Shape;70;p6"/>
            <p:cNvPicPr preferRelativeResize="0"/>
            <p:nvPr/>
          </p:nvPicPr>
          <p:blipFill>
            <a:blip r:embed="rId7">
              <a:alphaModFix/>
            </a:blip>
            <a:stretch>
              <a:fillRect/>
            </a:stretch>
          </p:blipFill>
          <p:spPr>
            <a:xfrm rot="898076">
              <a:off x="-600" y="857969"/>
              <a:ext cx="687564" cy="687571"/>
            </a:xfrm>
            <a:prstGeom prst="rect">
              <a:avLst/>
            </a:prstGeom>
            <a:noFill/>
            <a:ln>
              <a:noFill/>
            </a:ln>
          </p:spPr>
        </p:pic>
        <p:pic>
          <p:nvPicPr>
            <p:cNvPr id="71" name="Google Shape;71;p6"/>
            <p:cNvPicPr preferRelativeResize="0"/>
            <p:nvPr/>
          </p:nvPicPr>
          <p:blipFill>
            <a:blip r:embed="rId8">
              <a:alphaModFix/>
            </a:blip>
            <a:stretch>
              <a:fillRect/>
            </a:stretch>
          </p:blipFill>
          <p:spPr>
            <a:xfrm>
              <a:off x="7390800" y="-435776"/>
              <a:ext cx="841825" cy="841845"/>
            </a:xfrm>
            <a:prstGeom prst="rect">
              <a:avLst/>
            </a:prstGeom>
            <a:noFill/>
            <a:ln>
              <a:noFill/>
            </a:ln>
          </p:spPr>
        </p:pic>
      </p:grpSp>
      <p:sp>
        <p:nvSpPr>
          <p:cNvPr id="72" name="Google Shape;72;p6"/>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73" name="Shape 73"/>
        <p:cNvGrpSpPr/>
        <p:nvPr/>
      </p:nvGrpSpPr>
      <p:grpSpPr>
        <a:xfrm>
          <a:off x="0" y="0"/>
          <a:ext cx="0" cy="0"/>
          <a:chOff x="0" y="0"/>
          <a:chExt cx="0" cy="0"/>
        </a:xfrm>
      </p:grpSpPr>
      <p:pic>
        <p:nvPicPr>
          <p:cNvPr id="74" name="Google Shape;74;p7"/>
          <p:cNvPicPr preferRelativeResize="0"/>
          <p:nvPr/>
        </p:nvPicPr>
        <p:blipFill rotWithShape="1">
          <a:blip r:embed="rId2">
            <a:alphaModFix amt="15000"/>
          </a:blip>
          <a:srcRect b="0" l="0" r="0" t="15732"/>
          <a:stretch/>
        </p:blipFill>
        <p:spPr>
          <a:xfrm>
            <a:off x="-1" y="0"/>
            <a:ext cx="9143997" cy="5143502"/>
          </a:xfrm>
          <a:prstGeom prst="rect">
            <a:avLst/>
          </a:prstGeom>
          <a:noFill/>
          <a:ln>
            <a:noFill/>
          </a:ln>
        </p:spPr>
      </p:pic>
      <p:sp>
        <p:nvSpPr>
          <p:cNvPr id="75" name="Google Shape;75;p7"/>
          <p:cNvSpPr txBox="1"/>
          <p:nvPr>
            <p:ph type="title"/>
          </p:nvPr>
        </p:nvSpPr>
        <p:spPr>
          <a:xfrm>
            <a:off x="4199475" y="1191969"/>
            <a:ext cx="4126200" cy="5727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6" name="Google Shape;76;p7"/>
          <p:cNvSpPr txBox="1"/>
          <p:nvPr>
            <p:ph idx="1" type="body"/>
          </p:nvPr>
        </p:nvSpPr>
        <p:spPr>
          <a:xfrm>
            <a:off x="4205925" y="1860231"/>
            <a:ext cx="4126200" cy="20913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accent4"/>
              </a:buClr>
              <a:buSzPts val="1400"/>
              <a:buChar char="●"/>
              <a:defRPr sz="14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77" name="Google Shape;77;p7"/>
          <p:cNvSpPr/>
          <p:nvPr>
            <p:ph idx="2" type="pic"/>
          </p:nvPr>
        </p:nvSpPr>
        <p:spPr>
          <a:xfrm>
            <a:off x="811850" y="630963"/>
            <a:ext cx="3232800" cy="3881700"/>
          </a:xfrm>
          <a:prstGeom prst="round2SameRect">
            <a:avLst>
              <a:gd fmla="val 50000" name="adj1"/>
              <a:gd fmla="val 0" name="adj2"/>
            </a:avLst>
          </a:prstGeom>
          <a:noFill/>
          <a:ln>
            <a:noFill/>
          </a:ln>
        </p:spPr>
      </p:sp>
      <p:grpSp>
        <p:nvGrpSpPr>
          <p:cNvPr id="78" name="Google Shape;78;p7"/>
          <p:cNvGrpSpPr/>
          <p:nvPr/>
        </p:nvGrpSpPr>
        <p:grpSpPr>
          <a:xfrm>
            <a:off x="-629731" y="-1238701"/>
            <a:ext cx="8759506" cy="7963883"/>
            <a:chOff x="-629731" y="-1238701"/>
            <a:chExt cx="8759506" cy="7963883"/>
          </a:xfrm>
        </p:grpSpPr>
        <p:pic>
          <p:nvPicPr>
            <p:cNvPr id="79" name="Google Shape;79;p7"/>
            <p:cNvPicPr preferRelativeResize="0"/>
            <p:nvPr/>
          </p:nvPicPr>
          <p:blipFill rotWithShape="1">
            <a:blip r:embed="rId3">
              <a:alphaModFix/>
            </a:blip>
            <a:srcRect b="0" l="24643" r="24648" t="0"/>
            <a:stretch/>
          </p:blipFill>
          <p:spPr>
            <a:xfrm rot="2582745">
              <a:off x="-116078" y="1579331"/>
              <a:ext cx="767285" cy="1513132"/>
            </a:xfrm>
            <a:prstGeom prst="rect">
              <a:avLst/>
            </a:prstGeom>
            <a:noFill/>
            <a:ln>
              <a:noFill/>
            </a:ln>
          </p:spPr>
        </p:pic>
        <p:pic>
          <p:nvPicPr>
            <p:cNvPr id="80" name="Google Shape;80;p7"/>
            <p:cNvPicPr preferRelativeResize="0"/>
            <p:nvPr/>
          </p:nvPicPr>
          <p:blipFill rotWithShape="1">
            <a:blip r:embed="rId4">
              <a:alphaModFix/>
            </a:blip>
            <a:srcRect b="0" l="24643" r="24648" t="0"/>
            <a:stretch/>
          </p:blipFill>
          <p:spPr>
            <a:xfrm rot="1621801">
              <a:off x="-327808" y="1283676"/>
              <a:ext cx="767285" cy="1513133"/>
            </a:xfrm>
            <a:prstGeom prst="rect">
              <a:avLst/>
            </a:prstGeom>
            <a:noFill/>
            <a:ln>
              <a:noFill/>
            </a:ln>
          </p:spPr>
        </p:pic>
        <p:pic>
          <p:nvPicPr>
            <p:cNvPr id="81" name="Google Shape;81;p7"/>
            <p:cNvPicPr preferRelativeResize="0"/>
            <p:nvPr/>
          </p:nvPicPr>
          <p:blipFill>
            <a:blip r:embed="rId5">
              <a:alphaModFix/>
            </a:blip>
            <a:stretch>
              <a:fillRect/>
            </a:stretch>
          </p:blipFill>
          <p:spPr>
            <a:xfrm rot="545036">
              <a:off x="4988841" y="4322769"/>
              <a:ext cx="2044241" cy="2044262"/>
            </a:xfrm>
            <a:prstGeom prst="rect">
              <a:avLst/>
            </a:prstGeom>
            <a:noFill/>
            <a:ln>
              <a:noFill/>
            </a:ln>
          </p:spPr>
        </p:pic>
        <p:pic>
          <p:nvPicPr>
            <p:cNvPr id="82" name="Google Shape;82;p7"/>
            <p:cNvPicPr preferRelativeResize="0"/>
            <p:nvPr/>
          </p:nvPicPr>
          <p:blipFill>
            <a:blip r:embed="rId5">
              <a:alphaModFix/>
            </a:blip>
            <a:stretch>
              <a:fillRect/>
            </a:stretch>
          </p:blipFill>
          <p:spPr>
            <a:xfrm rot="4859537">
              <a:off x="4659040" y="4405865"/>
              <a:ext cx="2163298" cy="2163310"/>
            </a:xfrm>
            <a:prstGeom prst="rect">
              <a:avLst/>
            </a:prstGeom>
            <a:noFill/>
            <a:ln>
              <a:noFill/>
            </a:ln>
          </p:spPr>
        </p:pic>
        <p:pic>
          <p:nvPicPr>
            <p:cNvPr id="83" name="Google Shape;83;p7"/>
            <p:cNvPicPr preferRelativeResize="0"/>
            <p:nvPr/>
          </p:nvPicPr>
          <p:blipFill>
            <a:blip r:embed="rId6">
              <a:alphaModFix/>
            </a:blip>
            <a:stretch>
              <a:fillRect/>
            </a:stretch>
          </p:blipFill>
          <p:spPr>
            <a:xfrm>
              <a:off x="5580324" y="-1238701"/>
              <a:ext cx="1869676" cy="1869676"/>
            </a:xfrm>
            <a:prstGeom prst="rect">
              <a:avLst/>
            </a:prstGeom>
            <a:noFill/>
            <a:ln>
              <a:noFill/>
            </a:ln>
          </p:spPr>
        </p:pic>
        <p:pic>
          <p:nvPicPr>
            <p:cNvPr id="84" name="Google Shape;84;p7"/>
            <p:cNvPicPr preferRelativeResize="0"/>
            <p:nvPr/>
          </p:nvPicPr>
          <p:blipFill>
            <a:blip r:embed="rId7">
              <a:alphaModFix/>
            </a:blip>
            <a:stretch>
              <a:fillRect/>
            </a:stretch>
          </p:blipFill>
          <p:spPr>
            <a:xfrm rot="696877">
              <a:off x="155815" y="696119"/>
              <a:ext cx="720470" cy="720488"/>
            </a:xfrm>
            <a:prstGeom prst="rect">
              <a:avLst/>
            </a:prstGeom>
            <a:noFill/>
            <a:ln>
              <a:noFill/>
            </a:ln>
          </p:spPr>
        </p:pic>
        <p:pic>
          <p:nvPicPr>
            <p:cNvPr id="85" name="Google Shape;85;p7"/>
            <p:cNvPicPr preferRelativeResize="0"/>
            <p:nvPr/>
          </p:nvPicPr>
          <p:blipFill>
            <a:blip r:embed="rId8">
              <a:alphaModFix/>
            </a:blip>
            <a:stretch>
              <a:fillRect/>
            </a:stretch>
          </p:blipFill>
          <p:spPr>
            <a:xfrm>
              <a:off x="7181650" y="4464701"/>
              <a:ext cx="678801" cy="678800"/>
            </a:xfrm>
            <a:prstGeom prst="rect">
              <a:avLst/>
            </a:prstGeom>
            <a:noFill/>
            <a:ln>
              <a:noFill/>
            </a:ln>
          </p:spPr>
        </p:pic>
        <p:pic>
          <p:nvPicPr>
            <p:cNvPr id="86" name="Google Shape;86;p7"/>
            <p:cNvPicPr preferRelativeResize="0"/>
            <p:nvPr/>
          </p:nvPicPr>
          <p:blipFill>
            <a:blip r:embed="rId9">
              <a:alphaModFix/>
            </a:blip>
            <a:stretch>
              <a:fillRect/>
            </a:stretch>
          </p:blipFill>
          <p:spPr>
            <a:xfrm rot="819833">
              <a:off x="7368470" y="-36107"/>
              <a:ext cx="689611" cy="689614"/>
            </a:xfrm>
            <a:prstGeom prst="rect">
              <a:avLst/>
            </a:prstGeom>
            <a:noFill/>
            <a:ln>
              <a:noFill/>
            </a:ln>
          </p:spPr>
        </p:pic>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87" name="Shape 87"/>
        <p:cNvGrpSpPr/>
        <p:nvPr/>
      </p:nvGrpSpPr>
      <p:grpSpPr>
        <a:xfrm>
          <a:off x="0" y="0"/>
          <a:ext cx="0" cy="0"/>
          <a:chOff x="0" y="0"/>
          <a:chExt cx="0" cy="0"/>
        </a:xfrm>
      </p:grpSpPr>
      <p:pic>
        <p:nvPicPr>
          <p:cNvPr id="88" name="Google Shape;88;p8"/>
          <p:cNvPicPr preferRelativeResize="0"/>
          <p:nvPr/>
        </p:nvPicPr>
        <p:blipFill rotWithShape="1">
          <a:blip r:embed="rId2">
            <a:alphaModFix amt="15000"/>
          </a:blip>
          <a:srcRect b="0" l="0" r="0" t="15732"/>
          <a:stretch/>
        </p:blipFill>
        <p:spPr>
          <a:xfrm>
            <a:off x="-1" y="0"/>
            <a:ext cx="9143997" cy="5143502"/>
          </a:xfrm>
          <a:prstGeom prst="rect">
            <a:avLst/>
          </a:prstGeom>
          <a:noFill/>
          <a:ln>
            <a:noFill/>
          </a:ln>
        </p:spPr>
      </p:pic>
      <p:sp>
        <p:nvSpPr>
          <p:cNvPr id="89" name="Google Shape;89;p8"/>
          <p:cNvSpPr txBox="1"/>
          <p:nvPr>
            <p:ph type="title"/>
          </p:nvPr>
        </p:nvSpPr>
        <p:spPr>
          <a:xfrm>
            <a:off x="2103000" y="1517700"/>
            <a:ext cx="4938000" cy="2108100"/>
          </a:xfrm>
          <a:prstGeom prst="rect">
            <a:avLst/>
          </a:prstGeom>
          <a:ln>
            <a:noFill/>
          </a:ln>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90" name="Google Shape;90;p8"/>
          <p:cNvGrpSpPr/>
          <p:nvPr/>
        </p:nvGrpSpPr>
        <p:grpSpPr>
          <a:xfrm>
            <a:off x="-931419" y="-664750"/>
            <a:ext cx="11193795" cy="7338426"/>
            <a:chOff x="-931419" y="-664750"/>
            <a:chExt cx="11193795" cy="7338426"/>
          </a:xfrm>
        </p:grpSpPr>
        <p:pic>
          <p:nvPicPr>
            <p:cNvPr id="91" name="Google Shape;91;p8"/>
            <p:cNvPicPr preferRelativeResize="0"/>
            <p:nvPr/>
          </p:nvPicPr>
          <p:blipFill>
            <a:blip r:embed="rId3">
              <a:alphaModFix/>
            </a:blip>
            <a:stretch>
              <a:fillRect/>
            </a:stretch>
          </p:blipFill>
          <p:spPr>
            <a:xfrm rot="4548711">
              <a:off x="-722983" y="2992546"/>
              <a:ext cx="1942502" cy="1942509"/>
            </a:xfrm>
            <a:prstGeom prst="rect">
              <a:avLst/>
            </a:prstGeom>
            <a:noFill/>
            <a:ln>
              <a:noFill/>
            </a:ln>
          </p:spPr>
        </p:pic>
        <p:pic>
          <p:nvPicPr>
            <p:cNvPr id="92" name="Google Shape;92;p8"/>
            <p:cNvPicPr preferRelativeResize="0"/>
            <p:nvPr/>
          </p:nvPicPr>
          <p:blipFill>
            <a:blip r:embed="rId4">
              <a:alphaModFix/>
            </a:blip>
            <a:stretch>
              <a:fillRect/>
            </a:stretch>
          </p:blipFill>
          <p:spPr>
            <a:xfrm rot="-9649051">
              <a:off x="8146171" y="254209"/>
              <a:ext cx="1861984" cy="1862005"/>
            </a:xfrm>
            <a:prstGeom prst="rect">
              <a:avLst/>
            </a:prstGeom>
            <a:noFill/>
            <a:ln>
              <a:noFill/>
            </a:ln>
          </p:spPr>
        </p:pic>
        <p:pic>
          <p:nvPicPr>
            <p:cNvPr id="93" name="Google Shape;93;p8"/>
            <p:cNvPicPr preferRelativeResize="0"/>
            <p:nvPr/>
          </p:nvPicPr>
          <p:blipFill>
            <a:blip r:embed="rId5">
              <a:alphaModFix/>
            </a:blip>
            <a:stretch>
              <a:fillRect/>
            </a:stretch>
          </p:blipFill>
          <p:spPr>
            <a:xfrm rot="-5936161">
              <a:off x="7627535" y="-539417"/>
              <a:ext cx="1750704" cy="1750735"/>
            </a:xfrm>
            <a:prstGeom prst="rect">
              <a:avLst/>
            </a:prstGeom>
            <a:noFill/>
            <a:ln>
              <a:noFill/>
            </a:ln>
          </p:spPr>
        </p:pic>
        <p:pic>
          <p:nvPicPr>
            <p:cNvPr id="94" name="Google Shape;94;p8"/>
            <p:cNvPicPr preferRelativeResize="0"/>
            <p:nvPr/>
          </p:nvPicPr>
          <p:blipFill>
            <a:blip r:embed="rId6">
              <a:alphaModFix/>
            </a:blip>
            <a:stretch>
              <a:fillRect/>
            </a:stretch>
          </p:blipFill>
          <p:spPr>
            <a:xfrm rot="-1022253">
              <a:off x="6077840" y="4240915"/>
              <a:ext cx="2163299" cy="2163310"/>
            </a:xfrm>
            <a:prstGeom prst="rect">
              <a:avLst/>
            </a:prstGeom>
            <a:noFill/>
            <a:ln>
              <a:noFill/>
            </a:ln>
          </p:spPr>
        </p:pic>
        <p:pic>
          <p:nvPicPr>
            <p:cNvPr id="95" name="Google Shape;95;p8"/>
            <p:cNvPicPr preferRelativeResize="0"/>
            <p:nvPr/>
          </p:nvPicPr>
          <p:blipFill>
            <a:blip r:embed="rId7">
              <a:alphaModFix/>
            </a:blip>
            <a:stretch>
              <a:fillRect/>
            </a:stretch>
          </p:blipFill>
          <p:spPr>
            <a:xfrm>
              <a:off x="8016099" y="4117207"/>
              <a:ext cx="973574" cy="973581"/>
            </a:xfrm>
            <a:prstGeom prst="rect">
              <a:avLst/>
            </a:prstGeom>
            <a:noFill/>
            <a:ln>
              <a:noFill/>
            </a:ln>
          </p:spPr>
        </p:pic>
        <p:pic>
          <p:nvPicPr>
            <p:cNvPr id="96" name="Google Shape;96;p8"/>
            <p:cNvPicPr preferRelativeResize="0"/>
            <p:nvPr/>
          </p:nvPicPr>
          <p:blipFill>
            <a:blip r:embed="rId8">
              <a:alphaModFix/>
            </a:blip>
            <a:stretch>
              <a:fillRect/>
            </a:stretch>
          </p:blipFill>
          <p:spPr>
            <a:xfrm>
              <a:off x="63227" y="4482935"/>
              <a:ext cx="1034901" cy="1034908"/>
            </a:xfrm>
            <a:prstGeom prst="rect">
              <a:avLst/>
            </a:prstGeom>
            <a:noFill/>
            <a:ln>
              <a:noFill/>
            </a:ln>
          </p:spPr>
        </p:pic>
        <p:pic>
          <p:nvPicPr>
            <p:cNvPr id="97" name="Google Shape;97;p8"/>
            <p:cNvPicPr preferRelativeResize="0"/>
            <p:nvPr/>
          </p:nvPicPr>
          <p:blipFill>
            <a:blip r:embed="rId9">
              <a:alphaModFix/>
            </a:blip>
            <a:stretch>
              <a:fillRect/>
            </a:stretch>
          </p:blipFill>
          <p:spPr>
            <a:xfrm>
              <a:off x="3220900" y="-98049"/>
              <a:ext cx="868000" cy="867975"/>
            </a:xfrm>
            <a:prstGeom prst="rect">
              <a:avLst/>
            </a:prstGeom>
            <a:noFill/>
            <a:ln>
              <a:noFill/>
            </a:ln>
          </p:spPr>
        </p:pic>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98" name="Shape 98"/>
        <p:cNvGrpSpPr/>
        <p:nvPr/>
      </p:nvGrpSpPr>
      <p:grpSpPr>
        <a:xfrm>
          <a:off x="0" y="0"/>
          <a:ext cx="0" cy="0"/>
          <a:chOff x="0" y="0"/>
          <a:chExt cx="0" cy="0"/>
        </a:xfrm>
      </p:grpSpPr>
      <p:pic>
        <p:nvPicPr>
          <p:cNvPr id="99" name="Google Shape;99;p9"/>
          <p:cNvPicPr preferRelativeResize="0"/>
          <p:nvPr/>
        </p:nvPicPr>
        <p:blipFill rotWithShape="1">
          <a:blip r:embed="rId2">
            <a:alphaModFix amt="15000"/>
          </a:blip>
          <a:srcRect b="0" l="0" r="0" t="15732"/>
          <a:stretch/>
        </p:blipFill>
        <p:spPr>
          <a:xfrm>
            <a:off x="-1" y="0"/>
            <a:ext cx="9143997" cy="5143502"/>
          </a:xfrm>
          <a:prstGeom prst="rect">
            <a:avLst/>
          </a:prstGeom>
          <a:noFill/>
          <a:ln>
            <a:noFill/>
          </a:ln>
        </p:spPr>
      </p:pic>
      <p:grpSp>
        <p:nvGrpSpPr>
          <p:cNvPr id="100" name="Google Shape;100;p9"/>
          <p:cNvGrpSpPr/>
          <p:nvPr/>
        </p:nvGrpSpPr>
        <p:grpSpPr>
          <a:xfrm>
            <a:off x="-1162036" y="-1125562"/>
            <a:ext cx="11226918" cy="7644846"/>
            <a:chOff x="-1162036" y="-1125562"/>
            <a:chExt cx="11226918" cy="7644846"/>
          </a:xfrm>
        </p:grpSpPr>
        <p:pic>
          <p:nvPicPr>
            <p:cNvPr id="101" name="Google Shape;101;p9"/>
            <p:cNvPicPr preferRelativeResize="0"/>
            <p:nvPr/>
          </p:nvPicPr>
          <p:blipFill>
            <a:blip r:embed="rId3">
              <a:alphaModFix/>
            </a:blip>
            <a:stretch>
              <a:fillRect/>
            </a:stretch>
          </p:blipFill>
          <p:spPr>
            <a:xfrm rot="2999916">
              <a:off x="81456" y="4178824"/>
              <a:ext cx="1451925" cy="1451925"/>
            </a:xfrm>
            <a:prstGeom prst="rect">
              <a:avLst/>
            </a:prstGeom>
            <a:noFill/>
            <a:ln>
              <a:noFill/>
            </a:ln>
          </p:spPr>
        </p:pic>
        <p:pic>
          <p:nvPicPr>
            <p:cNvPr id="102" name="Google Shape;102;p9"/>
            <p:cNvPicPr preferRelativeResize="0"/>
            <p:nvPr/>
          </p:nvPicPr>
          <p:blipFill>
            <a:blip r:embed="rId4">
              <a:alphaModFix/>
            </a:blip>
            <a:stretch>
              <a:fillRect/>
            </a:stretch>
          </p:blipFill>
          <p:spPr>
            <a:xfrm rot="-7581021">
              <a:off x="8244105" y="1870810"/>
              <a:ext cx="1518498" cy="1518498"/>
            </a:xfrm>
            <a:prstGeom prst="rect">
              <a:avLst/>
            </a:prstGeom>
            <a:noFill/>
            <a:ln>
              <a:noFill/>
            </a:ln>
          </p:spPr>
        </p:pic>
        <p:pic>
          <p:nvPicPr>
            <p:cNvPr id="103" name="Google Shape;103;p9"/>
            <p:cNvPicPr preferRelativeResize="0"/>
            <p:nvPr/>
          </p:nvPicPr>
          <p:blipFill rotWithShape="1">
            <a:blip r:embed="rId5">
              <a:alphaModFix/>
            </a:blip>
            <a:srcRect b="0" l="31087" r="31087" t="0"/>
            <a:stretch/>
          </p:blipFill>
          <p:spPr>
            <a:xfrm rot="1129317">
              <a:off x="-238868" y="3217317"/>
              <a:ext cx="1048992" cy="2773366"/>
            </a:xfrm>
            <a:prstGeom prst="rect">
              <a:avLst/>
            </a:prstGeom>
            <a:noFill/>
            <a:ln>
              <a:noFill/>
            </a:ln>
          </p:spPr>
        </p:pic>
        <p:pic>
          <p:nvPicPr>
            <p:cNvPr id="104" name="Google Shape;104;p9"/>
            <p:cNvPicPr preferRelativeResize="0"/>
            <p:nvPr/>
          </p:nvPicPr>
          <p:blipFill>
            <a:blip r:embed="rId6">
              <a:alphaModFix/>
            </a:blip>
            <a:stretch>
              <a:fillRect/>
            </a:stretch>
          </p:blipFill>
          <p:spPr>
            <a:xfrm rot="-658959">
              <a:off x="7091750" y="-989425"/>
              <a:ext cx="1581176" cy="1581176"/>
            </a:xfrm>
            <a:prstGeom prst="rect">
              <a:avLst/>
            </a:prstGeom>
            <a:noFill/>
            <a:ln>
              <a:noFill/>
            </a:ln>
          </p:spPr>
        </p:pic>
        <p:pic>
          <p:nvPicPr>
            <p:cNvPr id="105" name="Google Shape;105;p9"/>
            <p:cNvPicPr preferRelativeResize="0"/>
            <p:nvPr/>
          </p:nvPicPr>
          <p:blipFill>
            <a:blip r:embed="rId6">
              <a:alphaModFix/>
            </a:blip>
            <a:stretch>
              <a:fillRect/>
            </a:stretch>
          </p:blipFill>
          <p:spPr>
            <a:xfrm rot="2556959">
              <a:off x="-835526" y="683762"/>
              <a:ext cx="1581177" cy="1581177"/>
            </a:xfrm>
            <a:prstGeom prst="rect">
              <a:avLst/>
            </a:prstGeom>
            <a:noFill/>
            <a:ln>
              <a:noFill/>
            </a:ln>
          </p:spPr>
        </p:pic>
        <p:pic>
          <p:nvPicPr>
            <p:cNvPr id="106" name="Google Shape;106;p9"/>
            <p:cNvPicPr preferRelativeResize="0"/>
            <p:nvPr/>
          </p:nvPicPr>
          <p:blipFill>
            <a:blip r:embed="rId6">
              <a:alphaModFix/>
            </a:blip>
            <a:stretch>
              <a:fillRect/>
            </a:stretch>
          </p:blipFill>
          <p:spPr>
            <a:xfrm rot="2556959">
              <a:off x="7998699" y="-672963"/>
              <a:ext cx="1581177" cy="1581177"/>
            </a:xfrm>
            <a:prstGeom prst="rect">
              <a:avLst/>
            </a:prstGeom>
            <a:noFill/>
            <a:ln>
              <a:noFill/>
            </a:ln>
          </p:spPr>
        </p:pic>
        <p:pic>
          <p:nvPicPr>
            <p:cNvPr id="107" name="Google Shape;107;p9"/>
            <p:cNvPicPr preferRelativeResize="0"/>
            <p:nvPr/>
          </p:nvPicPr>
          <p:blipFill>
            <a:blip r:embed="rId7">
              <a:alphaModFix/>
            </a:blip>
            <a:stretch>
              <a:fillRect/>
            </a:stretch>
          </p:blipFill>
          <p:spPr>
            <a:xfrm rot="-2119734">
              <a:off x="8195857" y="2734792"/>
              <a:ext cx="1289116" cy="1289113"/>
            </a:xfrm>
            <a:prstGeom prst="rect">
              <a:avLst/>
            </a:prstGeom>
            <a:noFill/>
            <a:ln>
              <a:noFill/>
            </a:ln>
          </p:spPr>
        </p:pic>
        <p:pic>
          <p:nvPicPr>
            <p:cNvPr id="108" name="Google Shape;108;p9"/>
            <p:cNvPicPr preferRelativeResize="0"/>
            <p:nvPr/>
          </p:nvPicPr>
          <p:blipFill>
            <a:blip r:embed="rId6">
              <a:alphaModFix/>
            </a:blip>
            <a:stretch>
              <a:fillRect/>
            </a:stretch>
          </p:blipFill>
          <p:spPr>
            <a:xfrm rot="-6983450">
              <a:off x="-889201" y="1175712"/>
              <a:ext cx="1581178" cy="1581178"/>
            </a:xfrm>
            <a:prstGeom prst="rect">
              <a:avLst/>
            </a:prstGeom>
            <a:noFill/>
            <a:ln>
              <a:noFill/>
            </a:ln>
          </p:spPr>
        </p:pic>
        <p:pic>
          <p:nvPicPr>
            <p:cNvPr id="109" name="Google Shape;109;p9"/>
            <p:cNvPicPr preferRelativeResize="0"/>
            <p:nvPr/>
          </p:nvPicPr>
          <p:blipFill>
            <a:blip r:embed="rId6">
              <a:alphaModFix/>
            </a:blip>
            <a:stretch>
              <a:fillRect/>
            </a:stretch>
          </p:blipFill>
          <p:spPr>
            <a:xfrm rot="-4441380">
              <a:off x="-974964" y="544312"/>
              <a:ext cx="1581178" cy="1581178"/>
            </a:xfrm>
            <a:prstGeom prst="rect">
              <a:avLst/>
            </a:prstGeom>
            <a:noFill/>
            <a:ln>
              <a:noFill/>
            </a:ln>
          </p:spPr>
        </p:pic>
        <p:pic>
          <p:nvPicPr>
            <p:cNvPr id="110" name="Google Shape;110;p9"/>
            <p:cNvPicPr preferRelativeResize="0"/>
            <p:nvPr/>
          </p:nvPicPr>
          <p:blipFill>
            <a:blip r:embed="rId8">
              <a:alphaModFix/>
            </a:blip>
            <a:stretch>
              <a:fillRect/>
            </a:stretch>
          </p:blipFill>
          <p:spPr>
            <a:xfrm>
              <a:off x="5674747" y="4396235"/>
              <a:ext cx="2123049" cy="2123049"/>
            </a:xfrm>
            <a:prstGeom prst="rect">
              <a:avLst/>
            </a:prstGeom>
            <a:noFill/>
            <a:ln>
              <a:noFill/>
            </a:ln>
          </p:spPr>
        </p:pic>
        <p:pic>
          <p:nvPicPr>
            <p:cNvPr id="111" name="Google Shape;111;p9"/>
            <p:cNvPicPr preferRelativeResize="0"/>
            <p:nvPr/>
          </p:nvPicPr>
          <p:blipFill>
            <a:blip r:embed="rId9">
              <a:alphaModFix/>
            </a:blip>
            <a:stretch>
              <a:fillRect/>
            </a:stretch>
          </p:blipFill>
          <p:spPr>
            <a:xfrm>
              <a:off x="7740650" y="4474237"/>
              <a:ext cx="606844" cy="606854"/>
            </a:xfrm>
            <a:prstGeom prst="rect">
              <a:avLst/>
            </a:prstGeom>
            <a:noFill/>
            <a:ln>
              <a:noFill/>
            </a:ln>
          </p:spPr>
        </p:pic>
        <p:pic>
          <p:nvPicPr>
            <p:cNvPr id="112" name="Google Shape;112;p9"/>
            <p:cNvPicPr preferRelativeResize="0"/>
            <p:nvPr/>
          </p:nvPicPr>
          <p:blipFill>
            <a:blip r:embed="rId10">
              <a:alphaModFix/>
            </a:blip>
            <a:stretch>
              <a:fillRect/>
            </a:stretch>
          </p:blipFill>
          <p:spPr>
            <a:xfrm>
              <a:off x="-36914" y="2591449"/>
              <a:ext cx="645071" cy="645082"/>
            </a:xfrm>
            <a:prstGeom prst="rect">
              <a:avLst/>
            </a:prstGeom>
            <a:noFill/>
            <a:ln>
              <a:noFill/>
            </a:ln>
          </p:spPr>
        </p:pic>
        <p:pic>
          <p:nvPicPr>
            <p:cNvPr id="113" name="Google Shape;113;p9"/>
            <p:cNvPicPr preferRelativeResize="0"/>
            <p:nvPr/>
          </p:nvPicPr>
          <p:blipFill>
            <a:blip r:embed="rId11">
              <a:alphaModFix/>
            </a:blip>
            <a:stretch>
              <a:fillRect/>
            </a:stretch>
          </p:blipFill>
          <p:spPr>
            <a:xfrm>
              <a:off x="6539367" y="-52332"/>
              <a:ext cx="645071" cy="645082"/>
            </a:xfrm>
            <a:prstGeom prst="rect">
              <a:avLst/>
            </a:prstGeom>
            <a:noFill/>
            <a:ln>
              <a:noFill/>
            </a:ln>
          </p:spPr>
        </p:pic>
      </p:grpSp>
      <p:sp>
        <p:nvSpPr>
          <p:cNvPr id="114" name="Google Shape;114;p9"/>
          <p:cNvSpPr txBox="1"/>
          <p:nvPr>
            <p:ph idx="1" type="subTitle"/>
          </p:nvPr>
        </p:nvSpPr>
        <p:spPr>
          <a:xfrm>
            <a:off x="1346050" y="1423125"/>
            <a:ext cx="3012300" cy="2721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15" name="Google Shape;115;p9"/>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6" name="Google Shape;116;p9"/>
          <p:cNvSpPr txBox="1"/>
          <p:nvPr>
            <p:ph idx="2" type="subTitle"/>
          </p:nvPr>
        </p:nvSpPr>
        <p:spPr>
          <a:xfrm>
            <a:off x="4785503" y="1423125"/>
            <a:ext cx="3012300" cy="2721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17" name="Shape 117"/>
        <p:cNvGrpSpPr/>
        <p:nvPr/>
      </p:nvGrpSpPr>
      <p:grpSpPr>
        <a:xfrm>
          <a:off x="0" y="0"/>
          <a:ext cx="0" cy="0"/>
          <a:chOff x="0" y="0"/>
          <a:chExt cx="0" cy="0"/>
        </a:xfrm>
      </p:grpSpPr>
      <p:sp>
        <p:nvSpPr>
          <p:cNvPr id="118" name="Google Shape;118;p10"/>
          <p:cNvSpPr/>
          <p:nvPr>
            <p:ph idx="2" type="pic"/>
          </p:nvPr>
        </p:nvSpPr>
        <p:spPr>
          <a:xfrm>
            <a:off x="0" y="0"/>
            <a:ext cx="9144000" cy="5143500"/>
          </a:xfrm>
          <a:prstGeom prst="rect">
            <a:avLst/>
          </a:prstGeom>
          <a:noFill/>
          <a:ln>
            <a:noFill/>
          </a:ln>
        </p:spPr>
      </p:sp>
      <p:sp>
        <p:nvSpPr>
          <p:cNvPr id="119" name="Google Shape;119;p10"/>
          <p:cNvSpPr txBox="1"/>
          <p:nvPr>
            <p:ph type="title"/>
          </p:nvPr>
        </p:nvSpPr>
        <p:spPr>
          <a:xfrm>
            <a:off x="2874300" y="2074050"/>
            <a:ext cx="3395400" cy="9954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20" name="Shape 120"/>
        <p:cNvGrpSpPr/>
        <p:nvPr/>
      </p:nvGrpSpPr>
      <p:grpSpPr>
        <a:xfrm>
          <a:off x="0" y="0"/>
          <a:ext cx="0" cy="0"/>
          <a:chOff x="0" y="0"/>
          <a:chExt cx="0" cy="0"/>
        </a:xfrm>
      </p:grpSpPr>
      <p:pic>
        <p:nvPicPr>
          <p:cNvPr id="121" name="Google Shape;121;p11"/>
          <p:cNvPicPr preferRelativeResize="0"/>
          <p:nvPr/>
        </p:nvPicPr>
        <p:blipFill rotWithShape="1">
          <a:blip r:embed="rId2">
            <a:alphaModFix amt="15000"/>
          </a:blip>
          <a:srcRect b="0" l="0" r="0" t="15732"/>
          <a:stretch/>
        </p:blipFill>
        <p:spPr>
          <a:xfrm>
            <a:off x="-1" y="0"/>
            <a:ext cx="9143997" cy="5143502"/>
          </a:xfrm>
          <a:prstGeom prst="rect">
            <a:avLst/>
          </a:prstGeom>
          <a:noFill/>
          <a:ln>
            <a:noFill/>
          </a:ln>
        </p:spPr>
      </p:pic>
      <p:sp>
        <p:nvSpPr>
          <p:cNvPr id="122" name="Google Shape;122;p11"/>
          <p:cNvSpPr txBox="1"/>
          <p:nvPr>
            <p:ph hasCustomPrompt="1" type="title"/>
          </p:nvPr>
        </p:nvSpPr>
        <p:spPr>
          <a:xfrm>
            <a:off x="2753075" y="1550263"/>
            <a:ext cx="4672500" cy="10461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23" name="Google Shape;123;p11"/>
          <p:cNvSpPr txBox="1"/>
          <p:nvPr>
            <p:ph idx="1" type="subTitle"/>
          </p:nvPr>
        </p:nvSpPr>
        <p:spPr>
          <a:xfrm>
            <a:off x="2753075" y="2660388"/>
            <a:ext cx="4672500" cy="449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124" name="Google Shape;124;p11"/>
          <p:cNvGrpSpPr/>
          <p:nvPr/>
        </p:nvGrpSpPr>
        <p:grpSpPr>
          <a:xfrm>
            <a:off x="1006306" y="-1103906"/>
            <a:ext cx="9921975" cy="6320659"/>
            <a:chOff x="1006306" y="-1103906"/>
            <a:chExt cx="9921975" cy="6320659"/>
          </a:xfrm>
        </p:grpSpPr>
        <p:pic>
          <p:nvPicPr>
            <p:cNvPr id="125" name="Google Shape;125;p11"/>
            <p:cNvPicPr preferRelativeResize="0"/>
            <p:nvPr/>
          </p:nvPicPr>
          <p:blipFill rotWithShape="1">
            <a:blip r:embed="rId3">
              <a:alphaModFix/>
            </a:blip>
            <a:srcRect b="0" l="24643" r="24648" t="0"/>
            <a:stretch/>
          </p:blipFill>
          <p:spPr>
            <a:xfrm rot="8582821">
              <a:off x="1546375" y="-991449"/>
              <a:ext cx="1096976" cy="2163299"/>
            </a:xfrm>
            <a:prstGeom prst="rect">
              <a:avLst/>
            </a:prstGeom>
            <a:noFill/>
            <a:ln>
              <a:noFill/>
            </a:ln>
          </p:spPr>
        </p:pic>
        <p:pic>
          <p:nvPicPr>
            <p:cNvPr id="126" name="Google Shape;126;p11"/>
            <p:cNvPicPr preferRelativeResize="0"/>
            <p:nvPr/>
          </p:nvPicPr>
          <p:blipFill>
            <a:blip r:embed="rId4">
              <a:alphaModFix/>
            </a:blip>
            <a:stretch>
              <a:fillRect/>
            </a:stretch>
          </p:blipFill>
          <p:spPr>
            <a:xfrm rot="1662049">
              <a:off x="8386140" y="1286740"/>
              <a:ext cx="2163300" cy="2163310"/>
            </a:xfrm>
            <a:prstGeom prst="rect">
              <a:avLst/>
            </a:prstGeom>
            <a:noFill/>
            <a:ln>
              <a:noFill/>
            </a:ln>
          </p:spPr>
        </p:pic>
        <p:pic>
          <p:nvPicPr>
            <p:cNvPr id="127" name="Google Shape;127;p11"/>
            <p:cNvPicPr preferRelativeResize="0"/>
            <p:nvPr/>
          </p:nvPicPr>
          <p:blipFill rotWithShape="1">
            <a:blip r:embed="rId3">
              <a:alphaModFix/>
            </a:blip>
            <a:srcRect b="0" l="24643" r="24648" t="0"/>
            <a:stretch/>
          </p:blipFill>
          <p:spPr>
            <a:xfrm rot="-7532183">
              <a:off x="8868175" y="2045174"/>
              <a:ext cx="1096977" cy="2163300"/>
            </a:xfrm>
            <a:prstGeom prst="rect">
              <a:avLst/>
            </a:prstGeom>
            <a:noFill/>
            <a:ln>
              <a:noFill/>
            </a:ln>
          </p:spPr>
        </p:pic>
        <p:pic>
          <p:nvPicPr>
            <p:cNvPr id="128" name="Google Shape;128;p11"/>
            <p:cNvPicPr preferRelativeResize="0"/>
            <p:nvPr/>
          </p:nvPicPr>
          <p:blipFill>
            <a:blip r:embed="rId5">
              <a:alphaModFix/>
            </a:blip>
            <a:stretch>
              <a:fillRect/>
            </a:stretch>
          </p:blipFill>
          <p:spPr>
            <a:xfrm>
              <a:off x="2695499" y="-396593"/>
              <a:ext cx="973574" cy="973581"/>
            </a:xfrm>
            <a:prstGeom prst="rect">
              <a:avLst/>
            </a:prstGeom>
            <a:noFill/>
            <a:ln>
              <a:noFill/>
            </a:ln>
          </p:spPr>
        </p:pic>
        <p:pic>
          <p:nvPicPr>
            <p:cNvPr id="129" name="Google Shape;129;p11"/>
            <p:cNvPicPr preferRelativeResize="0"/>
            <p:nvPr/>
          </p:nvPicPr>
          <p:blipFill>
            <a:blip r:embed="rId6">
              <a:alphaModFix/>
            </a:blip>
            <a:stretch>
              <a:fillRect/>
            </a:stretch>
          </p:blipFill>
          <p:spPr>
            <a:xfrm>
              <a:off x="6908501" y="4263427"/>
              <a:ext cx="774275" cy="774275"/>
            </a:xfrm>
            <a:prstGeom prst="rect">
              <a:avLst/>
            </a:prstGeom>
            <a:noFill/>
            <a:ln>
              <a:noFill/>
            </a:ln>
          </p:spPr>
        </p:pic>
        <p:pic>
          <p:nvPicPr>
            <p:cNvPr id="130" name="Google Shape;130;p11"/>
            <p:cNvPicPr preferRelativeResize="0"/>
            <p:nvPr/>
          </p:nvPicPr>
          <p:blipFill>
            <a:blip r:embed="rId7">
              <a:alphaModFix/>
            </a:blip>
            <a:stretch>
              <a:fillRect/>
            </a:stretch>
          </p:blipFill>
          <p:spPr>
            <a:xfrm>
              <a:off x="7634449" y="4420427"/>
              <a:ext cx="796325" cy="796325"/>
            </a:xfrm>
            <a:prstGeom prst="rect">
              <a:avLst/>
            </a:prstGeom>
            <a:noFill/>
            <a:ln>
              <a:noFill/>
            </a:ln>
          </p:spPr>
        </p:pic>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31" name="Shape 13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1">
    <p:spTree>
      <p:nvGrpSpPr>
        <p:cNvPr id="132" name="Shape 132"/>
        <p:cNvGrpSpPr/>
        <p:nvPr/>
      </p:nvGrpSpPr>
      <p:grpSpPr>
        <a:xfrm>
          <a:off x="0" y="0"/>
          <a:ext cx="0" cy="0"/>
          <a:chOff x="0" y="0"/>
          <a:chExt cx="0" cy="0"/>
        </a:xfrm>
      </p:grpSpPr>
      <p:pic>
        <p:nvPicPr>
          <p:cNvPr id="133" name="Google Shape;133;p13"/>
          <p:cNvPicPr preferRelativeResize="0"/>
          <p:nvPr/>
        </p:nvPicPr>
        <p:blipFill rotWithShape="1">
          <a:blip r:embed="rId2">
            <a:alphaModFix amt="15000"/>
          </a:blip>
          <a:srcRect b="0" l="0" r="0" t="15732"/>
          <a:stretch/>
        </p:blipFill>
        <p:spPr>
          <a:xfrm>
            <a:off x="-1" y="0"/>
            <a:ext cx="9143997" cy="5143502"/>
          </a:xfrm>
          <a:prstGeom prst="rect">
            <a:avLst/>
          </a:prstGeom>
          <a:noFill/>
          <a:ln>
            <a:noFill/>
          </a:ln>
        </p:spPr>
      </p:pic>
      <p:sp>
        <p:nvSpPr>
          <p:cNvPr id="134" name="Google Shape;134;p13"/>
          <p:cNvSpPr txBox="1"/>
          <p:nvPr>
            <p:ph idx="1" type="subTitle"/>
          </p:nvPr>
        </p:nvSpPr>
        <p:spPr>
          <a:xfrm>
            <a:off x="5337225" y="2370363"/>
            <a:ext cx="2791200" cy="100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135" name="Google Shape;135;p13"/>
          <p:cNvSpPr txBox="1"/>
          <p:nvPr>
            <p:ph type="title"/>
          </p:nvPr>
        </p:nvSpPr>
        <p:spPr>
          <a:xfrm>
            <a:off x="5337225" y="1767525"/>
            <a:ext cx="2791200" cy="5727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SzPts val="3000"/>
              <a:buNone/>
              <a:defRPr/>
            </a:lvl1pPr>
            <a:lvl2pPr lvl="1" rtl="0" algn="r">
              <a:spcBef>
                <a:spcPts val="0"/>
              </a:spcBef>
              <a:spcAft>
                <a:spcPts val="0"/>
              </a:spcAft>
              <a:buSzPts val="3000"/>
              <a:buNone/>
              <a:defRPr/>
            </a:lvl2pPr>
            <a:lvl3pPr lvl="2" rtl="0" algn="r">
              <a:spcBef>
                <a:spcPts val="0"/>
              </a:spcBef>
              <a:spcAft>
                <a:spcPts val="0"/>
              </a:spcAft>
              <a:buSzPts val="3000"/>
              <a:buNone/>
              <a:defRPr/>
            </a:lvl3pPr>
            <a:lvl4pPr lvl="3" rtl="0" algn="r">
              <a:spcBef>
                <a:spcPts val="0"/>
              </a:spcBef>
              <a:spcAft>
                <a:spcPts val="0"/>
              </a:spcAft>
              <a:buSzPts val="3000"/>
              <a:buNone/>
              <a:defRPr/>
            </a:lvl4pPr>
            <a:lvl5pPr lvl="4" rtl="0" algn="r">
              <a:spcBef>
                <a:spcPts val="0"/>
              </a:spcBef>
              <a:spcAft>
                <a:spcPts val="0"/>
              </a:spcAft>
              <a:buSzPts val="3000"/>
              <a:buNone/>
              <a:defRPr/>
            </a:lvl5pPr>
            <a:lvl6pPr lvl="5" rtl="0" algn="r">
              <a:spcBef>
                <a:spcPts val="0"/>
              </a:spcBef>
              <a:spcAft>
                <a:spcPts val="0"/>
              </a:spcAft>
              <a:buSzPts val="3000"/>
              <a:buNone/>
              <a:defRPr/>
            </a:lvl6pPr>
            <a:lvl7pPr lvl="6" rtl="0" algn="r">
              <a:spcBef>
                <a:spcPts val="0"/>
              </a:spcBef>
              <a:spcAft>
                <a:spcPts val="0"/>
              </a:spcAft>
              <a:buSzPts val="3000"/>
              <a:buNone/>
              <a:defRPr/>
            </a:lvl7pPr>
            <a:lvl8pPr lvl="7" rtl="0" algn="r">
              <a:spcBef>
                <a:spcPts val="0"/>
              </a:spcBef>
              <a:spcAft>
                <a:spcPts val="0"/>
              </a:spcAft>
              <a:buSzPts val="3000"/>
              <a:buNone/>
              <a:defRPr/>
            </a:lvl8pPr>
            <a:lvl9pPr lvl="8" rtl="0" algn="r">
              <a:spcBef>
                <a:spcPts val="0"/>
              </a:spcBef>
              <a:spcAft>
                <a:spcPts val="0"/>
              </a:spcAft>
              <a:buSzPts val="3000"/>
              <a:buNone/>
              <a:defRPr/>
            </a:lvl9pPr>
          </a:lstStyle>
          <a:p/>
        </p:txBody>
      </p:sp>
      <p:grpSp>
        <p:nvGrpSpPr>
          <p:cNvPr id="136" name="Google Shape;136;p13"/>
          <p:cNvGrpSpPr/>
          <p:nvPr/>
        </p:nvGrpSpPr>
        <p:grpSpPr>
          <a:xfrm>
            <a:off x="-286958" y="-2031790"/>
            <a:ext cx="11202069" cy="9176298"/>
            <a:chOff x="-286958" y="-2031790"/>
            <a:chExt cx="11202069" cy="9176298"/>
          </a:xfrm>
        </p:grpSpPr>
        <p:pic>
          <p:nvPicPr>
            <p:cNvPr id="137" name="Google Shape;137;p13"/>
            <p:cNvPicPr preferRelativeResize="0"/>
            <p:nvPr/>
          </p:nvPicPr>
          <p:blipFill rotWithShape="1">
            <a:blip r:embed="rId3">
              <a:alphaModFix/>
            </a:blip>
            <a:srcRect b="0" l="24643" r="24648" t="0"/>
            <a:stretch/>
          </p:blipFill>
          <p:spPr>
            <a:xfrm rot="-1034363">
              <a:off x="8964" y="3967112"/>
              <a:ext cx="1096975" cy="2163299"/>
            </a:xfrm>
            <a:prstGeom prst="rect">
              <a:avLst/>
            </a:prstGeom>
            <a:noFill/>
            <a:ln>
              <a:noFill/>
            </a:ln>
          </p:spPr>
        </p:pic>
        <p:grpSp>
          <p:nvGrpSpPr>
            <p:cNvPr id="138" name="Google Shape;138;p13"/>
            <p:cNvGrpSpPr/>
            <p:nvPr/>
          </p:nvGrpSpPr>
          <p:grpSpPr>
            <a:xfrm rot="-4470099">
              <a:off x="7591802" y="-647464"/>
              <a:ext cx="2358578" cy="1856839"/>
              <a:chOff x="10253521" y="3061369"/>
              <a:chExt cx="2358671" cy="1856913"/>
            </a:xfrm>
          </p:grpSpPr>
          <p:pic>
            <p:nvPicPr>
              <p:cNvPr id="139" name="Google Shape;139;p13"/>
              <p:cNvPicPr preferRelativeResize="0"/>
              <p:nvPr/>
            </p:nvPicPr>
            <p:blipFill rotWithShape="1">
              <a:blip r:embed="rId4">
                <a:alphaModFix/>
              </a:blip>
              <a:srcRect b="0" l="24643" r="24648" t="0"/>
              <a:stretch/>
            </p:blipFill>
            <p:spPr>
              <a:xfrm rot="-4735157">
                <a:off x="10896805" y="2725866"/>
                <a:ext cx="1096975" cy="2163300"/>
              </a:xfrm>
              <a:prstGeom prst="rect">
                <a:avLst/>
              </a:prstGeom>
              <a:noFill/>
              <a:ln>
                <a:noFill/>
              </a:ln>
            </p:spPr>
          </p:pic>
          <p:pic>
            <p:nvPicPr>
              <p:cNvPr id="140" name="Google Shape;140;p13"/>
              <p:cNvPicPr preferRelativeResize="0"/>
              <p:nvPr/>
            </p:nvPicPr>
            <p:blipFill rotWithShape="1">
              <a:blip r:embed="rId3">
                <a:alphaModFix/>
              </a:blip>
              <a:srcRect b="0" l="24643" r="24648" t="0"/>
              <a:stretch/>
            </p:blipFill>
            <p:spPr>
              <a:xfrm rot="-5278576">
                <a:off x="10805378" y="3250290"/>
                <a:ext cx="1096975" cy="2163299"/>
              </a:xfrm>
              <a:prstGeom prst="rect">
                <a:avLst/>
              </a:prstGeom>
              <a:noFill/>
              <a:ln>
                <a:noFill/>
              </a:ln>
            </p:spPr>
          </p:pic>
        </p:grpSp>
        <p:pic>
          <p:nvPicPr>
            <p:cNvPr id="141" name="Google Shape;141;p13"/>
            <p:cNvPicPr preferRelativeResize="0"/>
            <p:nvPr/>
          </p:nvPicPr>
          <p:blipFill>
            <a:blip r:embed="rId5">
              <a:alphaModFix/>
            </a:blip>
            <a:stretch>
              <a:fillRect/>
            </a:stretch>
          </p:blipFill>
          <p:spPr>
            <a:xfrm rot="4500000">
              <a:off x="7553743" y="3658919"/>
              <a:ext cx="3021801" cy="3021801"/>
            </a:xfrm>
            <a:prstGeom prst="rect">
              <a:avLst/>
            </a:prstGeom>
            <a:noFill/>
            <a:ln>
              <a:noFill/>
            </a:ln>
          </p:spPr>
        </p:pic>
        <p:pic>
          <p:nvPicPr>
            <p:cNvPr id="142" name="Google Shape;142;p13"/>
            <p:cNvPicPr preferRelativeResize="0"/>
            <p:nvPr/>
          </p:nvPicPr>
          <p:blipFill>
            <a:blip r:embed="rId6">
              <a:alphaModFix/>
            </a:blip>
            <a:stretch>
              <a:fillRect/>
            </a:stretch>
          </p:blipFill>
          <p:spPr>
            <a:xfrm rot="4499999">
              <a:off x="7950556" y="3967106"/>
              <a:ext cx="2163299" cy="2163309"/>
            </a:xfrm>
            <a:prstGeom prst="rect">
              <a:avLst/>
            </a:prstGeom>
            <a:noFill/>
            <a:ln>
              <a:noFill/>
            </a:ln>
          </p:spPr>
        </p:pic>
        <p:pic>
          <p:nvPicPr>
            <p:cNvPr id="143" name="Google Shape;143;p13"/>
            <p:cNvPicPr preferRelativeResize="0"/>
            <p:nvPr/>
          </p:nvPicPr>
          <p:blipFill>
            <a:blip r:embed="rId6">
              <a:alphaModFix/>
            </a:blip>
            <a:stretch>
              <a:fillRect/>
            </a:stretch>
          </p:blipFill>
          <p:spPr>
            <a:xfrm rot="6716220">
              <a:off x="2551256" y="-1706019"/>
              <a:ext cx="2163299" cy="2163309"/>
            </a:xfrm>
            <a:prstGeom prst="rect">
              <a:avLst/>
            </a:prstGeom>
            <a:noFill/>
            <a:ln>
              <a:noFill/>
            </a:ln>
          </p:spPr>
        </p:pic>
        <p:pic>
          <p:nvPicPr>
            <p:cNvPr id="144" name="Google Shape;144;p13"/>
            <p:cNvPicPr preferRelativeResize="0"/>
            <p:nvPr/>
          </p:nvPicPr>
          <p:blipFill>
            <a:blip r:embed="rId7">
              <a:alphaModFix/>
            </a:blip>
            <a:stretch>
              <a:fillRect/>
            </a:stretch>
          </p:blipFill>
          <p:spPr>
            <a:xfrm rot="-6429524">
              <a:off x="984190" y="-1329033"/>
              <a:ext cx="2163299" cy="2163309"/>
            </a:xfrm>
            <a:prstGeom prst="rect">
              <a:avLst/>
            </a:prstGeom>
            <a:noFill/>
            <a:ln>
              <a:noFill/>
            </a:ln>
          </p:spPr>
        </p:pic>
        <p:grpSp>
          <p:nvGrpSpPr>
            <p:cNvPr id="145" name="Google Shape;145;p13"/>
            <p:cNvGrpSpPr/>
            <p:nvPr/>
          </p:nvGrpSpPr>
          <p:grpSpPr>
            <a:xfrm>
              <a:off x="-57721" y="4085136"/>
              <a:ext cx="3296398" cy="3059373"/>
              <a:chOff x="124379" y="4038311"/>
              <a:chExt cx="3296398" cy="3059373"/>
            </a:xfrm>
          </p:grpSpPr>
          <p:pic>
            <p:nvPicPr>
              <p:cNvPr id="146" name="Google Shape;146;p13"/>
              <p:cNvPicPr preferRelativeResize="0"/>
              <p:nvPr/>
            </p:nvPicPr>
            <p:blipFill>
              <a:blip r:embed="rId6">
                <a:alphaModFix/>
              </a:blip>
              <a:stretch>
                <a:fillRect/>
              </a:stretch>
            </p:blipFill>
            <p:spPr>
              <a:xfrm rot="6716220">
                <a:off x="450156" y="4531193"/>
                <a:ext cx="2163299" cy="2163309"/>
              </a:xfrm>
              <a:prstGeom prst="rect">
                <a:avLst/>
              </a:prstGeom>
              <a:noFill/>
              <a:ln>
                <a:noFill/>
              </a:ln>
            </p:spPr>
          </p:pic>
          <p:pic>
            <p:nvPicPr>
              <p:cNvPr id="147" name="Google Shape;147;p13"/>
              <p:cNvPicPr preferRelativeResize="0"/>
              <p:nvPr/>
            </p:nvPicPr>
            <p:blipFill>
              <a:blip r:embed="rId6">
                <a:alphaModFix/>
              </a:blip>
              <a:stretch>
                <a:fillRect/>
              </a:stretch>
            </p:blipFill>
            <p:spPr>
              <a:xfrm rot="4607790">
                <a:off x="1039007" y="4364068"/>
                <a:ext cx="2163298" cy="2163308"/>
              </a:xfrm>
              <a:prstGeom prst="rect">
                <a:avLst/>
              </a:prstGeom>
              <a:noFill/>
              <a:ln>
                <a:noFill/>
              </a:ln>
            </p:spPr>
          </p:pic>
          <p:pic>
            <p:nvPicPr>
              <p:cNvPr id="148" name="Google Shape;148;p13"/>
              <p:cNvPicPr preferRelativeResize="0"/>
              <p:nvPr/>
            </p:nvPicPr>
            <p:blipFill>
              <a:blip r:embed="rId6">
                <a:alphaModFix/>
              </a:blip>
              <a:stretch>
                <a:fillRect/>
              </a:stretch>
            </p:blipFill>
            <p:spPr>
              <a:xfrm rot="8099996">
                <a:off x="666708" y="4486344"/>
                <a:ext cx="2163297" cy="2163307"/>
              </a:xfrm>
              <a:prstGeom prst="rect">
                <a:avLst/>
              </a:prstGeom>
              <a:noFill/>
              <a:ln>
                <a:noFill/>
              </a:ln>
            </p:spPr>
          </p:pic>
        </p:grpSp>
        <p:pic>
          <p:nvPicPr>
            <p:cNvPr id="149" name="Google Shape;149;p13"/>
            <p:cNvPicPr preferRelativeResize="0"/>
            <p:nvPr/>
          </p:nvPicPr>
          <p:blipFill>
            <a:blip r:embed="rId8">
              <a:alphaModFix/>
            </a:blip>
            <a:stretch>
              <a:fillRect/>
            </a:stretch>
          </p:blipFill>
          <p:spPr>
            <a:xfrm>
              <a:off x="3025700" y="4360473"/>
              <a:ext cx="692564" cy="692568"/>
            </a:xfrm>
            <a:prstGeom prst="rect">
              <a:avLst/>
            </a:prstGeom>
            <a:noFill/>
            <a:ln>
              <a:noFill/>
            </a:ln>
          </p:spPr>
        </p:pic>
        <p:pic>
          <p:nvPicPr>
            <p:cNvPr id="150" name="Google Shape;150;p13"/>
            <p:cNvPicPr preferRelativeResize="0"/>
            <p:nvPr/>
          </p:nvPicPr>
          <p:blipFill>
            <a:blip r:embed="rId9">
              <a:alphaModFix/>
            </a:blip>
            <a:stretch>
              <a:fillRect/>
            </a:stretch>
          </p:blipFill>
          <p:spPr>
            <a:xfrm>
              <a:off x="7214175" y="52199"/>
              <a:ext cx="736190" cy="736194"/>
            </a:xfrm>
            <a:prstGeom prst="rect">
              <a:avLst/>
            </a:prstGeom>
            <a:noFill/>
            <a:ln>
              <a:noFill/>
            </a:ln>
          </p:spPr>
        </p:pic>
        <p:pic>
          <p:nvPicPr>
            <p:cNvPr id="151" name="Google Shape;151;p13"/>
            <p:cNvPicPr preferRelativeResize="0"/>
            <p:nvPr/>
          </p:nvPicPr>
          <p:blipFill>
            <a:blip r:embed="rId10">
              <a:alphaModFix/>
            </a:blip>
            <a:stretch>
              <a:fillRect/>
            </a:stretch>
          </p:blipFill>
          <p:spPr>
            <a:xfrm rot="-2424718">
              <a:off x="2225483" y="171405"/>
              <a:ext cx="736190" cy="736194"/>
            </a:xfrm>
            <a:prstGeom prst="rect">
              <a:avLst/>
            </a:prstGeom>
            <a:noFill/>
            <a:ln>
              <a:noFill/>
            </a:ln>
          </p:spPr>
        </p:pic>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52" name="Shape 152"/>
        <p:cNvGrpSpPr/>
        <p:nvPr/>
      </p:nvGrpSpPr>
      <p:grpSpPr>
        <a:xfrm>
          <a:off x="0" y="0"/>
          <a:ext cx="0" cy="0"/>
          <a:chOff x="0" y="0"/>
          <a:chExt cx="0" cy="0"/>
        </a:xfrm>
      </p:grpSpPr>
      <p:pic>
        <p:nvPicPr>
          <p:cNvPr id="153" name="Google Shape;153;p14"/>
          <p:cNvPicPr preferRelativeResize="0"/>
          <p:nvPr/>
        </p:nvPicPr>
        <p:blipFill rotWithShape="1">
          <a:blip r:embed="rId2">
            <a:alphaModFix amt="15000"/>
          </a:blip>
          <a:srcRect b="0" l="0" r="0" t="15732"/>
          <a:stretch/>
        </p:blipFill>
        <p:spPr>
          <a:xfrm>
            <a:off x="-1" y="0"/>
            <a:ext cx="9143997" cy="5143502"/>
          </a:xfrm>
          <a:prstGeom prst="rect">
            <a:avLst/>
          </a:prstGeom>
          <a:noFill/>
          <a:ln>
            <a:noFill/>
          </a:ln>
        </p:spPr>
      </p:pic>
      <p:grpSp>
        <p:nvGrpSpPr>
          <p:cNvPr id="154" name="Google Shape;154;p14"/>
          <p:cNvGrpSpPr/>
          <p:nvPr/>
        </p:nvGrpSpPr>
        <p:grpSpPr>
          <a:xfrm>
            <a:off x="-806958" y="-1265512"/>
            <a:ext cx="11094355" cy="7658924"/>
            <a:chOff x="-806958" y="-1265512"/>
            <a:chExt cx="11094355" cy="7658924"/>
          </a:xfrm>
        </p:grpSpPr>
        <p:pic>
          <p:nvPicPr>
            <p:cNvPr id="155" name="Google Shape;155;p14"/>
            <p:cNvPicPr preferRelativeResize="0"/>
            <p:nvPr/>
          </p:nvPicPr>
          <p:blipFill>
            <a:blip r:embed="rId3">
              <a:alphaModFix/>
            </a:blip>
            <a:stretch>
              <a:fillRect/>
            </a:stretch>
          </p:blipFill>
          <p:spPr>
            <a:xfrm flipH="1" rot="10265764">
              <a:off x="8206274" y="969733"/>
              <a:ext cx="1942502" cy="1942510"/>
            </a:xfrm>
            <a:prstGeom prst="rect">
              <a:avLst/>
            </a:prstGeom>
            <a:noFill/>
            <a:ln>
              <a:noFill/>
            </a:ln>
          </p:spPr>
        </p:pic>
        <p:pic>
          <p:nvPicPr>
            <p:cNvPr id="156" name="Google Shape;156;p14"/>
            <p:cNvPicPr preferRelativeResize="0"/>
            <p:nvPr/>
          </p:nvPicPr>
          <p:blipFill>
            <a:blip r:embed="rId4">
              <a:alphaModFix/>
            </a:blip>
            <a:stretch>
              <a:fillRect/>
            </a:stretch>
          </p:blipFill>
          <p:spPr>
            <a:xfrm flipH="1" rot="829927">
              <a:off x="-631252" y="1652992"/>
              <a:ext cx="1672799" cy="1672816"/>
            </a:xfrm>
            <a:prstGeom prst="rect">
              <a:avLst/>
            </a:prstGeom>
            <a:noFill/>
            <a:ln>
              <a:noFill/>
            </a:ln>
          </p:spPr>
        </p:pic>
        <p:pic>
          <p:nvPicPr>
            <p:cNvPr id="157" name="Google Shape;157;p14"/>
            <p:cNvPicPr preferRelativeResize="0"/>
            <p:nvPr/>
          </p:nvPicPr>
          <p:blipFill>
            <a:blip r:embed="rId5">
              <a:alphaModFix/>
            </a:blip>
            <a:stretch>
              <a:fillRect/>
            </a:stretch>
          </p:blipFill>
          <p:spPr>
            <a:xfrm flipH="1">
              <a:off x="-260337" y="3161569"/>
              <a:ext cx="973574" cy="973581"/>
            </a:xfrm>
            <a:prstGeom prst="rect">
              <a:avLst/>
            </a:prstGeom>
            <a:noFill/>
            <a:ln>
              <a:noFill/>
            </a:ln>
          </p:spPr>
        </p:pic>
        <p:pic>
          <p:nvPicPr>
            <p:cNvPr id="158" name="Google Shape;158;p14"/>
            <p:cNvPicPr preferRelativeResize="0"/>
            <p:nvPr/>
          </p:nvPicPr>
          <p:blipFill>
            <a:blip r:embed="rId6">
              <a:alphaModFix/>
            </a:blip>
            <a:stretch>
              <a:fillRect/>
            </a:stretch>
          </p:blipFill>
          <p:spPr>
            <a:xfrm flipH="1">
              <a:off x="8424010" y="1036025"/>
              <a:ext cx="731400" cy="731400"/>
            </a:xfrm>
            <a:prstGeom prst="rect">
              <a:avLst/>
            </a:prstGeom>
            <a:noFill/>
            <a:ln>
              <a:noFill/>
            </a:ln>
          </p:spPr>
        </p:pic>
        <p:pic>
          <p:nvPicPr>
            <p:cNvPr id="159" name="Google Shape;159;p14"/>
            <p:cNvPicPr preferRelativeResize="0"/>
            <p:nvPr/>
          </p:nvPicPr>
          <p:blipFill>
            <a:blip r:embed="rId7">
              <a:alphaModFix/>
            </a:blip>
            <a:stretch>
              <a:fillRect/>
            </a:stretch>
          </p:blipFill>
          <p:spPr>
            <a:xfrm rot="-2309335">
              <a:off x="5876874" y="4559751"/>
              <a:ext cx="820451" cy="820425"/>
            </a:xfrm>
            <a:prstGeom prst="rect">
              <a:avLst/>
            </a:prstGeom>
            <a:noFill/>
            <a:ln>
              <a:noFill/>
            </a:ln>
          </p:spPr>
        </p:pic>
        <p:pic>
          <p:nvPicPr>
            <p:cNvPr id="160" name="Google Shape;160;p14"/>
            <p:cNvPicPr preferRelativeResize="0"/>
            <p:nvPr/>
          </p:nvPicPr>
          <p:blipFill>
            <a:blip r:embed="rId8">
              <a:alphaModFix/>
            </a:blip>
            <a:stretch>
              <a:fillRect/>
            </a:stretch>
          </p:blipFill>
          <p:spPr>
            <a:xfrm rot="-658959">
              <a:off x="1691399" y="-1129375"/>
              <a:ext cx="1581176" cy="1581176"/>
            </a:xfrm>
            <a:prstGeom prst="rect">
              <a:avLst/>
            </a:prstGeom>
            <a:noFill/>
            <a:ln>
              <a:noFill/>
            </a:ln>
          </p:spPr>
        </p:pic>
        <p:pic>
          <p:nvPicPr>
            <p:cNvPr id="161" name="Google Shape;161;p14"/>
            <p:cNvPicPr preferRelativeResize="0"/>
            <p:nvPr/>
          </p:nvPicPr>
          <p:blipFill>
            <a:blip r:embed="rId8">
              <a:alphaModFix/>
            </a:blip>
            <a:stretch>
              <a:fillRect/>
            </a:stretch>
          </p:blipFill>
          <p:spPr>
            <a:xfrm rot="1550252">
              <a:off x="6660848" y="4546713"/>
              <a:ext cx="1581177" cy="1581177"/>
            </a:xfrm>
            <a:prstGeom prst="rect">
              <a:avLst/>
            </a:prstGeom>
            <a:noFill/>
            <a:ln>
              <a:noFill/>
            </a:ln>
          </p:spPr>
        </p:pic>
      </p:grpSp>
      <p:sp>
        <p:nvSpPr>
          <p:cNvPr id="162" name="Google Shape;162;p14"/>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163" name="Shape 163"/>
        <p:cNvGrpSpPr/>
        <p:nvPr/>
      </p:nvGrpSpPr>
      <p:grpSpPr>
        <a:xfrm>
          <a:off x="0" y="0"/>
          <a:ext cx="0" cy="0"/>
          <a:chOff x="0" y="0"/>
          <a:chExt cx="0" cy="0"/>
        </a:xfrm>
      </p:grpSpPr>
      <p:pic>
        <p:nvPicPr>
          <p:cNvPr id="164" name="Google Shape;164;p15"/>
          <p:cNvPicPr preferRelativeResize="0"/>
          <p:nvPr/>
        </p:nvPicPr>
        <p:blipFill rotWithShape="1">
          <a:blip r:embed="rId2">
            <a:alphaModFix amt="15000"/>
          </a:blip>
          <a:srcRect b="0" l="0" r="0" t="15732"/>
          <a:stretch/>
        </p:blipFill>
        <p:spPr>
          <a:xfrm>
            <a:off x="-1" y="0"/>
            <a:ext cx="9143997" cy="5143502"/>
          </a:xfrm>
          <a:prstGeom prst="rect">
            <a:avLst/>
          </a:prstGeom>
          <a:noFill/>
          <a:ln>
            <a:noFill/>
          </a:ln>
        </p:spPr>
      </p:pic>
      <p:sp>
        <p:nvSpPr>
          <p:cNvPr id="165" name="Google Shape;165;p15"/>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66" name="Google Shape;166;p15"/>
          <p:cNvGrpSpPr/>
          <p:nvPr/>
        </p:nvGrpSpPr>
        <p:grpSpPr>
          <a:xfrm>
            <a:off x="-1009458" y="-673992"/>
            <a:ext cx="11157912" cy="6587167"/>
            <a:chOff x="-1009458" y="-673992"/>
            <a:chExt cx="11157912" cy="6587167"/>
          </a:xfrm>
        </p:grpSpPr>
        <p:grpSp>
          <p:nvGrpSpPr>
            <p:cNvPr id="167" name="Google Shape;167;p15"/>
            <p:cNvGrpSpPr/>
            <p:nvPr/>
          </p:nvGrpSpPr>
          <p:grpSpPr>
            <a:xfrm>
              <a:off x="-548274" y="3294825"/>
              <a:ext cx="2177900" cy="2618350"/>
              <a:chOff x="-548274" y="3294825"/>
              <a:chExt cx="2177900" cy="2618350"/>
            </a:xfrm>
          </p:grpSpPr>
          <p:pic>
            <p:nvPicPr>
              <p:cNvPr id="168" name="Google Shape;168;p15"/>
              <p:cNvPicPr preferRelativeResize="0"/>
              <p:nvPr/>
            </p:nvPicPr>
            <p:blipFill>
              <a:blip r:embed="rId3">
                <a:alphaModFix/>
              </a:blip>
              <a:stretch>
                <a:fillRect/>
              </a:stretch>
            </p:blipFill>
            <p:spPr>
              <a:xfrm rot="2999894">
                <a:off x="62764" y="4346325"/>
                <a:ext cx="1300923" cy="1300925"/>
              </a:xfrm>
              <a:prstGeom prst="rect">
                <a:avLst/>
              </a:prstGeom>
              <a:noFill/>
              <a:ln>
                <a:noFill/>
              </a:ln>
            </p:spPr>
          </p:pic>
          <p:pic>
            <p:nvPicPr>
              <p:cNvPr id="169" name="Google Shape;169;p15"/>
              <p:cNvPicPr preferRelativeResize="0"/>
              <p:nvPr/>
            </p:nvPicPr>
            <p:blipFill rotWithShape="1">
              <a:blip r:embed="rId4">
                <a:alphaModFix/>
              </a:blip>
              <a:srcRect b="0" l="31087" r="31087" t="0"/>
              <a:stretch/>
            </p:blipFill>
            <p:spPr>
              <a:xfrm rot="1129317">
                <a:off x="-177783" y="3378820"/>
                <a:ext cx="926817" cy="2450360"/>
              </a:xfrm>
              <a:prstGeom prst="rect">
                <a:avLst/>
              </a:prstGeom>
              <a:noFill/>
              <a:ln>
                <a:noFill/>
              </a:ln>
            </p:spPr>
          </p:pic>
        </p:grpSp>
        <p:grpSp>
          <p:nvGrpSpPr>
            <p:cNvPr id="170" name="Google Shape;170;p15"/>
            <p:cNvGrpSpPr/>
            <p:nvPr/>
          </p:nvGrpSpPr>
          <p:grpSpPr>
            <a:xfrm>
              <a:off x="-1009458" y="176601"/>
              <a:ext cx="1929019" cy="2304149"/>
              <a:chOff x="-1009458" y="176601"/>
              <a:chExt cx="1929019" cy="2304149"/>
            </a:xfrm>
          </p:grpSpPr>
          <p:pic>
            <p:nvPicPr>
              <p:cNvPr id="171" name="Google Shape;171;p15"/>
              <p:cNvPicPr preferRelativeResize="0"/>
              <p:nvPr/>
            </p:nvPicPr>
            <p:blipFill>
              <a:blip r:embed="rId5">
                <a:alphaModFix/>
              </a:blip>
              <a:stretch>
                <a:fillRect/>
              </a:stretch>
            </p:blipFill>
            <p:spPr>
              <a:xfrm rot="2556958">
                <a:off x="-727547" y="458522"/>
                <a:ext cx="1365201" cy="1365201"/>
              </a:xfrm>
              <a:prstGeom prst="rect">
                <a:avLst/>
              </a:prstGeom>
              <a:noFill/>
              <a:ln>
                <a:noFill/>
              </a:ln>
            </p:spPr>
          </p:pic>
          <p:pic>
            <p:nvPicPr>
              <p:cNvPr id="172" name="Google Shape;172;p15"/>
              <p:cNvPicPr preferRelativeResize="0"/>
              <p:nvPr/>
            </p:nvPicPr>
            <p:blipFill>
              <a:blip r:embed="rId5">
                <a:alphaModFix/>
              </a:blip>
              <a:stretch>
                <a:fillRect/>
              </a:stretch>
            </p:blipFill>
            <p:spPr>
              <a:xfrm rot="-6983450">
                <a:off x="-773891" y="883276"/>
                <a:ext cx="1365202" cy="1365202"/>
              </a:xfrm>
              <a:prstGeom prst="rect">
                <a:avLst/>
              </a:prstGeom>
              <a:noFill/>
              <a:ln>
                <a:noFill/>
              </a:ln>
            </p:spPr>
          </p:pic>
          <p:pic>
            <p:nvPicPr>
              <p:cNvPr id="173" name="Google Shape;173;p15"/>
              <p:cNvPicPr preferRelativeResize="0"/>
              <p:nvPr/>
            </p:nvPicPr>
            <p:blipFill>
              <a:blip r:embed="rId5">
                <a:alphaModFix/>
              </a:blip>
              <a:stretch>
                <a:fillRect/>
              </a:stretch>
            </p:blipFill>
            <p:spPr>
              <a:xfrm rot="-4441379">
                <a:off x="-847938" y="338120"/>
                <a:ext cx="1365201" cy="1365201"/>
              </a:xfrm>
              <a:prstGeom prst="rect">
                <a:avLst/>
              </a:prstGeom>
              <a:noFill/>
              <a:ln>
                <a:noFill/>
              </a:ln>
            </p:spPr>
          </p:pic>
        </p:grpSp>
        <p:grpSp>
          <p:nvGrpSpPr>
            <p:cNvPr id="174" name="Google Shape;174;p15"/>
            <p:cNvGrpSpPr/>
            <p:nvPr/>
          </p:nvGrpSpPr>
          <p:grpSpPr>
            <a:xfrm flipH="1" rot="10609801">
              <a:off x="7393296" y="-601901"/>
              <a:ext cx="2682294" cy="2709492"/>
              <a:chOff x="7382669" y="2792631"/>
              <a:chExt cx="2682213" cy="2709410"/>
            </a:xfrm>
          </p:grpSpPr>
          <p:pic>
            <p:nvPicPr>
              <p:cNvPr id="175" name="Google Shape;175;p15"/>
              <p:cNvPicPr preferRelativeResize="0"/>
              <p:nvPr/>
            </p:nvPicPr>
            <p:blipFill>
              <a:blip r:embed="rId6">
                <a:alphaModFix/>
              </a:blip>
              <a:stretch>
                <a:fillRect/>
              </a:stretch>
            </p:blipFill>
            <p:spPr>
              <a:xfrm rot="-7581021">
                <a:off x="8244105" y="3094910"/>
                <a:ext cx="1518498" cy="1518498"/>
              </a:xfrm>
              <a:prstGeom prst="rect">
                <a:avLst/>
              </a:prstGeom>
              <a:noFill/>
              <a:ln>
                <a:noFill/>
              </a:ln>
            </p:spPr>
          </p:pic>
          <p:pic>
            <p:nvPicPr>
              <p:cNvPr id="176" name="Google Shape;176;p15"/>
              <p:cNvPicPr preferRelativeResize="0"/>
              <p:nvPr/>
            </p:nvPicPr>
            <p:blipFill>
              <a:blip r:embed="rId7">
                <a:alphaModFix/>
              </a:blip>
              <a:stretch>
                <a:fillRect/>
              </a:stretch>
            </p:blipFill>
            <p:spPr>
              <a:xfrm rot="-2119734">
                <a:off x="8195857" y="3958892"/>
                <a:ext cx="1289116" cy="1289113"/>
              </a:xfrm>
              <a:prstGeom prst="rect">
                <a:avLst/>
              </a:prstGeom>
              <a:noFill/>
              <a:ln>
                <a:noFill/>
              </a:ln>
            </p:spPr>
          </p:pic>
          <p:pic>
            <p:nvPicPr>
              <p:cNvPr id="177" name="Google Shape;177;p15"/>
              <p:cNvPicPr preferRelativeResize="0"/>
              <p:nvPr/>
            </p:nvPicPr>
            <p:blipFill>
              <a:blip r:embed="rId8">
                <a:alphaModFix/>
              </a:blip>
              <a:stretch>
                <a:fillRect/>
              </a:stretch>
            </p:blipFill>
            <p:spPr>
              <a:xfrm rot="-2349959">
                <a:off x="7528341" y="4507065"/>
                <a:ext cx="716031" cy="716050"/>
              </a:xfrm>
              <a:prstGeom prst="rect">
                <a:avLst/>
              </a:prstGeom>
              <a:noFill/>
              <a:ln>
                <a:noFill/>
              </a:ln>
            </p:spPr>
          </p:pic>
        </p:grpSp>
        <p:pic>
          <p:nvPicPr>
            <p:cNvPr id="178" name="Google Shape;178;p15"/>
            <p:cNvPicPr preferRelativeResize="0"/>
            <p:nvPr/>
          </p:nvPicPr>
          <p:blipFill>
            <a:blip r:embed="rId9">
              <a:alphaModFix/>
            </a:blip>
            <a:stretch>
              <a:fillRect/>
            </a:stretch>
          </p:blipFill>
          <p:spPr>
            <a:xfrm>
              <a:off x="-36914" y="2591449"/>
              <a:ext cx="645071" cy="645082"/>
            </a:xfrm>
            <a:prstGeom prst="rect">
              <a:avLst/>
            </a:prstGeom>
            <a:noFill/>
            <a:ln>
              <a:noFill/>
            </a:ln>
          </p:spPr>
        </p:pic>
        <p:grpSp>
          <p:nvGrpSpPr>
            <p:cNvPr id="179" name="Google Shape;179;p15"/>
            <p:cNvGrpSpPr/>
            <p:nvPr/>
          </p:nvGrpSpPr>
          <p:grpSpPr>
            <a:xfrm flipH="1" rot="10800000">
              <a:off x="7448442" y="3803285"/>
              <a:ext cx="2334661" cy="1774064"/>
              <a:chOff x="7448442" y="-1043483"/>
              <a:chExt cx="2334661" cy="1774064"/>
            </a:xfrm>
          </p:grpSpPr>
          <p:pic>
            <p:nvPicPr>
              <p:cNvPr id="180" name="Google Shape;180;p15"/>
              <p:cNvPicPr preferRelativeResize="0"/>
              <p:nvPr/>
            </p:nvPicPr>
            <p:blipFill>
              <a:blip r:embed="rId5">
                <a:alphaModFix/>
              </a:blip>
              <a:stretch>
                <a:fillRect/>
              </a:stretch>
            </p:blipFill>
            <p:spPr>
              <a:xfrm rot="3533597">
                <a:off x="8249939" y="-802581"/>
                <a:ext cx="1292260" cy="1292259"/>
              </a:xfrm>
              <a:prstGeom prst="rect">
                <a:avLst/>
              </a:prstGeom>
              <a:noFill/>
              <a:ln>
                <a:noFill/>
              </a:ln>
            </p:spPr>
          </p:pic>
          <p:pic>
            <p:nvPicPr>
              <p:cNvPr id="181" name="Google Shape;181;p15"/>
              <p:cNvPicPr preferRelativeResize="0"/>
              <p:nvPr/>
            </p:nvPicPr>
            <p:blipFill>
              <a:blip r:embed="rId10">
                <a:alphaModFix/>
              </a:blip>
              <a:stretch>
                <a:fillRect/>
              </a:stretch>
            </p:blipFill>
            <p:spPr>
              <a:xfrm>
                <a:off x="7448442" y="-715207"/>
                <a:ext cx="645071" cy="645082"/>
              </a:xfrm>
              <a:prstGeom prst="rect">
                <a:avLst/>
              </a:prstGeom>
              <a:noFill/>
              <a:ln>
                <a:noFill/>
              </a:ln>
            </p:spPr>
          </p:pic>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182" name="Shape 182"/>
        <p:cNvGrpSpPr/>
        <p:nvPr/>
      </p:nvGrpSpPr>
      <p:grpSpPr>
        <a:xfrm>
          <a:off x="0" y="0"/>
          <a:ext cx="0" cy="0"/>
          <a:chOff x="0" y="0"/>
          <a:chExt cx="0" cy="0"/>
        </a:xfrm>
      </p:grpSpPr>
      <p:pic>
        <p:nvPicPr>
          <p:cNvPr id="183" name="Google Shape;183;p16"/>
          <p:cNvPicPr preferRelativeResize="0"/>
          <p:nvPr/>
        </p:nvPicPr>
        <p:blipFill rotWithShape="1">
          <a:blip r:embed="rId2">
            <a:alphaModFix amt="15000"/>
          </a:blip>
          <a:srcRect b="0" l="0" r="0" t="15732"/>
          <a:stretch/>
        </p:blipFill>
        <p:spPr>
          <a:xfrm>
            <a:off x="-1" y="0"/>
            <a:ext cx="9143997" cy="5143502"/>
          </a:xfrm>
          <a:prstGeom prst="rect">
            <a:avLst/>
          </a:prstGeom>
          <a:noFill/>
          <a:ln>
            <a:noFill/>
          </a:ln>
        </p:spPr>
      </p:pic>
      <p:sp>
        <p:nvSpPr>
          <p:cNvPr id="184" name="Google Shape;184;p16"/>
          <p:cNvSpPr txBox="1"/>
          <p:nvPr>
            <p:ph idx="1" type="subTitle"/>
          </p:nvPr>
        </p:nvSpPr>
        <p:spPr>
          <a:xfrm>
            <a:off x="1015250" y="2393100"/>
            <a:ext cx="2641800" cy="77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5" name="Google Shape;185;p16"/>
          <p:cNvSpPr txBox="1"/>
          <p:nvPr>
            <p:ph idx="2" type="subTitle"/>
          </p:nvPr>
        </p:nvSpPr>
        <p:spPr>
          <a:xfrm>
            <a:off x="3251100" y="3687476"/>
            <a:ext cx="2641800" cy="77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6" name="Google Shape;186;p16"/>
          <p:cNvSpPr txBox="1"/>
          <p:nvPr>
            <p:ph idx="3" type="subTitle"/>
          </p:nvPr>
        </p:nvSpPr>
        <p:spPr>
          <a:xfrm>
            <a:off x="5486950" y="2393100"/>
            <a:ext cx="2641800" cy="77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7" name="Google Shape;187;p16"/>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88" name="Google Shape;188;p16"/>
          <p:cNvSpPr txBox="1"/>
          <p:nvPr>
            <p:ph idx="4" type="subTitle"/>
          </p:nvPr>
        </p:nvSpPr>
        <p:spPr>
          <a:xfrm>
            <a:off x="1015250" y="2035825"/>
            <a:ext cx="26418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000">
                <a:latin typeface="Berkshire Swash"/>
                <a:ea typeface="Berkshire Swash"/>
                <a:cs typeface="Berkshire Swash"/>
                <a:sym typeface="Berkshire Swash"/>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89" name="Google Shape;189;p16"/>
          <p:cNvSpPr txBox="1"/>
          <p:nvPr>
            <p:ph idx="5" type="subTitle"/>
          </p:nvPr>
        </p:nvSpPr>
        <p:spPr>
          <a:xfrm>
            <a:off x="5486950" y="2035825"/>
            <a:ext cx="26418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000">
                <a:latin typeface="Berkshire Swash"/>
                <a:ea typeface="Berkshire Swash"/>
                <a:cs typeface="Berkshire Swash"/>
                <a:sym typeface="Berkshire Swash"/>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90" name="Google Shape;190;p16"/>
          <p:cNvSpPr txBox="1"/>
          <p:nvPr>
            <p:ph idx="6" type="subTitle"/>
          </p:nvPr>
        </p:nvSpPr>
        <p:spPr>
          <a:xfrm>
            <a:off x="3251100" y="3331125"/>
            <a:ext cx="26418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000">
                <a:latin typeface="Berkshire Swash"/>
                <a:ea typeface="Berkshire Swash"/>
                <a:cs typeface="Berkshire Swash"/>
                <a:sym typeface="Berkshire Swash"/>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191" name="Google Shape;191;p16"/>
          <p:cNvGrpSpPr/>
          <p:nvPr/>
        </p:nvGrpSpPr>
        <p:grpSpPr>
          <a:xfrm>
            <a:off x="-534326" y="-652305"/>
            <a:ext cx="10574424" cy="6504878"/>
            <a:chOff x="-534326" y="-652305"/>
            <a:chExt cx="10574424" cy="6504878"/>
          </a:xfrm>
        </p:grpSpPr>
        <p:pic>
          <p:nvPicPr>
            <p:cNvPr id="192" name="Google Shape;192;p16"/>
            <p:cNvPicPr preferRelativeResize="0"/>
            <p:nvPr/>
          </p:nvPicPr>
          <p:blipFill>
            <a:blip r:embed="rId3">
              <a:alphaModFix/>
            </a:blip>
            <a:stretch>
              <a:fillRect/>
            </a:stretch>
          </p:blipFill>
          <p:spPr>
            <a:xfrm rot="7798770">
              <a:off x="330442" y="-277682"/>
              <a:ext cx="1062888" cy="1062891"/>
            </a:xfrm>
            <a:prstGeom prst="rect">
              <a:avLst/>
            </a:prstGeom>
            <a:noFill/>
            <a:ln>
              <a:noFill/>
            </a:ln>
          </p:spPr>
        </p:pic>
        <p:pic>
          <p:nvPicPr>
            <p:cNvPr id="193" name="Google Shape;193;p16"/>
            <p:cNvPicPr preferRelativeResize="0"/>
            <p:nvPr/>
          </p:nvPicPr>
          <p:blipFill>
            <a:blip r:embed="rId4">
              <a:alphaModFix/>
            </a:blip>
            <a:stretch>
              <a:fillRect/>
            </a:stretch>
          </p:blipFill>
          <p:spPr>
            <a:xfrm rot="1439889">
              <a:off x="-292999" y="-403680"/>
              <a:ext cx="1157510" cy="1157508"/>
            </a:xfrm>
            <a:prstGeom prst="rect">
              <a:avLst/>
            </a:prstGeom>
            <a:noFill/>
            <a:ln>
              <a:noFill/>
            </a:ln>
          </p:spPr>
        </p:pic>
        <p:pic>
          <p:nvPicPr>
            <p:cNvPr id="194" name="Google Shape;194;p16"/>
            <p:cNvPicPr preferRelativeResize="0"/>
            <p:nvPr/>
          </p:nvPicPr>
          <p:blipFill>
            <a:blip r:embed="rId5">
              <a:alphaModFix/>
            </a:blip>
            <a:stretch>
              <a:fillRect/>
            </a:stretch>
          </p:blipFill>
          <p:spPr>
            <a:xfrm rot="1129309">
              <a:off x="7473999" y="3286450"/>
              <a:ext cx="2261722" cy="2261750"/>
            </a:xfrm>
            <a:prstGeom prst="rect">
              <a:avLst/>
            </a:prstGeom>
            <a:noFill/>
            <a:ln>
              <a:noFill/>
            </a:ln>
          </p:spPr>
        </p:pic>
        <p:pic>
          <p:nvPicPr>
            <p:cNvPr id="195" name="Google Shape;195;p16"/>
            <p:cNvPicPr preferRelativeResize="0"/>
            <p:nvPr/>
          </p:nvPicPr>
          <p:blipFill>
            <a:blip r:embed="rId4">
              <a:alphaModFix/>
            </a:blip>
            <a:stretch>
              <a:fillRect/>
            </a:stretch>
          </p:blipFill>
          <p:spPr>
            <a:xfrm rot="4655809">
              <a:off x="-423522" y="249437"/>
              <a:ext cx="1157509" cy="1157512"/>
            </a:xfrm>
            <a:prstGeom prst="rect">
              <a:avLst/>
            </a:prstGeom>
            <a:noFill/>
            <a:ln>
              <a:noFill/>
            </a:ln>
          </p:spPr>
        </p:pic>
        <p:pic>
          <p:nvPicPr>
            <p:cNvPr id="196" name="Google Shape;196;p16"/>
            <p:cNvPicPr preferRelativeResize="0"/>
            <p:nvPr/>
          </p:nvPicPr>
          <p:blipFill>
            <a:blip r:embed="rId6">
              <a:alphaModFix/>
            </a:blip>
            <a:stretch>
              <a:fillRect/>
            </a:stretch>
          </p:blipFill>
          <p:spPr>
            <a:xfrm>
              <a:off x="7161200" y="4604000"/>
              <a:ext cx="776400" cy="776400"/>
            </a:xfrm>
            <a:prstGeom prst="rect">
              <a:avLst/>
            </a:prstGeom>
            <a:noFill/>
            <a:ln>
              <a:noFill/>
            </a:ln>
          </p:spPr>
        </p:pic>
        <p:pic>
          <p:nvPicPr>
            <p:cNvPr id="197" name="Google Shape;197;p16"/>
            <p:cNvPicPr preferRelativeResize="0"/>
            <p:nvPr/>
          </p:nvPicPr>
          <p:blipFill rotWithShape="1">
            <a:blip r:embed="rId7">
              <a:alphaModFix/>
            </a:blip>
            <a:srcRect b="0" l="15738" r="15745" t="0"/>
            <a:stretch/>
          </p:blipFill>
          <p:spPr>
            <a:xfrm rot="-1349778">
              <a:off x="-164123" y="3481267"/>
              <a:ext cx="1105802" cy="1613918"/>
            </a:xfrm>
            <a:prstGeom prst="rect">
              <a:avLst/>
            </a:prstGeom>
            <a:noFill/>
            <a:ln>
              <a:noFill/>
            </a:ln>
          </p:spPr>
        </p:pic>
        <p:pic>
          <p:nvPicPr>
            <p:cNvPr id="198" name="Google Shape;198;p16"/>
            <p:cNvPicPr preferRelativeResize="0"/>
            <p:nvPr/>
          </p:nvPicPr>
          <p:blipFill>
            <a:blip r:embed="rId8">
              <a:alphaModFix/>
            </a:blip>
            <a:stretch>
              <a:fillRect/>
            </a:stretch>
          </p:blipFill>
          <p:spPr>
            <a:xfrm>
              <a:off x="7251734" y="-43897"/>
              <a:ext cx="595329" cy="595333"/>
            </a:xfrm>
            <a:prstGeom prst="rect">
              <a:avLst/>
            </a:prstGeom>
            <a:noFill/>
            <a:ln>
              <a:noFill/>
            </a:ln>
          </p:spPr>
        </p:pic>
        <p:pic>
          <p:nvPicPr>
            <p:cNvPr id="199" name="Google Shape;199;p16"/>
            <p:cNvPicPr preferRelativeResize="0"/>
            <p:nvPr/>
          </p:nvPicPr>
          <p:blipFill>
            <a:blip r:embed="rId6">
              <a:alphaModFix/>
            </a:blip>
            <a:stretch>
              <a:fillRect/>
            </a:stretch>
          </p:blipFill>
          <p:spPr>
            <a:xfrm>
              <a:off x="6491443" y="-239613"/>
              <a:ext cx="632830" cy="632833"/>
            </a:xfrm>
            <a:prstGeom prst="rect">
              <a:avLst/>
            </a:prstGeom>
            <a:noFill/>
            <a:ln>
              <a:noFill/>
            </a:ln>
          </p:spPr>
        </p:pic>
        <p:pic>
          <p:nvPicPr>
            <p:cNvPr id="200" name="Google Shape;200;p16"/>
            <p:cNvPicPr preferRelativeResize="0"/>
            <p:nvPr/>
          </p:nvPicPr>
          <p:blipFill>
            <a:blip r:embed="rId9">
              <a:alphaModFix/>
            </a:blip>
            <a:stretch>
              <a:fillRect/>
            </a:stretch>
          </p:blipFill>
          <p:spPr>
            <a:xfrm rot="6783530">
              <a:off x="471849" y="-479014"/>
              <a:ext cx="1111624" cy="1111627"/>
            </a:xfrm>
            <a:prstGeom prst="rect">
              <a:avLst/>
            </a:prstGeom>
            <a:noFill/>
            <a:ln>
              <a:noFill/>
            </a:ln>
          </p:spPr>
        </p:pic>
        <p:pic>
          <p:nvPicPr>
            <p:cNvPr id="201" name="Google Shape;201;p16"/>
            <p:cNvPicPr preferRelativeResize="0"/>
            <p:nvPr/>
          </p:nvPicPr>
          <p:blipFill>
            <a:blip r:embed="rId10">
              <a:alphaModFix/>
            </a:blip>
            <a:stretch>
              <a:fillRect/>
            </a:stretch>
          </p:blipFill>
          <p:spPr>
            <a:xfrm>
              <a:off x="6491436" y="4747578"/>
              <a:ext cx="632830" cy="632833"/>
            </a:xfrm>
            <a:prstGeom prst="rect">
              <a:avLst/>
            </a:prstGeom>
            <a:noFill/>
            <a:ln>
              <a:noFill/>
            </a:ln>
          </p:spPr>
        </p:pic>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2">
    <p:spTree>
      <p:nvGrpSpPr>
        <p:cNvPr id="202" name="Shape 202"/>
        <p:cNvGrpSpPr/>
        <p:nvPr/>
      </p:nvGrpSpPr>
      <p:grpSpPr>
        <a:xfrm>
          <a:off x="0" y="0"/>
          <a:ext cx="0" cy="0"/>
          <a:chOff x="0" y="0"/>
          <a:chExt cx="0" cy="0"/>
        </a:xfrm>
      </p:grpSpPr>
      <p:pic>
        <p:nvPicPr>
          <p:cNvPr id="203" name="Google Shape;203;p17"/>
          <p:cNvPicPr preferRelativeResize="0"/>
          <p:nvPr/>
        </p:nvPicPr>
        <p:blipFill rotWithShape="1">
          <a:blip r:embed="rId2">
            <a:alphaModFix amt="15000"/>
          </a:blip>
          <a:srcRect b="0" l="0" r="0" t="15732"/>
          <a:stretch/>
        </p:blipFill>
        <p:spPr>
          <a:xfrm>
            <a:off x="-1" y="0"/>
            <a:ext cx="9143997" cy="5143502"/>
          </a:xfrm>
          <a:prstGeom prst="rect">
            <a:avLst/>
          </a:prstGeom>
          <a:noFill/>
          <a:ln>
            <a:noFill/>
          </a:ln>
        </p:spPr>
      </p:pic>
      <p:grpSp>
        <p:nvGrpSpPr>
          <p:cNvPr id="204" name="Google Shape;204;p17"/>
          <p:cNvGrpSpPr/>
          <p:nvPr/>
        </p:nvGrpSpPr>
        <p:grpSpPr>
          <a:xfrm>
            <a:off x="-907826" y="-1265512"/>
            <a:ext cx="10941437" cy="7719906"/>
            <a:chOff x="-907826" y="-1265512"/>
            <a:chExt cx="10941437" cy="7719906"/>
          </a:xfrm>
        </p:grpSpPr>
        <p:pic>
          <p:nvPicPr>
            <p:cNvPr id="205" name="Google Shape;205;p17"/>
            <p:cNvPicPr preferRelativeResize="0"/>
            <p:nvPr/>
          </p:nvPicPr>
          <p:blipFill>
            <a:blip r:embed="rId3">
              <a:alphaModFix/>
            </a:blip>
            <a:stretch>
              <a:fillRect/>
            </a:stretch>
          </p:blipFill>
          <p:spPr>
            <a:xfrm rot="4548711">
              <a:off x="-699390" y="859159"/>
              <a:ext cx="1942502" cy="1942509"/>
            </a:xfrm>
            <a:prstGeom prst="rect">
              <a:avLst/>
            </a:prstGeom>
            <a:noFill/>
            <a:ln>
              <a:noFill/>
            </a:ln>
          </p:spPr>
        </p:pic>
        <p:pic>
          <p:nvPicPr>
            <p:cNvPr id="206" name="Google Shape;206;p17"/>
            <p:cNvPicPr preferRelativeResize="0"/>
            <p:nvPr/>
          </p:nvPicPr>
          <p:blipFill>
            <a:blip r:embed="rId4">
              <a:alphaModFix/>
            </a:blip>
            <a:stretch>
              <a:fillRect/>
            </a:stretch>
          </p:blipFill>
          <p:spPr>
            <a:xfrm rot="-8434183">
              <a:off x="8019938" y="1550367"/>
              <a:ext cx="1672800" cy="1672817"/>
            </a:xfrm>
            <a:prstGeom prst="rect">
              <a:avLst/>
            </a:prstGeom>
            <a:noFill/>
            <a:ln>
              <a:noFill/>
            </a:ln>
          </p:spPr>
        </p:pic>
        <p:pic>
          <p:nvPicPr>
            <p:cNvPr id="207" name="Google Shape;207;p17"/>
            <p:cNvPicPr preferRelativeResize="0"/>
            <p:nvPr/>
          </p:nvPicPr>
          <p:blipFill>
            <a:blip r:embed="rId5">
              <a:alphaModFix/>
            </a:blip>
            <a:stretch>
              <a:fillRect/>
            </a:stretch>
          </p:blipFill>
          <p:spPr>
            <a:xfrm>
              <a:off x="8545924" y="3351294"/>
              <a:ext cx="973574" cy="973581"/>
            </a:xfrm>
            <a:prstGeom prst="rect">
              <a:avLst/>
            </a:prstGeom>
            <a:noFill/>
            <a:ln>
              <a:noFill/>
            </a:ln>
          </p:spPr>
        </p:pic>
        <p:pic>
          <p:nvPicPr>
            <p:cNvPr id="208" name="Google Shape;208;p17"/>
            <p:cNvPicPr preferRelativeResize="0"/>
            <p:nvPr/>
          </p:nvPicPr>
          <p:blipFill>
            <a:blip r:embed="rId6">
              <a:alphaModFix/>
            </a:blip>
            <a:stretch>
              <a:fillRect/>
            </a:stretch>
          </p:blipFill>
          <p:spPr>
            <a:xfrm>
              <a:off x="1" y="2123700"/>
              <a:ext cx="731400" cy="731400"/>
            </a:xfrm>
            <a:prstGeom prst="rect">
              <a:avLst/>
            </a:prstGeom>
            <a:noFill/>
            <a:ln>
              <a:noFill/>
            </a:ln>
          </p:spPr>
        </p:pic>
        <p:pic>
          <p:nvPicPr>
            <p:cNvPr id="209" name="Google Shape;209;p17"/>
            <p:cNvPicPr preferRelativeResize="0"/>
            <p:nvPr/>
          </p:nvPicPr>
          <p:blipFill>
            <a:blip r:embed="rId7">
              <a:alphaModFix/>
            </a:blip>
            <a:stretch>
              <a:fillRect/>
            </a:stretch>
          </p:blipFill>
          <p:spPr>
            <a:xfrm rot="-2309335">
              <a:off x="3441075" y="4559751"/>
              <a:ext cx="820451" cy="820425"/>
            </a:xfrm>
            <a:prstGeom prst="rect">
              <a:avLst/>
            </a:prstGeom>
            <a:noFill/>
            <a:ln>
              <a:noFill/>
            </a:ln>
          </p:spPr>
        </p:pic>
        <p:pic>
          <p:nvPicPr>
            <p:cNvPr id="210" name="Google Shape;210;p17"/>
            <p:cNvPicPr preferRelativeResize="0"/>
            <p:nvPr/>
          </p:nvPicPr>
          <p:blipFill>
            <a:blip r:embed="rId8">
              <a:alphaModFix/>
            </a:blip>
            <a:stretch>
              <a:fillRect/>
            </a:stretch>
          </p:blipFill>
          <p:spPr>
            <a:xfrm rot="-658959">
              <a:off x="754375" y="-1129375"/>
              <a:ext cx="1581176" cy="1581176"/>
            </a:xfrm>
            <a:prstGeom prst="rect">
              <a:avLst/>
            </a:prstGeom>
            <a:noFill/>
            <a:ln>
              <a:noFill/>
            </a:ln>
          </p:spPr>
        </p:pic>
        <p:pic>
          <p:nvPicPr>
            <p:cNvPr id="211" name="Google Shape;211;p17"/>
            <p:cNvPicPr preferRelativeResize="0"/>
            <p:nvPr/>
          </p:nvPicPr>
          <p:blipFill>
            <a:blip r:embed="rId8">
              <a:alphaModFix/>
            </a:blip>
            <a:stretch>
              <a:fillRect/>
            </a:stretch>
          </p:blipFill>
          <p:spPr>
            <a:xfrm rot="2556959">
              <a:off x="4225049" y="4546712"/>
              <a:ext cx="1581177" cy="1581177"/>
            </a:xfrm>
            <a:prstGeom prst="rect">
              <a:avLst/>
            </a:prstGeom>
            <a:noFill/>
            <a:ln>
              <a:noFill/>
            </a:ln>
          </p:spPr>
        </p:pic>
      </p:grpSp>
      <p:sp>
        <p:nvSpPr>
          <p:cNvPr id="212" name="Google Shape;212;p17"/>
          <p:cNvSpPr txBox="1"/>
          <p:nvPr>
            <p:ph idx="1" type="subTitle"/>
          </p:nvPr>
        </p:nvSpPr>
        <p:spPr>
          <a:xfrm>
            <a:off x="1470025" y="2173425"/>
            <a:ext cx="24660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3" name="Google Shape;213;p17"/>
          <p:cNvSpPr txBox="1"/>
          <p:nvPr>
            <p:ph idx="2" type="subTitle"/>
          </p:nvPr>
        </p:nvSpPr>
        <p:spPr>
          <a:xfrm>
            <a:off x="5208076" y="2173426"/>
            <a:ext cx="24660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4" name="Google Shape;214;p17"/>
          <p:cNvSpPr txBox="1"/>
          <p:nvPr>
            <p:ph idx="3" type="subTitle"/>
          </p:nvPr>
        </p:nvSpPr>
        <p:spPr>
          <a:xfrm>
            <a:off x="1470025" y="3744675"/>
            <a:ext cx="24660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5" name="Google Shape;215;p17"/>
          <p:cNvSpPr txBox="1"/>
          <p:nvPr>
            <p:ph idx="4" type="subTitle"/>
          </p:nvPr>
        </p:nvSpPr>
        <p:spPr>
          <a:xfrm>
            <a:off x="5208076" y="3744676"/>
            <a:ext cx="24660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6" name="Google Shape;216;p17"/>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17" name="Google Shape;217;p17"/>
          <p:cNvSpPr txBox="1"/>
          <p:nvPr>
            <p:ph hasCustomPrompt="1" idx="5" type="title"/>
          </p:nvPr>
        </p:nvSpPr>
        <p:spPr>
          <a:xfrm>
            <a:off x="2336225" y="1287300"/>
            <a:ext cx="733500" cy="5727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sz="3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18" name="Google Shape;218;p17"/>
          <p:cNvSpPr txBox="1"/>
          <p:nvPr>
            <p:ph hasCustomPrompt="1" idx="6" type="title"/>
          </p:nvPr>
        </p:nvSpPr>
        <p:spPr>
          <a:xfrm>
            <a:off x="2337375" y="2858425"/>
            <a:ext cx="731400" cy="5727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sz="3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19" name="Google Shape;219;p17"/>
          <p:cNvSpPr txBox="1"/>
          <p:nvPr>
            <p:ph hasCustomPrompt="1" idx="7" type="title"/>
          </p:nvPr>
        </p:nvSpPr>
        <p:spPr>
          <a:xfrm>
            <a:off x="6075375" y="1288114"/>
            <a:ext cx="731400" cy="5712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sz="3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20" name="Google Shape;220;p17"/>
          <p:cNvSpPr txBox="1"/>
          <p:nvPr>
            <p:ph hasCustomPrompt="1" idx="8" type="title"/>
          </p:nvPr>
        </p:nvSpPr>
        <p:spPr>
          <a:xfrm>
            <a:off x="6075376" y="2858427"/>
            <a:ext cx="731400" cy="5727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sz="3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21" name="Google Shape;221;p17"/>
          <p:cNvSpPr txBox="1"/>
          <p:nvPr>
            <p:ph idx="9" type="subTitle"/>
          </p:nvPr>
        </p:nvSpPr>
        <p:spPr>
          <a:xfrm>
            <a:off x="1469925" y="1916475"/>
            <a:ext cx="2466000" cy="36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000">
                <a:latin typeface="Berkshire Swash"/>
                <a:ea typeface="Berkshire Swash"/>
                <a:cs typeface="Berkshire Swash"/>
                <a:sym typeface="Berkshire Swash"/>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22" name="Google Shape;222;p17"/>
          <p:cNvSpPr txBox="1"/>
          <p:nvPr>
            <p:ph idx="13" type="subTitle"/>
          </p:nvPr>
        </p:nvSpPr>
        <p:spPr>
          <a:xfrm>
            <a:off x="1469925" y="3487852"/>
            <a:ext cx="2466000" cy="36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000">
                <a:latin typeface="Berkshire Swash"/>
                <a:ea typeface="Berkshire Swash"/>
                <a:cs typeface="Berkshire Swash"/>
                <a:sym typeface="Berkshire Swash"/>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23" name="Google Shape;223;p17"/>
          <p:cNvSpPr txBox="1"/>
          <p:nvPr>
            <p:ph idx="14" type="subTitle"/>
          </p:nvPr>
        </p:nvSpPr>
        <p:spPr>
          <a:xfrm>
            <a:off x="5208075" y="1916475"/>
            <a:ext cx="2466000" cy="36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000">
                <a:latin typeface="Berkshire Swash"/>
                <a:ea typeface="Berkshire Swash"/>
                <a:cs typeface="Berkshire Swash"/>
                <a:sym typeface="Berkshire Swash"/>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24" name="Google Shape;224;p17"/>
          <p:cNvSpPr txBox="1"/>
          <p:nvPr>
            <p:ph idx="15" type="subTitle"/>
          </p:nvPr>
        </p:nvSpPr>
        <p:spPr>
          <a:xfrm>
            <a:off x="5208075" y="3487851"/>
            <a:ext cx="2466000" cy="36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000">
                <a:latin typeface="Berkshire Swash"/>
                <a:ea typeface="Berkshire Swash"/>
                <a:cs typeface="Berkshire Swash"/>
                <a:sym typeface="Berkshire Swash"/>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225" name="Shape 225"/>
        <p:cNvGrpSpPr/>
        <p:nvPr/>
      </p:nvGrpSpPr>
      <p:grpSpPr>
        <a:xfrm>
          <a:off x="0" y="0"/>
          <a:ext cx="0" cy="0"/>
          <a:chOff x="0" y="0"/>
          <a:chExt cx="0" cy="0"/>
        </a:xfrm>
      </p:grpSpPr>
      <p:pic>
        <p:nvPicPr>
          <p:cNvPr id="226" name="Google Shape;226;p18"/>
          <p:cNvPicPr preferRelativeResize="0"/>
          <p:nvPr/>
        </p:nvPicPr>
        <p:blipFill rotWithShape="1">
          <a:blip r:embed="rId2">
            <a:alphaModFix amt="15000"/>
          </a:blip>
          <a:srcRect b="0" l="0" r="0" t="15732"/>
          <a:stretch/>
        </p:blipFill>
        <p:spPr>
          <a:xfrm>
            <a:off x="-1" y="0"/>
            <a:ext cx="9143997" cy="5143502"/>
          </a:xfrm>
          <a:prstGeom prst="rect">
            <a:avLst/>
          </a:prstGeom>
          <a:noFill/>
          <a:ln>
            <a:noFill/>
          </a:ln>
        </p:spPr>
      </p:pic>
      <p:sp>
        <p:nvSpPr>
          <p:cNvPr id="227" name="Google Shape;227;p18"/>
          <p:cNvSpPr txBox="1"/>
          <p:nvPr>
            <p:ph idx="1" type="subTitle"/>
          </p:nvPr>
        </p:nvSpPr>
        <p:spPr>
          <a:xfrm>
            <a:off x="709100" y="1784525"/>
            <a:ext cx="2381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8" name="Google Shape;228;p18"/>
          <p:cNvSpPr txBox="1"/>
          <p:nvPr>
            <p:ph idx="2" type="subTitle"/>
          </p:nvPr>
        </p:nvSpPr>
        <p:spPr>
          <a:xfrm>
            <a:off x="3381450" y="1784525"/>
            <a:ext cx="2381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9" name="Google Shape;229;p18"/>
          <p:cNvSpPr txBox="1"/>
          <p:nvPr>
            <p:ph idx="3" type="subTitle"/>
          </p:nvPr>
        </p:nvSpPr>
        <p:spPr>
          <a:xfrm>
            <a:off x="709100" y="3271525"/>
            <a:ext cx="2381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0" name="Google Shape;230;p18"/>
          <p:cNvSpPr txBox="1"/>
          <p:nvPr>
            <p:ph idx="4" type="subTitle"/>
          </p:nvPr>
        </p:nvSpPr>
        <p:spPr>
          <a:xfrm>
            <a:off x="3381450" y="3271525"/>
            <a:ext cx="2381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1" name="Google Shape;231;p18"/>
          <p:cNvSpPr txBox="1"/>
          <p:nvPr>
            <p:ph idx="5" type="subTitle"/>
          </p:nvPr>
        </p:nvSpPr>
        <p:spPr>
          <a:xfrm>
            <a:off x="6053800" y="1784525"/>
            <a:ext cx="2381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2" name="Google Shape;232;p18"/>
          <p:cNvSpPr txBox="1"/>
          <p:nvPr>
            <p:ph idx="6" type="subTitle"/>
          </p:nvPr>
        </p:nvSpPr>
        <p:spPr>
          <a:xfrm>
            <a:off x="6053797" y="3271525"/>
            <a:ext cx="23811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3" name="Google Shape;233;p18"/>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34" name="Google Shape;234;p18"/>
          <p:cNvSpPr txBox="1"/>
          <p:nvPr>
            <p:ph idx="7" type="subTitle"/>
          </p:nvPr>
        </p:nvSpPr>
        <p:spPr>
          <a:xfrm>
            <a:off x="709104" y="1468875"/>
            <a:ext cx="23811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000">
                <a:latin typeface="Berkshire Swash"/>
                <a:ea typeface="Berkshire Swash"/>
                <a:cs typeface="Berkshire Swash"/>
                <a:sym typeface="Berkshire Swash"/>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35" name="Google Shape;235;p18"/>
          <p:cNvSpPr txBox="1"/>
          <p:nvPr>
            <p:ph idx="8" type="subTitle"/>
          </p:nvPr>
        </p:nvSpPr>
        <p:spPr>
          <a:xfrm>
            <a:off x="3381447" y="1468875"/>
            <a:ext cx="23811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000">
                <a:latin typeface="Berkshire Swash"/>
                <a:ea typeface="Berkshire Swash"/>
                <a:cs typeface="Berkshire Swash"/>
                <a:sym typeface="Berkshire Swash"/>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36" name="Google Shape;236;p18"/>
          <p:cNvSpPr txBox="1"/>
          <p:nvPr>
            <p:ph idx="9" type="subTitle"/>
          </p:nvPr>
        </p:nvSpPr>
        <p:spPr>
          <a:xfrm>
            <a:off x="6053796" y="1468875"/>
            <a:ext cx="23811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000">
                <a:latin typeface="Berkshire Swash"/>
                <a:ea typeface="Berkshire Swash"/>
                <a:cs typeface="Berkshire Swash"/>
                <a:sym typeface="Berkshire Swash"/>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37" name="Google Shape;237;p18"/>
          <p:cNvSpPr txBox="1"/>
          <p:nvPr>
            <p:ph idx="13" type="subTitle"/>
          </p:nvPr>
        </p:nvSpPr>
        <p:spPr>
          <a:xfrm>
            <a:off x="709104" y="2955925"/>
            <a:ext cx="23811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000">
                <a:latin typeface="Berkshire Swash"/>
                <a:ea typeface="Berkshire Swash"/>
                <a:cs typeface="Berkshire Swash"/>
                <a:sym typeface="Berkshire Swash"/>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38" name="Google Shape;238;p18"/>
          <p:cNvSpPr txBox="1"/>
          <p:nvPr>
            <p:ph idx="14" type="subTitle"/>
          </p:nvPr>
        </p:nvSpPr>
        <p:spPr>
          <a:xfrm>
            <a:off x="3381453" y="2955925"/>
            <a:ext cx="23811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000">
                <a:latin typeface="Berkshire Swash"/>
                <a:ea typeface="Berkshire Swash"/>
                <a:cs typeface="Berkshire Swash"/>
                <a:sym typeface="Berkshire Swash"/>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239" name="Google Shape;239;p18"/>
          <p:cNvSpPr txBox="1"/>
          <p:nvPr>
            <p:ph idx="15" type="subTitle"/>
          </p:nvPr>
        </p:nvSpPr>
        <p:spPr>
          <a:xfrm>
            <a:off x="6053801" y="2955925"/>
            <a:ext cx="23811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2000">
                <a:latin typeface="Berkshire Swash"/>
                <a:ea typeface="Berkshire Swash"/>
                <a:cs typeface="Berkshire Swash"/>
                <a:sym typeface="Berkshire Swash"/>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240" name="Google Shape;240;p18"/>
          <p:cNvGrpSpPr/>
          <p:nvPr/>
        </p:nvGrpSpPr>
        <p:grpSpPr>
          <a:xfrm>
            <a:off x="-214310" y="841861"/>
            <a:ext cx="10920621" cy="6097789"/>
            <a:chOff x="-214310" y="841861"/>
            <a:chExt cx="10920621" cy="6097789"/>
          </a:xfrm>
        </p:grpSpPr>
        <p:grpSp>
          <p:nvGrpSpPr>
            <p:cNvPr id="241" name="Google Shape;241;p18"/>
            <p:cNvGrpSpPr/>
            <p:nvPr/>
          </p:nvGrpSpPr>
          <p:grpSpPr>
            <a:xfrm>
              <a:off x="-214310" y="841861"/>
              <a:ext cx="10920621" cy="5894726"/>
              <a:chOff x="-214310" y="841861"/>
              <a:chExt cx="10920621" cy="5894726"/>
            </a:xfrm>
          </p:grpSpPr>
          <p:pic>
            <p:nvPicPr>
              <p:cNvPr id="242" name="Google Shape;242;p18"/>
              <p:cNvPicPr preferRelativeResize="0"/>
              <p:nvPr/>
            </p:nvPicPr>
            <p:blipFill rotWithShape="1">
              <a:blip r:embed="rId3">
                <a:alphaModFix/>
              </a:blip>
              <a:srcRect b="0" l="24643" r="24648" t="0"/>
              <a:stretch/>
            </p:blipFill>
            <p:spPr>
              <a:xfrm rot="-1476549">
                <a:off x="94426" y="4148308"/>
                <a:ext cx="845402" cy="1667184"/>
              </a:xfrm>
              <a:prstGeom prst="rect">
                <a:avLst/>
              </a:prstGeom>
              <a:noFill/>
              <a:ln>
                <a:noFill/>
              </a:ln>
            </p:spPr>
          </p:pic>
          <p:pic>
            <p:nvPicPr>
              <p:cNvPr id="243" name="Google Shape;243;p18"/>
              <p:cNvPicPr preferRelativeResize="0"/>
              <p:nvPr/>
            </p:nvPicPr>
            <p:blipFill>
              <a:blip r:embed="rId4">
                <a:alphaModFix/>
              </a:blip>
              <a:stretch>
                <a:fillRect/>
              </a:stretch>
            </p:blipFill>
            <p:spPr>
              <a:xfrm>
                <a:off x="8726143" y="2955932"/>
                <a:ext cx="731400" cy="731362"/>
              </a:xfrm>
              <a:prstGeom prst="rect">
                <a:avLst/>
              </a:prstGeom>
              <a:noFill/>
              <a:ln>
                <a:noFill/>
              </a:ln>
            </p:spPr>
          </p:pic>
          <p:pic>
            <p:nvPicPr>
              <p:cNvPr id="244" name="Google Shape;244;p18"/>
              <p:cNvPicPr preferRelativeResize="0"/>
              <p:nvPr/>
            </p:nvPicPr>
            <p:blipFill>
              <a:blip r:embed="rId5">
                <a:alphaModFix/>
              </a:blip>
              <a:stretch>
                <a:fillRect/>
              </a:stretch>
            </p:blipFill>
            <p:spPr>
              <a:xfrm>
                <a:off x="-214292" y="2786113"/>
                <a:ext cx="731400" cy="731400"/>
              </a:xfrm>
              <a:prstGeom prst="rect">
                <a:avLst/>
              </a:prstGeom>
              <a:noFill/>
              <a:ln>
                <a:noFill/>
              </a:ln>
            </p:spPr>
          </p:pic>
          <p:pic>
            <p:nvPicPr>
              <p:cNvPr id="245" name="Google Shape;245;p18"/>
              <p:cNvPicPr preferRelativeResize="0"/>
              <p:nvPr/>
            </p:nvPicPr>
            <p:blipFill>
              <a:blip r:embed="rId6">
                <a:alphaModFix/>
              </a:blip>
              <a:stretch>
                <a:fillRect/>
              </a:stretch>
            </p:blipFill>
            <p:spPr>
              <a:xfrm rot="-671640">
                <a:off x="707798" y="4362599"/>
                <a:ext cx="1882949" cy="1882949"/>
              </a:xfrm>
              <a:prstGeom prst="rect">
                <a:avLst/>
              </a:prstGeom>
              <a:noFill/>
              <a:ln>
                <a:noFill/>
              </a:ln>
            </p:spPr>
          </p:pic>
          <p:pic>
            <p:nvPicPr>
              <p:cNvPr id="246" name="Google Shape;246;p18"/>
              <p:cNvPicPr preferRelativeResize="0"/>
              <p:nvPr/>
            </p:nvPicPr>
            <p:blipFill rotWithShape="1">
              <a:blip r:embed="rId7">
                <a:alphaModFix/>
              </a:blip>
              <a:srcRect b="0" l="24643" r="24648" t="0"/>
              <a:stretch/>
            </p:blipFill>
            <p:spPr>
              <a:xfrm rot="-2204458">
                <a:off x="8786351" y="3666350"/>
                <a:ext cx="1096974" cy="2163299"/>
              </a:xfrm>
              <a:prstGeom prst="rect">
                <a:avLst/>
              </a:prstGeom>
              <a:noFill/>
              <a:ln>
                <a:noFill/>
              </a:ln>
            </p:spPr>
          </p:pic>
          <p:pic>
            <p:nvPicPr>
              <p:cNvPr id="247" name="Google Shape;247;p18"/>
              <p:cNvPicPr preferRelativeResize="0"/>
              <p:nvPr/>
            </p:nvPicPr>
            <p:blipFill>
              <a:blip r:embed="rId6">
                <a:alphaModFix/>
              </a:blip>
              <a:stretch>
                <a:fillRect/>
              </a:stretch>
            </p:blipFill>
            <p:spPr>
              <a:xfrm rot="-9457287">
                <a:off x="1623724" y="4566100"/>
                <a:ext cx="1882949" cy="1882949"/>
              </a:xfrm>
              <a:prstGeom prst="rect">
                <a:avLst/>
              </a:prstGeom>
              <a:noFill/>
              <a:ln>
                <a:noFill/>
              </a:ln>
            </p:spPr>
          </p:pic>
          <p:pic>
            <p:nvPicPr>
              <p:cNvPr id="248" name="Google Shape;248;p18"/>
              <p:cNvPicPr preferRelativeResize="0"/>
              <p:nvPr/>
            </p:nvPicPr>
            <p:blipFill>
              <a:blip r:embed="rId6">
                <a:alphaModFix/>
              </a:blip>
              <a:stretch>
                <a:fillRect/>
              </a:stretch>
            </p:blipFill>
            <p:spPr>
              <a:xfrm rot="-9457287">
                <a:off x="8535824" y="1129400"/>
                <a:ext cx="1882949" cy="1882949"/>
              </a:xfrm>
              <a:prstGeom prst="rect">
                <a:avLst/>
              </a:prstGeom>
              <a:noFill/>
              <a:ln>
                <a:noFill/>
              </a:ln>
            </p:spPr>
          </p:pic>
        </p:grpSp>
        <p:pic>
          <p:nvPicPr>
            <p:cNvPr id="249" name="Google Shape;249;p18"/>
            <p:cNvPicPr preferRelativeResize="0"/>
            <p:nvPr/>
          </p:nvPicPr>
          <p:blipFill>
            <a:blip r:embed="rId8">
              <a:alphaModFix/>
            </a:blip>
            <a:stretch>
              <a:fillRect/>
            </a:stretch>
          </p:blipFill>
          <p:spPr>
            <a:xfrm>
              <a:off x="6537850" y="4282350"/>
              <a:ext cx="2657300" cy="2657300"/>
            </a:xfrm>
            <a:prstGeom prst="rect">
              <a:avLst/>
            </a:prstGeom>
            <a:noFill/>
            <a:ln>
              <a:noFill/>
            </a:ln>
          </p:spPr>
        </p:pic>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250" name="Shape 250"/>
        <p:cNvGrpSpPr/>
        <p:nvPr/>
      </p:nvGrpSpPr>
      <p:grpSpPr>
        <a:xfrm>
          <a:off x="0" y="0"/>
          <a:ext cx="0" cy="0"/>
          <a:chOff x="0" y="0"/>
          <a:chExt cx="0" cy="0"/>
        </a:xfrm>
      </p:grpSpPr>
      <p:pic>
        <p:nvPicPr>
          <p:cNvPr id="251" name="Google Shape;251;p19"/>
          <p:cNvPicPr preferRelativeResize="0"/>
          <p:nvPr/>
        </p:nvPicPr>
        <p:blipFill rotWithShape="1">
          <a:blip r:embed="rId2">
            <a:alphaModFix amt="15000"/>
          </a:blip>
          <a:srcRect b="0" l="0" r="0" t="15732"/>
          <a:stretch/>
        </p:blipFill>
        <p:spPr>
          <a:xfrm>
            <a:off x="-1" y="0"/>
            <a:ext cx="9143997" cy="5143502"/>
          </a:xfrm>
          <a:prstGeom prst="rect">
            <a:avLst/>
          </a:prstGeom>
          <a:noFill/>
          <a:ln>
            <a:noFill/>
          </a:ln>
        </p:spPr>
      </p:pic>
      <p:sp>
        <p:nvSpPr>
          <p:cNvPr id="252" name="Google Shape;252;p19"/>
          <p:cNvSpPr txBox="1"/>
          <p:nvPr>
            <p:ph hasCustomPrompt="1" type="title"/>
          </p:nvPr>
        </p:nvSpPr>
        <p:spPr>
          <a:xfrm>
            <a:off x="995463" y="1101750"/>
            <a:ext cx="4065300" cy="75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53" name="Google Shape;253;p19"/>
          <p:cNvSpPr txBox="1"/>
          <p:nvPr>
            <p:ph idx="1" type="subTitle"/>
          </p:nvPr>
        </p:nvSpPr>
        <p:spPr>
          <a:xfrm>
            <a:off x="995463" y="1856610"/>
            <a:ext cx="4065300" cy="4110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4" name="Google Shape;254;p19"/>
          <p:cNvSpPr txBox="1"/>
          <p:nvPr>
            <p:ph hasCustomPrompt="1" idx="2" type="title"/>
          </p:nvPr>
        </p:nvSpPr>
        <p:spPr>
          <a:xfrm>
            <a:off x="4083238" y="2875933"/>
            <a:ext cx="4065300" cy="75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55" name="Google Shape;255;p19"/>
          <p:cNvSpPr txBox="1"/>
          <p:nvPr>
            <p:ph idx="3" type="subTitle"/>
          </p:nvPr>
        </p:nvSpPr>
        <p:spPr>
          <a:xfrm>
            <a:off x="4083238" y="3636370"/>
            <a:ext cx="4065300" cy="4110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56" name="Google Shape;256;p19"/>
          <p:cNvGrpSpPr/>
          <p:nvPr/>
        </p:nvGrpSpPr>
        <p:grpSpPr>
          <a:xfrm>
            <a:off x="-1025564" y="-830480"/>
            <a:ext cx="10801903" cy="3951229"/>
            <a:chOff x="-1025564" y="-830480"/>
            <a:chExt cx="10801903" cy="3951229"/>
          </a:xfrm>
        </p:grpSpPr>
        <p:pic>
          <p:nvPicPr>
            <p:cNvPr id="257" name="Google Shape;257;p19"/>
            <p:cNvPicPr preferRelativeResize="0"/>
            <p:nvPr/>
          </p:nvPicPr>
          <p:blipFill>
            <a:blip r:embed="rId3">
              <a:alphaModFix/>
            </a:blip>
            <a:stretch>
              <a:fillRect/>
            </a:stretch>
          </p:blipFill>
          <p:spPr>
            <a:xfrm rot="-10150797">
              <a:off x="-860953" y="636543"/>
              <a:ext cx="1937207" cy="1937210"/>
            </a:xfrm>
            <a:prstGeom prst="rect">
              <a:avLst/>
            </a:prstGeom>
            <a:noFill/>
            <a:ln>
              <a:noFill/>
            </a:ln>
          </p:spPr>
        </p:pic>
        <p:grpSp>
          <p:nvGrpSpPr>
            <p:cNvPr id="258" name="Google Shape;258;p19"/>
            <p:cNvGrpSpPr/>
            <p:nvPr/>
          </p:nvGrpSpPr>
          <p:grpSpPr>
            <a:xfrm>
              <a:off x="8051189" y="-830480"/>
              <a:ext cx="1725150" cy="3951229"/>
              <a:chOff x="8051189" y="-830480"/>
              <a:chExt cx="1725150" cy="3951229"/>
            </a:xfrm>
          </p:grpSpPr>
          <p:pic>
            <p:nvPicPr>
              <p:cNvPr id="259" name="Google Shape;259;p19"/>
              <p:cNvPicPr preferRelativeResize="0"/>
              <p:nvPr/>
            </p:nvPicPr>
            <p:blipFill rotWithShape="1">
              <a:blip r:embed="rId4">
                <a:alphaModFix/>
              </a:blip>
              <a:srcRect b="0" l="24643" r="24648" t="0"/>
              <a:stretch/>
            </p:blipFill>
            <p:spPr>
              <a:xfrm rot="-9693152">
                <a:off x="8365276" y="-712501"/>
                <a:ext cx="1096975" cy="2163300"/>
              </a:xfrm>
              <a:prstGeom prst="rect">
                <a:avLst/>
              </a:prstGeom>
              <a:noFill/>
              <a:ln>
                <a:noFill/>
              </a:ln>
            </p:spPr>
          </p:pic>
          <p:pic>
            <p:nvPicPr>
              <p:cNvPr id="260" name="Google Shape;260;p19"/>
              <p:cNvPicPr preferRelativeResize="0"/>
              <p:nvPr/>
            </p:nvPicPr>
            <p:blipFill>
              <a:blip r:embed="rId5">
                <a:alphaModFix/>
              </a:blip>
              <a:stretch>
                <a:fillRect/>
              </a:stretch>
            </p:blipFill>
            <p:spPr>
              <a:xfrm>
                <a:off x="8263975" y="1526074"/>
                <a:ext cx="802571" cy="802582"/>
              </a:xfrm>
              <a:prstGeom prst="rect">
                <a:avLst/>
              </a:prstGeom>
              <a:noFill/>
              <a:ln>
                <a:noFill/>
              </a:ln>
            </p:spPr>
          </p:pic>
          <p:pic>
            <p:nvPicPr>
              <p:cNvPr id="261" name="Google Shape;261;p19"/>
              <p:cNvPicPr preferRelativeResize="0"/>
              <p:nvPr/>
            </p:nvPicPr>
            <p:blipFill>
              <a:blip r:embed="rId6">
                <a:alphaModFix/>
              </a:blip>
              <a:stretch>
                <a:fillRect/>
              </a:stretch>
            </p:blipFill>
            <p:spPr>
              <a:xfrm>
                <a:off x="8630611" y="2267612"/>
                <a:ext cx="853127" cy="853137"/>
              </a:xfrm>
              <a:prstGeom prst="rect">
                <a:avLst/>
              </a:prstGeom>
              <a:noFill/>
              <a:ln>
                <a:noFill/>
              </a:ln>
            </p:spPr>
          </p:pic>
        </p:grpSp>
        <p:pic>
          <p:nvPicPr>
            <p:cNvPr id="262" name="Google Shape;262;p19"/>
            <p:cNvPicPr preferRelativeResize="0"/>
            <p:nvPr/>
          </p:nvPicPr>
          <p:blipFill>
            <a:blip r:embed="rId7">
              <a:alphaModFix/>
            </a:blip>
            <a:stretch>
              <a:fillRect/>
            </a:stretch>
          </p:blipFill>
          <p:spPr>
            <a:xfrm rot="1622253">
              <a:off x="-22398" y="507948"/>
              <a:ext cx="723450" cy="723457"/>
            </a:xfrm>
            <a:prstGeom prst="rect">
              <a:avLst/>
            </a:prstGeom>
            <a:noFill/>
            <a:ln>
              <a:noFill/>
            </a:ln>
          </p:spPr>
        </p:pic>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63" name="Shape 263"/>
        <p:cNvGrpSpPr/>
        <p:nvPr/>
      </p:nvGrpSpPr>
      <p:grpSpPr>
        <a:xfrm>
          <a:off x="0" y="0"/>
          <a:ext cx="0" cy="0"/>
          <a:chOff x="0" y="0"/>
          <a:chExt cx="0" cy="0"/>
        </a:xfrm>
      </p:grpSpPr>
      <p:pic>
        <p:nvPicPr>
          <p:cNvPr id="264" name="Google Shape;264;p20"/>
          <p:cNvPicPr preferRelativeResize="0"/>
          <p:nvPr/>
        </p:nvPicPr>
        <p:blipFill rotWithShape="1">
          <a:blip r:embed="rId2">
            <a:alphaModFix amt="15000"/>
          </a:blip>
          <a:srcRect b="0" l="0" r="0" t="15732"/>
          <a:stretch/>
        </p:blipFill>
        <p:spPr>
          <a:xfrm>
            <a:off x="-1" y="0"/>
            <a:ext cx="9143997" cy="5143502"/>
          </a:xfrm>
          <a:prstGeom prst="rect">
            <a:avLst/>
          </a:prstGeom>
          <a:noFill/>
          <a:ln>
            <a:noFill/>
          </a:ln>
        </p:spPr>
      </p:pic>
      <p:sp>
        <p:nvSpPr>
          <p:cNvPr id="265" name="Google Shape;265;p20"/>
          <p:cNvSpPr txBox="1"/>
          <p:nvPr>
            <p:ph type="title"/>
          </p:nvPr>
        </p:nvSpPr>
        <p:spPr>
          <a:xfrm>
            <a:off x="2347938" y="627738"/>
            <a:ext cx="44481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66" name="Google Shape;266;p20"/>
          <p:cNvSpPr txBox="1"/>
          <p:nvPr>
            <p:ph idx="1" type="subTitle"/>
          </p:nvPr>
        </p:nvSpPr>
        <p:spPr>
          <a:xfrm>
            <a:off x="2347900" y="1686438"/>
            <a:ext cx="4448100" cy="123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7" name="Google Shape;267;p20"/>
          <p:cNvSpPr txBox="1"/>
          <p:nvPr/>
        </p:nvSpPr>
        <p:spPr>
          <a:xfrm>
            <a:off x="2099100" y="3609338"/>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200">
                <a:solidFill>
                  <a:schemeClr val="dk1"/>
                </a:solidFill>
                <a:latin typeface="Barlow"/>
                <a:ea typeface="Barlow"/>
                <a:cs typeface="Barlow"/>
                <a:sym typeface="Barlow"/>
              </a:rPr>
              <a:t>CREDITS: This presentation template was created by </a:t>
            </a:r>
            <a:r>
              <a:rPr b="1" lang="en" sz="1200" u="sng">
                <a:solidFill>
                  <a:schemeClr val="dk1"/>
                </a:solidFill>
                <a:latin typeface="Barlow"/>
                <a:ea typeface="Barlow"/>
                <a:cs typeface="Barlow"/>
                <a:sym typeface="Barlow"/>
                <a:hlinkClick r:id="rId3">
                  <a:extLst>
                    <a:ext uri="{A12FA001-AC4F-418D-AE19-62706E023703}">
                      <ahyp:hlinkClr val="tx"/>
                    </a:ext>
                  </a:extLst>
                </a:hlinkClick>
              </a:rPr>
              <a:t>Slidesgo</a:t>
            </a:r>
            <a:r>
              <a:rPr lang="en" sz="1200">
                <a:solidFill>
                  <a:schemeClr val="dk1"/>
                </a:solidFill>
                <a:latin typeface="Barlow"/>
                <a:ea typeface="Barlow"/>
                <a:cs typeface="Barlow"/>
                <a:sym typeface="Barlow"/>
              </a:rPr>
              <a:t>, and includes icons by </a:t>
            </a:r>
            <a:r>
              <a:rPr b="1" lang="en" sz="1200" u="sng">
                <a:solidFill>
                  <a:schemeClr val="dk1"/>
                </a:solidFill>
                <a:latin typeface="Barlow"/>
                <a:ea typeface="Barlow"/>
                <a:cs typeface="Barlow"/>
                <a:sym typeface="Barlow"/>
                <a:hlinkClick r:id="rId4">
                  <a:extLst>
                    <a:ext uri="{A12FA001-AC4F-418D-AE19-62706E023703}">
                      <ahyp:hlinkClr val="tx"/>
                    </a:ext>
                  </a:extLst>
                </a:hlinkClick>
              </a:rPr>
              <a:t>Flaticon</a:t>
            </a:r>
            <a:r>
              <a:rPr lang="en" sz="1200">
                <a:solidFill>
                  <a:schemeClr val="dk1"/>
                </a:solidFill>
                <a:latin typeface="Barlow"/>
                <a:ea typeface="Barlow"/>
                <a:cs typeface="Barlow"/>
                <a:sym typeface="Barlow"/>
              </a:rPr>
              <a:t>, and infographics &amp; images by </a:t>
            </a:r>
            <a:r>
              <a:rPr b="1" lang="en" sz="1200" u="sng">
                <a:solidFill>
                  <a:schemeClr val="dk1"/>
                </a:solidFill>
                <a:latin typeface="Barlow"/>
                <a:ea typeface="Barlow"/>
                <a:cs typeface="Barlow"/>
                <a:sym typeface="Barlow"/>
                <a:hlinkClick r:id="rId5">
                  <a:extLst>
                    <a:ext uri="{A12FA001-AC4F-418D-AE19-62706E023703}">
                      <ahyp:hlinkClr val="tx"/>
                    </a:ext>
                  </a:extLst>
                </a:hlinkClick>
              </a:rPr>
              <a:t>Freepik</a:t>
            </a:r>
            <a:r>
              <a:rPr b="1" lang="en" sz="1200" u="sng">
                <a:solidFill>
                  <a:schemeClr val="dk1"/>
                </a:solidFill>
                <a:latin typeface="Barlow"/>
                <a:ea typeface="Barlow"/>
                <a:cs typeface="Barlow"/>
                <a:sym typeface="Barlow"/>
              </a:rPr>
              <a:t> </a:t>
            </a:r>
            <a:endParaRPr b="1" sz="1200" u="sng">
              <a:solidFill>
                <a:schemeClr val="dk1"/>
              </a:solidFill>
              <a:latin typeface="Barlow"/>
              <a:ea typeface="Barlow"/>
              <a:cs typeface="Barlow"/>
              <a:sym typeface="Barlow"/>
            </a:endParaRPr>
          </a:p>
        </p:txBody>
      </p:sp>
      <p:grpSp>
        <p:nvGrpSpPr>
          <p:cNvPr id="268" name="Google Shape;268;p20"/>
          <p:cNvGrpSpPr/>
          <p:nvPr/>
        </p:nvGrpSpPr>
        <p:grpSpPr>
          <a:xfrm>
            <a:off x="-1622131" y="-2250674"/>
            <a:ext cx="12274580" cy="9234931"/>
            <a:chOff x="-1622131" y="-2250674"/>
            <a:chExt cx="12274580" cy="9234931"/>
          </a:xfrm>
        </p:grpSpPr>
        <p:pic>
          <p:nvPicPr>
            <p:cNvPr id="269" name="Google Shape;269;p20"/>
            <p:cNvPicPr preferRelativeResize="0"/>
            <p:nvPr/>
          </p:nvPicPr>
          <p:blipFill rotWithShape="1">
            <a:blip r:embed="rId6">
              <a:alphaModFix/>
            </a:blip>
            <a:srcRect b="0" l="24643" r="24648" t="0"/>
            <a:stretch/>
          </p:blipFill>
          <p:spPr>
            <a:xfrm rot="9062950">
              <a:off x="-368973" y="2703401"/>
              <a:ext cx="1096976" cy="2163298"/>
            </a:xfrm>
            <a:prstGeom prst="rect">
              <a:avLst/>
            </a:prstGeom>
            <a:noFill/>
            <a:ln>
              <a:noFill/>
            </a:ln>
          </p:spPr>
        </p:pic>
        <p:pic>
          <p:nvPicPr>
            <p:cNvPr id="270" name="Google Shape;270;p20"/>
            <p:cNvPicPr preferRelativeResize="0"/>
            <p:nvPr/>
          </p:nvPicPr>
          <p:blipFill>
            <a:blip r:embed="rId7">
              <a:alphaModFix/>
            </a:blip>
            <a:stretch>
              <a:fillRect/>
            </a:stretch>
          </p:blipFill>
          <p:spPr>
            <a:xfrm rot="-764151">
              <a:off x="-1410285" y="1800428"/>
              <a:ext cx="2163299" cy="2163309"/>
            </a:xfrm>
            <a:prstGeom prst="rect">
              <a:avLst/>
            </a:prstGeom>
            <a:noFill/>
            <a:ln>
              <a:noFill/>
            </a:ln>
          </p:spPr>
        </p:pic>
        <p:pic>
          <p:nvPicPr>
            <p:cNvPr id="271" name="Google Shape;271;p20"/>
            <p:cNvPicPr preferRelativeResize="0"/>
            <p:nvPr/>
          </p:nvPicPr>
          <p:blipFill>
            <a:blip r:embed="rId7">
              <a:alphaModFix/>
            </a:blip>
            <a:stretch>
              <a:fillRect/>
            </a:stretch>
          </p:blipFill>
          <p:spPr>
            <a:xfrm rot="1716777">
              <a:off x="-1194360" y="925402"/>
              <a:ext cx="2163299" cy="2163310"/>
            </a:xfrm>
            <a:prstGeom prst="rect">
              <a:avLst/>
            </a:prstGeom>
            <a:noFill/>
            <a:ln>
              <a:noFill/>
            </a:ln>
          </p:spPr>
        </p:pic>
        <p:pic>
          <p:nvPicPr>
            <p:cNvPr id="272" name="Google Shape;272;p20"/>
            <p:cNvPicPr preferRelativeResize="0"/>
            <p:nvPr/>
          </p:nvPicPr>
          <p:blipFill>
            <a:blip r:embed="rId8">
              <a:alphaModFix/>
            </a:blip>
            <a:stretch>
              <a:fillRect/>
            </a:stretch>
          </p:blipFill>
          <p:spPr>
            <a:xfrm rot="-1311630">
              <a:off x="7340903" y="-91825"/>
              <a:ext cx="2879049" cy="2879075"/>
            </a:xfrm>
            <a:prstGeom prst="rect">
              <a:avLst/>
            </a:prstGeom>
            <a:noFill/>
            <a:ln>
              <a:noFill/>
            </a:ln>
          </p:spPr>
        </p:pic>
        <p:pic>
          <p:nvPicPr>
            <p:cNvPr id="273" name="Google Shape;273;p20"/>
            <p:cNvPicPr preferRelativeResize="0"/>
            <p:nvPr/>
          </p:nvPicPr>
          <p:blipFill>
            <a:blip r:embed="rId9">
              <a:alphaModFix/>
            </a:blip>
            <a:stretch>
              <a:fillRect/>
            </a:stretch>
          </p:blipFill>
          <p:spPr>
            <a:xfrm rot="-2942901">
              <a:off x="7986060" y="2012676"/>
              <a:ext cx="1588725" cy="1588751"/>
            </a:xfrm>
            <a:prstGeom prst="rect">
              <a:avLst/>
            </a:prstGeom>
            <a:noFill/>
            <a:ln>
              <a:noFill/>
            </a:ln>
          </p:spPr>
        </p:pic>
        <p:pic>
          <p:nvPicPr>
            <p:cNvPr id="274" name="Google Shape;274;p20"/>
            <p:cNvPicPr preferRelativeResize="0"/>
            <p:nvPr/>
          </p:nvPicPr>
          <p:blipFill>
            <a:blip r:embed="rId10">
              <a:alphaModFix/>
            </a:blip>
            <a:stretch>
              <a:fillRect/>
            </a:stretch>
          </p:blipFill>
          <p:spPr>
            <a:xfrm>
              <a:off x="872774" y="-2250674"/>
              <a:ext cx="2884375" cy="2884375"/>
            </a:xfrm>
            <a:prstGeom prst="rect">
              <a:avLst/>
            </a:prstGeom>
            <a:noFill/>
            <a:ln>
              <a:noFill/>
            </a:ln>
          </p:spPr>
        </p:pic>
        <p:pic>
          <p:nvPicPr>
            <p:cNvPr id="275" name="Google Shape;275;p20"/>
            <p:cNvPicPr preferRelativeResize="0"/>
            <p:nvPr/>
          </p:nvPicPr>
          <p:blipFill>
            <a:blip r:embed="rId7">
              <a:alphaModFix/>
            </a:blip>
            <a:stretch>
              <a:fillRect/>
            </a:stretch>
          </p:blipFill>
          <p:spPr>
            <a:xfrm rot="-1484413">
              <a:off x="7336265" y="4467552"/>
              <a:ext cx="2163298" cy="2163309"/>
            </a:xfrm>
            <a:prstGeom prst="rect">
              <a:avLst/>
            </a:prstGeom>
            <a:noFill/>
            <a:ln>
              <a:noFill/>
            </a:ln>
          </p:spPr>
        </p:pic>
        <p:pic>
          <p:nvPicPr>
            <p:cNvPr id="276" name="Google Shape;276;p20"/>
            <p:cNvPicPr preferRelativeResize="0"/>
            <p:nvPr/>
          </p:nvPicPr>
          <p:blipFill rotWithShape="1">
            <a:blip r:embed="rId6">
              <a:alphaModFix/>
            </a:blip>
            <a:srcRect b="0" l="24643" r="24648" t="0"/>
            <a:stretch/>
          </p:blipFill>
          <p:spPr>
            <a:xfrm rot="-9290406">
              <a:off x="1055111" y="-1112412"/>
              <a:ext cx="835027" cy="1646725"/>
            </a:xfrm>
            <a:prstGeom prst="rect">
              <a:avLst/>
            </a:prstGeom>
            <a:noFill/>
            <a:ln>
              <a:noFill/>
            </a:ln>
          </p:spPr>
        </p:pic>
        <p:pic>
          <p:nvPicPr>
            <p:cNvPr id="277" name="Google Shape;277;p20"/>
            <p:cNvPicPr preferRelativeResize="0"/>
            <p:nvPr/>
          </p:nvPicPr>
          <p:blipFill>
            <a:blip r:embed="rId7">
              <a:alphaModFix/>
            </a:blip>
            <a:stretch>
              <a:fillRect/>
            </a:stretch>
          </p:blipFill>
          <p:spPr>
            <a:xfrm rot="-1164313">
              <a:off x="1194362" y="-1827927"/>
              <a:ext cx="2241200" cy="2241230"/>
            </a:xfrm>
            <a:prstGeom prst="rect">
              <a:avLst/>
            </a:prstGeom>
            <a:noFill/>
            <a:ln>
              <a:noFill/>
            </a:ln>
          </p:spPr>
        </p:pic>
        <p:pic>
          <p:nvPicPr>
            <p:cNvPr id="278" name="Google Shape;278;p20"/>
            <p:cNvPicPr preferRelativeResize="0"/>
            <p:nvPr/>
          </p:nvPicPr>
          <p:blipFill>
            <a:blip r:embed="rId11">
              <a:alphaModFix/>
            </a:blip>
            <a:stretch>
              <a:fillRect/>
            </a:stretch>
          </p:blipFill>
          <p:spPr>
            <a:xfrm>
              <a:off x="220075" y="-28401"/>
              <a:ext cx="652699" cy="652699"/>
            </a:xfrm>
            <a:prstGeom prst="rect">
              <a:avLst/>
            </a:prstGeom>
            <a:noFill/>
            <a:ln>
              <a:noFill/>
            </a:ln>
          </p:spPr>
        </p:pic>
        <p:pic>
          <p:nvPicPr>
            <p:cNvPr id="279" name="Google Shape;279;p20"/>
            <p:cNvPicPr preferRelativeResize="0"/>
            <p:nvPr/>
          </p:nvPicPr>
          <p:blipFill>
            <a:blip r:embed="rId12">
              <a:alphaModFix/>
            </a:blip>
            <a:stretch>
              <a:fillRect/>
            </a:stretch>
          </p:blipFill>
          <p:spPr>
            <a:xfrm>
              <a:off x="6303451" y="4646520"/>
              <a:ext cx="797603" cy="797608"/>
            </a:xfrm>
            <a:prstGeom prst="rect">
              <a:avLst/>
            </a:prstGeom>
            <a:noFill/>
            <a:ln>
              <a:noFill/>
            </a:ln>
          </p:spPr>
        </p:pic>
        <p:pic>
          <p:nvPicPr>
            <p:cNvPr id="280" name="Google Shape;280;p20"/>
            <p:cNvPicPr preferRelativeResize="0"/>
            <p:nvPr/>
          </p:nvPicPr>
          <p:blipFill>
            <a:blip r:embed="rId13">
              <a:alphaModFix/>
            </a:blip>
            <a:stretch>
              <a:fillRect/>
            </a:stretch>
          </p:blipFill>
          <p:spPr>
            <a:xfrm rot="-1359109">
              <a:off x="7003259" y="4236968"/>
              <a:ext cx="797603" cy="797609"/>
            </a:xfrm>
            <a:prstGeom prst="rect">
              <a:avLst/>
            </a:prstGeom>
            <a:noFill/>
            <a:ln>
              <a:noFill/>
            </a:ln>
          </p:spPr>
        </p:pic>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281" name="Shape 281"/>
        <p:cNvGrpSpPr/>
        <p:nvPr/>
      </p:nvGrpSpPr>
      <p:grpSpPr>
        <a:xfrm>
          <a:off x="0" y="0"/>
          <a:ext cx="0" cy="0"/>
          <a:chOff x="0" y="0"/>
          <a:chExt cx="0" cy="0"/>
        </a:xfrm>
      </p:grpSpPr>
      <p:pic>
        <p:nvPicPr>
          <p:cNvPr id="282" name="Google Shape;282;p21"/>
          <p:cNvPicPr preferRelativeResize="0"/>
          <p:nvPr/>
        </p:nvPicPr>
        <p:blipFill rotWithShape="1">
          <a:blip r:embed="rId2">
            <a:alphaModFix amt="15000"/>
          </a:blip>
          <a:srcRect b="0" l="0" r="0" t="15732"/>
          <a:stretch/>
        </p:blipFill>
        <p:spPr>
          <a:xfrm>
            <a:off x="-1" y="0"/>
            <a:ext cx="9143997" cy="5143502"/>
          </a:xfrm>
          <a:prstGeom prst="rect">
            <a:avLst/>
          </a:prstGeom>
          <a:noFill/>
          <a:ln>
            <a:noFill/>
          </a:ln>
        </p:spPr>
      </p:pic>
      <p:grpSp>
        <p:nvGrpSpPr>
          <p:cNvPr id="283" name="Google Shape;283;p21"/>
          <p:cNvGrpSpPr/>
          <p:nvPr/>
        </p:nvGrpSpPr>
        <p:grpSpPr>
          <a:xfrm>
            <a:off x="-1283698" y="-1739301"/>
            <a:ext cx="12208320" cy="7853251"/>
            <a:chOff x="-1283698" y="-1739301"/>
            <a:chExt cx="12208320" cy="7853251"/>
          </a:xfrm>
        </p:grpSpPr>
        <p:pic>
          <p:nvPicPr>
            <p:cNvPr id="284" name="Google Shape;284;p21"/>
            <p:cNvPicPr preferRelativeResize="0"/>
            <p:nvPr/>
          </p:nvPicPr>
          <p:blipFill>
            <a:blip r:embed="rId3">
              <a:alphaModFix/>
            </a:blip>
            <a:stretch>
              <a:fillRect/>
            </a:stretch>
          </p:blipFill>
          <p:spPr>
            <a:xfrm rot="3026356">
              <a:off x="501348" y="3800754"/>
              <a:ext cx="1921377" cy="1921391"/>
            </a:xfrm>
            <a:prstGeom prst="rect">
              <a:avLst/>
            </a:prstGeom>
            <a:noFill/>
            <a:ln>
              <a:noFill/>
            </a:ln>
          </p:spPr>
        </p:pic>
        <p:pic>
          <p:nvPicPr>
            <p:cNvPr id="285" name="Google Shape;285;p21"/>
            <p:cNvPicPr preferRelativeResize="0"/>
            <p:nvPr/>
          </p:nvPicPr>
          <p:blipFill>
            <a:blip r:embed="rId4">
              <a:alphaModFix/>
            </a:blip>
            <a:stretch>
              <a:fillRect/>
            </a:stretch>
          </p:blipFill>
          <p:spPr>
            <a:xfrm rot="-9927176">
              <a:off x="-944826" y="-1400432"/>
              <a:ext cx="3093055" cy="3093061"/>
            </a:xfrm>
            <a:prstGeom prst="rect">
              <a:avLst/>
            </a:prstGeom>
            <a:noFill/>
            <a:ln>
              <a:noFill/>
            </a:ln>
          </p:spPr>
        </p:pic>
        <p:pic>
          <p:nvPicPr>
            <p:cNvPr id="286" name="Google Shape;286;p21"/>
            <p:cNvPicPr preferRelativeResize="0"/>
            <p:nvPr/>
          </p:nvPicPr>
          <p:blipFill>
            <a:blip r:embed="rId5">
              <a:alphaModFix/>
            </a:blip>
            <a:stretch>
              <a:fillRect/>
            </a:stretch>
          </p:blipFill>
          <p:spPr>
            <a:xfrm rot="1343912">
              <a:off x="8430765" y="2031490"/>
              <a:ext cx="2163299" cy="2163309"/>
            </a:xfrm>
            <a:prstGeom prst="rect">
              <a:avLst/>
            </a:prstGeom>
            <a:noFill/>
            <a:ln>
              <a:noFill/>
            </a:ln>
          </p:spPr>
        </p:pic>
        <p:pic>
          <p:nvPicPr>
            <p:cNvPr id="287" name="Google Shape;287;p21"/>
            <p:cNvPicPr preferRelativeResize="0"/>
            <p:nvPr/>
          </p:nvPicPr>
          <p:blipFill>
            <a:blip r:embed="rId6">
              <a:alphaModFix/>
            </a:blip>
            <a:stretch>
              <a:fillRect/>
            </a:stretch>
          </p:blipFill>
          <p:spPr>
            <a:xfrm rot="510109">
              <a:off x="-326976" y="3310894"/>
              <a:ext cx="973575" cy="973582"/>
            </a:xfrm>
            <a:prstGeom prst="rect">
              <a:avLst/>
            </a:prstGeom>
            <a:noFill/>
            <a:ln>
              <a:noFill/>
            </a:ln>
          </p:spPr>
        </p:pic>
        <p:pic>
          <p:nvPicPr>
            <p:cNvPr id="288" name="Google Shape;288;p21"/>
            <p:cNvPicPr preferRelativeResize="0"/>
            <p:nvPr/>
          </p:nvPicPr>
          <p:blipFill>
            <a:blip r:embed="rId7">
              <a:alphaModFix/>
            </a:blip>
            <a:stretch>
              <a:fillRect/>
            </a:stretch>
          </p:blipFill>
          <p:spPr>
            <a:xfrm>
              <a:off x="1197802" y="-495402"/>
              <a:ext cx="1034901" cy="1034908"/>
            </a:xfrm>
            <a:prstGeom prst="rect">
              <a:avLst/>
            </a:prstGeom>
            <a:noFill/>
            <a:ln>
              <a:noFill/>
            </a:ln>
          </p:spPr>
        </p:pic>
        <p:pic>
          <p:nvPicPr>
            <p:cNvPr id="289" name="Google Shape;289;p21"/>
            <p:cNvPicPr preferRelativeResize="0"/>
            <p:nvPr/>
          </p:nvPicPr>
          <p:blipFill>
            <a:blip r:embed="rId8">
              <a:alphaModFix/>
            </a:blip>
            <a:stretch>
              <a:fillRect/>
            </a:stretch>
          </p:blipFill>
          <p:spPr>
            <a:xfrm rot="-1454028">
              <a:off x="8100198" y="4108590"/>
              <a:ext cx="1034901" cy="1034908"/>
            </a:xfrm>
            <a:prstGeom prst="rect">
              <a:avLst/>
            </a:prstGeom>
            <a:noFill/>
            <a:ln>
              <a:noFill/>
            </a:ln>
          </p:spPr>
        </p:pic>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290" name="Shape 290"/>
        <p:cNvGrpSpPr/>
        <p:nvPr/>
      </p:nvGrpSpPr>
      <p:grpSpPr>
        <a:xfrm>
          <a:off x="0" y="0"/>
          <a:ext cx="0" cy="0"/>
          <a:chOff x="0" y="0"/>
          <a:chExt cx="0" cy="0"/>
        </a:xfrm>
      </p:grpSpPr>
      <p:pic>
        <p:nvPicPr>
          <p:cNvPr id="291" name="Google Shape;291;p22"/>
          <p:cNvPicPr preferRelativeResize="0"/>
          <p:nvPr/>
        </p:nvPicPr>
        <p:blipFill rotWithShape="1">
          <a:blip r:embed="rId2">
            <a:alphaModFix amt="15000"/>
          </a:blip>
          <a:srcRect b="0" l="0" r="0" t="15732"/>
          <a:stretch/>
        </p:blipFill>
        <p:spPr>
          <a:xfrm>
            <a:off x="-1" y="0"/>
            <a:ext cx="9143997" cy="5143502"/>
          </a:xfrm>
          <a:prstGeom prst="rect">
            <a:avLst/>
          </a:prstGeom>
          <a:noFill/>
          <a:ln>
            <a:noFill/>
          </a:ln>
        </p:spPr>
      </p:pic>
      <p:grpSp>
        <p:nvGrpSpPr>
          <p:cNvPr id="292" name="Google Shape;292;p22"/>
          <p:cNvGrpSpPr/>
          <p:nvPr/>
        </p:nvGrpSpPr>
        <p:grpSpPr>
          <a:xfrm>
            <a:off x="-850782" y="-2245960"/>
            <a:ext cx="11292684" cy="9389555"/>
            <a:chOff x="-850782" y="-2245960"/>
            <a:chExt cx="11292684" cy="9389555"/>
          </a:xfrm>
        </p:grpSpPr>
        <p:grpSp>
          <p:nvGrpSpPr>
            <p:cNvPr id="293" name="Google Shape;293;p22"/>
            <p:cNvGrpSpPr/>
            <p:nvPr/>
          </p:nvGrpSpPr>
          <p:grpSpPr>
            <a:xfrm flipH="1" rot="-604362">
              <a:off x="6442324" y="3461986"/>
              <a:ext cx="2491749" cy="2620286"/>
              <a:chOff x="4495206" y="3391924"/>
              <a:chExt cx="2491715" cy="2620251"/>
            </a:xfrm>
          </p:grpSpPr>
          <p:pic>
            <p:nvPicPr>
              <p:cNvPr id="294" name="Google Shape;294;p22"/>
              <p:cNvPicPr preferRelativeResize="0"/>
              <p:nvPr/>
            </p:nvPicPr>
            <p:blipFill rotWithShape="1">
              <a:blip r:embed="rId3">
                <a:alphaModFix/>
              </a:blip>
              <a:srcRect b="0" l="24643" r="24648" t="0"/>
              <a:stretch/>
            </p:blipFill>
            <p:spPr>
              <a:xfrm rot="2238499">
                <a:off x="5346583" y="3737757"/>
                <a:ext cx="1096976" cy="2163299"/>
              </a:xfrm>
              <a:prstGeom prst="rect">
                <a:avLst/>
              </a:prstGeom>
              <a:noFill/>
              <a:ln>
                <a:noFill/>
              </a:ln>
            </p:spPr>
          </p:pic>
          <p:pic>
            <p:nvPicPr>
              <p:cNvPr id="295" name="Google Shape;295;p22"/>
              <p:cNvPicPr preferRelativeResize="0"/>
              <p:nvPr/>
            </p:nvPicPr>
            <p:blipFill rotWithShape="1">
              <a:blip r:embed="rId4">
                <a:alphaModFix/>
              </a:blip>
              <a:srcRect b="0" l="24643" r="24648" t="0"/>
              <a:stretch/>
            </p:blipFill>
            <p:spPr>
              <a:xfrm rot="2238499">
                <a:off x="5038570" y="3503043"/>
                <a:ext cx="1096976" cy="2163299"/>
              </a:xfrm>
              <a:prstGeom prst="rect">
                <a:avLst/>
              </a:prstGeom>
              <a:noFill/>
              <a:ln>
                <a:noFill/>
              </a:ln>
            </p:spPr>
          </p:pic>
        </p:grpSp>
        <p:pic>
          <p:nvPicPr>
            <p:cNvPr id="296" name="Google Shape;296;p22"/>
            <p:cNvPicPr preferRelativeResize="0"/>
            <p:nvPr/>
          </p:nvPicPr>
          <p:blipFill>
            <a:blip r:embed="rId5">
              <a:alphaModFix/>
            </a:blip>
            <a:stretch>
              <a:fillRect/>
            </a:stretch>
          </p:blipFill>
          <p:spPr>
            <a:xfrm rot="1117158">
              <a:off x="7556165" y="2994215"/>
              <a:ext cx="2163299" cy="2163309"/>
            </a:xfrm>
            <a:prstGeom prst="rect">
              <a:avLst/>
            </a:prstGeom>
            <a:noFill/>
            <a:ln>
              <a:noFill/>
            </a:ln>
          </p:spPr>
        </p:pic>
        <p:pic>
          <p:nvPicPr>
            <p:cNvPr id="297" name="Google Shape;297;p22"/>
            <p:cNvPicPr preferRelativeResize="0"/>
            <p:nvPr/>
          </p:nvPicPr>
          <p:blipFill>
            <a:blip r:embed="rId6">
              <a:alphaModFix/>
            </a:blip>
            <a:stretch>
              <a:fillRect/>
            </a:stretch>
          </p:blipFill>
          <p:spPr>
            <a:xfrm rot="-6651562">
              <a:off x="-536523" y="-542160"/>
              <a:ext cx="2163299" cy="2163309"/>
            </a:xfrm>
            <a:prstGeom prst="rect">
              <a:avLst/>
            </a:prstGeom>
            <a:noFill/>
            <a:ln>
              <a:noFill/>
            </a:ln>
          </p:spPr>
        </p:pic>
        <p:pic>
          <p:nvPicPr>
            <p:cNvPr id="298" name="Google Shape;298;p22"/>
            <p:cNvPicPr preferRelativeResize="0"/>
            <p:nvPr/>
          </p:nvPicPr>
          <p:blipFill>
            <a:blip r:embed="rId7">
              <a:alphaModFix/>
            </a:blip>
            <a:stretch>
              <a:fillRect/>
            </a:stretch>
          </p:blipFill>
          <p:spPr>
            <a:xfrm>
              <a:off x="149840" y="4410815"/>
              <a:ext cx="2163299" cy="2163310"/>
            </a:xfrm>
            <a:prstGeom prst="rect">
              <a:avLst/>
            </a:prstGeom>
            <a:noFill/>
            <a:ln>
              <a:noFill/>
            </a:ln>
          </p:spPr>
        </p:pic>
        <p:pic>
          <p:nvPicPr>
            <p:cNvPr id="299" name="Google Shape;299;p22"/>
            <p:cNvPicPr preferRelativeResize="0"/>
            <p:nvPr/>
          </p:nvPicPr>
          <p:blipFill>
            <a:blip r:embed="rId7">
              <a:alphaModFix/>
            </a:blip>
            <a:stretch>
              <a:fillRect/>
            </a:stretch>
          </p:blipFill>
          <p:spPr>
            <a:xfrm rot="1621486">
              <a:off x="-223523" y="4606915"/>
              <a:ext cx="2163300" cy="2163310"/>
            </a:xfrm>
            <a:prstGeom prst="rect">
              <a:avLst/>
            </a:prstGeom>
            <a:noFill/>
            <a:ln>
              <a:noFill/>
            </a:ln>
          </p:spPr>
        </p:pic>
        <p:pic>
          <p:nvPicPr>
            <p:cNvPr id="300" name="Google Shape;300;p22"/>
            <p:cNvPicPr preferRelativeResize="0"/>
            <p:nvPr/>
          </p:nvPicPr>
          <p:blipFill>
            <a:blip r:embed="rId8">
              <a:alphaModFix/>
            </a:blip>
            <a:stretch>
              <a:fillRect/>
            </a:stretch>
          </p:blipFill>
          <p:spPr>
            <a:xfrm rot="2165366">
              <a:off x="7225764" y="-1727853"/>
              <a:ext cx="2609150" cy="2609150"/>
            </a:xfrm>
            <a:prstGeom prst="rect">
              <a:avLst/>
            </a:prstGeom>
            <a:noFill/>
            <a:ln>
              <a:noFill/>
            </a:ln>
          </p:spPr>
        </p:pic>
        <p:pic>
          <p:nvPicPr>
            <p:cNvPr id="301" name="Google Shape;301;p22"/>
            <p:cNvPicPr preferRelativeResize="0"/>
            <p:nvPr/>
          </p:nvPicPr>
          <p:blipFill>
            <a:blip r:embed="rId7">
              <a:alphaModFix/>
            </a:blip>
            <a:stretch>
              <a:fillRect/>
            </a:stretch>
          </p:blipFill>
          <p:spPr>
            <a:xfrm rot="3786851">
              <a:off x="7906377" y="-1257435"/>
              <a:ext cx="2163300" cy="2163309"/>
            </a:xfrm>
            <a:prstGeom prst="rect">
              <a:avLst/>
            </a:prstGeom>
            <a:noFill/>
            <a:ln>
              <a:noFill/>
            </a:ln>
          </p:spPr>
        </p:pic>
        <p:pic>
          <p:nvPicPr>
            <p:cNvPr id="302" name="Google Shape;302;p22"/>
            <p:cNvPicPr preferRelativeResize="0"/>
            <p:nvPr/>
          </p:nvPicPr>
          <p:blipFill>
            <a:blip r:embed="rId9">
              <a:alphaModFix/>
            </a:blip>
            <a:stretch>
              <a:fillRect/>
            </a:stretch>
          </p:blipFill>
          <p:spPr>
            <a:xfrm>
              <a:off x="89675" y="1652850"/>
              <a:ext cx="791625" cy="791625"/>
            </a:xfrm>
            <a:prstGeom prst="rect">
              <a:avLst/>
            </a:prstGeom>
            <a:noFill/>
            <a:ln>
              <a:noFill/>
            </a:ln>
          </p:spPr>
        </p:pic>
        <p:pic>
          <p:nvPicPr>
            <p:cNvPr id="303" name="Google Shape;303;p22"/>
            <p:cNvPicPr preferRelativeResize="0"/>
            <p:nvPr/>
          </p:nvPicPr>
          <p:blipFill>
            <a:blip r:embed="rId10">
              <a:alphaModFix/>
            </a:blip>
            <a:stretch>
              <a:fillRect/>
            </a:stretch>
          </p:blipFill>
          <p:spPr>
            <a:xfrm>
              <a:off x="8470577" y="1278098"/>
              <a:ext cx="1034901" cy="1034908"/>
            </a:xfrm>
            <a:prstGeom prst="rect">
              <a:avLst/>
            </a:prstGeom>
            <a:noFill/>
            <a:ln>
              <a:noFill/>
            </a:ln>
          </p:spPr>
        </p:pic>
        <p:pic>
          <p:nvPicPr>
            <p:cNvPr id="304" name="Google Shape;304;p22"/>
            <p:cNvPicPr preferRelativeResize="0"/>
            <p:nvPr/>
          </p:nvPicPr>
          <p:blipFill>
            <a:blip r:embed="rId11">
              <a:alphaModFix/>
            </a:blip>
            <a:stretch>
              <a:fillRect/>
            </a:stretch>
          </p:blipFill>
          <p:spPr>
            <a:xfrm flipH="1" rot="-804010">
              <a:off x="1056450" y="5788"/>
              <a:ext cx="802498" cy="802498"/>
            </a:xfrm>
            <a:prstGeom prst="rect">
              <a:avLst/>
            </a:prstGeom>
            <a:noFill/>
            <a:ln>
              <a:noFill/>
            </a:ln>
          </p:spPr>
        </p:pic>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08" name="Shape 308"/>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09" name="Shape 309"/>
        <p:cNvGrpSpPr/>
        <p:nvPr/>
      </p:nvGrpSpPr>
      <p:grpSpPr>
        <a:xfrm>
          <a:off x="0" y="0"/>
          <a:ext cx="0" cy="0"/>
          <a:chOff x="0" y="0"/>
          <a:chExt cx="0" cy="0"/>
        </a:xfrm>
      </p:grpSpPr>
      <p:sp>
        <p:nvSpPr>
          <p:cNvPr id="310" name="Google Shape;310;p25"/>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theme" Target="../theme/theme3.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slideLayout" Target="../slideLayouts/slideLayout23.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Berkshire Swash"/>
              <a:buNone/>
              <a:defRPr sz="3000">
                <a:solidFill>
                  <a:schemeClr val="dk1"/>
                </a:solidFill>
                <a:latin typeface="Berkshire Swash"/>
                <a:ea typeface="Berkshire Swash"/>
                <a:cs typeface="Berkshire Swash"/>
                <a:sym typeface="Berkshire Swash"/>
              </a:defRPr>
            </a:lvl1pPr>
            <a:lvl2pPr lvl="1" rtl="0">
              <a:spcBef>
                <a:spcPts val="0"/>
              </a:spcBef>
              <a:spcAft>
                <a:spcPts val="0"/>
              </a:spcAft>
              <a:buClr>
                <a:schemeClr val="dk1"/>
              </a:buClr>
              <a:buSzPts val="3000"/>
              <a:buFont typeface="Raleway"/>
              <a:buNone/>
              <a:defRPr b="1" sz="3000">
                <a:solidFill>
                  <a:schemeClr val="dk1"/>
                </a:solidFill>
                <a:latin typeface="Raleway"/>
                <a:ea typeface="Raleway"/>
                <a:cs typeface="Raleway"/>
                <a:sym typeface="Raleway"/>
              </a:defRPr>
            </a:lvl2pPr>
            <a:lvl3pPr lvl="2" rtl="0">
              <a:spcBef>
                <a:spcPts val="0"/>
              </a:spcBef>
              <a:spcAft>
                <a:spcPts val="0"/>
              </a:spcAft>
              <a:buClr>
                <a:schemeClr val="dk1"/>
              </a:buClr>
              <a:buSzPts val="3000"/>
              <a:buFont typeface="Raleway"/>
              <a:buNone/>
              <a:defRPr b="1" sz="3000">
                <a:solidFill>
                  <a:schemeClr val="dk1"/>
                </a:solidFill>
                <a:latin typeface="Raleway"/>
                <a:ea typeface="Raleway"/>
                <a:cs typeface="Raleway"/>
                <a:sym typeface="Raleway"/>
              </a:defRPr>
            </a:lvl3pPr>
            <a:lvl4pPr lvl="3" rtl="0">
              <a:spcBef>
                <a:spcPts val="0"/>
              </a:spcBef>
              <a:spcAft>
                <a:spcPts val="0"/>
              </a:spcAft>
              <a:buClr>
                <a:schemeClr val="dk1"/>
              </a:buClr>
              <a:buSzPts val="3000"/>
              <a:buFont typeface="Raleway"/>
              <a:buNone/>
              <a:defRPr b="1" sz="3000">
                <a:solidFill>
                  <a:schemeClr val="dk1"/>
                </a:solidFill>
                <a:latin typeface="Raleway"/>
                <a:ea typeface="Raleway"/>
                <a:cs typeface="Raleway"/>
                <a:sym typeface="Raleway"/>
              </a:defRPr>
            </a:lvl4pPr>
            <a:lvl5pPr lvl="4" rtl="0">
              <a:spcBef>
                <a:spcPts val="0"/>
              </a:spcBef>
              <a:spcAft>
                <a:spcPts val="0"/>
              </a:spcAft>
              <a:buClr>
                <a:schemeClr val="dk1"/>
              </a:buClr>
              <a:buSzPts val="3000"/>
              <a:buFont typeface="Raleway"/>
              <a:buNone/>
              <a:defRPr b="1" sz="3000">
                <a:solidFill>
                  <a:schemeClr val="dk1"/>
                </a:solidFill>
                <a:latin typeface="Raleway"/>
                <a:ea typeface="Raleway"/>
                <a:cs typeface="Raleway"/>
                <a:sym typeface="Raleway"/>
              </a:defRPr>
            </a:lvl5pPr>
            <a:lvl6pPr lvl="5" rtl="0">
              <a:spcBef>
                <a:spcPts val="0"/>
              </a:spcBef>
              <a:spcAft>
                <a:spcPts val="0"/>
              </a:spcAft>
              <a:buClr>
                <a:schemeClr val="dk1"/>
              </a:buClr>
              <a:buSzPts val="3000"/>
              <a:buFont typeface="Raleway"/>
              <a:buNone/>
              <a:defRPr b="1" sz="3000">
                <a:solidFill>
                  <a:schemeClr val="dk1"/>
                </a:solidFill>
                <a:latin typeface="Raleway"/>
                <a:ea typeface="Raleway"/>
                <a:cs typeface="Raleway"/>
                <a:sym typeface="Raleway"/>
              </a:defRPr>
            </a:lvl6pPr>
            <a:lvl7pPr lvl="6" rtl="0">
              <a:spcBef>
                <a:spcPts val="0"/>
              </a:spcBef>
              <a:spcAft>
                <a:spcPts val="0"/>
              </a:spcAft>
              <a:buClr>
                <a:schemeClr val="dk1"/>
              </a:buClr>
              <a:buSzPts val="3000"/>
              <a:buFont typeface="Raleway"/>
              <a:buNone/>
              <a:defRPr b="1" sz="3000">
                <a:solidFill>
                  <a:schemeClr val="dk1"/>
                </a:solidFill>
                <a:latin typeface="Raleway"/>
                <a:ea typeface="Raleway"/>
                <a:cs typeface="Raleway"/>
                <a:sym typeface="Raleway"/>
              </a:defRPr>
            </a:lvl7pPr>
            <a:lvl8pPr lvl="7" rtl="0">
              <a:spcBef>
                <a:spcPts val="0"/>
              </a:spcBef>
              <a:spcAft>
                <a:spcPts val="0"/>
              </a:spcAft>
              <a:buClr>
                <a:schemeClr val="dk1"/>
              </a:buClr>
              <a:buSzPts val="3000"/>
              <a:buFont typeface="Raleway"/>
              <a:buNone/>
              <a:defRPr b="1" sz="3000">
                <a:solidFill>
                  <a:schemeClr val="dk1"/>
                </a:solidFill>
                <a:latin typeface="Raleway"/>
                <a:ea typeface="Raleway"/>
                <a:cs typeface="Raleway"/>
                <a:sym typeface="Raleway"/>
              </a:defRPr>
            </a:lvl8pPr>
            <a:lvl9pPr lvl="8" rtl="0">
              <a:spcBef>
                <a:spcPts val="0"/>
              </a:spcBef>
              <a:spcAft>
                <a:spcPts val="0"/>
              </a:spcAft>
              <a:buClr>
                <a:schemeClr val="dk1"/>
              </a:buClr>
              <a:buSzPts val="3000"/>
              <a:buFont typeface="Raleway"/>
              <a:buNone/>
              <a:defRPr b="1" sz="3000">
                <a:solidFill>
                  <a:schemeClr val="dk1"/>
                </a:solidFill>
                <a:latin typeface="Raleway"/>
                <a:ea typeface="Raleway"/>
                <a:cs typeface="Raleway"/>
                <a:sym typeface="Raleway"/>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1pPr>
            <a:lvl2pPr indent="-317500" lvl="1" marL="914400">
              <a:lnSpc>
                <a:spcPct val="100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2pPr>
            <a:lvl3pPr indent="-317500" lvl="2" marL="1371600">
              <a:lnSpc>
                <a:spcPct val="100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3pPr>
            <a:lvl4pPr indent="-317500" lvl="3" marL="1828800">
              <a:lnSpc>
                <a:spcPct val="100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4pPr>
            <a:lvl5pPr indent="-317500" lvl="4" marL="2286000">
              <a:lnSpc>
                <a:spcPct val="100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5pPr>
            <a:lvl6pPr indent="-317500" lvl="5" marL="2743200">
              <a:lnSpc>
                <a:spcPct val="100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6pPr>
            <a:lvl7pPr indent="-317500" lvl="6" marL="3200400">
              <a:lnSpc>
                <a:spcPct val="100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7pPr>
            <a:lvl8pPr indent="-317500" lvl="7" marL="3657600">
              <a:lnSpc>
                <a:spcPct val="100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8pPr>
            <a:lvl9pPr indent="-317500" lvl="8" marL="4114800">
              <a:lnSpc>
                <a:spcPct val="100000"/>
              </a:lnSpc>
              <a:spcBef>
                <a:spcPts val="0"/>
              </a:spcBef>
              <a:spcAft>
                <a:spcPts val="0"/>
              </a:spcAft>
              <a:buClr>
                <a:schemeClr val="dk1"/>
              </a:buClr>
              <a:buSzPts val="1400"/>
              <a:buFont typeface="Barlow"/>
              <a:buChar char="■"/>
              <a:defRPr>
                <a:solidFill>
                  <a:schemeClr val="dk1"/>
                </a:solidFill>
                <a:latin typeface="Barlow"/>
                <a:ea typeface="Barlow"/>
                <a:cs typeface="Barlow"/>
                <a:sym typeface="Barlow"/>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05" name="Shape 305"/>
        <p:cNvGrpSpPr/>
        <p:nvPr/>
      </p:nvGrpSpPr>
      <p:grpSpPr>
        <a:xfrm>
          <a:off x="0" y="0"/>
          <a:ext cx="0" cy="0"/>
          <a:chOff x="0" y="0"/>
          <a:chExt cx="0" cy="0"/>
        </a:xfrm>
      </p:grpSpPr>
      <p:sp>
        <p:nvSpPr>
          <p:cNvPr id="306" name="Google Shape;306;p2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307" name="Google Shape;307;p2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9" r:id="rId1"/>
    <p:sldLayoutId id="2147483670"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0.png"/><Relationship Id="rId4" Type="http://schemas.openxmlformats.org/officeDocument/2006/relationships/image" Target="../media/image11.png"/><Relationship Id="rId5" Type="http://schemas.openxmlformats.org/officeDocument/2006/relationships/image" Target="../media/image9.png"/><Relationship Id="rId6" Type="http://schemas.openxmlformats.org/officeDocument/2006/relationships/image" Target="../media/image1.png"/><Relationship Id="rId7" Type="http://schemas.openxmlformats.org/officeDocument/2006/relationships/image" Target="../media/image4.png"/><Relationship Id="rId8" Type="http://schemas.openxmlformats.org/officeDocument/2006/relationships/image" Target="../media/image3.png"/></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8.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26.xml"/><Relationship Id="rId4" Type="http://schemas.openxmlformats.org/officeDocument/2006/relationships/slide" Target="/ppt/slides/slide23.xml"/><Relationship Id="rId9" Type="http://schemas.openxmlformats.org/officeDocument/2006/relationships/slide" Target="/ppt/slides/slide34.xm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5" Type="http://schemas.openxmlformats.org/officeDocument/2006/relationships/slide" Target="/ppt/slides/slide22.xml"/><Relationship Id="rId19" Type="http://schemas.openxmlformats.org/officeDocument/2006/relationships/hyperlink" Target="https://www.videvo.net/?utm_source=slidesgo_template&amp;utm_medium=referral-link&amp;utm_campaign=sg_resources&amp;utm_content=videvo" TargetMode="External"/><Relationship Id="rId6" Type="http://schemas.openxmlformats.org/officeDocument/2006/relationships/slide" Target="/ppt/slides/slide22.xml"/><Relationship Id="rId18" Type="http://schemas.openxmlformats.org/officeDocument/2006/relationships/hyperlink" Target="https://wepik.com/?utm_source=slidesgo_template&amp;utm_medium=referral-link&amp;utm_campaign=promo-slide&amp;utm_term=slidesgo&amp;utm_content=wepik" TargetMode="External"/><Relationship Id="rId7" Type="http://schemas.openxmlformats.org/officeDocument/2006/relationships/slide" Target="/ppt/slides/slide20.xml"/><Relationship Id="rId8" Type="http://schemas.openxmlformats.org/officeDocument/2006/relationships/slide" Target="/ppt/slides/slide2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4.png"/><Relationship Id="rId4" Type="http://schemas.openxmlformats.org/officeDocument/2006/relationships/image" Target="../media/image11.png"/><Relationship Id="rId5" Type="http://schemas.openxmlformats.org/officeDocument/2006/relationships/image" Target="../media/image9.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21.jpg"/><Relationship Id="rId4" Type="http://schemas.openxmlformats.org/officeDocument/2006/relationships/image" Target="../media/image10.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 Id="rId3" Type="http://schemas.openxmlformats.org/officeDocument/2006/relationships/image" Target="../media/image11.png"/><Relationship Id="rId4" Type="http://schemas.openxmlformats.org/officeDocument/2006/relationships/image" Target="../media/image9.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 Id="rId3" Type="http://schemas.openxmlformats.org/officeDocument/2006/relationships/image" Target="../media/image2.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 Id="rId3" Type="http://schemas.openxmlformats.org/officeDocument/2006/relationships/image" Target="../media/image11.png"/><Relationship Id="rId4" Type="http://schemas.openxmlformats.org/officeDocument/2006/relationships/image" Target="../media/image9.png"/><Relationship Id="rId5" Type="http://schemas.openxmlformats.org/officeDocument/2006/relationships/image" Target="../media/image4.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28.jpg"/><Relationship Id="rId4" Type="http://schemas.openxmlformats.org/officeDocument/2006/relationships/image" Target="../media/image9.png"/><Relationship Id="rId5" Type="http://schemas.openxmlformats.org/officeDocument/2006/relationships/image" Target="../media/image10.png"/><Relationship Id="rId6" Type="http://schemas.openxmlformats.org/officeDocument/2006/relationships/image" Target="../media/image5.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 Id="rId3" Type="http://schemas.openxmlformats.org/officeDocument/2006/relationships/image" Target="../media/image22.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 Id="rId3" Type="http://schemas.openxmlformats.org/officeDocument/2006/relationships/image" Target="../media/image11.png"/><Relationship Id="rId4" Type="http://schemas.openxmlformats.org/officeDocument/2006/relationships/image" Target="../media/image9.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Ra90A0ZSBgPJQE_On7-P_y7oIZUZQnMnSizlf2ywpC8/copy" TargetMode="External"/><Relationship Id="rId5" Type="http://schemas.openxmlformats.org/officeDocument/2006/relationships/image" Target="../media/image26.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 Id="rId3" Type="http://schemas.openxmlformats.org/officeDocument/2006/relationships/image" Target="../media/image4.png"/><Relationship Id="rId4" Type="http://schemas.openxmlformats.org/officeDocument/2006/relationships/image" Target="../media/image5.png"/><Relationship Id="rId5" Type="http://schemas.openxmlformats.org/officeDocument/2006/relationships/image" Target="../media/image11.png"/><Relationship Id="rId6" Type="http://schemas.openxmlformats.org/officeDocument/2006/relationships/image" Target="../media/image9.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9.xml"/><Relationship Id="rId3" Type="http://schemas.openxmlformats.org/officeDocument/2006/relationships/image" Target="../media/image9.png"/><Relationship Id="rId4" Type="http://schemas.openxmlformats.org/officeDocument/2006/relationships/image" Target="../media/image10.png"/><Relationship Id="rId5" Type="http://schemas.openxmlformats.org/officeDocument/2006/relationships/image" Target="../media/image11.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1" Type="http://schemas.openxmlformats.org/officeDocument/2006/relationships/hyperlink" Target="https://www.freepik.com/free-vector/watercolor-style-passover-celebration_7430428.htm/?utm_source=slidesgo_template&amp;utm_medium=referral-link&amp;utm_campaign=sg_resources&amp;utm_content=freepik" TargetMode="External"/><Relationship Id="rId10" Type="http://schemas.openxmlformats.org/officeDocument/2006/relationships/hyperlink" Target="https://www.freepik.com/free-vector/watercolor-design-passover-celebration_7430431.htm/?utm_source=slidesgo_template&amp;utm_medium=referral-link&amp;utm_campaign=sg_resources&amp;utm_content=freepik" TargetMode="External"/><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image" Target="../media/image13.png"/><Relationship Id="rId4" Type="http://schemas.openxmlformats.org/officeDocument/2006/relationships/image" Target="../media/image17.png"/><Relationship Id="rId9" Type="http://schemas.openxmlformats.org/officeDocument/2006/relationships/hyperlink" Target="https://www.freepik.com/free-vector/watercolor-design-pesach-celebration_7430430.htm/?utm_source=slidesgo_template&amp;utm_medium=referral-link&amp;utm_campaign=sg_resources&amp;utm_content=freepik" TargetMode="External"/><Relationship Id="rId5" Type="http://schemas.openxmlformats.org/officeDocument/2006/relationships/image" Target="../media/image18.png"/><Relationship Id="rId6" Type="http://schemas.openxmlformats.org/officeDocument/2006/relationships/image" Target="../media/image20.png"/><Relationship Id="rId7" Type="http://schemas.openxmlformats.org/officeDocument/2006/relationships/image" Target="../media/image25.png"/><Relationship Id="rId8" Type="http://schemas.openxmlformats.org/officeDocument/2006/relationships/image" Target="../media/image19.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3.xml"/><Relationship Id="rId3" Type="http://schemas.openxmlformats.org/officeDocument/2006/relationships/hyperlink" Target="https://www.freepik.com/free-photo/people-table-enjoying-feast-first-day-passover-seder_39427785.htm/?utm_source=slidesgo_template&amp;utm_medium=referral-link&amp;utm_campaign=sg_resources&amp;utm_content=freepik" TargetMode="External"/><Relationship Id="rId4" Type="http://schemas.openxmlformats.org/officeDocument/2006/relationships/hyperlink" Target="https://www.freepik.com/free-photo/top-view-people-having-feast-first-day-passover-seder_39427725.htm/?utm_source=slidesgo_template&amp;utm_medium=referral-link&amp;utm_campaign=sg_resources&amp;utm_content=freepik" TargetMode="External"/><Relationship Id="rId5" Type="http://schemas.openxmlformats.org/officeDocument/2006/relationships/hyperlink" Target="https://www.freepik.com/free-vector/watercolor-design-pesach-celebration_7430430.htm/?utm_source=slidesgo_template&amp;utm_medium=referral-link&amp;utm_campaign=sg_resources&amp;utm_content=freepik" TargetMode="External"/><Relationship Id="rId6" Type="http://schemas.openxmlformats.org/officeDocument/2006/relationships/hyperlink" Target="https://www.freepik.com/free-vector/watercolor-design-passover-celebration_7430431.htm/?utm_source=slidesgo_template&amp;utm_medium=referral-link&amp;utm_campaign=sg_resources&amp;utm_content=freepik" TargetMode="External"/><Relationship Id="rId7" Type="http://schemas.openxmlformats.org/officeDocument/2006/relationships/hyperlink" Target="https://www.freepik.com/free-vector/watercolor-style-passover-celebration_7430428.htm/?utm_source=slidesgo_template&amp;utm_medium=referral-link&amp;utm_campaign=sg_resources&amp;utm_content=freepik" TargetMode="External"/><Relationship Id="rId8" Type="http://schemas.openxmlformats.org/officeDocument/2006/relationships/hyperlink" Target="https://www.flaticon.com/packs/passover-9/?utm_source=slidesgo_template&amp;utm_medium=referral-link&amp;utm_campaign=sg_resources&amp;utm_content=flaticon"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6.xml"/><Relationship Id="rId3" Type="http://schemas.openxmlformats.org/officeDocument/2006/relationships/hyperlink" Target="https://fonts.google.com/specimen/Berkshire+Swash" TargetMode="External"/><Relationship Id="rId4" Type="http://schemas.openxmlformats.org/officeDocument/2006/relationships/hyperlink" Target="https://fonts.google.com/specimen/Berkshire+Swash" TargetMode="External"/><Relationship Id="rId5" Type="http://schemas.openxmlformats.org/officeDocument/2006/relationships/hyperlink" Target="https://fonts.google.com/specimen/Barlow" TargetMode="External"/><Relationship Id="rId6" Type="http://schemas.openxmlformats.org/officeDocument/2006/relationships/hyperlink" Target="https://fonts.google.com/specimen/Barlow" TargetMode="External"/></Relationships>
</file>

<file path=ppt/slides/_rels/slide27.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3.xml"/><Relationship Id="rId2" Type="http://schemas.openxmlformats.org/officeDocument/2006/relationships/notesSlide" Target="../notesSlides/notesSlide2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16.png"/><Relationship Id="rId14" Type="http://schemas.openxmlformats.org/officeDocument/2006/relationships/image" Target="../media/image14.png"/><Relationship Id="rId17" Type="http://schemas.openxmlformats.org/officeDocument/2006/relationships/image" Target="../media/image24.png"/><Relationship Id="rId16" Type="http://schemas.openxmlformats.org/officeDocument/2006/relationships/image" Target="../media/image23.png"/><Relationship Id="rId5" Type="http://schemas.openxmlformats.org/officeDocument/2006/relationships/image" Target="../media/image15.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 Id="rId3" Type="http://schemas.openxmlformats.org/officeDocument/2006/relationships/hyperlink" Target="https://bit.ly/2ZjL1pd"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 Id="rId3" Type="http://schemas.openxmlformats.org/officeDocument/2006/relationships/hyperlink" Target="https://workspace.google.com/marketplace/app/icons_for_slides_docs/381578326502"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image" Target="../media/image2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 name="Shape 314"/>
        <p:cNvGrpSpPr/>
        <p:nvPr/>
      </p:nvGrpSpPr>
      <p:grpSpPr>
        <a:xfrm>
          <a:off x="0" y="0"/>
          <a:ext cx="0" cy="0"/>
          <a:chOff x="0" y="0"/>
          <a:chExt cx="0" cy="0"/>
        </a:xfrm>
      </p:grpSpPr>
      <p:pic>
        <p:nvPicPr>
          <p:cNvPr id="315" name="Google Shape;315;p26"/>
          <p:cNvPicPr preferRelativeResize="0"/>
          <p:nvPr/>
        </p:nvPicPr>
        <p:blipFill>
          <a:blip r:embed="rId3">
            <a:alphaModFix/>
          </a:blip>
          <a:stretch>
            <a:fillRect/>
          </a:stretch>
        </p:blipFill>
        <p:spPr>
          <a:xfrm rot="691647">
            <a:off x="-368435" y="3292078"/>
            <a:ext cx="2163299" cy="2163309"/>
          </a:xfrm>
          <a:prstGeom prst="rect">
            <a:avLst/>
          </a:prstGeom>
          <a:noFill/>
          <a:ln>
            <a:noFill/>
          </a:ln>
        </p:spPr>
      </p:pic>
      <p:sp>
        <p:nvSpPr>
          <p:cNvPr id="316" name="Google Shape;316;p26"/>
          <p:cNvSpPr txBox="1"/>
          <p:nvPr>
            <p:ph type="ctrTitle"/>
          </p:nvPr>
        </p:nvSpPr>
        <p:spPr>
          <a:xfrm>
            <a:off x="2675400" y="1778562"/>
            <a:ext cx="3793200" cy="1101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Passover</a:t>
            </a:r>
            <a:endParaRPr/>
          </a:p>
        </p:txBody>
      </p:sp>
      <p:sp>
        <p:nvSpPr>
          <p:cNvPr id="317" name="Google Shape;317;p26"/>
          <p:cNvSpPr txBox="1"/>
          <p:nvPr>
            <p:ph idx="1" type="subTitle"/>
          </p:nvPr>
        </p:nvSpPr>
        <p:spPr>
          <a:xfrm>
            <a:off x="2675400" y="2971338"/>
            <a:ext cx="37932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318" name="Google Shape;318;p26"/>
          <p:cNvGrpSpPr/>
          <p:nvPr/>
        </p:nvGrpSpPr>
        <p:grpSpPr>
          <a:xfrm>
            <a:off x="6886024" y="-1252183"/>
            <a:ext cx="3729684" cy="3906910"/>
            <a:chOff x="6886024" y="-1252183"/>
            <a:chExt cx="3729684" cy="3906910"/>
          </a:xfrm>
        </p:grpSpPr>
        <p:pic>
          <p:nvPicPr>
            <p:cNvPr id="319" name="Google Shape;319;p26"/>
            <p:cNvPicPr preferRelativeResize="0"/>
            <p:nvPr/>
          </p:nvPicPr>
          <p:blipFill>
            <a:blip r:embed="rId4">
              <a:alphaModFix/>
            </a:blip>
            <a:stretch>
              <a:fillRect/>
            </a:stretch>
          </p:blipFill>
          <p:spPr>
            <a:xfrm>
              <a:off x="7018945" y="-1252183"/>
              <a:ext cx="3335075" cy="3335075"/>
            </a:xfrm>
            <a:prstGeom prst="rect">
              <a:avLst/>
            </a:prstGeom>
            <a:noFill/>
            <a:ln>
              <a:noFill/>
            </a:ln>
          </p:spPr>
        </p:pic>
        <p:pic>
          <p:nvPicPr>
            <p:cNvPr id="320" name="Google Shape;320;p26"/>
            <p:cNvPicPr preferRelativeResize="0"/>
            <p:nvPr/>
          </p:nvPicPr>
          <p:blipFill>
            <a:blip r:embed="rId5">
              <a:alphaModFix/>
            </a:blip>
            <a:stretch>
              <a:fillRect/>
            </a:stretch>
          </p:blipFill>
          <p:spPr>
            <a:xfrm>
              <a:off x="7294725" y="-946612"/>
              <a:ext cx="2449550" cy="2449575"/>
            </a:xfrm>
            <a:prstGeom prst="rect">
              <a:avLst/>
            </a:prstGeom>
            <a:noFill/>
            <a:ln>
              <a:noFill/>
            </a:ln>
          </p:spPr>
        </p:pic>
        <p:pic>
          <p:nvPicPr>
            <p:cNvPr id="321" name="Google Shape;321;p26"/>
            <p:cNvPicPr preferRelativeResize="0"/>
            <p:nvPr/>
          </p:nvPicPr>
          <p:blipFill>
            <a:blip r:embed="rId6">
              <a:alphaModFix/>
            </a:blip>
            <a:stretch>
              <a:fillRect/>
            </a:stretch>
          </p:blipFill>
          <p:spPr>
            <a:xfrm rot="-9353434">
              <a:off x="7233503" y="143940"/>
              <a:ext cx="2163299" cy="2163310"/>
            </a:xfrm>
            <a:prstGeom prst="rect">
              <a:avLst/>
            </a:prstGeom>
            <a:noFill/>
            <a:ln>
              <a:noFill/>
            </a:ln>
          </p:spPr>
        </p:pic>
        <p:pic>
          <p:nvPicPr>
            <p:cNvPr id="322" name="Google Shape;322;p26"/>
            <p:cNvPicPr preferRelativeResize="0"/>
            <p:nvPr/>
          </p:nvPicPr>
          <p:blipFill>
            <a:blip r:embed="rId5">
              <a:alphaModFix/>
            </a:blip>
            <a:stretch>
              <a:fillRect/>
            </a:stretch>
          </p:blipFill>
          <p:spPr>
            <a:xfrm rot="-1357049">
              <a:off x="7789326" y="-707125"/>
              <a:ext cx="2449551" cy="2449576"/>
            </a:xfrm>
            <a:prstGeom prst="rect">
              <a:avLst/>
            </a:prstGeom>
            <a:noFill/>
            <a:ln>
              <a:noFill/>
            </a:ln>
          </p:spPr>
        </p:pic>
      </p:grpSp>
      <p:pic>
        <p:nvPicPr>
          <p:cNvPr id="323" name="Google Shape;323;p26"/>
          <p:cNvPicPr preferRelativeResize="0"/>
          <p:nvPr/>
        </p:nvPicPr>
        <p:blipFill>
          <a:blip r:embed="rId5">
            <a:alphaModFix/>
          </a:blip>
          <a:stretch>
            <a:fillRect/>
          </a:stretch>
        </p:blipFill>
        <p:spPr>
          <a:xfrm rot="-1357049">
            <a:off x="5259313" y="4087125"/>
            <a:ext cx="2449551" cy="2449576"/>
          </a:xfrm>
          <a:prstGeom prst="rect">
            <a:avLst/>
          </a:prstGeom>
          <a:noFill/>
          <a:ln>
            <a:noFill/>
          </a:ln>
        </p:spPr>
      </p:pic>
      <p:grpSp>
        <p:nvGrpSpPr>
          <p:cNvPr id="324" name="Google Shape;324;p26"/>
          <p:cNvGrpSpPr/>
          <p:nvPr/>
        </p:nvGrpSpPr>
        <p:grpSpPr>
          <a:xfrm>
            <a:off x="956832" y="-2063800"/>
            <a:ext cx="4195570" cy="4370076"/>
            <a:chOff x="956832" y="-2063800"/>
            <a:chExt cx="4195570" cy="4370076"/>
          </a:xfrm>
        </p:grpSpPr>
        <p:pic>
          <p:nvPicPr>
            <p:cNvPr id="325" name="Google Shape;325;p26"/>
            <p:cNvPicPr preferRelativeResize="0"/>
            <p:nvPr/>
          </p:nvPicPr>
          <p:blipFill rotWithShape="1">
            <a:blip r:embed="rId7">
              <a:alphaModFix/>
            </a:blip>
            <a:srcRect b="0" l="29481" r="29485" t="0"/>
            <a:stretch/>
          </p:blipFill>
          <p:spPr>
            <a:xfrm rot="-8436144">
              <a:off x="2271794" y="-1993589"/>
              <a:ext cx="1735538" cy="4229654"/>
            </a:xfrm>
            <a:prstGeom prst="rect">
              <a:avLst/>
            </a:prstGeom>
            <a:noFill/>
            <a:ln>
              <a:noFill/>
            </a:ln>
          </p:spPr>
        </p:pic>
        <p:pic>
          <p:nvPicPr>
            <p:cNvPr id="326" name="Google Shape;326;p26"/>
            <p:cNvPicPr preferRelativeResize="0"/>
            <p:nvPr/>
          </p:nvPicPr>
          <p:blipFill>
            <a:blip r:embed="rId8">
              <a:alphaModFix/>
            </a:blip>
            <a:stretch>
              <a:fillRect/>
            </a:stretch>
          </p:blipFill>
          <p:spPr>
            <a:xfrm rot="974661">
              <a:off x="1080923" y="124089"/>
              <a:ext cx="1034901" cy="1034908"/>
            </a:xfrm>
            <a:prstGeom prst="rect">
              <a:avLst/>
            </a:prstGeom>
            <a:noFill/>
            <a:ln>
              <a:noFill/>
            </a:ln>
          </p:spPr>
        </p:pic>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27"/>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332" name="Google Shape;332;p27"/>
          <p:cNvSpPr txBox="1"/>
          <p:nvPr>
            <p:ph idx="1" type="body"/>
          </p:nvPr>
        </p:nvSpPr>
        <p:spPr>
          <a:xfrm>
            <a:off x="720000" y="1228675"/>
            <a:ext cx="7704000" cy="351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delete this slide when you’re done editing the presentation</a:t>
            </a:r>
            <a:endParaRPr/>
          </a:p>
        </p:txBody>
      </p:sp>
      <p:graphicFrame>
        <p:nvGraphicFramePr>
          <p:cNvPr id="333" name="Google Shape;333;p27"/>
          <p:cNvGraphicFramePr/>
          <p:nvPr/>
        </p:nvGraphicFramePr>
        <p:xfrm>
          <a:off x="720000" y="1691025"/>
          <a:ext cx="3000000" cy="3000000"/>
        </p:xfrm>
        <a:graphic>
          <a:graphicData uri="http://schemas.openxmlformats.org/drawingml/2006/table">
            <a:tbl>
              <a:tblPr>
                <a:noFill/>
                <a:tableStyleId>{A729E124-2830-4309-9207-35624FC696FC}</a:tableStyleId>
              </a:tblPr>
              <a:tblGrid>
                <a:gridCol w="2619875"/>
                <a:gridCol w="5084125"/>
              </a:tblGrid>
              <a:tr h="361525">
                <a:tc>
                  <a:txBody>
                    <a:bodyPr/>
                    <a:lstStyle/>
                    <a:p>
                      <a:pPr indent="0" lvl="0" marL="0" rtl="0" algn="r">
                        <a:spcBef>
                          <a:spcPts val="0"/>
                        </a:spcBef>
                        <a:spcAft>
                          <a:spcPts val="0"/>
                        </a:spcAft>
                        <a:buNone/>
                      </a:pPr>
                      <a:r>
                        <a:rPr b="1" lang="en" sz="1000" u="sng">
                          <a:solidFill>
                            <a:schemeClr val="hlink"/>
                          </a:solidFill>
                          <a:latin typeface="Barlow"/>
                          <a:ea typeface="Barlow"/>
                          <a:cs typeface="Barlow"/>
                          <a:sym typeface="Barlow"/>
                          <a:hlinkClick action="ppaction://hlinksldjump" r:id="rId3"/>
                        </a:rPr>
                        <a:t>Fonts</a:t>
                      </a:r>
                      <a:endParaRPr b="1" sz="1000" u="sng">
                        <a:solidFill>
                          <a:schemeClr val="accent3"/>
                        </a:solidFill>
                        <a:latin typeface="Barlow"/>
                        <a:ea typeface="Barlow"/>
                        <a:cs typeface="Barlow"/>
                        <a:sym typeface="Barlow"/>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Barlow"/>
                          <a:ea typeface="Barlow"/>
                          <a:cs typeface="Barlow"/>
                          <a:sym typeface="Barlow"/>
                        </a:rPr>
                        <a:t>To view this template correctly in PowerPoint, download and install the fonts we used</a:t>
                      </a:r>
                      <a:endParaRPr sz="1000">
                        <a:solidFill>
                          <a:schemeClr val="dk1"/>
                        </a:solidFill>
                        <a:latin typeface="Barlow"/>
                        <a:ea typeface="Barlow"/>
                        <a:cs typeface="Barlow"/>
                        <a:sym typeface="Barlow"/>
                      </a:endParaRPr>
                    </a:p>
                  </a:txBody>
                  <a:tcPr marT="0" marB="0" marR="91425" marL="91425" anchor="ctr">
                    <a:lnL cap="flat" cmpd="sng" w="9525">
                      <a:solidFill>
                        <a:schemeClr val="accent3"/>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r h="361525">
                <a:tc>
                  <a:txBody>
                    <a:bodyPr/>
                    <a:lstStyle/>
                    <a:p>
                      <a:pPr indent="0" lvl="0" marL="0" rtl="0" algn="r">
                        <a:spcBef>
                          <a:spcPts val="0"/>
                        </a:spcBef>
                        <a:spcAft>
                          <a:spcPts val="0"/>
                        </a:spcAft>
                        <a:buNone/>
                      </a:pPr>
                      <a:r>
                        <a:rPr b="1" lang="en" sz="1000" u="sng">
                          <a:solidFill>
                            <a:schemeClr val="hlink"/>
                          </a:solidFill>
                          <a:latin typeface="Barlow"/>
                          <a:ea typeface="Barlow"/>
                          <a:cs typeface="Barlow"/>
                          <a:sym typeface="Barlow"/>
                          <a:hlinkClick action="ppaction://hlinksldjump" r:id="rId4"/>
                        </a:rPr>
                        <a:t>Used</a:t>
                      </a:r>
                      <a:r>
                        <a:rPr b="1" lang="en" sz="1000">
                          <a:solidFill>
                            <a:schemeClr val="accent3"/>
                          </a:solidFill>
                          <a:latin typeface="Barlow"/>
                          <a:ea typeface="Barlow"/>
                          <a:cs typeface="Barlow"/>
                          <a:sym typeface="Barlow"/>
                        </a:rPr>
                        <a:t> </a:t>
                      </a:r>
                      <a:r>
                        <a:rPr lang="en" sz="1000">
                          <a:solidFill>
                            <a:schemeClr val="dk1"/>
                          </a:solidFill>
                          <a:latin typeface="Barlow"/>
                          <a:ea typeface="Barlow"/>
                          <a:cs typeface="Barlow"/>
                          <a:sym typeface="Barlow"/>
                        </a:rPr>
                        <a:t>and </a:t>
                      </a:r>
                      <a:r>
                        <a:rPr b="1" lang="en" sz="1000" u="sng">
                          <a:solidFill>
                            <a:schemeClr val="hlink"/>
                          </a:solidFill>
                          <a:latin typeface="Barlow"/>
                          <a:ea typeface="Barlow"/>
                          <a:cs typeface="Barlow"/>
                          <a:sym typeface="Barlow"/>
                          <a:hlinkClick action="ppaction://hlinksldjump" r:id="rId5"/>
                        </a:rPr>
                        <a:t>alternative</a:t>
                      </a:r>
                      <a:r>
                        <a:rPr b="1" lang="en" sz="1000" u="sng">
                          <a:solidFill>
                            <a:schemeClr val="hlink"/>
                          </a:solidFill>
                          <a:latin typeface="Barlow"/>
                          <a:ea typeface="Barlow"/>
                          <a:cs typeface="Barlow"/>
                          <a:sym typeface="Barlow"/>
                          <a:hlinkClick action="ppaction://hlinksldjump" r:id="rId6"/>
                        </a:rPr>
                        <a:t> resources</a:t>
                      </a:r>
                      <a:endParaRPr b="1" sz="1000" u="sng">
                        <a:solidFill>
                          <a:schemeClr val="accent3"/>
                        </a:solidFill>
                        <a:latin typeface="Barlow"/>
                        <a:ea typeface="Barlow"/>
                        <a:cs typeface="Barlow"/>
                        <a:sym typeface="Barlow"/>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Barlow"/>
                          <a:ea typeface="Barlow"/>
                          <a:cs typeface="Barlow"/>
                          <a:sym typeface="Barlow"/>
                        </a:rPr>
                        <a:t>An assortment of graphic resources that are suitable for use in this presentation</a:t>
                      </a:r>
                      <a:endParaRPr sz="1000">
                        <a:solidFill>
                          <a:schemeClr val="dk1"/>
                        </a:solidFill>
                        <a:latin typeface="Barlow"/>
                        <a:ea typeface="Barlow"/>
                        <a:cs typeface="Barlow"/>
                        <a:sym typeface="Barlow"/>
                      </a:endParaRPr>
                    </a:p>
                  </a:txBody>
                  <a:tcPr marT="0" marB="0" marR="91425" marL="91425" anchor="ctr">
                    <a:lnL cap="flat" cmpd="sng" w="9525">
                      <a:solidFill>
                        <a:schemeClr val="accent3"/>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r h="361525">
                <a:tc>
                  <a:txBody>
                    <a:bodyPr/>
                    <a:lstStyle/>
                    <a:p>
                      <a:pPr indent="0" lvl="0" marL="0" rtl="0" algn="r">
                        <a:spcBef>
                          <a:spcPts val="0"/>
                        </a:spcBef>
                        <a:spcAft>
                          <a:spcPts val="0"/>
                        </a:spcAft>
                        <a:buNone/>
                      </a:pPr>
                      <a:r>
                        <a:rPr b="1" lang="en" sz="1000" u="sng">
                          <a:solidFill>
                            <a:schemeClr val="hlink"/>
                          </a:solidFill>
                          <a:latin typeface="Barlow"/>
                          <a:ea typeface="Barlow"/>
                          <a:cs typeface="Barlow"/>
                          <a:sym typeface="Barlow"/>
                          <a:hlinkClick action="ppaction://hlinksldjump" r:id="rId7"/>
                        </a:rPr>
                        <a:t>Thanks slide</a:t>
                      </a:r>
                      <a:endParaRPr b="1" sz="1000" u="sng">
                        <a:solidFill>
                          <a:schemeClr val="accent3"/>
                        </a:solidFill>
                        <a:latin typeface="Barlow"/>
                        <a:ea typeface="Barlow"/>
                        <a:cs typeface="Barlow"/>
                        <a:sym typeface="Barlow"/>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Barlow"/>
                          <a:ea typeface="Barlow"/>
                          <a:cs typeface="Barlow"/>
                          <a:sym typeface="Barlow"/>
                        </a:rPr>
                        <a:t>You must keep it so that proper credits for our design are given</a:t>
                      </a:r>
                      <a:endParaRPr sz="1000">
                        <a:solidFill>
                          <a:schemeClr val="dk1"/>
                        </a:solidFill>
                        <a:latin typeface="Barlow"/>
                        <a:ea typeface="Barlow"/>
                        <a:cs typeface="Barlow"/>
                        <a:sym typeface="Barlow"/>
                      </a:endParaRPr>
                    </a:p>
                  </a:txBody>
                  <a:tcPr marT="0" marB="0" marR="91425" marL="91425" anchor="ctr">
                    <a:lnL cap="flat" cmpd="sng" w="9525">
                      <a:solidFill>
                        <a:schemeClr val="accent3"/>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r h="361525">
                <a:tc>
                  <a:txBody>
                    <a:bodyPr/>
                    <a:lstStyle/>
                    <a:p>
                      <a:pPr indent="0" lvl="0" marL="0" rtl="0" algn="r">
                        <a:spcBef>
                          <a:spcPts val="0"/>
                        </a:spcBef>
                        <a:spcAft>
                          <a:spcPts val="0"/>
                        </a:spcAft>
                        <a:buNone/>
                      </a:pPr>
                      <a:r>
                        <a:rPr b="1" lang="en" sz="1000" u="sng">
                          <a:solidFill>
                            <a:schemeClr val="hlink"/>
                          </a:solidFill>
                          <a:latin typeface="Barlow"/>
                          <a:ea typeface="Barlow"/>
                          <a:cs typeface="Barlow"/>
                          <a:sym typeface="Barlow"/>
                          <a:hlinkClick action="ppaction://hlinksldjump" r:id="rId8"/>
                        </a:rPr>
                        <a:t>Colors</a:t>
                      </a:r>
                      <a:endParaRPr b="1" sz="1000" u="sng">
                        <a:solidFill>
                          <a:schemeClr val="accent3"/>
                        </a:solidFill>
                        <a:latin typeface="Barlow"/>
                        <a:ea typeface="Barlow"/>
                        <a:cs typeface="Barlow"/>
                        <a:sym typeface="Barlow"/>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Barlow"/>
                          <a:ea typeface="Barlow"/>
                          <a:cs typeface="Barlow"/>
                          <a:sym typeface="Barlow"/>
                        </a:rPr>
                        <a:t>All the colors used in this presentation</a:t>
                      </a:r>
                      <a:endParaRPr sz="1000">
                        <a:solidFill>
                          <a:schemeClr val="dk1"/>
                        </a:solidFill>
                        <a:latin typeface="Barlow"/>
                        <a:ea typeface="Barlow"/>
                        <a:cs typeface="Barlow"/>
                        <a:sym typeface="Barlow"/>
                      </a:endParaRPr>
                    </a:p>
                  </a:txBody>
                  <a:tcPr marT="0" marB="0" marR="91425" marL="91425" anchor="ctr">
                    <a:lnL cap="flat" cmpd="sng" w="9525">
                      <a:solidFill>
                        <a:schemeClr val="accent3"/>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r h="361525">
                <a:tc>
                  <a:txBody>
                    <a:bodyPr/>
                    <a:lstStyle/>
                    <a:p>
                      <a:pPr indent="0" lvl="0" marL="0" rtl="0" algn="r">
                        <a:spcBef>
                          <a:spcPts val="0"/>
                        </a:spcBef>
                        <a:spcAft>
                          <a:spcPts val="0"/>
                        </a:spcAft>
                        <a:buNone/>
                      </a:pPr>
                      <a:r>
                        <a:rPr b="1" lang="en" sz="1000" u="sng">
                          <a:solidFill>
                            <a:schemeClr val="hlink"/>
                          </a:solidFill>
                          <a:latin typeface="Barlow"/>
                          <a:ea typeface="Barlow"/>
                          <a:cs typeface="Barlow"/>
                          <a:sym typeface="Barlow"/>
                          <a:hlinkClick action="ppaction://hlinksldjump" r:id="rId9"/>
                        </a:rPr>
                        <a:t>Icons</a:t>
                      </a:r>
                      <a:r>
                        <a:rPr b="1" lang="en" sz="1000">
                          <a:solidFill>
                            <a:schemeClr val="accent3"/>
                          </a:solidFill>
                          <a:latin typeface="Barlow"/>
                          <a:ea typeface="Barlow"/>
                          <a:cs typeface="Barlow"/>
                          <a:sym typeface="Barlow"/>
                        </a:rPr>
                        <a:t> </a:t>
                      </a:r>
                      <a:r>
                        <a:rPr lang="en" sz="1000">
                          <a:solidFill>
                            <a:schemeClr val="dk1"/>
                          </a:solidFill>
                          <a:latin typeface="Barlow"/>
                          <a:ea typeface="Barlow"/>
                          <a:cs typeface="Barlow"/>
                          <a:sym typeface="Barlow"/>
                        </a:rPr>
                        <a:t>and </a:t>
                      </a:r>
                      <a:r>
                        <a:rPr b="1" lang="en" sz="1000" u="sng">
                          <a:solidFill>
                            <a:schemeClr val="hlink"/>
                          </a:solidFill>
                          <a:latin typeface="Barlow"/>
                          <a:ea typeface="Barlow"/>
                          <a:cs typeface="Barlow"/>
                          <a:sym typeface="Barlow"/>
                          <a:hlinkClick action="ppaction://hlinksldjump" r:id="rId10"/>
                        </a:rPr>
                        <a:t>infographic resources</a:t>
                      </a:r>
                      <a:endParaRPr b="1" sz="1000" u="sng">
                        <a:solidFill>
                          <a:schemeClr val="accent3"/>
                        </a:solidFill>
                        <a:latin typeface="Barlow"/>
                        <a:ea typeface="Barlow"/>
                        <a:cs typeface="Barlow"/>
                        <a:sym typeface="Barlow"/>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Barlow"/>
                          <a:ea typeface="Barlow"/>
                          <a:cs typeface="Barlow"/>
                          <a:sym typeface="Barlow"/>
                        </a:rPr>
                        <a:t>These can be used in the template, and their size and color can be edited</a:t>
                      </a:r>
                      <a:endParaRPr sz="1000">
                        <a:solidFill>
                          <a:schemeClr val="dk1"/>
                        </a:solidFill>
                        <a:latin typeface="Barlow"/>
                        <a:ea typeface="Barlow"/>
                        <a:cs typeface="Barlow"/>
                        <a:sym typeface="Barlow"/>
                      </a:endParaRPr>
                    </a:p>
                  </a:txBody>
                  <a:tcPr marT="0" marB="0" marR="91425" marL="91425" anchor="ctr">
                    <a:lnL cap="flat" cmpd="sng" w="9525">
                      <a:solidFill>
                        <a:schemeClr val="accent3"/>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r h="361525">
                <a:tc>
                  <a:txBody>
                    <a:bodyPr/>
                    <a:lstStyle/>
                    <a:p>
                      <a:pPr indent="0" lvl="0" marL="0" rtl="0" algn="r">
                        <a:spcBef>
                          <a:spcPts val="0"/>
                        </a:spcBef>
                        <a:spcAft>
                          <a:spcPts val="0"/>
                        </a:spcAft>
                        <a:buNone/>
                      </a:pPr>
                      <a:r>
                        <a:rPr lang="en" sz="1000">
                          <a:solidFill>
                            <a:schemeClr val="dk1"/>
                          </a:solidFill>
                          <a:latin typeface="Barlow"/>
                          <a:ea typeface="Barlow"/>
                          <a:cs typeface="Barlow"/>
                          <a:sym typeface="Barlow"/>
                        </a:rPr>
                        <a:t>Editable presentation theme </a:t>
                      </a:r>
                      <a:endParaRPr sz="1000">
                        <a:solidFill>
                          <a:schemeClr val="dk1"/>
                        </a:solidFill>
                        <a:latin typeface="Barlow"/>
                        <a:ea typeface="Barlow"/>
                        <a:cs typeface="Barlow"/>
                        <a:sym typeface="Barlow"/>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chemeClr val="accent3"/>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Barlow"/>
                          <a:ea typeface="Barlow"/>
                          <a:cs typeface="Barlow"/>
                          <a:sym typeface="Barlow"/>
                        </a:rPr>
                        <a:t>You can edit the master slides easily. For more info, click </a:t>
                      </a:r>
                      <a:r>
                        <a:rPr b="1" lang="en" sz="1000" u="sng">
                          <a:solidFill>
                            <a:schemeClr val="accent3"/>
                          </a:solidFill>
                          <a:latin typeface="Barlow"/>
                          <a:ea typeface="Barlow"/>
                          <a:cs typeface="Barlow"/>
                          <a:sym typeface="Barlow"/>
                          <a:hlinkClick r:id="rId11">
                            <a:extLst>
                              <a:ext uri="{A12FA001-AC4F-418D-AE19-62706E023703}">
                                <ahyp:hlinkClr val="tx"/>
                              </a:ext>
                            </a:extLst>
                          </a:hlinkClick>
                        </a:rPr>
                        <a:t>here</a:t>
                      </a:r>
                      <a:endParaRPr b="1" sz="1000">
                        <a:solidFill>
                          <a:schemeClr val="accent3"/>
                        </a:solidFill>
                        <a:latin typeface="Barlow"/>
                        <a:ea typeface="Barlow"/>
                        <a:cs typeface="Barlow"/>
                        <a:sym typeface="Barlow"/>
                      </a:endParaRPr>
                    </a:p>
                  </a:txBody>
                  <a:tcPr marT="0" marB="0" marR="91425" marL="91425" anchor="ctr">
                    <a:lnL cap="flat" cmpd="sng" w="9525">
                      <a:solidFill>
                        <a:schemeClr val="accent3"/>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bl>
          </a:graphicData>
        </a:graphic>
      </p:graphicFrame>
      <p:sp>
        <p:nvSpPr>
          <p:cNvPr id="334" name="Google Shape;334;p27"/>
          <p:cNvSpPr txBox="1"/>
          <p:nvPr/>
        </p:nvSpPr>
        <p:spPr>
          <a:xfrm>
            <a:off x="2032650" y="4142300"/>
            <a:ext cx="1713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Barlow"/>
                <a:ea typeface="Barlow"/>
                <a:cs typeface="Barlow"/>
                <a:sym typeface="Barlow"/>
              </a:rPr>
              <a:t>For more info:</a:t>
            </a:r>
            <a:br>
              <a:rPr b="1" lang="en" sz="1000">
                <a:solidFill>
                  <a:schemeClr val="dk1"/>
                </a:solidFill>
                <a:latin typeface="Barlow"/>
                <a:ea typeface="Barlow"/>
                <a:cs typeface="Barlow"/>
                <a:sym typeface="Barlow"/>
              </a:rPr>
            </a:br>
            <a:r>
              <a:rPr b="1" lang="en" sz="1000" u="sng">
                <a:solidFill>
                  <a:schemeClr val="accent3"/>
                </a:solidFill>
                <a:latin typeface="Barlow"/>
                <a:ea typeface="Barlow"/>
                <a:cs typeface="Barlow"/>
                <a:sym typeface="Barlow"/>
                <a:hlinkClick r:id="rId12">
                  <a:extLst>
                    <a:ext uri="{A12FA001-AC4F-418D-AE19-62706E023703}">
                      <ahyp:hlinkClr val="tx"/>
                    </a:ext>
                  </a:extLst>
                </a:hlinkClick>
              </a:rPr>
              <a:t>Slidesgo</a:t>
            </a:r>
            <a:r>
              <a:rPr b="1" lang="en" sz="1000">
                <a:solidFill>
                  <a:schemeClr val="accent3"/>
                </a:solidFill>
                <a:latin typeface="Barlow"/>
                <a:ea typeface="Barlow"/>
                <a:cs typeface="Barlow"/>
                <a:sym typeface="Barlow"/>
              </a:rPr>
              <a:t> | </a:t>
            </a:r>
            <a:r>
              <a:rPr b="1" lang="en" sz="1000" u="sng">
                <a:solidFill>
                  <a:schemeClr val="accent3"/>
                </a:solidFill>
                <a:latin typeface="Barlow"/>
                <a:ea typeface="Barlow"/>
                <a:cs typeface="Barlow"/>
                <a:sym typeface="Barlow"/>
                <a:hlinkClick r:id="rId13">
                  <a:extLst>
                    <a:ext uri="{A12FA001-AC4F-418D-AE19-62706E023703}">
                      <ahyp:hlinkClr val="tx"/>
                    </a:ext>
                  </a:extLst>
                </a:hlinkClick>
              </a:rPr>
              <a:t>Blog</a:t>
            </a:r>
            <a:r>
              <a:rPr b="1" lang="en" sz="1000">
                <a:solidFill>
                  <a:schemeClr val="accent3"/>
                </a:solidFill>
                <a:latin typeface="Barlow"/>
                <a:ea typeface="Barlow"/>
                <a:cs typeface="Barlow"/>
                <a:sym typeface="Barlow"/>
              </a:rPr>
              <a:t> | </a:t>
            </a:r>
            <a:r>
              <a:rPr b="1" lang="en" sz="1000" u="sng">
                <a:solidFill>
                  <a:schemeClr val="accent3"/>
                </a:solidFill>
                <a:latin typeface="Barlow"/>
                <a:ea typeface="Barlow"/>
                <a:cs typeface="Barlow"/>
                <a:sym typeface="Barlow"/>
                <a:hlinkClick r:id="rId14">
                  <a:extLst>
                    <a:ext uri="{A12FA001-AC4F-418D-AE19-62706E023703}">
                      <ahyp:hlinkClr val="tx"/>
                    </a:ext>
                  </a:extLst>
                </a:hlinkClick>
              </a:rPr>
              <a:t>FAQs</a:t>
            </a:r>
            <a:endParaRPr b="1" sz="1000" u="sng">
              <a:solidFill>
                <a:schemeClr val="accent3"/>
              </a:solidFill>
              <a:latin typeface="Barlow"/>
              <a:ea typeface="Barlow"/>
              <a:cs typeface="Barlow"/>
              <a:sym typeface="Barlow"/>
            </a:endParaRPr>
          </a:p>
        </p:txBody>
      </p:sp>
      <p:sp>
        <p:nvSpPr>
          <p:cNvPr id="335" name="Google Shape;335;p27"/>
          <p:cNvSpPr txBox="1"/>
          <p:nvPr/>
        </p:nvSpPr>
        <p:spPr>
          <a:xfrm>
            <a:off x="4111350" y="4142300"/>
            <a:ext cx="300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Barlow"/>
                <a:ea typeface="Barlow"/>
                <a:cs typeface="Barlow"/>
                <a:sym typeface="Barlow"/>
              </a:rPr>
              <a:t>You can visit our sister </a:t>
            </a:r>
            <a:r>
              <a:rPr lang="en" sz="1000">
                <a:solidFill>
                  <a:schemeClr val="dk1"/>
                </a:solidFill>
                <a:latin typeface="Barlow"/>
                <a:ea typeface="Barlow"/>
                <a:cs typeface="Barlow"/>
                <a:sym typeface="Barlow"/>
              </a:rPr>
              <a:t>projects</a:t>
            </a:r>
            <a:r>
              <a:rPr lang="en" sz="1000">
                <a:solidFill>
                  <a:schemeClr val="dk1"/>
                </a:solidFill>
                <a:latin typeface="Barlow"/>
                <a:ea typeface="Barlow"/>
                <a:cs typeface="Barlow"/>
                <a:sym typeface="Barlow"/>
              </a:rPr>
              <a:t>:</a:t>
            </a:r>
            <a:br>
              <a:rPr b="1" lang="en" sz="1000">
                <a:solidFill>
                  <a:schemeClr val="dk1"/>
                </a:solidFill>
                <a:latin typeface="Barlow"/>
                <a:ea typeface="Barlow"/>
                <a:cs typeface="Barlow"/>
                <a:sym typeface="Barlow"/>
              </a:rPr>
            </a:br>
            <a:r>
              <a:rPr b="1" lang="en" sz="1000" u="sng">
                <a:solidFill>
                  <a:schemeClr val="accent3"/>
                </a:solidFill>
                <a:latin typeface="Barlow"/>
                <a:ea typeface="Barlow"/>
                <a:cs typeface="Barlow"/>
                <a:sym typeface="Barlow"/>
                <a:hlinkClick r:id="rId15">
                  <a:extLst>
                    <a:ext uri="{A12FA001-AC4F-418D-AE19-62706E023703}">
                      <ahyp:hlinkClr val="tx"/>
                    </a:ext>
                  </a:extLst>
                </a:hlinkClick>
              </a:rPr>
              <a:t>Freepik</a:t>
            </a:r>
            <a:r>
              <a:rPr b="1" lang="en" sz="1000">
                <a:solidFill>
                  <a:schemeClr val="accent3"/>
                </a:solidFill>
                <a:latin typeface="Barlow"/>
                <a:ea typeface="Barlow"/>
                <a:cs typeface="Barlow"/>
                <a:sym typeface="Barlow"/>
              </a:rPr>
              <a:t> | </a:t>
            </a:r>
            <a:r>
              <a:rPr b="1" lang="en" sz="1000" u="sng">
                <a:solidFill>
                  <a:schemeClr val="accent3"/>
                </a:solidFill>
                <a:latin typeface="Barlow"/>
                <a:ea typeface="Barlow"/>
                <a:cs typeface="Barlow"/>
                <a:sym typeface="Barlow"/>
                <a:hlinkClick r:id="rId16">
                  <a:extLst>
                    <a:ext uri="{A12FA001-AC4F-418D-AE19-62706E023703}">
                      <ahyp:hlinkClr val="tx"/>
                    </a:ext>
                  </a:extLst>
                </a:hlinkClick>
              </a:rPr>
              <a:t>Flaticon</a:t>
            </a:r>
            <a:r>
              <a:rPr b="1" lang="en" sz="1000">
                <a:solidFill>
                  <a:schemeClr val="accent3"/>
                </a:solidFill>
                <a:latin typeface="Barlow"/>
                <a:ea typeface="Barlow"/>
                <a:cs typeface="Barlow"/>
                <a:sym typeface="Barlow"/>
              </a:rPr>
              <a:t> | </a:t>
            </a:r>
            <a:r>
              <a:rPr b="1" lang="en" sz="1000" u="sng">
                <a:solidFill>
                  <a:schemeClr val="accent3"/>
                </a:solidFill>
                <a:latin typeface="Barlow"/>
                <a:ea typeface="Barlow"/>
                <a:cs typeface="Barlow"/>
                <a:sym typeface="Barlow"/>
                <a:hlinkClick r:id="rId17">
                  <a:extLst>
                    <a:ext uri="{A12FA001-AC4F-418D-AE19-62706E023703}">
                      <ahyp:hlinkClr val="tx"/>
                    </a:ext>
                  </a:extLst>
                </a:hlinkClick>
              </a:rPr>
              <a:t>Storyset</a:t>
            </a:r>
            <a:r>
              <a:rPr b="1" lang="en" sz="1000">
                <a:solidFill>
                  <a:schemeClr val="accent3"/>
                </a:solidFill>
                <a:latin typeface="Barlow"/>
                <a:ea typeface="Barlow"/>
                <a:cs typeface="Barlow"/>
                <a:sym typeface="Barlow"/>
              </a:rPr>
              <a:t> | </a:t>
            </a:r>
            <a:r>
              <a:rPr b="1" lang="en" sz="1000" u="sng">
                <a:solidFill>
                  <a:schemeClr val="accent3"/>
                </a:solidFill>
                <a:latin typeface="Barlow"/>
                <a:ea typeface="Barlow"/>
                <a:cs typeface="Barlow"/>
                <a:sym typeface="Barlow"/>
                <a:hlinkClick r:id="rId18">
                  <a:extLst>
                    <a:ext uri="{A12FA001-AC4F-418D-AE19-62706E023703}">
                      <ahyp:hlinkClr val="tx"/>
                    </a:ext>
                  </a:extLst>
                </a:hlinkClick>
              </a:rPr>
              <a:t>Wepik</a:t>
            </a:r>
            <a:r>
              <a:rPr b="1" lang="en" sz="1000">
                <a:solidFill>
                  <a:schemeClr val="accent3"/>
                </a:solidFill>
                <a:latin typeface="Barlow"/>
                <a:ea typeface="Barlow"/>
                <a:cs typeface="Barlow"/>
                <a:sym typeface="Barlow"/>
              </a:rPr>
              <a:t> | </a:t>
            </a:r>
            <a:r>
              <a:rPr b="1" lang="en" sz="1000" u="sng">
                <a:solidFill>
                  <a:schemeClr val="accent3"/>
                </a:solidFill>
                <a:latin typeface="Barlow"/>
                <a:ea typeface="Barlow"/>
                <a:cs typeface="Barlow"/>
                <a:sym typeface="Barlow"/>
                <a:hlinkClick r:id="rId19">
                  <a:extLst>
                    <a:ext uri="{A12FA001-AC4F-418D-AE19-62706E023703}">
                      <ahyp:hlinkClr val="tx"/>
                    </a:ext>
                  </a:extLst>
                </a:hlinkClick>
              </a:rPr>
              <a:t>Videvo</a:t>
            </a:r>
            <a:endParaRPr b="1" sz="1000">
              <a:solidFill>
                <a:schemeClr val="accent3"/>
              </a:solidFill>
              <a:latin typeface="Barlow"/>
              <a:ea typeface="Barlow"/>
              <a:cs typeface="Barlow"/>
              <a:sym typeface="Barlow"/>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9" name="Shape 339"/>
        <p:cNvGrpSpPr/>
        <p:nvPr/>
      </p:nvGrpSpPr>
      <p:grpSpPr>
        <a:xfrm>
          <a:off x="0" y="0"/>
          <a:ext cx="0" cy="0"/>
          <a:chOff x="0" y="0"/>
          <a:chExt cx="0" cy="0"/>
        </a:xfrm>
      </p:grpSpPr>
      <p:sp>
        <p:nvSpPr>
          <p:cNvPr id="340" name="Google Shape;340;p28"/>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b="0"/>
          </a:p>
        </p:txBody>
      </p:sp>
      <p:sp>
        <p:nvSpPr>
          <p:cNvPr id="341" name="Google Shape;341;p28"/>
          <p:cNvSpPr txBox="1"/>
          <p:nvPr>
            <p:ph idx="1" type="subTitle"/>
          </p:nvPr>
        </p:nvSpPr>
        <p:spPr>
          <a:xfrm>
            <a:off x="1470025" y="2173425"/>
            <a:ext cx="2466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42" name="Google Shape;342;p28"/>
          <p:cNvSpPr txBox="1"/>
          <p:nvPr>
            <p:ph idx="2" type="subTitle"/>
          </p:nvPr>
        </p:nvSpPr>
        <p:spPr>
          <a:xfrm>
            <a:off x="5208076" y="2173426"/>
            <a:ext cx="2466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43" name="Google Shape;343;p28"/>
          <p:cNvSpPr txBox="1"/>
          <p:nvPr>
            <p:ph idx="3" type="subTitle"/>
          </p:nvPr>
        </p:nvSpPr>
        <p:spPr>
          <a:xfrm>
            <a:off x="1470025" y="3744675"/>
            <a:ext cx="2466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44" name="Google Shape;344;p28"/>
          <p:cNvSpPr txBox="1"/>
          <p:nvPr>
            <p:ph idx="4" type="subTitle"/>
          </p:nvPr>
        </p:nvSpPr>
        <p:spPr>
          <a:xfrm>
            <a:off x="5208076" y="3744676"/>
            <a:ext cx="2466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345" name="Google Shape;345;p28"/>
          <p:cNvSpPr txBox="1"/>
          <p:nvPr>
            <p:ph idx="5" type="title"/>
          </p:nvPr>
        </p:nvSpPr>
        <p:spPr>
          <a:xfrm>
            <a:off x="2336225" y="1287300"/>
            <a:ext cx="7335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46" name="Google Shape;346;p28"/>
          <p:cNvSpPr txBox="1"/>
          <p:nvPr>
            <p:ph idx="6" type="title"/>
          </p:nvPr>
        </p:nvSpPr>
        <p:spPr>
          <a:xfrm>
            <a:off x="2337375" y="2858425"/>
            <a:ext cx="7314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47" name="Google Shape;347;p28"/>
          <p:cNvSpPr txBox="1"/>
          <p:nvPr>
            <p:ph idx="7" type="title"/>
          </p:nvPr>
        </p:nvSpPr>
        <p:spPr>
          <a:xfrm>
            <a:off x="6075375" y="1288114"/>
            <a:ext cx="731400" cy="57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48" name="Google Shape;348;p28"/>
          <p:cNvSpPr txBox="1"/>
          <p:nvPr>
            <p:ph idx="8" type="title"/>
          </p:nvPr>
        </p:nvSpPr>
        <p:spPr>
          <a:xfrm>
            <a:off x="6075376" y="2858427"/>
            <a:ext cx="7314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49" name="Google Shape;349;p28"/>
          <p:cNvSpPr txBox="1"/>
          <p:nvPr>
            <p:ph idx="9" type="subTitle"/>
          </p:nvPr>
        </p:nvSpPr>
        <p:spPr>
          <a:xfrm>
            <a:off x="1469925" y="1916475"/>
            <a:ext cx="2466000" cy="36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350" name="Google Shape;350;p28"/>
          <p:cNvSpPr txBox="1"/>
          <p:nvPr>
            <p:ph idx="13" type="subTitle"/>
          </p:nvPr>
        </p:nvSpPr>
        <p:spPr>
          <a:xfrm>
            <a:off x="1469925" y="3487852"/>
            <a:ext cx="2466000" cy="36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351" name="Google Shape;351;p28"/>
          <p:cNvSpPr txBox="1"/>
          <p:nvPr>
            <p:ph idx="14" type="subTitle"/>
          </p:nvPr>
        </p:nvSpPr>
        <p:spPr>
          <a:xfrm>
            <a:off x="5208075" y="1916475"/>
            <a:ext cx="2466000" cy="36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352" name="Google Shape;352;p28"/>
          <p:cNvSpPr txBox="1"/>
          <p:nvPr>
            <p:ph idx="15" type="subTitle"/>
          </p:nvPr>
        </p:nvSpPr>
        <p:spPr>
          <a:xfrm>
            <a:off x="5208075" y="3487851"/>
            <a:ext cx="2466000" cy="36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6" name="Shape 356"/>
        <p:cNvGrpSpPr/>
        <p:nvPr/>
      </p:nvGrpSpPr>
      <p:grpSpPr>
        <a:xfrm>
          <a:off x="0" y="0"/>
          <a:ext cx="0" cy="0"/>
          <a:chOff x="0" y="0"/>
          <a:chExt cx="0" cy="0"/>
        </a:xfrm>
      </p:grpSpPr>
      <p:sp>
        <p:nvSpPr>
          <p:cNvPr id="357" name="Google Shape;357;p29"/>
          <p:cNvSpPr txBox="1"/>
          <p:nvPr>
            <p:ph idx="1" type="subTitle"/>
          </p:nvPr>
        </p:nvSpPr>
        <p:spPr>
          <a:xfrm>
            <a:off x="1346050" y="1423125"/>
            <a:ext cx="3012300" cy="272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a:t>
            </a:r>
            <a:r>
              <a:rPr lang="en"/>
              <a:t>milar to that of Earth's Moon, which means there are a lot of craters and plains</a:t>
            </a:r>
            <a:endParaRPr/>
          </a:p>
        </p:txBody>
      </p:sp>
      <p:sp>
        <p:nvSpPr>
          <p:cNvPr id="358" name="Google Shape;358;p29"/>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359" name="Google Shape;359;p29"/>
          <p:cNvSpPr txBox="1"/>
          <p:nvPr>
            <p:ph idx="2" type="subTitle"/>
          </p:nvPr>
        </p:nvSpPr>
        <p:spPr>
          <a:xfrm>
            <a:off x="4785503" y="1423125"/>
            <a:ext cx="3012300" cy="272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 for humans</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 name="Shape 363"/>
        <p:cNvGrpSpPr/>
        <p:nvPr/>
      </p:nvGrpSpPr>
      <p:grpSpPr>
        <a:xfrm>
          <a:off x="0" y="0"/>
          <a:ext cx="0" cy="0"/>
          <a:chOff x="0" y="0"/>
          <a:chExt cx="0" cy="0"/>
        </a:xfrm>
      </p:grpSpPr>
      <p:sp>
        <p:nvSpPr>
          <p:cNvPr id="364" name="Google Shape;364;p30"/>
          <p:cNvSpPr txBox="1"/>
          <p:nvPr>
            <p:ph idx="1" type="subTitle"/>
          </p:nvPr>
        </p:nvSpPr>
        <p:spPr>
          <a:xfrm>
            <a:off x="1245500" y="3074025"/>
            <a:ext cx="4645800" cy="47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365" name="Google Shape;365;p30"/>
          <p:cNvSpPr txBox="1"/>
          <p:nvPr>
            <p:ph type="title"/>
          </p:nvPr>
        </p:nvSpPr>
        <p:spPr>
          <a:xfrm>
            <a:off x="1245500" y="2232225"/>
            <a:ext cx="46458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366" name="Google Shape;366;p30"/>
          <p:cNvSpPr txBox="1"/>
          <p:nvPr>
            <p:ph idx="2" type="title"/>
          </p:nvPr>
        </p:nvSpPr>
        <p:spPr>
          <a:xfrm>
            <a:off x="2934200" y="1330413"/>
            <a:ext cx="1268400" cy="90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grpSp>
        <p:nvGrpSpPr>
          <p:cNvPr id="367" name="Google Shape;367;p30"/>
          <p:cNvGrpSpPr/>
          <p:nvPr/>
        </p:nvGrpSpPr>
        <p:grpSpPr>
          <a:xfrm>
            <a:off x="6547920" y="-231001"/>
            <a:ext cx="4010106" cy="6174743"/>
            <a:chOff x="6547920" y="-231001"/>
            <a:chExt cx="4010106" cy="6174743"/>
          </a:xfrm>
        </p:grpSpPr>
        <p:pic>
          <p:nvPicPr>
            <p:cNvPr id="368" name="Google Shape;368;p30"/>
            <p:cNvPicPr preferRelativeResize="0"/>
            <p:nvPr/>
          </p:nvPicPr>
          <p:blipFill rotWithShape="1">
            <a:blip r:embed="rId3">
              <a:alphaModFix/>
            </a:blip>
            <a:srcRect b="0" l="29481" r="29485" t="0"/>
            <a:stretch/>
          </p:blipFill>
          <p:spPr>
            <a:xfrm rot="-2874475">
              <a:off x="7877318" y="-278306"/>
              <a:ext cx="1541167" cy="3755912"/>
            </a:xfrm>
            <a:prstGeom prst="rect">
              <a:avLst/>
            </a:prstGeom>
            <a:noFill/>
            <a:ln>
              <a:noFill/>
            </a:ln>
          </p:spPr>
        </p:pic>
        <p:pic>
          <p:nvPicPr>
            <p:cNvPr id="369" name="Google Shape;369;p30"/>
            <p:cNvPicPr preferRelativeResize="0"/>
            <p:nvPr/>
          </p:nvPicPr>
          <p:blipFill>
            <a:blip r:embed="rId4">
              <a:alphaModFix/>
            </a:blip>
            <a:stretch>
              <a:fillRect/>
            </a:stretch>
          </p:blipFill>
          <p:spPr>
            <a:xfrm>
              <a:off x="6547920" y="2608667"/>
              <a:ext cx="3335075" cy="3335075"/>
            </a:xfrm>
            <a:prstGeom prst="rect">
              <a:avLst/>
            </a:prstGeom>
            <a:noFill/>
            <a:ln>
              <a:noFill/>
            </a:ln>
          </p:spPr>
        </p:pic>
        <p:pic>
          <p:nvPicPr>
            <p:cNvPr id="370" name="Google Shape;370;p30"/>
            <p:cNvPicPr preferRelativeResize="0"/>
            <p:nvPr/>
          </p:nvPicPr>
          <p:blipFill>
            <a:blip r:embed="rId5">
              <a:alphaModFix/>
            </a:blip>
            <a:stretch>
              <a:fillRect/>
            </a:stretch>
          </p:blipFill>
          <p:spPr>
            <a:xfrm rot="9138164">
              <a:off x="7053486" y="3051430"/>
              <a:ext cx="2449549" cy="2449575"/>
            </a:xfrm>
            <a:prstGeom prst="rect">
              <a:avLst/>
            </a:prstGeom>
            <a:noFill/>
            <a:ln>
              <a:noFill/>
            </a:ln>
          </p:spPr>
        </p:pic>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4" name="Shape 374"/>
        <p:cNvGrpSpPr/>
        <p:nvPr/>
      </p:nvGrpSpPr>
      <p:grpSpPr>
        <a:xfrm>
          <a:off x="0" y="0"/>
          <a:ext cx="0" cy="0"/>
          <a:chOff x="0" y="0"/>
          <a:chExt cx="0" cy="0"/>
        </a:xfrm>
      </p:grpSpPr>
      <p:pic>
        <p:nvPicPr>
          <p:cNvPr id="375" name="Google Shape;375;p31"/>
          <p:cNvPicPr preferRelativeResize="0"/>
          <p:nvPr>
            <p:ph idx="2" type="pic"/>
          </p:nvPr>
        </p:nvPicPr>
        <p:blipFill rotWithShape="1">
          <a:blip r:embed="rId3">
            <a:alphaModFix/>
          </a:blip>
          <a:srcRect b="19974" l="0" r="0" t="0"/>
          <a:stretch/>
        </p:blipFill>
        <p:spPr>
          <a:xfrm>
            <a:off x="811850" y="630963"/>
            <a:ext cx="3232800" cy="3881700"/>
          </a:xfrm>
          <a:prstGeom prst="round2SameRect">
            <a:avLst>
              <a:gd fmla="val 50000" name="adj1"/>
              <a:gd fmla="val 0" name="adj2"/>
            </a:avLst>
          </a:prstGeom>
        </p:spPr>
      </p:pic>
      <p:sp>
        <p:nvSpPr>
          <p:cNvPr id="376" name="Google Shape;376;p31"/>
          <p:cNvSpPr txBox="1"/>
          <p:nvPr>
            <p:ph type="title"/>
          </p:nvPr>
        </p:nvSpPr>
        <p:spPr>
          <a:xfrm>
            <a:off x="4199475" y="1191969"/>
            <a:ext cx="41262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 slide title goes here!</a:t>
            </a:r>
            <a:endParaRPr/>
          </a:p>
        </p:txBody>
      </p:sp>
      <p:sp>
        <p:nvSpPr>
          <p:cNvPr id="377" name="Google Shape;377;p31"/>
          <p:cNvSpPr txBox="1"/>
          <p:nvPr>
            <p:ph idx="1" type="body"/>
          </p:nvPr>
        </p:nvSpPr>
        <p:spPr>
          <a:xfrm>
            <a:off x="4205925" y="1860231"/>
            <a:ext cx="4126200" cy="209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solidFill>
                  <a:schemeClr val="dk1"/>
                </a:solidFill>
              </a:rPr>
              <a:t>Do you kn</a:t>
            </a:r>
            <a:r>
              <a:rPr lang="en">
                <a:solidFill>
                  <a:schemeClr val="dk1"/>
                </a:solidFill>
              </a:rPr>
              <a:t>ow what helps you make your point clear?</a:t>
            </a:r>
            <a:br>
              <a:rPr lang="en">
                <a:solidFill>
                  <a:schemeClr val="dk1"/>
                </a:solidFill>
              </a:rPr>
            </a:br>
            <a:r>
              <a:rPr lang="en">
                <a:solidFill>
                  <a:schemeClr val="dk1"/>
                </a:solidFill>
              </a:rPr>
              <a:t>Lists like this one:</a:t>
            </a:r>
            <a:endParaRPr>
              <a:solidFill>
                <a:schemeClr val="dk1"/>
              </a:solidFill>
            </a:endParaRPr>
          </a:p>
          <a:p>
            <a:pPr indent="-215900" lvl="0" marL="241300" rtl="0" algn="l">
              <a:spcBef>
                <a:spcPts val="1600"/>
              </a:spcBef>
              <a:spcAft>
                <a:spcPts val="0"/>
              </a:spcAft>
              <a:buClr>
                <a:schemeClr val="accent3"/>
              </a:buClr>
              <a:buSzPts val="1400"/>
              <a:buChar char="●"/>
            </a:pPr>
            <a:r>
              <a:rPr lang="en">
                <a:solidFill>
                  <a:schemeClr val="dk1"/>
                </a:solidFill>
              </a:rPr>
              <a:t>They’re sim</a:t>
            </a:r>
            <a:r>
              <a:rPr lang="en">
                <a:solidFill>
                  <a:schemeClr val="dk1"/>
                </a:solidFill>
              </a:rPr>
              <a:t>ple </a:t>
            </a:r>
            <a:endParaRPr>
              <a:solidFill>
                <a:schemeClr val="dk1"/>
              </a:solidFill>
            </a:endParaRPr>
          </a:p>
          <a:p>
            <a:pPr indent="-215900" lvl="0" marL="241300" rtl="0" algn="l">
              <a:spcBef>
                <a:spcPts val="0"/>
              </a:spcBef>
              <a:spcAft>
                <a:spcPts val="0"/>
              </a:spcAft>
              <a:buClr>
                <a:schemeClr val="accent3"/>
              </a:buClr>
              <a:buSzPts val="1400"/>
              <a:buChar char="●"/>
            </a:pPr>
            <a:r>
              <a:rPr lang="en">
                <a:solidFill>
                  <a:schemeClr val="dk1"/>
                </a:solidFill>
              </a:rPr>
              <a:t>You can organize your ideas clearly</a:t>
            </a:r>
            <a:endParaRPr>
              <a:solidFill>
                <a:schemeClr val="dk1"/>
              </a:solidFill>
            </a:endParaRPr>
          </a:p>
          <a:p>
            <a:pPr indent="-215900" lvl="0" marL="241300" rtl="0" algn="l">
              <a:spcBef>
                <a:spcPts val="0"/>
              </a:spcBef>
              <a:spcAft>
                <a:spcPts val="0"/>
              </a:spcAft>
              <a:buClr>
                <a:schemeClr val="accent3"/>
              </a:buClr>
              <a:buSzPts val="1400"/>
              <a:buChar char="●"/>
            </a:pPr>
            <a:r>
              <a:rPr lang="en">
                <a:solidFill>
                  <a:schemeClr val="dk1"/>
                </a:solidFill>
              </a:rPr>
              <a:t>You’ll never forget to buy milk!</a:t>
            </a:r>
            <a:endParaRPr>
              <a:solidFill>
                <a:schemeClr val="dk1"/>
              </a:solidFill>
            </a:endParaRPr>
          </a:p>
          <a:p>
            <a:pPr indent="0" lvl="0" marL="0" rtl="0" algn="l">
              <a:spcBef>
                <a:spcPts val="1600"/>
              </a:spcBef>
              <a:spcAft>
                <a:spcPts val="0"/>
              </a:spcAft>
              <a:buNone/>
            </a:pPr>
            <a:r>
              <a:rPr lang="en"/>
              <a:t>You can replace the image. Just right-click on it and select “Replace image”</a:t>
            </a:r>
            <a:endParaRPr/>
          </a:p>
        </p:txBody>
      </p:sp>
      <p:pic>
        <p:nvPicPr>
          <p:cNvPr id="378" name="Google Shape;378;p31"/>
          <p:cNvPicPr preferRelativeResize="0"/>
          <p:nvPr/>
        </p:nvPicPr>
        <p:blipFill rotWithShape="1">
          <a:blip r:embed="rId4">
            <a:alphaModFix/>
          </a:blip>
          <a:srcRect b="0" l="15738" r="15745" t="0"/>
          <a:stretch/>
        </p:blipFill>
        <p:spPr>
          <a:xfrm rot="1280624">
            <a:off x="-36848" y="2191717"/>
            <a:ext cx="1105802" cy="1613919"/>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2" name="Shape 382"/>
        <p:cNvGrpSpPr/>
        <p:nvPr/>
      </p:nvGrpSpPr>
      <p:grpSpPr>
        <a:xfrm>
          <a:off x="0" y="0"/>
          <a:ext cx="0" cy="0"/>
          <a:chOff x="0" y="0"/>
          <a:chExt cx="0" cy="0"/>
        </a:xfrm>
      </p:grpSpPr>
      <p:sp>
        <p:nvSpPr>
          <p:cNvPr id="383" name="Google Shape;383;p32"/>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Two ideas</a:t>
            </a:r>
            <a:endParaRPr/>
          </a:p>
        </p:txBody>
      </p:sp>
      <p:sp>
        <p:nvSpPr>
          <p:cNvPr id="384" name="Google Shape;384;p32"/>
          <p:cNvSpPr txBox="1"/>
          <p:nvPr>
            <p:ph idx="3" type="subTitle"/>
          </p:nvPr>
        </p:nvSpPr>
        <p:spPr>
          <a:xfrm>
            <a:off x="1122500" y="2447500"/>
            <a:ext cx="3056700" cy="103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 This planet’s name has nothing to do with the liquid metal</a:t>
            </a:r>
            <a:endParaRPr/>
          </a:p>
        </p:txBody>
      </p:sp>
      <p:sp>
        <p:nvSpPr>
          <p:cNvPr id="385" name="Google Shape;385;p32"/>
          <p:cNvSpPr txBox="1"/>
          <p:nvPr>
            <p:ph idx="4" type="subTitle"/>
          </p:nvPr>
        </p:nvSpPr>
        <p:spPr>
          <a:xfrm>
            <a:off x="4964781" y="3245200"/>
            <a:ext cx="3056700" cy="103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a:t>
            </a:r>
            <a:r>
              <a:rPr lang="en"/>
              <a:t>hot and is the second-brightest natural object in the night sky</a:t>
            </a:r>
            <a:endParaRPr/>
          </a:p>
        </p:txBody>
      </p:sp>
      <p:sp>
        <p:nvSpPr>
          <p:cNvPr id="386" name="Google Shape;386;p32"/>
          <p:cNvSpPr txBox="1"/>
          <p:nvPr>
            <p:ph idx="1" type="subTitle"/>
          </p:nvPr>
        </p:nvSpPr>
        <p:spPr>
          <a:xfrm>
            <a:off x="1122500" y="2081700"/>
            <a:ext cx="3056700" cy="4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87" name="Google Shape;387;p32"/>
          <p:cNvSpPr txBox="1"/>
          <p:nvPr>
            <p:ph idx="2" type="subTitle"/>
          </p:nvPr>
        </p:nvSpPr>
        <p:spPr>
          <a:xfrm>
            <a:off x="4964781" y="2879400"/>
            <a:ext cx="3056700" cy="4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88" name="Google Shape;388;p32"/>
          <p:cNvSpPr/>
          <p:nvPr/>
        </p:nvSpPr>
        <p:spPr>
          <a:xfrm>
            <a:off x="6335159" y="2263364"/>
            <a:ext cx="315945" cy="421260"/>
          </a:xfrm>
          <a:custGeom>
            <a:rect b="b" l="l" r="r" t="t"/>
            <a:pathLst>
              <a:path extrusionOk="0" h="748906" w="561680">
                <a:moveTo>
                  <a:pt x="519554" y="205201"/>
                </a:moveTo>
                <a:cubicBezTo>
                  <a:pt x="552132" y="157645"/>
                  <a:pt x="569544" y="101851"/>
                  <a:pt x="569544" y="43998"/>
                </a:cubicBezTo>
                <a:lnTo>
                  <a:pt x="569544" y="187"/>
                </a:lnTo>
                <a:lnTo>
                  <a:pt x="525733" y="187"/>
                </a:lnTo>
                <a:lnTo>
                  <a:pt x="525733" y="43998"/>
                </a:lnTo>
                <a:cubicBezTo>
                  <a:pt x="525733" y="93052"/>
                  <a:pt x="511129" y="140233"/>
                  <a:pt x="483607" y="180487"/>
                </a:cubicBezTo>
                <a:cubicBezTo>
                  <a:pt x="457395" y="218681"/>
                  <a:pt x="421260" y="248263"/>
                  <a:pt x="378759" y="266236"/>
                </a:cubicBezTo>
                <a:lnTo>
                  <a:pt x="330081" y="266236"/>
                </a:lnTo>
                <a:lnTo>
                  <a:pt x="314541" y="239276"/>
                </a:lnTo>
                <a:cubicBezTo>
                  <a:pt x="409278" y="224672"/>
                  <a:pt x="481922" y="142667"/>
                  <a:pt x="481922" y="43998"/>
                </a:cubicBezTo>
                <a:lnTo>
                  <a:pt x="481922" y="187"/>
                </a:lnTo>
                <a:lnTo>
                  <a:pt x="438110" y="187"/>
                </a:lnTo>
                <a:lnTo>
                  <a:pt x="438110" y="43998"/>
                </a:lnTo>
                <a:cubicBezTo>
                  <a:pt x="438110" y="121323"/>
                  <a:pt x="380819" y="185354"/>
                  <a:pt x="306490" y="196026"/>
                </a:cubicBezTo>
                <a:lnTo>
                  <a:pt x="306490" y="151466"/>
                </a:lnTo>
                <a:cubicBezTo>
                  <a:pt x="356479" y="141356"/>
                  <a:pt x="394300" y="96983"/>
                  <a:pt x="394300" y="43998"/>
                </a:cubicBezTo>
                <a:lnTo>
                  <a:pt x="394300" y="187"/>
                </a:lnTo>
                <a:lnTo>
                  <a:pt x="350488" y="187"/>
                </a:lnTo>
                <a:lnTo>
                  <a:pt x="350488" y="43998"/>
                </a:lnTo>
                <a:cubicBezTo>
                  <a:pt x="350488" y="72644"/>
                  <a:pt x="332140" y="96983"/>
                  <a:pt x="306678" y="105970"/>
                </a:cubicBezTo>
                <a:lnTo>
                  <a:pt x="306678" y="0"/>
                </a:lnTo>
                <a:lnTo>
                  <a:pt x="262866" y="0"/>
                </a:lnTo>
                <a:lnTo>
                  <a:pt x="262866" y="105970"/>
                </a:lnTo>
                <a:cubicBezTo>
                  <a:pt x="237403" y="96983"/>
                  <a:pt x="219056" y="72457"/>
                  <a:pt x="219056" y="43998"/>
                </a:cubicBezTo>
                <a:lnTo>
                  <a:pt x="219056" y="187"/>
                </a:lnTo>
                <a:lnTo>
                  <a:pt x="175244" y="187"/>
                </a:lnTo>
                <a:lnTo>
                  <a:pt x="175244" y="43998"/>
                </a:lnTo>
                <a:cubicBezTo>
                  <a:pt x="175244" y="96983"/>
                  <a:pt x="213064" y="141356"/>
                  <a:pt x="263053" y="151466"/>
                </a:cubicBezTo>
                <a:lnTo>
                  <a:pt x="263053" y="196026"/>
                </a:lnTo>
                <a:cubicBezTo>
                  <a:pt x="188725" y="185354"/>
                  <a:pt x="131434" y="121323"/>
                  <a:pt x="131434" y="43998"/>
                </a:cubicBezTo>
                <a:lnTo>
                  <a:pt x="131434" y="187"/>
                </a:lnTo>
                <a:lnTo>
                  <a:pt x="87622" y="187"/>
                </a:lnTo>
                <a:lnTo>
                  <a:pt x="87622" y="43998"/>
                </a:lnTo>
                <a:cubicBezTo>
                  <a:pt x="87622" y="142667"/>
                  <a:pt x="160454" y="224672"/>
                  <a:pt x="255003" y="239276"/>
                </a:cubicBezTo>
                <a:lnTo>
                  <a:pt x="239463" y="266236"/>
                </a:lnTo>
                <a:lnTo>
                  <a:pt x="190784" y="266236"/>
                </a:lnTo>
                <a:cubicBezTo>
                  <a:pt x="148471" y="248263"/>
                  <a:pt x="112149" y="218681"/>
                  <a:pt x="85936" y="180487"/>
                </a:cubicBezTo>
                <a:cubicBezTo>
                  <a:pt x="58227" y="140233"/>
                  <a:pt x="43810" y="93052"/>
                  <a:pt x="43810" y="43998"/>
                </a:cubicBezTo>
                <a:lnTo>
                  <a:pt x="43810" y="187"/>
                </a:lnTo>
                <a:lnTo>
                  <a:pt x="0" y="187"/>
                </a:lnTo>
                <a:lnTo>
                  <a:pt x="0" y="43998"/>
                </a:lnTo>
                <a:cubicBezTo>
                  <a:pt x="0" y="101851"/>
                  <a:pt x="17225" y="157645"/>
                  <a:pt x="49989" y="205201"/>
                </a:cubicBezTo>
                <a:cubicBezTo>
                  <a:pt x="80320" y="249573"/>
                  <a:pt x="122259" y="284023"/>
                  <a:pt x="171126" y="305367"/>
                </a:cubicBezTo>
                <a:lnTo>
                  <a:pt x="194154" y="345059"/>
                </a:lnTo>
                <a:lnTo>
                  <a:pt x="148471" y="424068"/>
                </a:lnTo>
                <a:lnTo>
                  <a:pt x="239650" y="424068"/>
                </a:lnTo>
                <a:lnTo>
                  <a:pt x="263241" y="465071"/>
                </a:lnTo>
                <a:lnTo>
                  <a:pt x="263241" y="573476"/>
                </a:lnTo>
                <a:cubicBezTo>
                  <a:pt x="263241" y="597628"/>
                  <a:pt x="243582" y="617287"/>
                  <a:pt x="219429" y="617287"/>
                </a:cubicBezTo>
                <a:lnTo>
                  <a:pt x="185541" y="617287"/>
                </a:lnTo>
                <a:cubicBezTo>
                  <a:pt x="150156" y="617287"/>
                  <a:pt x="119638" y="641252"/>
                  <a:pt x="111025" y="675514"/>
                </a:cubicBezTo>
                <a:lnTo>
                  <a:pt x="103536" y="705096"/>
                </a:lnTo>
                <a:lnTo>
                  <a:pt x="43810" y="705096"/>
                </a:lnTo>
                <a:lnTo>
                  <a:pt x="43810" y="748907"/>
                </a:lnTo>
                <a:lnTo>
                  <a:pt x="526482" y="748907"/>
                </a:lnTo>
                <a:lnTo>
                  <a:pt x="526482" y="705096"/>
                </a:lnTo>
                <a:lnTo>
                  <a:pt x="466756" y="705096"/>
                </a:lnTo>
                <a:lnTo>
                  <a:pt x="459267" y="675514"/>
                </a:lnTo>
                <a:cubicBezTo>
                  <a:pt x="450655" y="641252"/>
                  <a:pt x="420137" y="617287"/>
                  <a:pt x="384751" y="617287"/>
                </a:cubicBezTo>
                <a:lnTo>
                  <a:pt x="350863" y="617287"/>
                </a:lnTo>
                <a:cubicBezTo>
                  <a:pt x="326711" y="617287"/>
                  <a:pt x="307051" y="597628"/>
                  <a:pt x="307051" y="573476"/>
                </a:cubicBezTo>
                <a:lnTo>
                  <a:pt x="307051" y="465071"/>
                </a:lnTo>
                <a:lnTo>
                  <a:pt x="330642" y="424068"/>
                </a:lnTo>
                <a:lnTo>
                  <a:pt x="421821" y="424068"/>
                </a:lnTo>
                <a:lnTo>
                  <a:pt x="376138" y="345059"/>
                </a:lnTo>
                <a:lnTo>
                  <a:pt x="399168" y="305367"/>
                </a:lnTo>
                <a:cubicBezTo>
                  <a:pt x="448221" y="284023"/>
                  <a:pt x="489972" y="249386"/>
                  <a:pt x="520303" y="205201"/>
                </a:cubicBezTo>
                <a:lnTo>
                  <a:pt x="520303" y="205201"/>
                </a:lnTo>
                <a:close/>
                <a:moveTo>
                  <a:pt x="350114" y="661098"/>
                </a:moveTo>
                <a:lnTo>
                  <a:pt x="384002" y="661098"/>
                </a:lnTo>
                <a:cubicBezTo>
                  <a:pt x="399168" y="661098"/>
                  <a:pt x="412274" y="671395"/>
                  <a:pt x="416017" y="685999"/>
                </a:cubicBezTo>
                <a:lnTo>
                  <a:pt x="420698" y="704909"/>
                </a:lnTo>
                <a:lnTo>
                  <a:pt x="147722" y="704909"/>
                </a:lnTo>
                <a:lnTo>
                  <a:pt x="152403" y="685999"/>
                </a:lnTo>
                <a:cubicBezTo>
                  <a:pt x="156147" y="671395"/>
                  <a:pt x="169253" y="661098"/>
                  <a:pt x="184418" y="661098"/>
                </a:cubicBezTo>
                <a:lnTo>
                  <a:pt x="218306" y="661098"/>
                </a:lnTo>
                <a:cubicBezTo>
                  <a:pt x="244518" y="661098"/>
                  <a:pt x="268109" y="649490"/>
                  <a:pt x="284210" y="631329"/>
                </a:cubicBezTo>
                <a:cubicBezTo>
                  <a:pt x="300311" y="649490"/>
                  <a:pt x="323902" y="661098"/>
                  <a:pt x="350114" y="661098"/>
                </a:cubicBezTo>
                <a:lnTo>
                  <a:pt x="350114" y="661098"/>
                </a:lnTo>
                <a:close/>
                <a:moveTo>
                  <a:pt x="345059" y="380257"/>
                </a:moveTo>
                <a:lnTo>
                  <a:pt x="304431" y="380257"/>
                </a:lnTo>
                <a:lnTo>
                  <a:pt x="284210" y="415456"/>
                </a:lnTo>
                <a:lnTo>
                  <a:pt x="263989" y="380257"/>
                </a:lnTo>
                <a:lnTo>
                  <a:pt x="223361" y="380257"/>
                </a:lnTo>
                <a:lnTo>
                  <a:pt x="243582" y="345059"/>
                </a:lnTo>
                <a:lnTo>
                  <a:pt x="223361" y="309860"/>
                </a:lnTo>
                <a:lnTo>
                  <a:pt x="263989" y="309860"/>
                </a:lnTo>
                <a:lnTo>
                  <a:pt x="284210" y="274662"/>
                </a:lnTo>
                <a:lnTo>
                  <a:pt x="304431" y="309860"/>
                </a:lnTo>
                <a:lnTo>
                  <a:pt x="345059" y="309860"/>
                </a:lnTo>
                <a:lnTo>
                  <a:pt x="324838" y="345059"/>
                </a:lnTo>
                <a:lnTo>
                  <a:pt x="345059" y="38025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nvGrpSpPr>
          <p:cNvPr id="389" name="Google Shape;389;p32"/>
          <p:cNvGrpSpPr/>
          <p:nvPr/>
        </p:nvGrpSpPr>
        <p:grpSpPr>
          <a:xfrm>
            <a:off x="2482346" y="1465674"/>
            <a:ext cx="337008" cy="421260"/>
            <a:chOff x="5465407" y="1360724"/>
            <a:chExt cx="337008" cy="421260"/>
          </a:xfrm>
        </p:grpSpPr>
        <p:sp>
          <p:nvSpPr>
            <p:cNvPr id="390" name="Google Shape;390;p32"/>
            <p:cNvSpPr/>
            <p:nvPr/>
          </p:nvSpPr>
          <p:spPr>
            <a:xfrm>
              <a:off x="5465407" y="1360724"/>
              <a:ext cx="337008" cy="421260"/>
            </a:xfrm>
            <a:custGeom>
              <a:rect b="b" l="l" r="r" t="t"/>
              <a:pathLst>
                <a:path extrusionOk="0" h="748906" w="599125">
                  <a:moveTo>
                    <a:pt x="551570" y="0"/>
                  </a:moveTo>
                  <a:lnTo>
                    <a:pt x="65904" y="0"/>
                  </a:lnTo>
                  <a:cubicBezTo>
                    <a:pt x="29582" y="0"/>
                    <a:pt x="0" y="29582"/>
                    <a:pt x="0" y="65904"/>
                  </a:cubicBezTo>
                  <a:lnTo>
                    <a:pt x="0" y="197524"/>
                  </a:lnTo>
                  <a:lnTo>
                    <a:pt x="87809" y="197524"/>
                  </a:lnTo>
                  <a:lnTo>
                    <a:pt x="87809" y="748907"/>
                  </a:lnTo>
                  <a:lnTo>
                    <a:pt x="617287" y="748907"/>
                  </a:lnTo>
                  <a:lnTo>
                    <a:pt x="617287" y="65904"/>
                  </a:lnTo>
                  <a:cubicBezTo>
                    <a:pt x="617287" y="29582"/>
                    <a:pt x="587705" y="0"/>
                    <a:pt x="551383" y="0"/>
                  </a:cubicBezTo>
                  <a:lnTo>
                    <a:pt x="551383" y="0"/>
                  </a:lnTo>
                  <a:close/>
                  <a:moveTo>
                    <a:pt x="43998" y="153526"/>
                  </a:moveTo>
                  <a:lnTo>
                    <a:pt x="43998" y="65904"/>
                  </a:lnTo>
                  <a:cubicBezTo>
                    <a:pt x="43998" y="53734"/>
                    <a:pt x="53921" y="43998"/>
                    <a:pt x="65904" y="43998"/>
                  </a:cubicBezTo>
                  <a:cubicBezTo>
                    <a:pt x="77886" y="43998"/>
                    <a:pt x="87809" y="53921"/>
                    <a:pt x="87809" y="65904"/>
                  </a:cubicBezTo>
                  <a:lnTo>
                    <a:pt x="87809" y="153713"/>
                  </a:lnTo>
                  <a:lnTo>
                    <a:pt x="43998" y="153713"/>
                  </a:lnTo>
                  <a:close/>
                  <a:moveTo>
                    <a:pt x="573476" y="705096"/>
                  </a:moveTo>
                  <a:lnTo>
                    <a:pt x="131807" y="705096"/>
                  </a:lnTo>
                  <a:lnTo>
                    <a:pt x="131807" y="65904"/>
                  </a:lnTo>
                  <a:cubicBezTo>
                    <a:pt x="131807" y="58228"/>
                    <a:pt x="130497" y="50738"/>
                    <a:pt x="128063" y="43998"/>
                  </a:cubicBezTo>
                  <a:lnTo>
                    <a:pt x="551570" y="43998"/>
                  </a:lnTo>
                  <a:cubicBezTo>
                    <a:pt x="563740" y="43998"/>
                    <a:pt x="573476" y="53921"/>
                    <a:pt x="573476" y="65904"/>
                  </a:cubicBezTo>
                  <a:lnTo>
                    <a:pt x="573476" y="705096"/>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1" name="Google Shape;391;p32"/>
            <p:cNvSpPr/>
            <p:nvPr/>
          </p:nvSpPr>
          <p:spPr>
            <a:xfrm>
              <a:off x="5564179" y="1707059"/>
              <a:ext cx="189567" cy="21063"/>
            </a:xfrm>
            <a:custGeom>
              <a:rect b="b" l="l" r="r" t="t"/>
              <a:pathLst>
                <a:path extrusionOk="0" h="37445" w="337008">
                  <a:moveTo>
                    <a:pt x="0" y="0"/>
                  </a:moveTo>
                  <a:lnTo>
                    <a:pt x="354046" y="0"/>
                  </a:lnTo>
                  <a:lnTo>
                    <a:pt x="354046"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2" name="Google Shape;392;p32"/>
            <p:cNvSpPr/>
            <p:nvPr/>
          </p:nvSpPr>
          <p:spPr>
            <a:xfrm>
              <a:off x="5564179" y="1657673"/>
              <a:ext cx="42126" cy="21063"/>
            </a:xfrm>
            <a:custGeom>
              <a:rect b="b" l="l" r="r" t="t"/>
              <a:pathLst>
                <a:path extrusionOk="0" h="37445" w="74890">
                  <a:moveTo>
                    <a:pt x="0" y="0"/>
                  </a:moveTo>
                  <a:lnTo>
                    <a:pt x="88746" y="0"/>
                  </a:lnTo>
                  <a:lnTo>
                    <a:pt x="88746"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3" name="Google Shape;393;p32"/>
            <p:cNvSpPr/>
            <p:nvPr/>
          </p:nvSpPr>
          <p:spPr>
            <a:xfrm>
              <a:off x="5564179" y="1608392"/>
              <a:ext cx="42126" cy="21063"/>
            </a:xfrm>
            <a:custGeom>
              <a:rect b="b" l="l" r="r" t="t"/>
              <a:pathLst>
                <a:path extrusionOk="0" h="37445" w="74890">
                  <a:moveTo>
                    <a:pt x="0" y="0"/>
                  </a:moveTo>
                  <a:lnTo>
                    <a:pt x="88746" y="0"/>
                  </a:lnTo>
                  <a:lnTo>
                    <a:pt x="88746"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4" name="Google Shape;394;p32"/>
            <p:cNvSpPr/>
            <p:nvPr/>
          </p:nvSpPr>
          <p:spPr>
            <a:xfrm>
              <a:off x="5638836" y="1657673"/>
              <a:ext cx="42126" cy="21063"/>
            </a:xfrm>
            <a:custGeom>
              <a:rect b="b" l="l" r="r" t="t"/>
              <a:pathLst>
                <a:path extrusionOk="0" h="37445" w="74890">
                  <a:moveTo>
                    <a:pt x="0" y="0"/>
                  </a:moveTo>
                  <a:lnTo>
                    <a:pt x="88746" y="0"/>
                  </a:lnTo>
                  <a:lnTo>
                    <a:pt x="88746"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5" name="Google Shape;395;p32"/>
            <p:cNvSpPr/>
            <p:nvPr/>
          </p:nvSpPr>
          <p:spPr>
            <a:xfrm>
              <a:off x="5638836" y="1608392"/>
              <a:ext cx="42126" cy="21063"/>
            </a:xfrm>
            <a:custGeom>
              <a:rect b="b" l="l" r="r" t="t"/>
              <a:pathLst>
                <a:path extrusionOk="0" h="37445" w="74890">
                  <a:moveTo>
                    <a:pt x="0" y="0"/>
                  </a:moveTo>
                  <a:lnTo>
                    <a:pt x="88746" y="0"/>
                  </a:lnTo>
                  <a:lnTo>
                    <a:pt x="88746"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6" name="Google Shape;396;p32"/>
            <p:cNvSpPr/>
            <p:nvPr/>
          </p:nvSpPr>
          <p:spPr>
            <a:xfrm>
              <a:off x="5713389" y="1657673"/>
              <a:ext cx="42126" cy="21063"/>
            </a:xfrm>
            <a:custGeom>
              <a:rect b="b" l="l" r="r" t="t"/>
              <a:pathLst>
                <a:path extrusionOk="0" h="37445" w="74890">
                  <a:moveTo>
                    <a:pt x="0" y="0"/>
                  </a:moveTo>
                  <a:lnTo>
                    <a:pt x="88745" y="0"/>
                  </a:lnTo>
                  <a:lnTo>
                    <a:pt x="88745"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7" name="Google Shape;397;p32"/>
            <p:cNvSpPr/>
            <p:nvPr/>
          </p:nvSpPr>
          <p:spPr>
            <a:xfrm>
              <a:off x="5713389" y="1608392"/>
              <a:ext cx="42126" cy="21063"/>
            </a:xfrm>
            <a:custGeom>
              <a:rect b="b" l="l" r="r" t="t"/>
              <a:pathLst>
                <a:path extrusionOk="0" h="37445" w="74890">
                  <a:moveTo>
                    <a:pt x="0" y="0"/>
                  </a:moveTo>
                  <a:lnTo>
                    <a:pt x="88745" y="0"/>
                  </a:lnTo>
                  <a:lnTo>
                    <a:pt x="88745"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8" name="Google Shape;398;p32"/>
            <p:cNvSpPr/>
            <p:nvPr/>
          </p:nvSpPr>
          <p:spPr>
            <a:xfrm>
              <a:off x="5564179" y="1559006"/>
              <a:ext cx="31594" cy="21063"/>
            </a:xfrm>
            <a:custGeom>
              <a:rect b="b" l="l" r="r" t="t"/>
              <a:pathLst>
                <a:path extrusionOk="0" h="37445" w="56168">
                  <a:moveTo>
                    <a:pt x="0" y="0"/>
                  </a:moveTo>
                  <a:lnTo>
                    <a:pt x="67215" y="0"/>
                  </a:lnTo>
                  <a:lnTo>
                    <a:pt x="67215"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9" name="Google Shape;399;p32"/>
            <p:cNvSpPr/>
            <p:nvPr/>
          </p:nvSpPr>
          <p:spPr>
            <a:xfrm>
              <a:off x="5564179" y="1509620"/>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0" name="Google Shape;400;p32"/>
            <p:cNvSpPr/>
            <p:nvPr/>
          </p:nvSpPr>
          <p:spPr>
            <a:xfrm>
              <a:off x="5725498" y="1559006"/>
              <a:ext cx="31594" cy="21063"/>
            </a:xfrm>
            <a:custGeom>
              <a:rect b="b" l="l" r="r" t="t"/>
              <a:pathLst>
                <a:path extrusionOk="0" h="37445" w="56168">
                  <a:moveTo>
                    <a:pt x="0" y="0"/>
                  </a:moveTo>
                  <a:lnTo>
                    <a:pt x="67214" y="0"/>
                  </a:lnTo>
                  <a:lnTo>
                    <a:pt x="67214"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1" name="Google Shape;401;p32"/>
            <p:cNvSpPr/>
            <p:nvPr/>
          </p:nvSpPr>
          <p:spPr>
            <a:xfrm>
              <a:off x="5738661" y="1509620"/>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2" name="Google Shape;402;p32"/>
            <p:cNvSpPr/>
            <p:nvPr/>
          </p:nvSpPr>
          <p:spPr>
            <a:xfrm>
              <a:off x="5564179" y="1410953"/>
              <a:ext cx="189567" cy="21063"/>
            </a:xfrm>
            <a:custGeom>
              <a:rect b="b" l="l" r="r" t="t"/>
              <a:pathLst>
                <a:path extrusionOk="0" h="37445" w="337008">
                  <a:moveTo>
                    <a:pt x="0" y="0"/>
                  </a:moveTo>
                  <a:lnTo>
                    <a:pt x="354046" y="0"/>
                  </a:lnTo>
                  <a:lnTo>
                    <a:pt x="354046"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 name="Google Shape;403;p32"/>
            <p:cNvSpPr/>
            <p:nvPr/>
          </p:nvSpPr>
          <p:spPr>
            <a:xfrm>
              <a:off x="5602086" y="1460128"/>
              <a:ext cx="115846" cy="115846"/>
            </a:xfrm>
            <a:custGeom>
              <a:rect b="b" l="l" r="r" t="t"/>
              <a:pathLst>
                <a:path extrusionOk="0" h="205949" w="205949">
                  <a:moveTo>
                    <a:pt x="0" y="187"/>
                  </a:moveTo>
                  <a:lnTo>
                    <a:pt x="0" y="22093"/>
                  </a:lnTo>
                  <a:cubicBezTo>
                    <a:pt x="0" y="75078"/>
                    <a:pt x="37820" y="119451"/>
                    <a:pt x="87809" y="129561"/>
                  </a:cubicBezTo>
                  <a:lnTo>
                    <a:pt x="87809" y="175619"/>
                  </a:lnTo>
                  <a:lnTo>
                    <a:pt x="43998" y="175619"/>
                  </a:lnTo>
                  <a:lnTo>
                    <a:pt x="43998" y="219430"/>
                  </a:lnTo>
                  <a:lnTo>
                    <a:pt x="175619" y="219430"/>
                  </a:lnTo>
                  <a:lnTo>
                    <a:pt x="175619" y="175619"/>
                  </a:lnTo>
                  <a:lnTo>
                    <a:pt x="131808" y="175619"/>
                  </a:lnTo>
                  <a:lnTo>
                    <a:pt x="131808" y="129561"/>
                  </a:lnTo>
                  <a:cubicBezTo>
                    <a:pt x="181798" y="119451"/>
                    <a:pt x="219617" y="75078"/>
                    <a:pt x="219617" y="22093"/>
                  </a:cubicBezTo>
                  <a:lnTo>
                    <a:pt x="219617" y="187"/>
                  </a:lnTo>
                  <a:lnTo>
                    <a:pt x="175806" y="187"/>
                  </a:lnTo>
                  <a:lnTo>
                    <a:pt x="175806" y="22093"/>
                  </a:lnTo>
                  <a:cubicBezTo>
                    <a:pt x="175806" y="50738"/>
                    <a:pt x="157458" y="75078"/>
                    <a:pt x="131995" y="84065"/>
                  </a:cubicBezTo>
                  <a:lnTo>
                    <a:pt x="131995" y="0"/>
                  </a:lnTo>
                  <a:lnTo>
                    <a:pt x="88184" y="0"/>
                  </a:lnTo>
                  <a:lnTo>
                    <a:pt x="88184" y="84065"/>
                  </a:lnTo>
                  <a:cubicBezTo>
                    <a:pt x="62721" y="75078"/>
                    <a:pt x="44373" y="50551"/>
                    <a:pt x="44373" y="22093"/>
                  </a:cubicBezTo>
                  <a:lnTo>
                    <a:pt x="44373" y="187"/>
                  </a:lnTo>
                  <a:lnTo>
                    <a:pt x="562" y="18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404" name="Google Shape;404;p32"/>
          <p:cNvGrpSpPr/>
          <p:nvPr/>
        </p:nvGrpSpPr>
        <p:grpSpPr>
          <a:xfrm>
            <a:off x="-1056899" y="3245211"/>
            <a:ext cx="3371952" cy="3470969"/>
            <a:chOff x="-1056899" y="3245211"/>
            <a:chExt cx="3371952" cy="3470969"/>
          </a:xfrm>
        </p:grpSpPr>
        <p:pic>
          <p:nvPicPr>
            <p:cNvPr id="405" name="Google Shape;405;p32"/>
            <p:cNvPicPr preferRelativeResize="0"/>
            <p:nvPr/>
          </p:nvPicPr>
          <p:blipFill>
            <a:blip r:embed="rId3">
              <a:alphaModFix/>
            </a:blip>
            <a:stretch>
              <a:fillRect/>
            </a:stretch>
          </p:blipFill>
          <p:spPr>
            <a:xfrm>
              <a:off x="-432453" y="3771960"/>
              <a:ext cx="2123049" cy="2123049"/>
            </a:xfrm>
            <a:prstGeom prst="rect">
              <a:avLst/>
            </a:prstGeom>
            <a:noFill/>
            <a:ln>
              <a:noFill/>
            </a:ln>
          </p:spPr>
        </p:pic>
        <p:grpSp>
          <p:nvGrpSpPr>
            <p:cNvPr id="406" name="Google Shape;406;p32"/>
            <p:cNvGrpSpPr/>
            <p:nvPr/>
          </p:nvGrpSpPr>
          <p:grpSpPr>
            <a:xfrm rot="-2143570">
              <a:off x="-487996" y="3646389"/>
              <a:ext cx="2234146" cy="2668613"/>
              <a:chOff x="-1162036" y="357240"/>
              <a:chExt cx="2234192" cy="2668668"/>
            </a:xfrm>
          </p:grpSpPr>
          <p:pic>
            <p:nvPicPr>
              <p:cNvPr id="407" name="Google Shape;407;p32"/>
              <p:cNvPicPr preferRelativeResize="0"/>
              <p:nvPr/>
            </p:nvPicPr>
            <p:blipFill>
              <a:blip r:embed="rId4">
                <a:alphaModFix/>
              </a:blip>
              <a:stretch>
                <a:fillRect/>
              </a:stretch>
            </p:blipFill>
            <p:spPr>
              <a:xfrm rot="2556959">
                <a:off x="-835526" y="683762"/>
                <a:ext cx="1581177" cy="1581177"/>
              </a:xfrm>
              <a:prstGeom prst="rect">
                <a:avLst/>
              </a:prstGeom>
              <a:noFill/>
              <a:ln>
                <a:noFill/>
              </a:ln>
            </p:spPr>
          </p:pic>
          <p:pic>
            <p:nvPicPr>
              <p:cNvPr id="408" name="Google Shape;408;p32"/>
              <p:cNvPicPr preferRelativeResize="0"/>
              <p:nvPr/>
            </p:nvPicPr>
            <p:blipFill>
              <a:blip r:embed="rId4">
                <a:alphaModFix/>
              </a:blip>
              <a:stretch>
                <a:fillRect/>
              </a:stretch>
            </p:blipFill>
            <p:spPr>
              <a:xfrm rot="-6983450">
                <a:off x="-889201" y="1175712"/>
                <a:ext cx="1581178" cy="1581178"/>
              </a:xfrm>
              <a:prstGeom prst="rect">
                <a:avLst/>
              </a:prstGeom>
              <a:noFill/>
              <a:ln>
                <a:noFill/>
              </a:ln>
            </p:spPr>
          </p:pic>
          <p:pic>
            <p:nvPicPr>
              <p:cNvPr id="409" name="Google Shape;409;p32"/>
              <p:cNvPicPr preferRelativeResize="0"/>
              <p:nvPr/>
            </p:nvPicPr>
            <p:blipFill>
              <a:blip r:embed="rId4">
                <a:alphaModFix/>
              </a:blip>
              <a:stretch>
                <a:fillRect/>
              </a:stretch>
            </p:blipFill>
            <p:spPr>
              <a:xfrm rot="-4441380">
                <a:off x="-974964" y="544312"/>
                <a:ext cx="1581178" cy="1581178"/>
              </a:xfrm>
              <a:prstGeom prst="rect">
                <a:avLst/>
              </a:prstGeom>
              <a:noFill/>
              <a:ln>
                <a:noFill/>
              </a:ln>
            </p:spPr>
          </p:pic>
        </p:gr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3" name="Shape 413"/>
        <p:cNvGrpSpPr/>
        <p:nvPr/>
      </p:nvGrpSpPr>
      <p:grpSpPr>
        <a:xfrm>
          <a:off x="0" y="0"/>
          <a:ext cx="0" cy="0"/>
          <a:chOff x="0" y="0"/>
          <a:chExt cx="0" cy="0"/>
        </a:xfrm>
      </p:grpSpPr>
      <p:sp>
        <p:nvSpPr>
          <p:cNvPr id="414" name="Google Shape;414;p33"/>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Three ideas</a:t>
            </a:r>
            <a:endParaRPr/>
          </a:p>
        </p:txBody>
      </p:sp>
      <p:sp>
        <p:nvSpPr>
          <p:cNvPr id="415" name="Google Shape;415;p33"/>
          <p:cNvSpPr txBox="1"/>
          <p:nvPr>
            <p:ph idx="1" type="subTitle"/>
          </p:nvPr>
        </p:nvSpPr>
        <p:spPr>
          <a:xfrm>
            <a:off x="1015250" y="2393100"/>
            <a:ext cx="2641800" cy="7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a:t>
            </a:r>
            <a:endParaRPr/>
          </a:p>
        </p:txBody>
      </p:sp>
      <p:sp>
        <p:nvSpPr>
          <p:cNvPr id="416" name="Google Shape;416;p33"/>
          <p:cNvSpPr txBox="1"/>
          <p:nvPr>
            <p:ph idx="2" type="subTitle"/>
          </p:nvPr>
        </p:nvSpPr>
        <p:spPr>
          <a:xfrm>
            <a:off x="3251100" y="3687476"/>
            <a:ext cx="2641800" cy="7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417" name="Google Shape;417;p33"/>
          <p:cNvSpPr txBox="1"/>
          <p:nvPr>
            <p:ph idx="3" type="subTitle"/>
          </p:nvPr>
        </p:nvSpPr>
        <p:spPr>
          <a:xfrm>
            <a:off x="5486950" y="2393100"/>
            <a:ext cx="2641800" cy="7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418" name="Google Shape;418;p33"/>
          <p:cNvSpPr txBox="1"/>
          <p:nvPr>
            <p:ph idx="4" type="subTitle"/>
          </p:nvPr>
        </p:nvSpPr>
        <p:spPr>
          <a:xfrm>
            <a:off x="1015250" y="2035825"/>
            <a:ext cx="26418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19" name="Google Shape;419;p33"/>
          <p:cNvSpPr txBox="1"/>
          <p:nvPr>
            <p:ph idx="5" type="subTitle"/>
          </p:nvPr>
        </p:nvSpPr>
        <p:spPr>
          <a:xfrm>
            <a:off x="5486950" y="2035825"/>
            <a:ext cx="26418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20" name="Google Shape;420;p33"/>
          <p:cNvSpPr txBox="1"/>
          <p:nvPr>
            <p:ph idx="6" type="subTitle"/>
          </p:nvPr>
        </p:nvSpPr>
        <p:spPr>
          <a:xfrm>
            <a:off x="3251100" y="3331125"/>
            <a:ext cx="26418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grpSp>
        <p:nvGrpSpPr>
          <p:cNvPr id="421" name="Google Shape;421;p33"/>
          <p:cNvGrpSpPr/>
          <p:nvPr/>
        </p:nvGrpSpPr>
        <p:grpSpPr>
          <a:xfrm>
            <a:off x="4361370" y="2805058"/>
            <a:ext cx="421260" cy="421260"/>
            <a:chOff x="4728094" y="3998408"/>
            <a:chExt cx="421260" cy="421260"/>
          </a:xfrm>
        </p:grpSpPr>
        <p:sp>
          <p:nvSpPr>
            <p:cNvPr id="422" name="Google Shape;422;p33"/>
            <p:cNvSpPr/>
            <p:nvPr/>
          </p:nvSpPr>
          <p:spPr>
            <a:xfrm>
              <a:off x="4778217" y="4048637"/>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3" name="Google Shape;423;p33"/>
            <p:cNvSpPr/>
            <p:nvPr/>
          </p:nvSpPr>
          <p:spPr>
            <a:xfrm>
              <a:off x="4827603" y="4048637"/>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4" name="Google Shape;424;p33"/>
            <p:cNvSpPr/>
            <p:nvPr/>
          </p:nvSpPr>
          <p:spPr>
            <a:xfrm>
              <a:off x="4876988" y="4048637"/>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5" name="Google Shape;425;p33"/>
            <p:cNvSpPr/>
            <p:nvPr/>
          </p:nvSpPr>
          <p:spPr>
            <a:xfrm>
              <a:off x="4926269" y="4048637"/>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6" name="Google Shape;426;p33"/>
            <p:cNvSpPr/>
            <p:nvPr/>
          </p:nvSpPr>
          <p:spPr>
            <a:xfrm>
              <a:off x="4975655" y="4048637"/>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7" name="Google Shape;427;p33"/>
            <p:cNvSpPr/>
            <p:nvPr/>
          </p:nvSpPr>
          <p:spPr>
            <a:xfrm>
              <a:off x="4778217" y="409802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8" name="Google Shape;428;p33"/>
            <p:cNvSpPr/>
            <p:nvPr/>
          </p:nvSpPr>
          <p:spPr>
            <a:xfrm>
              <a:off x="4827603" y="409802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9" name="Google Shape;429;p33"/>
            <p:cNvSpPr/>
            <p:nvPr/>
          </p:nvSpPr>
          <p:spPr>
            <a:xfrm>
              <a:off x="4876988" y="409802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0" name="Google Shape;430;p33"/>
            <p:cNvSpPr/>
            <p:nvPr/>
          </p:nvSpPr>
          <p:spPr>
            <a:xfrm>
              <a:off x="4926269" y="409802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1" name="Google Shape;431;p33"/>
            <p:cNvSpPr/>
            <p:nvPr/>
          </p:nvSpPr>
          <p:spPr>
            <a:xfrm>
              <a:off x="4975655" y="409802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2" name="Google Shape;432;p33"/>
            <p:cNvSpPr/>
            <p:nvPr/>
          </p:nvSpPr>
          <p:spPr>
            <a:xfrm>
              <a:off x="4778217" y="4147408"/>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3" name="Google Shape;433;p33"/>
            <p:cNvSpPr/>
            <p:nvPr/>
          </p:nvSpPr>
          <p:spPr>
            <a:xfrm>
              <a:off x="4827603" y="4147408"/>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4" name="Google Shape;434;p33"/>
            <p:cNvSpPr/>
            <p:nvPr/>
          </p:nvSpPr>
          <p:spPr>
            <a:xfrm>
              <a:off x="4876988" y="4147408"/>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5" name="Google Shape;435;p33"/>
            <p:cNvSpPr/>
            <p:nvPr/>
          </p:nvSpPr>
          <p:spPr>
            <a:xfrm>
              <a:off x="4926269" y="4147408"/>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6" name="Google Shape;436;p33"/>
            <p:cNvSpPr/>
            <p:nvPr/>
          </p:nvSpPr>
          <p:spPr>
            <a:xfrm>
              <a:off x="4975655" y="4147408"/>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7" name="Google Shape;437;p33"/>
            <p:cNvSpPr/>
            <p:nvPr/>
          </p:nvSpPr>
          <p:spPr>
            <a:xfrm>
              <a:off x="4778217" y="419668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8" name="Google Shape;438;p33"/>
            <p:cNvSpPr/>
            <p:nvPr/>
          </p:nvSpPr>
          <p:spPr>
            <a:xfrm>
              <a:off x="4827603" y="419668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9" name="Google Shape;439;p33"/>
            <p:cNvSpPr/>
            <p:nvPr/>
          </p:nvSpPr>
          <p:spPr>
            <a:xfrm>
              <a:off x="4876988" y="419668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0" name="Google Shape;440;p33"/>
            <p:cNvSpPr/>
            <p:nvPr/>
          </p:nvSpPr>
          <p:spPr>
            <a:xfrm>
              <a:off x="4926269" y="419668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1" name="Google Shape;441;p33"/>
            <p:cNvSpPr/>
            <p:nvPr/>
          </p:nvSpPr>
          <p:spPr>
            <a:xfrm>
              <a:off x="4975655" y="419668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2" name="Google Shape;442;p33"/>
            <p:cNvSpPr/>
            <p:nvPr/>
          </p:nvSpPr>
          <p:spPr>
            <a:xfrm>
              <a:off x="4778217" y="424607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3" name="Google Shape;443;p33"/>
            <p:cNvSpPr/>
            <p:nvPr/>
          </p:nvSpPr>
          <p:spPr>
            <a:xfrm>
              <a:off x="4827603" y="424607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4" name="Google Shape;444;p33"/>
            <p:cNvSpPr/>
            <p:nvPr/>
          </p:nvSpPr>
          <p:spPr>
            <a:xfrm>
              <a:off x="4876988" y="424607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5" name="Google Shape;445;p33"/>
            <p:cNvSpPr/>
            <p:nvPr/>
          </p:nvSpPr>
          <p:spPr>
            <a:xfrm>
              <a:off x="4926269" y="424607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6" name="Google Shape;446;p33"/>
            <p:cNvSpPr/>
            <p:nvPr/>
          </p:nvSpPr>
          <p:spPr>
            <a:xfrm>
              <a:off x="4975655" y="424607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7" name="Google Shape;447;p33"/>
            <p:cNvSpPr/>
            <p:nvPr/>
          </p:nvSpPr>
          <p:spPr>
            <a:xfrm>
              <a:off x="5074427" y="4147408"/>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8" name="Google Shape;448;p33"/>
            <p:cNvSpPr/>
            <p:nvPr/>
          </p:nvSpPr>
          <p:spPr>
            <a:xfrm>
              <a:off x="5075269" y="4023154"/>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9" name="Google Shape;449;p33"/>
            <p:cNvSpPr/>
            <p:nvPr/>
          </p:nvSpPr>
          <p:spPr>
            <a:xfrm>
              <a:off x="5124550" y="399851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0" name="Google Shape;450;p33"/>
            <p:cNvSpPr/>
            <p:nvPr/>
          </p:nvSpPr>
          <p:spPr>
            <a:xfrm>
              <a:off x="5074427" y="419668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1" name="Google Shape;451;p33"/>
            <p:cNvSpPr/>
            <p:nvPr/>
          </p:nvSpPr>
          <p:spPr>
            <a:xfrm>
              <a:off x="5074427" y="424607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2" name="Google Shape;452;p33"/>
            <p:cNvSpPr/>
            <p:nvPr/>
          </p:nvSpPr>
          <p:spPr>
            <a:xfrm>
              <a:off x="5074427" y="4295462"/>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3" name="Google Shape;453;p33"/>
            <p:cNvSpPr/>
            <p:nvPr/>
          </p:nvSpPr>
          <p:spPr>
            <a:xfrm>
              <a:off x="4876988" y="4344848"/>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4" name="Google Shape;454;p33"/>
            <p:cNvSpPr/>
            <p:nvPr/>
          </p:nvSpPr>
          <p:spPr>
            <a:xfrm>
              <a:off x="4926269" y="4344848"/>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5" name="Google Shape;455;p33"/>
            <p:cNvSpPr/>
            <p:nvPr/>
          </p:nvSpPr>
          <p:spPr>
            <a:xfrm>
              <a:off x="4975655" y="4344848"/>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6" name="Google Shape;456;p33"/>
            <p:cNvSpPr/>
            <p:nvPr/>
          </p:nvSpPr>
          <p:spPr>
            <a:xfrm>
              <a:off x="5025041" y="4344848"/>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7" name="Google Shape;457;p33"/>
            <p:cNvSpPr/>
            <p:nvPr/>
          </p:nvSpPr>
          <p:spPr>
            <a:xfrm>
              <a:off x="5074427" y="4344848"/>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8" name="Google Shape;458;p33"/>
            <p:cNvSpPr/>
            <p:nvPr/>
          </p:nvSpPr>
          <p:spPr>
            <a:xfrm>
              <a:off x="4728094" y="3998408"/>
              <a:ext cx="421260" cy="421260"/>
            </a:xfrm>
            <a:custGeom>
              <a:rect b="b" l="l" r="r" t="t"/>
              <a:pathLst>
                <a:path extrusionOk="0" h="748906" w="748907">
                  <a:moveTo>
                    <a:pt x="573289" y="187"/>
                  </a:moveTo>
                  <a:lnTo>
                    <a:pt x="0" y="187"/>
                  </a:lnTo>
                  <a:lnTo>
                    <a:pt x="0" y="573475"/>
                  </a:lnTo>
                  <a:lnTo>
                    <a:pt x="175432" y="573475"/>
                  </a:lnTo>
                  <a:lnTo>
                    <a:pt x="175432" y="749094"/>
                  </a:lnTo>
                  <a:lnTo>
                    <a:pt x="748907" y="749094"/>
                  </a:lnTo>
                  <a:lnTo>
                    <a:pt x="748907" y="175618"/>
                  </a:lnTo>
                  <a:lnTo>
                    <a:pt x="573289" y="175618"/>
                  </a:lnTo>
                  <a:lnTo>
                    <a:pt x="573289" y="0"/>
                  </a:lnTo>
                  <a:close/>
                  <a:moveTo>
                    <a:pt x="43811" y="43998"/>
                  </a:moveTo>
                  <a:lnTo>
                    <a:pt x="529477" y="43998"/>
                  </a:lnTo>
                  <a:lnTo>
                    <a:pt x="529477" y="529664"/>
                  </a:lnTo>
                  <a:lnTo>
                    <a:pt x="43811" y="529664"/>
                  </a:lnTo>
                  <a:lnTo>
                    <a:pt x="43811" y="43998"/>
                  </a:lnTo>
                  <a:close/>
                  <a:moveTo>
                    <a:pt x="704909" y="219429"/>
                  </a:moveTo>
                  <a:lnTo>
                    <a:pt x="704909" y="705096"/>
                  </a:lnTo>
                  <a:lnTo>
                    <a:pt x="219243" y="705096"/>
                  </a:lnTo>
                  <a:lnTo>
                    <a:pt x="219243" y="573475"/>
                  </a:lnTo>
                  <a:lnTo>
                    <a:pt x="573289" y="573475"/>
                  </a:lnTo>
                  <a:lnTo>
                    <a:pt x="573289" y="219429"/>
                  </a:lnTo>
                  <a:lnTo>
                    <a:pt x="704909" y="21942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459" name="Google Shape;459;p33"/>
          <p:cNvGrpSpPr/>
          <p:nvPr/>
        </p:nvGrpSpPr>
        <p:grpSpPr>
          <a:xfrm>
            <a:off x="6616722" y="1504139"/>
            <a:ext cx="382256" cy="416909"/>
            <a:chOff x="3340131" y="2637814"/>
            <a:chExt cx="382256" cy="416909"/>
          </a:xfrm>
        </p:grpSpPr>
        <p:sp>
          <p:nvSpPr>
            <p:cNvPr id="460" name="Google Shape;460;p33"/>
            <p:cNvSpPr/>
            <p:nvPr/>
          </p:nvSpPr>
          <p:spPr>
            <a:xfrm>
              <a:off x="3414263" y="2984991"/>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1" name="Google Shape;461;p33"/>
            <p:cNvSpPr/>
            <p:nvPr/>
          </p:nvSpPr>
          <p:spPr>
            <a:xfrm>
              <a:off x="3606541" y="2886219"/>
              <a:ext cx="115846" cy="168504"/>
            </a:xfrm>
            <a:custGeom>
              <a:rect b="b" l="l" r="r" t="t"/>
              <a:pathLst>
                <a:path extrusionOk="0" h="299562" w="205949">
                  <a:moveTo>
                    <a:pt x="0" y="0"/>
                  </a:moveTo>
                  <a:lnTo>
                    <a:pt x="25650" y="307239"/>
                  </a:lnTo>
                  <a:lnTo>
                    <a:pt x="197712" y="307239"/>
                  </a:lnTo>
                  <a:lnTo>
                    <a:pt x="223362" y="0"/>
                  </a:lnTo>
                  <a:lnTo>
                    <a:pt x="187" y="0"/>
                  </a:lnTo>
                  <a:close/>
                  <a:moveTo>
                    <a:pt x="175432" y="43998"/>
                  </a:moveTo>
                  <a:lnTo>
                    <a:pt x="164385" y="175619"/>
                  </a:lnTo>
                  <a:lnTo>
                    <a:pt x="58415" y="175619"/>
                  </a:lnTo>
                  <a:lnTo>
                    <a:pt x="47368" y="43998"/>
                  </a:lnTo>
                  <a:lnTo>
                    <a:pt x="175244" y="43998"/>
                  </a:lnTo>
                  <a:close/>
                  <a:moveTo>
                    <a:pt x="65904" y="263428"/>
                  </a:moveTo>
                  <a:lnTo>
                    <a:pt x="62159" y="219617"/>
                  </a:lnTo>
                  <a:lnTo>
                    <a:pt x="160828" y="219617"/>
                  </a:lnTo>
                  <a:lnTo>
                    <a:pt x="157083" y="263428"/>
                  </a:lnTo>
                  <a:lnTo>
                    <a:pt x="65904" y="26342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2" name="Google Shape;462;p33"/>
            <p:cNvSpPr/>
            <p:nvPr/>
          </p:nvSpPr>
          <p:spPr>
            <a:xfrm>
              <a:off x="3340131" y="2637814"/>
              <a:ext cx="242224" cy="410729"/>
            </a:xfrm>
            <a:custGeom>
              <a:rect b="b" l="l" r="r" t="t"/>
              <a:pathLst>
                <a:path extrusionOk="0" h="730184" w="430621">
                  <a:moveTo>
                    <a:pt x="320345" y="378385"/>
                  </a:moveTo>
                  <a:cubicBezTo>
                    <a:pt x="298814" y="367152"/>
                    <a:pt x="285333" y="344872"/>
                    <a:pt x="285333" y="319970"/>
                  </a:cubicBezTo>
                  <a:lnTo>
                    <a:pt x="285333" y="219430"/>
                  </a:lnTo>
                  <a:lnTo>
                    <a:pt x="329145" y="219430"/>
                  </a:lnTo>
                  <a:lnTo>
                    <a:pt x="329145" y="87809"/>
                  </a:lnTo>
                  <a:lnTo>
                    <a:pt x="285333" y="87809"/>
                  </a:lnTo>
                  <a:lnTo>
                    <a:pt x="285333" y="0"/>
                  </a:lnTo>
                  <a:lnTo>
                    <a:pt x="153713" y="0"/>
                  </a:lnTo>
                  <a:lnTo>
                    <a:pt x="153713" y="87809"/>
                  </a:lnTo>
                  <a:lnTo>
                    <a:pt x="109902" y="87809"/>
                  </a:lnTo>
                  <a:lnTo>
                    <a:pt x="109902" y="219430"/>
                  </a:lnTo>
                  <a:lnTo>
                    <a:pt x="153713" y="219430"/>
                  </a:lnTo>
                  <a:lnTo>
                    <a:pt x="153713" y="319970"/>
                  </a:lnTo>
                  <a:cubicBezTo>
                    <a:pt x="153713" y="344872"/>
                    <a:pt x="140233" y="367152"/>
                    <a:pt x="118702" y="378385"/>
                  </a:cubicBezTo>
                  <a:cubicBezTo>
                    <a:pt x="45496" y="416205"/>
                    <a:pt x="0" y="490909"/>
                    <a:pt x="0" y="573288"/>
                  </a:cubicBezTo>
                  <a:cubicBezTo>
                    <a:pt x="0" y="639754"/>
                    <a:pt x="29769" y="702100"/>
                    <a:pt x="81443" y="743852"/>
                  </a:cubicBezTo>
                  <a:lnTo>
                    <a:pt x="87435" y="748720"/>
                  </a:lnTo>
                  <a:lnTo>
                    <a:pt x="351237" y="748720"/>
                  </a:lnTo>
                  <a:lnTo>
                    <a:pt x="357229" y="743852"/>
                  </a:lnTo>
                  <a:cubicBezTo>
                    <a:pt x="409090" y="701913"/>
                    <a:pt x="438672" y="639754"/>
                    <a:pt x="438672" y="573288"/>
                  </a:cubicBezTo>
                  <a:cubicBezTo>
                    <a:pt x="438672" y="490909"/>
                    <a:pt x="393176" y="416205"/>
                    <a:pt x="320158" y="378385"/>
                  </a:cubicBezTo>
                  <a:lnTo>
                    <a:pt x="320158" y="378385"/>
                  </a:lnTo>
                  <a:close/>
                  <a:moveTo>
                    <a:pt x="197524" y="43811"/>
                  </a:moveTo>
                  <a:lnTo>
                    <a:pt x="241335" y="43811"/>
                  </a:lnTo>
                  <a:lnTo>
                    <a:pt x="241335" y="87622"/>
                  </a:lnTo>
                  <a:lnTo>
                    <a:pt x="197524" y="87622"/>
                  </a:lnTo>
                  <a:lnTo>
                    <a:pt x="197524" y="43811"/>
                  </a:lnTo>
                  <a:close/>
                  <a:moveTo>
                    <a:pt x="153713" y="131620"/>
                  </a:moveTo>
                  <a:lnTo>
                    <a:pt x="285333" y="131620"/>
                  </a:lnTo>
                  <a:lnTo>
                    <a:pt x="285333" y="175431"/>
                  </a:lnTo>
                  <a:lnTo>
                    <a:pt x="153713" y="175431"/>
                  </a:lnTo>
                  <a:lnTo>
                    <a:pt x="153713" y="131620"/>
                  </a:lnTo>
                  <a:close/>
                  <a:moveTo>
                    <a:pt x="138922" y="417516"/>
                  </a:moveTo>
                  <a:cubicBezTo>
                    <a:pt x="175057" y="398793"/>
                    <a:pt x="197524" y="361535"/>
                    <a:pt x="197524" y="320158"/>
                  </a:cubicBezTo>
                  <a:lnTo>
                    <a:pt x="197524" y="219617"/>
                  </a:lnTo>
                  <a:lnTo>
                    <a:pt x="241335" y="219617"/>
                  </a:lnTo>
                  <a:lnTo>
                    <a:pt x="241335" y="320158"/>
                  </a:lnTo>
                  <a:cubicBezTo>
                    <a:pt x="241335" y="361535"/>
                    <a:pt x="263803" y="398793"/>
                    <a:pt x="299937" y="417516"/>
                  </a:cubicBezTo>
                  <a:cubicBezTo>
                    <a:pt x="351799" y="444476"/>
                    <a:pt x="386249" y="494466"/>
                    <a:pt x="393363" y="551383"/>
                  </a:cubicBezTo>
                  <a:cubicBezTo>
                    <a:pt x="311733" y="550259"/>
                    <a:pt x="268296" y="543894"/>
                    <a:pt x="222425" y="537154"/>
                  </a:cubicBezTo>
                  <a:cubicBezTo>
                    <a:pt x="178240" y="530601"/>
                    <a:pt x="132556" y="523860"/>
                    <a:pt x="51113" y="522550"/>
                  </a:cubicBezTo>
                  <a:cubicBezTo>
                    <a:pt x="64593" y="477803"/>
                    <a:pt x="95673" y="439796"/>
                    <a:pt x="138548" y="417516"/>
                  </a:cubicBezTo>
                  <a:lnTo>
                    <a:pt x="138548" y="417516"/>
                  </a:lnTo>
                  <a:close/>
                  <a:moveTo>
                    <a:pt x="335698" y="705096"/>
                  </a:moveTo>
                  <a:lnTo>
                    <a:pt x="103536" y="705096"/>
                  </a:lnTo>
                  <a:cubicBezTo>
                    <a:pt x="65717" y="671770"/>
                    <a:pt x="44186" y="624214"/>
                    <a:pt x="44186" y="573476"/>
                  </a:cubicBezTo>
                  <a:cubicBezTo>
                    <a:pt x="44186" y="571042"/>
                    <a:pt x="44186" y="568608"/>
                    <a:pt x="44186" y="566361"/>
                  </a:cubicBezTo>
                  <a:cubicBezTo>
                    <a:pt x="126752" y="567297"/>
                    <a:pt x="170376" y="573850"/>
                    <a:pt x="216247" y="580590"/>
                  </a:cubicBezTo>
                  <a:cubicBezTo>
                    <a:pt x="261556" y="587330"/>
                    <a:pt x="308362" y="594258"/>
                    <a:pt x="393551" y="595381"/>
                  </a:cubicBezTo>
                  <a:cubicBezTo>
                    <a:pt x="388308" y="637694"/>
                    <a:pt x="367901" y="676637"/>
                    <a:pt x="335510" y="705283"/>
                  </a:cubicBezTo>
                  <a:lnTo>
                    <a:pt x="335510" y="70528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463" name="Google Shape;463;p33"/>
          <p:cNvSpPr/>
          <p:nvPr/>
        </p:nvSpPr>
        <p:spPr>
          <a:xfrm>
            <a:off x="2125520" y="1517749"/>
            <a:ext cx="421260" cy="421260"/>
          </a:xfrm>
          <a:custGeom>
            <a:rect b="b" l="l" r="r" t="t"/>
            <a:pathLst>
              <a:path extrusionOk="0" h="748906" w="748907">
                <a:moveTo>
                  <a:pt x="666902" y="444102"/>
                </a:moveTo>
                <a:cubicBezTo>
                  <a:pt x="666902" y="403286"/>
                  <a:pt x="673268" y="360599"/>
                  <a:pt x="685999" y="317162"/>
                </a:cubicBezTo>
                <a:cubicBezTo>
                  <a:pt x="691241" y="299376"/>
                  <a:pt x="693863" y="280840"/>
                  <a:pt x="693863" y="262492"/>
                </a:cubicBezTo>
                <a:cubicBezTo>
                  <a:pt x="693863" y="213438"/>
                  <a:pt x="675702" y="168504"/>
                  <a:pt x="645933" y="134054"/>
                </a:cubicBezTo>
                <a:lnTo>
                  <a:pt x="748907" y="31080"/>
                </a:lnTo>
                <a:lnTo>
                  <a:pt x="717828" y="0"/>
                </a:lnTo>
                <a:lnTo>
                  <a:pt x="613729" y="104098"/>
                </a:lnTo>
                <a:cubicBezTo>
                  <a:pt x="581152" y="79946"/>
                  <a:pt x="540711" y="65717"/>
                  <a:pt x="497274" y="65717"/>
                </a:cubicBezTo>
                <a:lnTo>
                  <a:pt x="251633" y="65717"/>
                </a:lnTo>
                <a:cubicBezTo>
                  <a:pt x="208009" y="65717"/>
                  <a:pt x="167755" y="79946"/>
                  <a:pt x="135178" y="104098"/>
                </a:cubicBezTo>
                <a:lnTo>
                  <a:pt x="31080" y="0"/>
                </a:lnTo>
                <a:lnTo>
                  <a:pt x="0" y="31080"/>
                </a:lnTo>
                <a:lnTo>
                  <a:pt x="102975" y="134054"/>
                </a:lnTo>
                <a:cubicBezTo>
                  <a:pt x="73206" y="168504"/>
                  <a:pt x="55045" y="213438"/>
                  <a:pt x="55045" y="262492"/>
                </a:cubicBezTo>
                <a:cubicBezTo>
                  <a:pt x="55045" y="281027"/>
                  <a:pt x="57666" y="299376"/>
                  <a:pt x="62908" y="317162"/>
                </a:cubicBezTo>
                <a:cubicBezTo>
                  <a:pt x="75640" y="360599"/>
                  <a:pt x="82005" y="403286"/>
                  <a:pt x="82005" y="444102"/>
                </a:cubicBezTo>
                <a:lnTo>
                  <a:pt x="82005" y="636009"/>
                </a:lnTo>
                <a:lnTo>
                  <a:pt x="187" y="717827"/>
                </a:lnTo>
                <a:lnTo>
                  <a:pt x="31267" y="748907"/>
                </a:lnTo>
                <a:lnTo>
                  <a:pt x="113085" y="667089"/>
                </a:lnTo>
                <a:lnTo>
                  <a:pt x="636197" y="667089"/>
                </a:lnTo>
                <a:lnTo>
                  <a:pt x="718015" y="748907"/>
                </a:lnTo>
                <a:lnTo>
                  <a:pt x="749095" y="717827"/>
                </a:lnTo>
                <a:lnTo>
                  <a:pt x="667276" y="636009"/>
                </a:lnTo>
                <a:lnTo>
                  <a:pt x="667276" y="444102"/>
                </a:lnTo>
                <a:close/>
                <a:moveTo>
                  <a:pt x="650052" y="262492"/>
                </a:moveTo>
                <a:cubicBezTo>
                  <a:pt x="650052" y="276721"/>
                  <a:pt x="647992" y="291138"/>
                  <a:pt x="644060" y="304992"/>
                </a:cubicBezTo>
                <a:cubicBezTo>
                  <a:pt x="630206" y="352361"/>
                  <a:pt x="623278" y="399167"/>
                  <a:pt x="623278" y="444102"/>
                </a:cubicBezTo>
                <a:lnTo>
                  <a:pt x="623278" y="592198"/>
                </a:lnTo>
                <a:lnTo>
                  <a:pt x="579467" y="548387"/>
                </a:lnTo>
                <a:lnTo>
                  <a:pt x="579467" y="444102"/>
                </a:lnTo>
                <a:cubicBezTo>
                  <a:pt x="579467" y="395048"/>
                  <a:pt x="587143" y="344123"/>
                  <a:pt x="601934" y="292635"/>
                </a:cubicBezTo>
                <a:cubicBezTo>
                  <a:pt x="604743" y="282712"/>
                  <a:pt x="606240" y="272602"/>
                  <a:pt x="606240" y="262492"/>
                </a:cubicBezTo>
                <a:cubicBezTo>
                  <a:pt x="606240" y="237591"/>
                  <a:pt x="597815" y="214749"/>
                  <a:pt x="583773" y="196401"/>
                </a:cubicBezTo>
                <a:lnTo>
                  <a:pt x="615040" y="165134"/>
                </a:lnTo>
                <a:cubicBezTo>
                  <a:pt x="636946" y="191533"/>
                  <a:pt x="650239" y="225608"/>
                  <a:pt x="650239" y="262492"/>
                </a:cubicBezTo>
                <a:lnTo>
                  <a:pt x="650239" y="262492"/>
                </a:lnTo>
                <a:close/>
                <a:moveTo>
                  <a:pt x="189099" y="280278"/>
                </a:moveTo>
                <a:cubicBezTo>
                  <a:pt x="187414" y="274474"/>
                  <a:pt x="186478" y="268483"/>
                  <a:pt x="186478" y="262492"/>
                </a:cubicBezTo>
                <a:cubicBezTo>
                  <a:pt x="186478" y="249760"/>
                  <a:pt x="190223" y="237778"/>
                  <a:pt x="196588" y="227855"/>
                </a:cubicBezTo>
                <a:lnTo>
                  <a:pt x="343187" y="374453"/>
                </a:lnTo>
                <a:lnTo>
                  <a:pt x="213251" y="504389"/>
                </a:lnTo>
                <a:lnTo>
                  <a:pt x="213251" y="444102"/>
                </a:lnTo>
                <a:cubicBezTo>
                  <a:pt x="213251" y="390929"/>
                  <a:pt x="205013" y="335698"/>
                  <a:pt x="188912" y="280466"/>
                </a:cubicBezTo>
                <a:lnTo>
                  <a:pt x="188912" y="280466"/>
                </a:lnTo>
                <a:close/>
                <a:moveTo>
                  <a:pt x="231600" y="200707"/>
                </a:moveTo>
                <a:cubicBezTo>
                  <a:pt x="237965" y="198648"/>
                  <a:pt x="244705" y="197524"/>
                  <a:pt x="251633" y="197524"/>
                </a:cubicBezTo>
                <a:lnTo>
                  <a:pt x="497274" y="197524"/>
                </a:lnTo>
                <a:cubicBezTo>
                  <a:pt x="504202" y="197524"/>
                  <a:pt x="510942" y="198648"/>
                  <a:pt x="517308" y="200707"/>
                </a:cubicBezTo>
                <a:lnTo>
                  <a:pt x="374454" y="343561"/>
                </a:lnTo>
                <a:lnTo>
                  <a:pt x="231600" y="200707"/>
                </a:lnTo>
                <a:close/>
                <a:moveTo>
                  <a:pt x="374454" y="405533"/>
                </a:moveTo>
                <a:lnTo>
                  <a:pt x="504389" y="535469"/>
                </a:lnTo>
                <a:lnTo>
                  <a:pt x="244705" y="535469"/>
                </a:lnTo>
                <a:lnTo>
                  <a:pt x="374641" y="405533"/>
                </a:lnTo>
                <a:close/>
                <a:moveTo>
                  <a:pt x="405346" y="374453"/>
                </a:moveTo>
                <a:lnTo>
                  <a:pt x="551945" y="227855"/>
                </a:lnTo>
                <a:cubicBezTo>
                  <a:pt x="558310" y="237965"/>
                  <a:pt x="562055" y="249760"/>
                  <a:pt x="562055" y="262492"/>
                </a:cubicBezTo>
                <a:cubicBezTo>
                  <a:pt x="562055" y="268483"/>
                  <a:pt x="561119" y="274474"/>
                  <a:pt x="559434" y="280278"/>
                </a:cubicBezTo>
                <a:cubicBezTo>
                  <a:pt x="543332" y="335698"/>
                  <a:pt x="535094" y="390742"/>
                  <a:pt x="535094" y="443915"/>
                </a:cubicBezTo>
                <a:lnTo>
                  <a:pt x="535094" y="504202"/>
                </a:lnTo>
                <a:lnTo>
                  <a:pt x="405159" y="374266"/>
                </a:lnTo>
                <a:close/>
                <a:moveTo>
                  <a:pt x="251633" y="109715"/>
                </a:moveTo>
                <a:lnTo>
                  <a:pt x="497274" y="109715"/>
                </a:lnTo>
                <a:cubicBezTo>
                  <a:pt x="528729" y="109715"/>
                  <a:pt x="557936" y="119263"/>
                  <a:pt x="582275" y="135552"/>
                </a:cubicBezTo>
                <a:lnTo>
                  <a:pt x="550447" y="167381"/>
                </a:lnTo>
                <a:cubicBezTo>
                  <a:pt x="534720" y="158581"/>
                  <a:pt x="516559" y="153526"/>
                  <a:pt x="497274" y="153526"/>
                </a:cubicBezTo>
                <a:lnTo>
                  <a:pt x="251633" y="153526"/>
                </a:lnTo>
                <a:cubicBezTo>
                  <a:pt x="232349" y="153526"/>
                  <a:pt x="214188" y="158581"/>
                  <a:pt x="198460" y="167381"/>
                </a:cubicBezTo>
                <a:lnTo>
                  <a:pt x="166632" y="135552"/>
                </a:lnTo>
                <a:cubicBezTo>
                  <a:pt x="190971" y="119263"/>
                  <a:pt x="220179" y="109715"/>
                  <a:pt x="251633" y="109715"/>
                </a:cubicBezTo>
                <a:lnTo>
                  <a:pt x="251633" y="109715"/>
                </a:lnTo>
                <a:close/>
                <a:moveTo>
                  <a:pt x="104847" y="304805"/>
                </a:moveTo>
                <a:cubicBezTo>
                  <a:pt x="100728" y="290950"/>
                  <a:pt x="98856" y="276721"/>
                  <a:pt x="98856" y="262305"/>
                </a:cubicBezTo>
                <a:cubicBezTo>
                  <a:pt x="98856" y="225234"/>
                  <a:pt x="112149" y="191346"/>
                  <a:pt x="134054" y="164947"/>
                </a:cubicBezTo>
                <a:lnTo>
                  <a:pt x="165321" y="196214"/>
                </a:lnTo>
                <a:cubicBezTo>
                  <a:pt x="151279" y="214562"/>
                  <a:pt x="142854" y="237591"/>
                  <a:pt x="142854" y="262305"/>
                </a:cubicBezTo>
                <a:cubicBezTo>
                  <a:pt x="142854" y="272415"/>
                  <a:pt x="144352" y="282525"/>
                  <a:pt x="147160" y="292448"/>
                </a:cubicBezTo>
                <a:cubicBezTo>
                  <a:pt x="162138" y="343748"/>
                  <a:pt x="169627" y="394674"/>
                  <a:pt x="169627" y="443915"/>
                </a:cubicBezTo>
                <a:lnTo>
                  <a:pt x="169627" y="548200"/>
                </a:lnTo>
                <a:lnTo>
                  <a:pt x="125816" y="592011"/>
                </a:lnTo>
                <a:lnTo>
                  <a:pt x="125816" y="443915"/>
                </a:lnTo>
                <a:cubicBezTo>
                  <a:pt x="125816" y="398980"/>
                  <a:pt x="118889" y="352173"/>
                  <a:pt x="105034" y="304805"/>
                </a:cubicBezTo>
                <a:lnTo>
                  <a:pt x="105034" y="304805"/>
                </a:lnTo>
                <a:close/>
                <a:moveTo>
                  <a:pt x="156709" y="623091"/>
                </a:moveTo>
                <a:lnTo>
                  <a:pt x="200520" y="579280"/>
                </a:lnTo>
                <a:lnTo>
                  <a:pt x="548013" y="579280"/>
                </a:lnTo>
                <a:lnTo>
                  <a:pt x="591824" y="623091"/>
                </a:lnTo>
                <a:lnTo>
                  <a:pt x="156522" y="62309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pic>
        <p:nvPicPr>
          <p:cNvPr id="464" name="Google Shape;464;p33"/>
          <p:cNvPicPr preferRelativeResize="0"/>
          <p:nvPr/>
        </p:nvPicPr>
        <p:blipFill>
          <a:blip r:embed="rId3">
            <a:alphaModFix/>
          </a:blip>
          <a:stretch>
            <a:fillRect/>
          </a:stretch>
        </p:blipFill>
        <p:spPr>
          <a:xfrm rot="4068361">
            <a:off x="203130" y="4090999"/>
            <a:ext cx="1649068" cy="1649073"/>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8" name="Shape 468"/>
        <p:cNvGrpSpPr/>
        <p:nvPr/>
      </p:nvGrpSpPr>
      <p:grpSpPr>
        <a:xfrm>
          <a:off x="0" y="0"/>
          <a:ext cx="0" cy="0"/>
          <a:chOff x="0" y="0"/>
          <a:chExt cx="0" cy="0"/>
        </a:xfrm>
      </p:grpSpPr>
      <p:sp>
        <p:nvSpPr>
          <p:cNvPr id="469" name="Google Shape;469;p34"/>
          <p:cNvSpPr txBox="1"/>
          <p:nvPr>
            <p:ph idx="3" type="subTitle"/>
          </p:nvPr>
        </p:nvSpPr>
        <p:spPr>
          <a:xfrm>
            <a:off x="709100" y="3271525"/>
            <a:ext cx="2381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the Solar System</a:t>
            </a:r>
            <a:endParaRPr/>
          </a:p>
        </p:txBody>
      </p:sp>
      <p:sp>
        <p:nvSpPr>
          <p:cNvPr id="470" name="Google Shape;470;p34"/>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Six different ideas</a:t>
            </a:r>
            <a:endParaRPr/>
          </a:p>
        </p:txBody>
      </p:sp>
      <p:sp>
        <p:nvSpPr>
          <p:cNvPr id="471" name="Google Shape;471;p34"/>
          <p:cNvSpPr txBox="1"/>
          <p:nvPr>
            <p:ph idx="1" type="subTitle"/>
          </p:nvPr>
        </p:nvSpPr>
        <p:spPr>
          <a:xfrm>
            <a:off x="709100" y="1784525"/>
            <a:ext cx="2381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in the Solar System</a:t>
            </a:r>
            <a:endParaRPr/>
          </a:p>
        </p:txBody>
      </p:sp>
      <p:sp>
        <p:nvSpPr>
          <p:cNvPr id="472" name="Google Shape;472;p34"/>
          <p:cNvSpPr txBox="1"/>
          <p:nvPr>
            <p:ph idx="2" type="subTitle"/>
          </p:nvPr>
        </p:nvSpPr>
        <p:spPr>
          <a:xfrm>
            <a:off x="3381450" y="1784525"/>
            <a:ext cx="2381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473" name="Google Shape;473;p34"/>
          <p:cNvSpPr txBox="1"/>
          <p:nvPr>
            <p:ph idx="4" type="subTitle"/>
          </p:nvPr>
        </p:nvSpPr>
        <p:spPr>
          <a:xfrm>
            <a:off x="3381450" y="3271525"/>
            <a:ext cx="2381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sp>
        <p:nvSpPr>
          <p:cNvPr id="474" name="Google Shape;474;p34"/>
          <p:cNvSpPr txBox="1"/>
          <p:nvPr>
            <p:ph idx="5" type="subTitle"/>
          </p:nvPr>
        </p:nvSpPr>
        <p:spPr>
          <a:xfrm>
            <a:off x="6053800" y="1784525"/>
            <a:ext cx="2381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475" name="Google Shape;475;p34"/>
          <p:cNvSpPr txBox="1"/>
          <p:nvPr>
            <p:ph idx="6" type="subTitle"/>
          </p:nvPr>
        </p:nvSpPr>
        <p:spPr>
          <a:xfrm>
            <a:off x="6053797" y="3271525"/>
            <a:ext cx="2381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476" name="Google Shape;476;p34"/>
          <p:cNvSpPr txBox="1"/>
          <p:nvPr>
            <p:ph idx="7" type="subTitle"/>
          </p:nvPr>
        </p:nvSpPr>
        <p:spPr>
          <a:xfrm>
            <a:off x="709104" y="1468875"/>
            <a:ext cx="23811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77" name="Google Shape;477;p34"/>
          <p:cNvSpPr txBox="1"/>
          <p:nvPr>
            <p:ph idx="8" type="subTitle"/>
          </p:nvPr>
        </p:nvSpPr>
        <p:spPr>
          <a:xfrm>
            <a:off x="3381447" y="1468875"/>
            <a:ext cx="23811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78" name="Google Shape;478;p34"/>
          <p:cNvSpPr txBox="1"/>
          <p:nvPr>
            <p:ph idx="9" type="subTitle"/>
          </p:nvPr>
        </p:nvSpPr>
        <p:spPr>
          <a:xfrm>
            <a:off x="6053796" y="1468875"/>
            <a:ext cx="23811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79" name="Google Shape;479;p34"/>
          <p:cNvSpPr txBox="1"/>
          <p:nvPr>
            <p:ph idx="13" type="subTitle"/>
          </p:nvPr>
        </p:nvSpPr>
        <p:spPr>
          <a:xfrm>
            <a:off x="709104" y="2955925"/>
            <a:ext cx="23811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480" name="Google Shape;480;p34"/>
          <p:cNvSpPr txBox="1"/>
          <p:nvPr>
            <p:ph idx="14" type="subTitle"/>
          </p:nvPr>
        </p:nvSpPr>
        <p:spPr>
          <a:xfrm>
            <a:off x="3381453" y="2955925"/>
            <a:ext cx="23811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481" name="Google Shape;481;p34"/>
          <p:cNvSpPr txBox="1"/>
          <p:nvPr>
            <p:ph idx="15" type="subTitle"/>
          </p:nvPr>
        </p:nvSpPr>
        <p:spPr>
          <a:xfrm>
            <a:off x="6053801" y="2955925"/>
            <a:ext cx="23811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5" name="Shape 485"/>
        <p:cNvGrpSpPr/>
        <p:nvPr/>
      </p:nvGrpSpPr>
      <p:grpSpPr>
        <a:xfrm>
          <a:off x="0" y="0"/>
          <a:ext cx="0" cy="0"/>
          <a:chOff x="0" y="0"/>
          <a:chExt cx="0" cy="0"/>
        </a:xfrm>
      </p:grpSpPr>
      <p:sp>
        <p:nvSpPr>
          <p:cNvPr id="486" name="Google Shape;486;p35"/>
          <p:cNvSpPr txBox="1"/>
          <p:nvPr>
            <p:ph type="title"/>
          </p:nvPr>
        </p:nvSpPr>
        <p:spPr>
          <a:xfrm>
            <a:off x="2103000" y="1517700"/>
            <a:ext cx="4938000" cy="2108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grpSp>
        <p:nvGrpSpPr>
          <p:cNvPr id="487" name="Google Shape;487;p35"/>
          <p:cNvGrpSpPr/>
          <p:nvPr/>
        </p:nvGrpSpPr>
        <p:grpSpPr>
          <a:xfrm>
            <a:off x="1" y="-1866092"/>
            <a:ext cx="3772601" cy="3128143"/>
            <a:chOff x="1" y="-1866092"/>
            <a:chExt cx="3772601" cy="3128143"/>
          </a:xfrm>
        </p:grpSpPr>
        <p:pic>
          <p:nvPicPr>
            <p:cNvPr id="488" name="Google Shape;488;p35"/>
            <p:cNvPicPr preferRelativeResize="0"/>
            <p:nvPr/>
          </p:nvPicPr>
          <p:blipFill>
            <a:blip r:embed="rId3">
              <a:alphaModFix/>
            </a:blip>
            <a:stretch>
              <a:fillRect/>
            </a:stretch>
          </p:blipFill>
          <p:spPr>
            <a:xfrm>
              <a:off x="1" y="-1374549"/>
              <a:ext cx="2636601" cy="2636601"/>
            </a:xfrm>
            <a:prstGeom prst="rect">
              <a:avLst/>
            </a:prstGeom>
            <a:noFill/>
            <a:ln>
              <a:noFill/>
            </a:ln>
          </p:spPr>
        </p:pic>
        <p:pic>
          <p:nvPicPr>
            <p:cNvPr id="489" name="Google Shape;489;p35"/>
            <p:cNvPicPr preferRelativeResize="0"/>
            <p:nvPr/>
          </p:nvPicPr>
          <p:blipFill>
            <a:blip r:embed="rId4">
              <a:alphaModFix/>
            </a:blip>
            <a:stretch>
              <a:fillRect/>
            </a:stretch>
          </p:blipFill>
          <p:spPr>
            <a:xfrm>
              <a:off x="348490" y="-1291985"/>
              <a:ext cx="2163299" cy="2163310"/>
            </a:xfrm>
            <a:prstGeom prst="rect">
              <a:avLst/>
            </a:prstGeom>
            <a:noFill/>
            <a:ln>
              <a:noFill/>
            </a:ln>
          </p:spPr>
        </p:pic>
        <p:pic>
          <p:nvPicPr>
            <p:cNvPr id="490" name="Google Shape;490;p35"/>
            <p:cNvPicPr preferRelativeResize="0"/>
            <p:nvPr/>
          </p:nvPicPr>
          <p:blipFill>
            <a:blip r:embed="rId4">
              <a:alphaModFix/>
            </a:blip>
            <a:stretch>
              <a:fillRect/>
            </a:stretch>
          </p:blipFill>
          <p:spPr>
            <a:xfrm rot="2700000">
              <a:off x="1161265" y="-1418059"/>
              <a:ext cx="2163300" cy="2163309"/>
            </a:xfrm>
            <a:prstGeom prst="rect">
              <a:avLst/>
            </a:prstGeom>
            <a:noFill/>
            <a:ln>
              <a:noFill/>
            </a:ln>
          </p:spPr>
        </p:pic>
      </p:grpSp>
      <p:pic>
        <p:nvPicPr>
          <p:cNvPr id="491" name="Google Shape;491;p35"/>
          <p:cNvPicPr preferRelativeResize="0"/>
          <p:nvPr/>
        </p:nvPicPr>
        <p:blipFill>
          <a:blip r:embed="rId5">
            <a:alphaModFix/>
          </a:blip>
          <a:stretch>
            <a:fillRect/>
          </a:stretch>
        </p:blipFill>
        <p:spPr>
          <a:xfrm rot="-1720699">
            <a:off x="500731" y="3348893"/>
            <a:ext cx="3302975" cy="3303001"/>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5" name="Shape 495"/>
        <p:cNvGrpSpPr/>
        <p:nvPr/>
      </p:nvGrpSpPr>
      <p:grpSpPr>
        <a:xfrm>
          <a:off x="0" y="0"/>
          <a:ext cx="0" cy="0"/>
          <a:chOff x="0" y="0"/>
          <a:chExt cx="0" cy="0"/>
        </a:xfrm>
      </p:grpSpPr>
      <p:pic>
        <p:nvPicPr>
          <p:cNvPr id="496" name="Google Shape;496;p36"/>
          <p:cNvPicPr preferRelativeResize="0"/>
          <p:nvPr>
            <p:ph idx="2" type="pic"/>
          </p:nvPr>
        </p:nvPicPr>
        <p:blipFill rotWithShape="1">
          <a:blip r:embed="rId3">
            <a:alphaModFix/>
          </a:blip>
          <a:srcRect b="7806" l="0" r="0" t="7798"/>
          <a:stretch/>
        </p:blipFill>
        <p:spPr>
          <a:xfrm>
            <a:off x="0" y="0"/>
            <a:ext cx="9144003" cy="5143501"/>
          </a:xfrm>
          <a:prstGeom prst="rect">
            <a:avLst/>
          </a:prstGeom>
        </p:spPr>
      </p:pic>
      <p:sp>
        <p:nvSpPr>
          <p:cNvPr id="497" name="Google Shape;497;p36"/>
          <p:cNvSpPr/>
          <p:nvPr/>
        </p:nvSpPr>
        <p:spPr>
          <a:xfrm>
            <a:off x="2729850" y="1943700"/>
            <a:ext cx="3684300" cy="12561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sp>
        <p:nvSpPr>
          <p:cNvPr id="498" name="Google Shape;498;p36"/>
          <p:cNvSpPr txBox="1"/>
          <p:nvPr>
            <p:ph type="title"/>
          </p:nvPr>
        </p:nvSpPr>
        <p:spPr>
          <a:xfrm>
            <a:off x="2874300" y="2074050"/>
            <a:ext cx="3395400" cy="99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grpSp>
        <p:nvGrpSpPr>
          <p:cNvPr id="499" name="Google Shape;499;p36"/>
          <p:cNvGrpSpPr/>
          <p:nvPr/>
        </p:nvGrpSpPr>
        <p:grpSpPr>
          <a:xfrm>
            <a:off x="8017440" y="5"/>
            <a:ext cx="2771295" cy="2771288"/>
            <a:chOff x="8017440" y="5"/>
            <a:chExt cx="2771295" cy="2771288"/>
          </a:xfrm>
        </p:grpSpPr>
        <p:pic>
          <p:nvPicPr>
            <p:cNvPr id="500" name="Google Shape;500;p36"/>
            <p:cNvPicPr preferRelativeResize="0"/>
            <p:nvPr/>
          </p:nvPicPr>
          <p:blipFill>
            <a:blip r:embed="rId4">
              <a:alphaModFix/>
            </a:blip>
            <a:stretch>
              <a:fillRect/>
            </a:stretch>
          </p:blipFill>
          <p:spPr>
            <a:xfrm>
              <a:off x="8160650" y="188525"/>
              <a:ext cx="1980626" cy="1980650"/>
            </a:xfrm>
            <a:prstGeom prst="rect">
              <a:avLst/>
            </a:prstGeom>
            <a:noFill/>
            <a:ln>
              <a:noFill/>
            </a:ln>
          </p:spPr>
        </p:pic>
        <p:pic>
          <p:nvPicPr>
            <p:cNvPr id="501" name="Google Shape;501;p36"/>
            <p:cNvPicPr preferRelativeResize="0"/>
            <p:nvPr/>
          </p:nvPicPr>
          <p:blipFill>
            <a:blip r:embed="rId4">
              <a:alphaModFix/>
            </a:blip>
            <a:stretch>
              <a:fillRect/>
            </a:stretch>
          </p:blipFill>
          <p:spPr>
            <a:xfrm rot="3201513">
              <a:off x="8412775" y="395324"/>
              <a:ext cx="1980625" cy="1980650"/>
            </a:xfrm>
            <a:prstGeom prst="rect">
              <a:avLst/>
            </a:prstGeom>
            <a:noFill/>
            <a:ln>
              <a:noFill/>
            </a:ln>
          </p:spPr>
        </p:pic>
      </p:grpSp>
      <p:grpSp>
        <p:nvGrpSpPr>
          <p:cNvPr id="502" name="Google Shape;502;p36"/>
          <p:cNvGrpSpPr/>
          <p:nvPr/>
        </p:nvGrpSpPr>
        <p:grpSpPr>
          <a:xfrm>
            <a:off x="-557401" y="2977625"/>
            <a:ext cx="2902230" cy="2480799"/>
            <a:chOff x="-248226" y="3005725"/>
            <a:chExt cx="2902230" cy="2480799"/>
          </a:xfrm>
        </p:grpSpPr>
        <p:pic>
          <p:nvPicPr>
            <p:cNvPr id="503" name="Google Shape;503;p36"/>
            <p:cNvPicPr preferRelativeResize="0"/>
            <p:nvPr/>
          </p:nvPicPr>
          <p:blipFill>
            <a:blip r:embed="rId5">
              <a:alphaModFix/>
            </a:blip>
            <a:stretch>
              <a:fillRect/>
            </a:stretch>
          </p:blipFill>
          <p:spPr>
            <a:xfrm rot="-484490">
              <a:off x="-115554" y="3138397"/>
              <a:ext cx="2032481" cy="2032481"/>
            </a:xfrm>
            <a:prstGeom prst="rect">
              <a:avLst/>
            </a:prstGeom>
            <a:noFill/>
            <a:ln>
              <a:noFill/>
            </a:ln>
          </p:spPr>
        </p:pic>
        <p:pic>
          <p:nvPicPr>
            <p:cNvPr id="504" name="Google Shape;504;p36"/>
            <p:cNvPicPr preferRelativeResize="0"/>
            <p:nvPr/>
          </p:nvPicPr>
          <p:blipFill>
            <a:blip r:embed="rId6">
              <a:alphaModFix/>
            </a:blip>
            <a:stretch>
              <a:fillRect/>
            </a:stretch>
          </p:blipFill>
          <p:spPr>
            <a:xfrm rot="2231908">
              <a:off x="991040" y="3823558"/>
              <a:ext cx="1385153" cy="1385159"/>
            </a:xfrm>
            <a:prstGeom prst="rect">
              <a:avLst/>
            </a:prstGeom>
            <a:noFill/>
            <a:ln>
              <a:noFill/>
            </a:ln>
          </p:spPr>
        </p:pic>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8" name="Shape 508"/>
        <p:cNvGrpSpPr/>
        <p:nvPr/>
      </p:nvGrpSpPr>
      <p:grpSpPr>
        <a:xfrm>
          <a:off x="0" y="0"/>
          <a:ext cx="0" cy="0"/>
          <a:chOff x="0" y="0"/>
          <a:chExt cx="0" cy="0"/>
        </a:xfrm>
      </p:grpSpPr>
      <p:sp>
        <p:nvSpPr>
          <p:cNvPr id="509" name="Google Shape;509;p37"/>
          <p:cNvSpPr txBox="1"/>
          <p:nvPr>
            <p:ph type="title"/>
          </p:nvPr>
        </p:nvSpPr>
        <p:spPr>
          <a:xfrm>
            <a:off x="5337225" y="1767525"/>
            <a:ext cx="27912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Product demo</a:t>
            </a:r>
            <a:endParaRPr/>
          </a:p>
        </p:txBody>
      </p:sp>
      <p:sp>
        <p:nvSpPr>
          <p:cNvPr id="510" name="Google Shape;510;p37"/>
          <p:cNvSpPr txBox="1"/>
          <p:nvPr>
            <p:ph idx="1" type="subTitle"/>
          </p:nvPr>
        </p:nvSpPr>
        <p:spPr>
          <a:xfrm>
            <a:off x="5337225" y="2370363"/>
            <a:ext cx="2791200" cy="100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a:t>
            </a:r>
            <a:r>
              <a:rPr lang="en"/>
              <a:t> can replace the image on the screen with your own work. Just right-click on it and select “Replace image”</a:t>
            </a:r>
            <a:endParaRPr/>
          </a:p>
        </p:txBody>
      </p:sp>
      <p:grpSp>
        <p:nvGrpSpPr>
          <p:cNvPr id="511" name="Google Shape;511;p37"/>
          <p:cNvGrpSpPr/>
          <p:nvPr/>
        </p:nvGrpSpPr>
        <p:grpSpPr>
          <a:xfrm>
            <a:off x="1015586" y="1466113"/>
            <a:ext cx="3942064" cy="2211275"/>
            <a:chOff x="4729131" y="1936699"/>
            <a:chExt cx="3820200" cy="2142916"/>
          </a:xfrm>
        </p:grpSpPr>
        <p:sp>
          <p:nvSpPr>
            <p:cNvPr id="512" name="Google Shape;512;p37"/>
            <p:cNvSpPr/>
            <p:nvPr/>
          </p:nvSpPr>
          <p:spPr>
            <a:xfrm>
              <a:off x="4928413" y="1936699"/>
              <a:ext cx="3421500" cy="1990200"/>
            </a:xfrm>
            <a:prstGeom prst="round2SameRect">
              <a:avLst>
                <a:gd fmla="val 9051" name="adj1"/>
                <a:gd fmla="val 0"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7"/>
            <p:cNvSpPr/>
            <p:nvPr/>
          </p:nvSpPr>
          <p:spPr>
            <a:xfrm rot="10800000">
              <a:off x="4729131" y="3926915"/>
              <a:ext cx="3820200" cy="152700"/>
            </a:xfrm>
            <a:prstGeom prst="round2SameRect">
              <a:avLst>
                <a:gd fmla="val 50000" name="adj1"/>
                <a:gd fmla="val 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7"/>
            <p:cNvSpPr/>
            <p:nvPr/>
          </p:nvSpPr>
          <p:spPr>
            <a:xfrm>
              <a:off x="6606475" y="2008050"/>
              <a:ext cx="65400" cy="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15" name="Google Shape;515;p37"/>
          <p:cNvPicPr preferRelativeResize="0"/>
          <p:nvPr/>
        </p:nvPicPr>
        <p:blipFill rotWithShape="1">
          <a:blip r:embed="rId3">
            <a:alphaModFix/>
          </a:blip>
          <a:srcRect b="39" l="0" r="0" t="49"/>
          <a:stretch/>
        </p:blipFill>
        <p:spPr>
          <a:xfrm>
            <a:off x="1401850" y="1665447"/>
            <a:ext cx="3163500" cy="1777800"/>
          </a:xfrm>
          <a:prstGeom prst="round2SameRect">
            <a:avLst>
              <a:gd fmla="val 8541" name="adj1"/>
              <a:gd fmla="val 0" name="adj2"/>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 name="Shape 519"/>
        <p:cNvGrpSpPr/>
        <p:nvPr/>
      </p:nvGrpSpPr>
      <p:grpSpPr>
        <a:xfrm>
          <a:off x="0" y="0"/>
          <a:ext cx="0" cy="0"/>
          <a:chOff x="0" y="0"/>
          <a:chExt cx="0" cy="0"/>
        </a:xfrm>
      </p:grpSpPr>
      <p:grpSp>
        <p:nvGrpSpPr>
          <p:cNvPr id="520" name="Google Shape;520;p38"/>
          <p:cNvGrpSpPr/>
          <p:nvPr/>
        </p:nvGrpSpPr>
        <p:grpSpPr>
          <a:xfrm>
            <a:off x="2392784" y="1279735"/>
            <a:ext cx="4358749" cy="2322065"/>
            <a:chOff x="233350" y="949250"/>
            <a:chExt cx="7137300" cy="3802300"/>
          </a:xfrm>
        </p:grpSpPr>
        <p:sp>
          <p:nvSpPr>
            <p:cNvPr id="521" name="Google Shape;521;p3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 name="Google Shape;572;p38"/>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his is a map</a:t>
            </a:r>
            <a:endParaRPr b="1"/>
          </a:p>
        </p:txBody>
      </p:sp>
      <p:sp>
        <p:nvSpPr>
          <p:cNvPr id="573" name="Google Shape;573;p38"/>
          <p:cNvSpPr txBox="1"/>
          <p:nvPr/>
        </p:nvSpPr>
        <p:spPr>
          <a:xfrm>
            <a:off x="1241275" y="4031295"/>
            <a:ext cx="21936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Barlow"/>
                <a:ea typeface="Barlow"/>
                <a:cs typeface="Barlow"/>
                <a:sym typeface="Barlow"/>
              </a:rPr>
              <a:t>Mercury is</a:t>
            </a:r>
            <a:r>
              <a:rPr lang="en">
                <a:solidFill>
                  <a:schemeClr val="dk1"/>
                </a:solidFill>
                <a:latin typeface="Barlow"/>
                <a:ea typeface="Barlow"/>
                <a:cs typeface="Barlow"/>
                <a:sym typeface="Barlow"/>
              </a:rPr>
              <a:t> the closest planet to the Sun</a:t>
            </a:r>
            <a:endParaRPr>
              <a:solidFill>
                <a:schemeClr val="dk1"/>
              </a:solidFill>
              <a:latin typeface="Barlow"/>
              <a:ea typeface="Barlow"/>
              <a:cs typeface="Barlow"/>
              <a:sym typeface="Barlow"/>
            </a:endParaRPr>
          </a:p>
        </p:txBody>
      </p:sp>
      <p:sp>
        <p:nvSpPr>
          <p:cNvPr id="574" name="Google Shape;574;p38"/>
          <p:cNvSpPr txBox="1"/>
          <p:nvPr/>
        </p:nvSpPr>
        <p:spPr>
          <a:xfrm>
            <a:off x="1241275" y="3711650"/>
            <a:ext cx="2193600" cy="4311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Berkshire Swash"/>
                <a:ea typeface="Berkshire Swash"/>
                <a:cs typeface="Berkshire Swash"/>
                <a:sym typeface="Berkshire Swash"/>
              </a:rPr>
              <a:t>Mercury</a:t>
            </a:r>
            <a:endParaRPr sz="2000">
              <a:solidFill>
                <a:schemeClr val="dk1"/>
              </a:solidFill>
              <a:latin typeface="Berkshire Swash"/>
              <a:ea typeface="Berkshire Swash"/>
              <a:cs typeface="Berkshire Swash"/>
              <a:sym typeface="Berkshire Swash"/>
            </a:endParaRPr>
          </a:p>
        </p:txBody>
      </p:sp>
      <p:sp>
        <p:nvSpPr>
          <p:cNvPr id="575" name="Google Shape;575;p38"/>
          <p:cNvSpPr txBox="1"/>
          <p:nvPr/>
        </p:nvSpPr>
        <p:spPr>
          <a:xfrm>
            <a:off x="5709425" y="4031275"/>
            <a:ext cx="21936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a:ea typeface="Barlow"/>
                <a:cs typeface="Barlow"/>
                <a:sym typeface="Barlow"/>
              </a:rPr>
              <a:t>Venus is the second planet from the Sun</a:t>
            </a:r>
            <a:endParaRPr>
              <a:solidFill>
                <a:schemeClr val="dk1"/>
              </a:solidFill>
              <a:latin typeface="Barlow"/>
              <a:ea typeface="Barlow"/>
              <a:cs typeface="Barlow"/>
              <a:sym typeface="Barlow"/>
            </a:endParaRPr>
          </a:p>
        </p:txBody>
      </p:sp>
      <p:sp>
        <p:nvSpPr>
          <p:cNvPr id="576" name="Google Shape;576;p38"/>
          <p:cNvSpPr txBox="1"/>
          <p:nvPr/>
        </p:nvSpPr>
        <p:spPr>
          <a:xfrm>
            <a:off x="5709425" y="3711650"/>
            <a:ext cx="2193600" cy="431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Berkshire Swash"/>
                <a:ea typeface="Berkshire Swash"/>
                <a:cs typeface="Berkshire Swash"/>
                <a:sym typeface="Berkshire Swash"/>
              </a:rPr>
              <a:t>Venus</a:t>
            </a:r>
            <a:endParaRPr sz="2000">
              <a:solidFill>
                <a:schemeClr val="dk1"/>
              </a:solidFill>
              <a:latin typeface="Berkshire Swash"/>
              <a:ea typeface="Berkshire Swash"/>
              <a:cs typeface="Berkshire Swash"/>
              <a:sym typeface="Berkshire Swash"/>
            </a:endParaRPr>
          </a:p>
        </p:txBody>
      </p:sp>
      <p:cxnSp>
        <p:nvCxnSpPr>
          <p:cNvPr id="577" name="Google Shape;577;p38"/>
          <p:cNvCxnSpPr>
            <a:stCxn id="574" idx="3"/>
          </p:cNvCxnSpPr>
          <p:nvPr/>
        </p:nvCxnSpPr>
        <p:spPr>
          <a:xfrm rot="10800000">
            <a:off x="3193675" y="1919000"/>
            <a:ext cx="241200" cy="2008200"/>
          </a:xfrm>
          <a:prstGeom prst="curvedConnector4">
            <a:avLst>
              <a:gd fmla="val -98725" name="adj1"/>
              <a:gd fmla="val 55367" name="adj2"/>
            </a:avLst>
          </a:prstGeom>
          <a:noFill/>
          <a:ln cap="flat" cmpd="sng" w="9525">
            <a:solidFill>
              <a:schemeClr val="dk1"/>
            </a:solidFill>
            <a:prstDash val="solid"/>
            <a:round/>
            <a:headEnd len="med" w="med" type="none"/>
            <a:tailEnd len="med" w="med" type="diamond"/>
          </a:ln>
        </p:spPr>
      </p:cxnSp>
      <p:cxnSp>
        <p:nvCxnSpPr>
          <p:cNvPr id="578" name="Google Shape;578;p38"/>
          <p:cNvCxnSpPr>
            <a:stCxn id="576" idx="1"/>
          </p:cNvCxnSpPr>
          <p:nvPr/>
        </p:nvCxnSpPr>
        <p:spPr>
          <a:xfrm rot="10800000">
            <a:off x="4832525" y="2059100"/>
            <a:ext cx="876900" cy="1868100"/>
          </a:xfrm>
          <a:prstGeom prst="curvedConnector2">
            <a:avLst/>
          </a:prstGeom>
          <a:noFill/>
          <a:ln cap="flat" cmpd="sng" w="9525">
            <a:solidFill>
              <a:schemeClr val="dk1"/>
            </a:solidFill>
            <a:prstDash val="solid"/>
            <a:round/>
            <a:headEnd len="med" w="med" type="none"/>
            <a:tailEnd len="med" w="med" type="diamond"/>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2" name="Shape 582"/>
        <p:cNvGrpSpPr/>
        <p:nvPr/>
      </p:nvGrpSpPr>
      <p:grpSpPr>
        <a:xfrm>
          <a:off x="0" y="0"/>
          <a:ext cx="0" cy="0"/>
          <a:chOff x="0" y="0"/>
          <a:chExt cx="0" cy="0"/>
        </a:xfrm>
      </p:grpSpPr>
      <p:sp>
        <p:nvSpPr>
          <p:cNvPr id="583" name="Google Shape;583;p39"/>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h</a:t>
            </a:r>
            <a:r>
              <a:rPr lang="en"/>
              <a:t>istory</a:t>
            </a:r>
            <a:endParaRPr/>
          </a:p>
        </p:txBody>
      </p:sp>
      <p:sp>
        <p:nvSpPr>
          <p:cNvPr id="584" name="Google Shape;584;p39"/>
          <p:cNvSpPr/>
          <p:nvPr/>
        </p:nvSpPr>
        <p:spPr>
          <a:xfrm>
            <a:off x="1217175" y="1258525"/>
            <a:ext cx="1297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3"/>
                </a:solidFill>
                <a:latin typeface="Berkshire Swash"/>
                <a:ea typeface="Berkshire Swash"/>
                <a:cs typeface="Berkshire Swash"/>
                <a:sym typeface="Berkshire Swash"/>
              </a:rPr>
              <a:t>2xxx</a:t>
            </a:r>
            <a:endParaRPr sz="3000">
              <a:solidFill>
                <a:schemeClr val="accent3"/>
              </a:solidFill>
              <a:latin typeface="Berkshire Swash"/>
              <a:ea typeface="Berkshire Swash"/>
              <a:cs typeface="Berkshire Swash"/>
              <a:sym typeface="Berkshire Swash"/>
            </a:endParaRPr>
          </a:p>
        </p:txBody>
      </p:sp>
      <p:sp>
        <p:nvSpPr>
          <p:cNvPr id="585" name="Google Shape;585;p39"/>
          <p:cNvSpPr/>
          <p:nvPr/>
        </p:nvSpPr>
        <p:spPr>
          <a:xfrm>
            <a:off x="3018908" y="2588875"/>
            <a:ext cx="1297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3"/>
                </a:solidFill>
                <a:latin typeface="Berkshire Swash"/>
                <a:ea typeface="Berkshire Swash"/>
                <a:cs typeface="Berkshire Swash"/>
                <a:sym typeface="Berkshire Swash"/>
              </a:rPr>
              <a:t>2xxx</a:t>
            </a:r>
            <a:endParaRPr sz="3000">
              <a:solidFill>
                <a:schemeClr val="accent3"/>
              </a:solidFill>
              <a:latin typeface="Berkshire Swash"/>
              <a:ea typeface="Berkshire Swash"/>
              <a:cs typeface="Berkshire Swash"/>
              <a:sym typeface="Berkshire Swash"/>
            </a:endParaRPr>
          </a:p>
        </p:txBody>
      </p:sp>
      <p:sp>
        <p:nvSpPr>
          <p:cNvPr id="586" name="Google Shape;586;p39"/>
          <p:cNvSpPr/>
          <p:nvPr/>
        </p:nvSpPr>
        <p:spPr>
          <a:xfrm>
            <a:off x="4820642" y="1258525"/>
            <a:ext cx="1297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3"/>
                </a:solidFill>
                <a:latin typeface="Berkshire Swash"/>
                <a:ea typeface="Berkshire Swash"/>
                <a:cs typeface="Berkshire Swash"/>
                <a:sym typeface="Berkshire Swash"/>
              </a:rPr>
              <a:t>2xxx</a:t>
            </a:r>
            <a:endParaRPr sz="3000">
              <a:solidFill>
                <a:schemeClr val="accent3"/>
              </a:solidFill>
              <a:latin typeface="Berkshire Swash"/>
              <a:ea typeface="Berkshire Swash"/>
              <a:cs typeface="Berkshire Swash"/>
              <a:sym typeface="Berkshire Swash"/>
            </a:endParaRPr>
          </a:p>
        </p:txBody>
      </p:sp>
      <p:sp>
        <p:nvSpPr>
          <p:cNvPr id="587" name="Google Shape;587;p39"/>
          <p:cNvSpPr/>
          <p:nvPr/>
        </p:nvSpPr>
        <p:spPr>
          <a:xfrm>
            <a:off x="6622375" y="2588875"/>
            <a:ext cx="12978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3"/>
                </a:solidFill>
                <a:latin typeface="Berkshire Swash"/>
                <a:ea typeface="Berkshire Swash"/>
                <a:cs typeface="Berkshire Swash"/>
                <a:sym typeface="Berkshire Swash"/>
              </a:rPr>
              <a:t>2xxx</a:t>
            </a:r>
            <a:endParaRPr sz="3000">
              <a:solidFill>
                <a:schemeClr val="accent3"/>
              </a:solidFill>
              <a:latin typeface="Berkshire Swash"/>
              <a:ea typeface="Berkshire Swash"/>
              <a:cs typeface="Berkshire Swash"/>
              <a:sym typeface="Berkshire Swash"/>
            </a:endParaRPr>
          </a:p>
        </p:txBody>
      </p:sp>
      <p:cxnSp>
        <p:nvCxnSpPr>
          <p:cNvPr id="588" name="Google Shape;588;p39"/>
          <p:cNvCxnSpPr>
            <a:stCxn id="584" idx="3"/>
            <a:endCxn id="585" idx="1"/>
          </p:cNvCxnSpPr>
          <p:nvPr/>
        </p:nvCxnSpPr>
        <p:spPr>
          <a:xfrm>
            <a:off x="2514975" y="1544875"/>
            <a:ext cx="504000" cy="1330500"/>
          </a:xfrm>
          <a:prstGeom prst="curvedConnector3">
            <a:avLst>
              <a:gd fmla="val 49993" name="adj1"/>
            </a:avLst>
          </a:prstGeom>
          <a:noFill/>
          <a:ln cap="flat" cmpd="sng" w="9525">
            <a:solidFill>
              <a:schemeClr val="dk1"/>
            </a:solidFill>
            <a:prstDash val="solid"/>
            <a:round/>
            <a:headEnd len="med" w="med" type="none"/>
            <a:tailEnd len="med" w="med" type="diamond"/>
          </a:ln>
        </p:spPr>
      </p:cxnSp>
      <p:cxnSp>
        <p:nvCxnSpPr>
          <p:cNvPr id="589" name="Google Shape;589;p39"/>
          <p:cNvCxnSpPr>
            <a:stCxn id="585" idx="3"/>
            <a:endCxn id="586" idx="1"/>
          </p:cNvCxnSpPr>
          <p:nvPr/>
        </p:nvCxnSpPr>
        <p:spPr>
          <a:xfrm flipH="1" rot="10800000">
            <a:off x="4316708" y="1545025"/>
            <a:ext cx="504000" cy="1330200"/>
          </a:xfrm>
          <a:prstGeom prst="curvedConnector3">
            <a:avLst>
              <a:gd fmla="val 49993" name="adj1"/>
            </a:avLst>
          </a:prstGeom>
          <a:noFill/>
          <a:ln cap="flat" cmpd="sng" w="9525">
            <a:solidFill>
              <a:schemeClr val="dk1"/>
            </a:solidFill>
            <a:prstDash val="solid"/>
            <a:round/>
            <a:headEnd len="med" w="med" type="none"/>
            <a:tailEnd len="med" w="med" type="diamond"/>
          </a:ln>
        </p:spPr>
      </p:cxnSp>
      <p:cxnSp>
        <p:nvCxnSpPr>
          <p:cNvPr id="590" name="Google Shape;590;p39"/>
          <p:cNvCxnSpPr>
            <a:stCxn id="586" idx="3"/>
            <a:endCxn id="587" idx="1"/>
          </p:cNvCxnSpPr>
          <p:nvPr/>
        </p:nvCxnSpPr>
        <p:spPr>
          <a:xfrm>
            <a:off x="6118442" y="1544875"/>
            <a:ext cx="504000" cy="1330500"/>
          </a:xfrm>
          <a:prstGeom prst="curvedConnector3">
            <a:avLst>
              <a:gd fmla="val 49993" name="adj1"/>
            </a:avLst>
          </a:prstGeom>
          <a:noFill/>
          <a:ln cap="flat" cmpd="sng" w="9525">
            <a:solidFill>
              <a:schemeClr val="dk1"/>
            </a:solidFill>
            <a:prstDash val="solid"/>
            <a:round/>
            <a:headEnd len="med" w="med" type="none"/>
            <a:tailEnd len="med" w="med" type="diamond"/>
          </a:ln>
        </p:spPr>
      </p:cxnSp>
      <p:sp>
        <p:nvSpPr>
          <p:cNvPr id="591" name="Google Shape;591;p39"/>
          <p:cNvSpPr txBox="1"/>
          <p:nvPr/>
        </p:nvSpPr>
        <p:spPr>
          <a:xfrm>
            <a:off x="1131913" y="1881250"/>
            <a:ext cx="14682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Berkshire Swash"/>
                <a:ea typeface="Berkshire Swash"/>
                <a:cs typeface="Berkshire Swash"/>
                <a:sym typeface="Berkshire Swash"/>
              </a:rPr>
              <a:t>Venus</a:t>
            </a:r>
            <a:endParaRPr sz="2000">
              <a:solidFill>
                <a:schemeClr val="dk1"/>
              </a:solidFill>
              <a:latin typeface="Berkshire Swash"/>
              <a:ea typeface="Berkshire Swash"/>
              <a:cs typeface="Berkshire Swash"/>
              <a:sym typeface="Berkshire Swash"/>
            </a:endParaRPr>
          </a:p>
        </p:txBody>
      </p:sp>
      <p:sp>
        <p:nvSpPr>
          <p:cNvPr id="592" name="Google Shape;592;p39"/>
          <p:cNvSpPr txBox="1"/>
          <p:nvPr/>
        </p:nvSpPr>
        <p:spPr>
          <a:xfrm>
            <a:off x="1131900" y="2215679"/>
            <a:ext cx="1468200" cy="83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a:ea typeface="Barlow"/>
                <a:cs typeface="Barlow"/>
                <a:sym typeface="Barlow"/>
              </a:rPr>
              <a:t>Venus is the second planet from the Sun</a:t>
            </a:r>
            <a:endParaRPr>
              <a:solidFill>
                <a:schemeClr val="dk1"/>
              </a:solidFill>
              <a:latin typeface="Barlow"/>
              <a:ea typeface="Barlow"/>
              <a:cs typeface="Barlow"/>
              <a:sym typeface="Barlow"/>
            </a:endParaRPr>
          </a:p>
        </p:txBody>
      </p:sp>
      <p:sp>
        <p:nvSpPr>
          <p:cNvPr id="593" name="Google Shape;593;p39"/>
          <p:cNvSpPr txBox="1"/>
          <p:nvPr/>
        </p:nvSpPr>
        <p:spPr>
          <a:xfrm>
            <a:off x="2933659" y="3211600"/>
            <a:ext cx="14682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Berkshire Swash"/>
                <a:ea typeface="Berkshire Swash"/>
                <a:cs typeface="Berkshire Swash"/>
                <a:sym typeface="Berkshire Swash"/>
              </a:rPr>
              <a:t>Mercury</a:t>
            </a:r>
            <a:endParaRPr sz="2000">
              <a:solidFill>
                <a:schemeClr val="dk1"/>
              </a:solidFill>
              <a:latin typeface="Berkshire Swash"/>
              <a:ea typeface="Berkshire Swash"/>
              <a:cs typeface="Berkshire Swash"/>
              <a:sym typeface="Berkshire Swash"/>
            </a:endParaRPr>
          </a:p>
        </p:txBody>
      </p:sp>
      <p:sp>
        <p:nvSpPr>
          <p:cNvPr id="594" name="Google Shape;594;p39"/>
          <p:cNvSpPr txBox="1"/>
          <p:nvPr/>
        </p:nvSpPr>
        <p:spPr>
          <a:xfrm>
            <a:off x="2933650" y="3549400"/>
            <a:ext cx="1468200" cy="83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a:ea typeface="Barlow"/>
                <a:cs typeface="Barlow"/>
                <a:sym typeface="Barlow"/>
              </a:rPr>
              <a:t>Mercury is the closest planet to the Sun</a:t>
            </a:r>
            <a:endParaRPr>
              <a:solidFill>
                <a:schemeClr val="dk1"/>
              </a:solidFill>
              <a:latin typeface="Barlow"/>
              <a:ea typeface="Barlow"/>
              <a:cs typeface="Barlow"/>
              <a:sym typeface="Barlow"/>
            </a:endParaRPr>
          </a:p>
        </p:txBody>
      </p:sp>
      <p:sp>
        <p:nvSpPr>
          <p:cNvPr id="595" name="Google Shape;595;p39"/>
          <p:cNvSpPr txBox="1"/>
          <p:nvPr/>
        </p:nvSpPr>
        <p:spPr>
          <a:xfrm>
            <a:off x="4735405" y="1881250"/>
            <a:ext cx="14682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Berkshire Swash"/>
                <a:ea typeface="Berkshire Swash"/>
                <a:cs typeface="Berkshire Swash"/>
                <a:sym typeface="Berkshire Swash"/>
              </a:rPr>
              <a:t>Earth</a:t>
            </a:r>
            <a:endParaRPr sz="2000">
              <a:solidFill>
                <a:schemeClr val="dk1"/>
              </a:solidFill>
              <a:latin typeface="Berkshire Swash"/>
              <a:ea typeface="Berkshire Swash"/>
              <a:cs typeface="Berkshire Swash"/>
              <a:sym typeface="Berkshire Swash"/>
            </a:endParaRPr>
          </a:p>
        </p:txBody>
      </p:sp>
      <p:sp>
        <p:nvSpPr>
          <p:cNvPr id="596" name="Google Shape;596;p39"/>
          <p:cNvSpPr txBox="1"/>
          <p:nvPr/>
        </p:nvSpPr>
        <p:spPr>
          <a:xfrm>
            <a:off x="4735400" y="2215677"/>
            <a:ext cx="1468200" cy="83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a:ea typeface="Barlow"/>
                <a:cs typeface="Barlow"/>
                <a:sym typeface="Barlow"/>
              </a:rPr>
              <a:t>Earth is the planet on which we all live</a:t>
            </a:r>
            <a:endParaRPr>
              <a:solidFill>
                <a:schemeClr val="dk1"/>
              </a:solidFill>
              <a:latin typeface="Barlow"/>
              <a:ea typeface="Barlow"/>
              <a:cs typeface="Barlow"/>
              <a:sym typeface="Barlow"/>
            </a:endParaRPr>
          </a:p>
        </p:txBody>
      </p:sp>
      <p:sp>
        <p:nvSpPr>
          <p:cNvPr id="597" name="Google Shape;597;p39"/>
          <p:cNvSpPr txBox="1"/>
          <p:nvPr/>
        </p:nvSpPr>
        <p:spPr>
          <a:xfrm>
            <a:off x="6537151" y="3211600"/>
            <a:ext cx="14682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Berkshire Swash"/>
                <a:ea typeface="Berkshire Swash"/>
                <a:cs typeface="Berkshire Swash"/>
                <a:sym typeface="Berkshire Swash"/>
              </a:rPr>
              <a:t>Neptune</a:t>
            </a:r>
            <a:endParaRPr sz="2000">
              <a:solidFill>
                <a:schemeClr val="dk1"/>
              </a:solidFill>
              <a:latin typeface="Berkshire Swash"/>
              <a:ea typeface="Berkshire Swash"/>
              <a:cs typeface="Berkshire Swash"/>
              <a:sym typeface="Berkshire Swash"/>
            </a:endParaRPr>
          </a:p>
        </p:txBody>
      </p:sp>
      <p:sp>
        <p:nvSpPr>
          <p:cNvPr id="598" name="Google Shape;598;p39"/>
          <p:cNvSpPr txBox="1"/>
          <p:nvPr/>
        </p:nvSpPr>
        <p:spPr>
          <a:xfrm>
            <a:off x="6537150" y="3549400"/>
            <a:ext cx="1468200" cy="83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a:ea typeface="Barlow"/>
                <a:cs typeface="Barlow"/>
                <a:sym typeface="Barlow"/>
              </a:rPr>
              <a:t>Neptune is the farthest planet from the Sun</a:t>
            </a:r>
            <a:endParaRPr>
              <a:solidFill>
                <a:schemeClr val="dk1"/>
              </a:solidFill>
              <a:latin typeface="Barlow"/>
              <a:ea typeface="Barlow"/>
              <a:cs typeface="Barlow"/>
              <a:sym typeface="Barlow"/>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2" name="Shape 602"/>
        <p:cNvGrpSpPr/>
        <p:nvPr/>
      </p:nvGrpSpPr>
      <p:grpSpPr>
        <a:xfrm>
          <a:off x="0" y="0"/>
          <a:ext cx="0" cy="0"/>
          <a:chOff x="0" y="0"/>
          <a:chExt cx="0" cy="0"/>
        </a:xfrm>
      </p:grpSpPr>
      <p:sp>
        <p:nvSpPr>
          <p:cNvPr id="603" name="Google Shape;603;p40"/>
          <p:cNvSpPr/>
          <p:nvPr/>
        </p:nvSpPr>
        <p:spPr>
          <a:xfrm>
            <a:off x="1478813" y="2737138"/>
            <a:ext cx="658500" cy="6585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sp>
        <p:nvSpPr>
          <p:cNvPr id="604" name="Google Shape;604;p40"/>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a:t>
            </a:r>
            <a:r>
              <a:rPr lang="en"/>
              <a:t>ou can use an infographic</a:t>
            </a:r>
            <a:endParaRPr/>
          </a:p>
        </p:txBody>
      </p:sp>
      <p:sp>
        <p:nvSpPr>
          <p:cNvPr id="605" name="Google Shape;605;p40"/>
          <p:cNvSpPr txBox="1"/>
          <p:nvPr>
            <p:ph idx="4294967295" type="subTitle"/>
          </p:nvPr>
        </p:nvSpPr>
        <p:spPr>
          <a:xfrm>
            <a:off x="6530575" y="3553043"/>
            <a:ext cx="1610700" cy="795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t>Jupiter is the biggest planet of them all</a:t>
            </a:r>
            <a:endParaRPr/>
          </a:p>
        </p:txBody>
      </p:sp>
      <p:sp>
        <p:nvSpPr>
          <p:cNvPr id="606" name="Google Shape;606;p40"/>
          <p:cNvSpPr txBox="1"/>
          <p:nvPr>
            <p:ph idx="4294967295" type="title"/>
          </p:nvPr>
        </p:nvSpPr>
        <p:spPr>
          <a:xfrm>
            <a:off x="4687961" y="1932832"/>
            <a:ext cx="1610700" cy="420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800"/>
              <a:t>Venus</a:t>
            </a:r>
            <a:endParaRPr sz="1800"/>
          </a:p>
        </p:txBody>
      </p:sp>
      <p:sp>
        <p:nvSpPr>
          <p:cNvPr id="607" name="Google Shape;607;p40"/>
          <p:cNvSpPr txBox="1"/>
          <p:nvPr>
            <p:ph idx="4294967295" type="subTitle"/>
          </p:nvPr>
        </p:nvSpPr>
        <p:spPr>
          <a:xfrm>
            <a:off x="4687961" y="2209151"/>
            <a:ext cx="1610700" cy="795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t>Venus is the second planet from the Sun</a:t>
            </a:r>
            <a:endParaRPr/>
          </a:p>
        </p:txBody>
      </p:sp>
      <p:sp>
        <p:nvSpPr>
          <p:cNvPr id="608" name="Google Shape;608;p40"/>
          <p:cNvSpPr txBox="1"/>
          <p:nvPr>
            <p:ph idx="4294967295" type="title"/>
          </p:nvPr>
        </p:nvSpPr>
        <p:spPr>
          <a:xfrm>
            <a:off x="6530575" y="3276750"/>
            <a:ext cx="1610700" cy="420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800"/>
              <a:t>Jupiter</a:t>
            </a:r>
            <a:endParaRPr sz="1800"/>
          </a:p>
        </p:txBody>
      </p:sp>
      <p:sp>
        <p:nvSpPr>
          <p:cNvPr id="609" name="Google Shape;609;p40"/>
          <p:cNvSpPr txBox="1"/>
          <p:nvPr>
            <p:ph idx="4294967295" type="title"/>
          </p:nvPr>
        </p:nvSpPr>
        <p:spPr>
          <a:xfrm>
            <a:off x="2845339" y="1932832"/>
            <a:ext cx="1610700" cy="420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800"/>
              <a:t>Saturn</a:t>
            </a:r>
            <a:endParaRPr sz="1800"/>
          </a:p>
        </p:txBody>
      </p:sp>
      <p:sp>
        <p:nvSpPr>
          <p:cNvPr id="610" name="Google Shape;610;p40"/>
          <p:cNvSpPr txBox="1"/>
          <p:nvPr>
            <p:ph idx="4294967295" type="subTitle"/>
          </p:nvPr>
        </p:nvSpPr>
        <p:spPr>
          <a:xfrm>
            <a:off x="2845350" y="2209103"/>
            <a:ext cx="1610700" cy="795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t>Saturn is a gas giant and has several rings</a:t>
            </a:r>
            <a:endParaRPr/>
          </a:p>
        </p:txBody>
      </p:sp>
      <p:sp>
        <p:nvSpPr>
          <p:cNvPr id="611" name="Google Shape;611;p40"/>
          <p:cNvSpPr txBox="1"/>
          <p:nvPr>
            <p:ph idx="4294967295" type="title"/>
          </p:nvPr>
        </p:nvSpPr>
        <p:spPr>
          <a:xfrm>
            <a:off x="1002675" y="3276750"/>
            <a:ext cx="1610700" cy="420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800"/>
              <a:t>Mars</a:t>
            </a:r>
            <a:endParaRPr sz="1800"/>
          </a:p>
        </p:txBody>
      </p:sp>
      <p:sp>
        <p:nvSpPr>
          <p:cNvPr id="612" name="Google Shape;612;p40"/>
          <p:cNvSpPr txBox="1"/>
          <p:nvPr>
            <p:ph idx="4294967295" type="subTitle"/>
          </p:nvPr>
        </p:nvSpPr>
        <p:spPr>
          <a:xfrm>
            <a:off x="1002675" y="3553062"/>
            <a:ext cx="1610700" cy="79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grpSp>
        <p:nvGrpSpPr>
          <p:cNvPr id="613" name="Google Shape;613;p40"/>
          <p:cNvGrpSpPr/>
          <p:nvPr/>
        </p:nvGrpSpPr>
        <p:grpSpPr>
          <a:xfrm>
            <a:off x="5164050" y="1354288"/>
            <a:ext cx="658500" cy="658500"/>
            <a:chOff x="5624725" y="1201888"/>
            <a:chExt cx="658500" cy="658500"/>
          </a:xfrm>
        </p:grpSpPr>
        <p:sp>
          <p:nvSpPr>
            <p:cNvPr id="614" name="Google Shape;614;p40"/>
            <p:cNvSpPr/>
            <p:nvPr/>
          </p:nvSpPr>
          <p:spPr>
            <a:xfrm>
              <a:off x="5624725" y="1201888"/>
              <a:ext cx="658500" cy="6585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grpSp>
          <p:nvGrpSpPr>
            <p:cNvPr id="615" name="Google Shape;615;p40"/>
            <p:cNvGrpSpPr/>
            <p:nvPr/>
          </p:nvGrpSpPr>
          <p:grpSpPr>
            <a:xfrm>
              <a:off x="5743348" y="1275738"/>
              <a:ext cx="421260" cy="418710"/>
              <a:chOff x="1914260" y="3998513"/>
              <a:chExt cx="421260" cy="418710"/>
            </a:xfrm>
          </p:grpSpPr>
          <p:sp>
            <p:nvSpPr>
              <p:cNvPr id="616" name="Google Shape;616;p40"/>
              <p:cNvSpPr/>
              <p:nvPr/>
            </p:nvSpPr>
            <p:spPr>
              <a:xfrm>
                <a:off x="2028721" y="3998513"/>
                <a:ext cx="115846" cy="115846"/>
              </a:xfrm>
              <a:custGeom>
                <a:rect b="b" l="l" r="r" t="t"/>
                <a:pathLst>
                  <a:path extrusionOk="0" h="205949" w="205949">
                    <a:moveTo>
                      <a:pt x="109715" y="219430"/>
                    </a:moveTo>
                    <a:cubicBezTo>
                      <a:pt x="170189" y="219430"/>
                      <a:pt x="219430" y="170189"/>
                      <a:pt x="219430" y="109715"/>
                    </a:cubicBezTo>
                    <a:cubicBezTo>
                      <a:pt x="219430" y="49241"/>
                      <a:pt x="170189" y="0"/>
                      <a:pt x="109715" y="0"/>
                    </a:cubicBezTo>
                    <a:cubicBezTo>
                      <a:pt x="49241" y="0"/>
                      <a:pt x="0" y="49241"/>
                      <a:pt x="0" y="109715"/>
                    </a:cubicBezTo>
                    <a:cubicBezTo>
                      <a:pt x="0" y="170189"/>
                      <a:pt x="49241" y="219430"/>
                      <a:pt x="109715" y="219430"/>
                    </a:cubicBezTo>
                    <a:lnTo>
                      <a:pt x="109715" y="219430"/>
                    </a:lnTo>
                    <a:close/>
                    <a:moveTo>
                      <a:pt x="109715" y="43811"/>
                    </a:moveTo>
                    <a:cubicBezTo>
                      <a:pt x="146037" y="43811"/>
                      <a:pt x="175619" y="73393"/>
                      <a:pt x="175619" y="109715"/>
                    </a:cubicBezTo>
                    <a:cubicBezTo>
                      <a:pt x="175619" y="146037"/>
                      <a:pt x="146037" y="175619"/>
                      <a:pt x="109715" y="175619"/>
                    </a:cubicBezTo>
                    <a:cubicBezTo>
                      <a:pt x="73393" y="175619"/>
                      <a:pt x="43811" y="146037"/>
                      <a:pt x="43811" y="109715"/>
                    </a:cubicBezTo>
                    <a:cubicBezTo>
                      <a:pt x="43811" y="73393"/>
                      <a:pt x="73393" y="43811"/>
                      <a:pt x="109715" y="43811"/>
                    </a:cubicBezTo>
                    <a:lnTo>
                      <a:pt x="109715"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7" name="Google Shape;617;p40"/>
              <p:cNvSpPr/>
              <p:nvPr/>
            </p:nvSpPr>
            <p:spPr>
              <a:xfrm>
                <a:off x="1914260" y="4164467"/>
                <a:ext cx="421260" cy="252756"/>
              </a:xfrm>
              <a:custGeom>
                <a:rect b="b" l="l" r="r" t="t"/>
                <a:pathLst>
                  <a:path extrusionOk="0" h="449344" w="748907">
                    <a:moveTo>
                      <a:pt x="477803" y="60100"/>
                    </a:moveTo>
                    <a:lnTo>
                      <a:pt x="416205" y="149407"/>
                    </a:lnTo>
                    <a:lnTo>
                      <a:pt x="313230" y="0"/>
                    </a:lnTo>
                    <a:lnTo>
                      <a:pt x="264551" y="70584"/>
                    </a:lnTo>
                    <a:lnTo>
                      <a:pt x="211192" y="70584"/>
                    </a:lnTo>
                    <a:cubicBezTo>
                      <a:pt x="198648" y="44373"/>
                      <a:pt x="171874" y="26773"/>
                      <a:pt x="141731" y="26773"/>
                    </a:cubicBezTo>
                    <a:cubicBezTo>
                      <a:pt x="111587" y="26773"/>
                      <a:pt x="84814" y="44373"/>
                      <a:pt x="72270" y="70584"/>
                    </a:cubicBezTo>
                    <a:lnTo>
                      <a:pt x="65904" y="70584"/>
                    </a:lnTo>
                    <a:cubicBezTo>
                      <a:pt x="29582" y="70584"/>
                      <a:pt x="0" y="100166"/>
                      <a:pt x="0" y="136488"/>
                    </a:cubicBezTo>
                    <a:cubicBezTo>
                      <a:pt x="0" y="172810"/>
                      <a:pt x="29582" y="202392"/>
                      <a:pt x="65904" y="202392"/>
                    </a:cubicBezTo>
                    <a:lnTo>
                      <a:pt x="173559" y="202392"/>
                    </a:lnTo>
                    <a:lnTo>
                      <a:pt x="187" y="454025"/>
                    </a:lnTo>
                    <a:lnTo>
                      <a:pt x="749094" y="454025"/>
                    </a:lnTo>
                    <a:lnTo>
                      <a:pt x="477616" y="60474"/>
                    </a:lnTo>
                    <a:close/>
                    <a:moveTo>
                      <a:pt x="66091" y="158206"/>
                    </a:moveTo>
                    <a:cubicBezTo>
                      <a:pt x="53921" y="158206"/>
                      <a:pt x="44186" y="148283"/>
                      <a:pt x="44186" y="136301"/>
                    </a:cubicBezTo>
                    <a:cubicBezTo>
                      <a:pt x="44186" y="124318"/>
                      <a:pt x="54109" y="114395"/>
                      <a:pt x="66091" y="114395"/>
                    </a:cubicBezTo>
                    <a:lnTo>
                      <a:pt x="105970" y="114395"/>
                    </a:lnTo>
                    <a:lnTo>
                      <a:pt x="109528" y="96796"/>
                    </a:lnTo>
                    <a:cubicBezTo>
                      <a:pt x="112710" y="81631"/>
                      <a:pt x="126191" y="70584"/>
                      <a:pt x="141731" y="70584"/>
                    </a:cubicBezTo>
                    <a:cubicBezTo>
                      <a:pt x="157270" y="70584"/>
                      <a:pt x="170938" y="81631"/>
                      <a:pt x="173934" y="96796"/>
                    </a:cubicBezTo>
                    <a:lnTo>
                      <a:pt x="177491" y="114395"/>
                    </a:lnTo>
                    <a:lnTo>
                      <a:pt x="234034" y="114395"/>
                    </a:lnTo>
                    <a:lnTo>
                      <a:pt x="203703" y="158206"/>
                    </a:lnTo>
                    <a:lnTo>
                      <a:pt x="65904" y="158206"/>
                    </a:lnTo>
                    <a:close/>
                    <a:moveTo>
                      <a:pt x="114021" y="366028"/>
                    </a:moveTo>
                    <a:lnTo>
                      <a:pt x="313230" y="366028"/>
                    </a:lnTo>
                    <a:lnTo>
                      <a:pt x="313230" y="322217"/>
                    </a:lnTo>
                    <a:lnTo>
                      <a:pt x="144352" y="322217"/>
                    </a:lnTo>
                    <a:lnTo>
                      <a:pt x="174683" y="278406"/>
                    </a:lnTo>
                    <a:lnTo>
                      <a:pt x="269419" y="278406"/>
                    </a:lnTo>
                    <a:lnTo>
                      <a:pt x="269419" y="234595"/>
                    </a:lnTo>
                    <a:lnTo>
                      <a:pt x="205013" y="234595"/>
                    </a:lnTo>
                    <a:lnTo>
                      <a:pt x="306116" y="87996"/>
                    </a:lnTo>
                    <a:lnTo>
                      <a:pt x="409278" y="410026"/>
                    </a:lnTo>
                    <a:lnTo>
                      <a:pt x="84065" y="410026"/>
                    </a:lnTo>
                    <a:lnTo>
                      <a:pt x="114396" y="366215"/>
                    </a:lnTo>
                    <a:close/>
                    <a:moveTo>
                      <a:pt x="455148" y="409839"/>
                    </a:moveTo>
                    <a:lnTo>
                      <a:pt x="379321" y="172997"/>
                    </a:lnTo>
                    <a:lnTo>
                      <a:pt x="542583" y="409839"/>
                    </a:lnTo>
                    <a:lnTo>
                      <a:pt x="455148" y="409839"/>
                    </a:lnTo>
                    <a:close/>
                    <a:moveTo>
                      <a:pt x="595943" y="409839"/>
                    </a:moveTo>
                    <a:lnTo>
                      <a:pt x="442979" y="187975"/>
                    </a:lnTo>
                    <a:lnTo>
                      <a:pt x="477803" y="137424"/>
                    </a:lnTo>
                    <a:lnTo>
                      <a:pt x="665591" y="409839"/>
                    </a:lnTo>
                    <a:lnTo>
                      <a:pt x="595756" y="40983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8" name="Google Shape;618;p40"/>
              <p:cNvSpPr/>
              <p:nvPr/>
            </p:nvSpPr>
            <p:spPr>
              <a:xfrm>
                <a:off x="2163927" y="4072540"/>
                <a:ext cx="168504" cy="94783"/>
              </a:xfrm>
              <a:custGeom>
                <a:rect b="b" l="l" r="r" t="t"/>
                <a:pathLst>
                  <a:path extrusionOk="0" h="168504" w="299562">
                    <a:moveTo>
                      <a:pt x="66091" y="175431"/>
                    </a:moveTo>
                    <a:lnTo>
                      <a:pt x="239463" y="175431"/>
                    </a:lnTo>
                    <a:cubicBezTo>
                      <a:pt x="275785" y="175431"/>
                      <a:pt x="305367" y="145850"/>
                      <a:pt x="305367" y="109528"/>
                    </a:cubicBezTo>
                    <a:cubicBezTo>
                      <a:pt x="305367" y="73206"/>
                      <a:pt x="275785" y="43811"/>
                      <a:pt x="239463" y="43811"/>
                    </a:cubicBezTo>
                    <a:lnTo>
                      <a:pt x="233097" y="43811"/>
                    </a:lnTo>
                    <a:cubicBezTo>
                      <a:pt x="220553" y="17599"/>
                      <a:pt x="193780" y="0"/>
                      <a:pt x="163636" y="0"/>
                    </a:cubicBezTo>
                    <a:cubicBezTo>
                      <a:pt x="133493" y="0"/>
                      <a:pt x="106719" y="17599"/>
                      <a:pt x="94175" y="43811"/>
                    </a:cubicBezTo>
                    <a:lnTo>
                      <a:pt x="65904" y="43811"/>
                    </a:lnTo>
                    <a:cubicBezTo>
                      <a:pt x="29582" y="43811"/>
                      <a:pt x="0" y="73393"/>
                      <a:pt x="0" y="109528"/>
                    </a:cubicBezTo>
                    <a:cubicBezTo>
                      <a:pt x="0" y="145662"/>
                      <a:pt x="29582" y="175431"/>
                      <a:pt x="65904" y="175431"/>
                    </a:cubicBezTo>
                    <a:lnTo>
                      <a:pt x="65904" y="175431"/>
                    </a:lnTo>
                    <a:close/>
                    <a:moveTo>
                      <a:pt x="66091" y="87809"/>
                    </a:moveTo>
                    <a:lnTo>
                      <a:pt x="127876" y="87809"/>
                    </a:lnTo>
                    <a:lnTo>
                      <a:pt x="131433" y="70210"/>
                    </a:lnTo>
                    <a:cubicBezTo>
                      <a:pt x="134616" y="55045"/>
                      <a:pt x="148096" y="43998"/>
                      <a:pt x="163636" y="43998"/>
                    </a:cubicBezTo>
                    <a:cubicBezTo>
                      <a:pt x="179176" y="43998"/>
                      <a:pt x="192844" y="55045"/>
                      <a:pt x="195839" y="70210"/>
                    </a:cubicBezTo>
                    <a:lnTo>
                      <a:pt x="199397" y="87809"/>
                    </a:lnTo>
                    <a:lnTo>
                      <a:pt x="239276" y="87809"/>
                    </a:lnTo>
                    <a:cubicBezTo>
                      <a:pt x="251446" y="87809"/>
                      <a:pt x="261181" y="97732"/>
                      <a:pt x="261181" y="109715"/>
                    </a:cubicBezTo>
                    <a:cubicBezTo>
                      <a:pt x="261181" y="121697"/>
                      <a:pt x="251258" y="131620"/>
                      <a:pt x="239276" y="131620"/>
                    </a:cubicBezTo>
                    <a:lnTo>
                      <a:pt x="65904" y="131620"/>
                    </a:lnTo>
                    <a:cubicBezTo>
                      <a:pt x="53734" y="131620"/>
                      <a:pt x="43998" y="121697"/>
                      <a:pt x="43998" y="109715"/>
                    </a:cubicBezTo>
                    <a:cubicBezTo>
                      <a:pt x="43998" y="97732"/>
                      <a:pt x="53921" y="87809"/>
                      <a:pt x="65904" y="87809"/>
                    </a:cubicBezTo>
                    <a:lnTo>
                      <a:pt x="65904" y="8780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grpSp>
        <p:nvGrpSpPr>
          <p:cNvPr id="619" name="Google Shape;619;p40"/>
          <p:cNvGrpSpPr/>
          <p:nvPr/>
        </p:nvGrpSpPr>
        <p:grpSpPr>
          <a:xfrm>
            <a:off x="1601412" y="2945013"/>
            <a:ext cx="413320" cy="242224"/>
            <a:chOff x="1200324" y="4085070"/>
            <a:chExt cx="413320" cy="242224"/>
          </a:xfrm>
        </p:grpSpPr>
        <p:sp>
          <p:nvSpPr>
            <p:cNvPr id="620" name="Google Shape;620;p40"/>
            <p:cNvSpPr/>
            <p:nvPr/>
          </p:nvSpPr>
          <p:spPr>
            <a:xfrm>
              <a:off x="1349219" y="4085070"/>
              <a:ext cx="115846" cy="242224"/>
            </a:xfrm>
            <a:custGeom>
              <a:rect b="b" l="l" r="r" t="t"/>
              <a:pathLst>
                <a:path extrusionOk="0" h="430621" w="205949">
                  <a:moveTo>
                    <a:pt x="219991" y="132182"/>
                  </a:moveTo>
                  <a:cubicBezTo>
                    <a:pt x="219991" y="105409"/>
                    <a:pt x="210443" y="57291"/>
                    <a:pt x="196775" y="15165"/>
                  </a:cubicBezTo>
                  <a:lnTo>
                    <a:pt x="191907" y="0"/>
                  </a:lnTo>
                  <a:lnTo>
                    <a:pt x="28084" y="0"/>
                  </a:lnTo>
                  <a:lnTo>
                    <a:pt x="23216" y="15165"/>
                  </a:lnTo>
                  <a:cubicBezTo>
                    <a:pt x="9549" y="57291"/>
                    <a:pt x="0" y="105409"/>
                    <a:pt x="0" y="132182"/>
                  </a:cubicBezTo>
                  <a:cubicBezTo>
                    <a:pt x="0" y="185354"/>
                    <a:pt x="38007" y="229914"/>
                    <a:pt x="88184" y="240212"/>
                  </a:cubicBezTo>
                  <a:lnTo>
                    <a:pt x="88184" y="353109"/>
                  </a:lnTo>
                  <a:cubicBezTo>
                    <a:pt x="88184" y="377262"/>
                    <a:pt x="68525" y="396921"/>
                    <a:pt x="44373" y="396921"/>
                  </a:cubicBezTo>
                  <a:lnTo>
                    <a:pt x="0" y="396921"/>
                  </a:lnTo>
                  <a:lnTo>
                    <a:pt x="0" y="440732"/>
                  </a:lnTo>
                  <a:lnTo>
                    <a:pt x="220366" y="440732"/>
                  </a:lnTo>
                  <a:lnTo>
                    <a:pt x="220366" y="396921"/>
                  </a:lnTo>
                  <a:lnTo>
                    <a:pt x="175993" y="396921"/>
                  </a:lnTo>
                  <a:cubicBezTo>
                    <a:pt x="151841" y="396921"/>
                    <a:pt x="132182" y="377262"/>
                    <a:pt x="132182" y="353109"/>
                  </a:cubicBezTo>
                  <a:lnTo>
                    <a:pt x="132182" y="240212"/>
                  </a:lnTo>
                  <a:cubicBezTo>
                    <a:pt x="182546" y="230102"/>
                    <a:pt x="220366" y="185542"/>
                    <a:pt x="220366" y="132182"/>
                  </a:cubicBezTo>
                  <a:lnTo>
                    <a:pt x="220366" y="132182"/>
                  </a:lnTo>
                  <a:close/>
                  <a:moveTo>
                    <a:pt x="159517" y="43998"/>
                  </a:moveTo>
                  <a:cubicBezTo>
                    <a:pt x="164011" y="59725"/>
                    <a:pt x="167755" y="75078"/>
                    <a:pt x="170376" y="88933"/>
                  </a:cubicBezTo>
                  <a:lnTo>
                    <a:pt x="48866" y="88933"/>
                  </a:lnTo>
                  <a:cubicBezTo>
                    <a:pt x="51487" y="75265"/>
                    <a:pt x="55232" y="59725"/>
                    <a:pt x="59725" y="43998"/>
                  </a:cubicBezTo>
                  <a:lnTo>
                    <a:pt x="159330" y="43998"/>
                  </a:lnTo>
                  <a:close/>
                  <a:moveTo>
                    <a:pt x="43437" y="132744"/>
                  </a:moveTo>
                  <a:lnTo>
                    <a:pt x="175993" y="132744"/>
                  </a:lnTo>
                  <a:cubicBezTo>
                    <a:pt x="175806" y="169066"/>
                    <a:pt x="146037" y="198647"/>
                    <a:pt x="109715" y="198647"/>
                  </a:cubicBezTo>
                  <a:cubicBezTo>
                    <a:pt x="73393" y="198647"/>
                    <a:pt x="43624" y="169253"/>
                    <a:pt x="43437" y="132744"/>
                  </a:cubicBezTo>
                  <a:lnTo>
                    <a:pt x="43437" y="13274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1" name="Google Shape;621;p40"/>
            <p:cNvSpPr/>
            <p:nvPr/>
          </p:nvSpPr>
          <p:spPr>
            <a:xfrm>
              <a:off x="1200324" y="4085070"/>
              <a:ext cx="115846" cy="242224"/>
            </a:xfrm>
            <a:custGeom>
              <a:rect b="b" l="l" r="r" t="t"/>
              <a:pathLst>
                <a:path extrusionOk="0" h="430621" w="205949">
                  <a:moveTo>
                    <a:pt x="220366" y="132182"/>
                  </a:moveTo>
                  <a:cubicBezTo>
                    <a:pt x="220366" y="105409"/>
                    <a:pt x="210817" y="57291"/>
                    <a:pt x="197150" y="15165"/>
                  </a:cubicBezTo>
                  <a:lnTo>
                    <a:pt x="192282" y="0"/>
                  </a:lnTo>
                  <a:lnTo>
                    <a:pt x="28271" y="0"/>
                  </a:lnTo>
                  <a:lnTo>
                    <a:pt x="23403" y="15165"/>
                  </a:lnTo>
                  <a:cubicBezTo>
                    <a:pt x="9736" y="57291"/>
                    <a:pt x="187" y="105409"/>
                    <a:pt x="187" y="132182"/>
                  </a:cubicBezTo>
                  <a:cubicBezTo>
                    <a:pt x="187" y="185354"/>
                    <a:pt x="38194" y="229914"/>
                    <a:pt x="88371" y="240212"/>
                  </a:cubicBezTo>
                  <a:lnTo>
                    <a:pt x="88371" y="353109"/>
                  </a:lnTo>
                  <a:cubicBezTo>
                    <a:pt x="88371" y="377262"/>
                    <a:pt x="68712" y="396921"/>
                    <a:pt x="44560" y="396921"/>
                  </a:cubicBezTo>
                  <a:lnTo>
                    <a:pt x="0" y="396921"/>
                  </a:lnTo>
                  <a:lnTo>
                    <a:pt x="0" y="440732"/>
                  </a:lnTo>
                  <a:lnTo>
                    <a:pt x="220366" y="440732"/>
                  </a:lnTo>
                  <a:lnTo>
                    <a:pt x="220366" y="396921"/>
                  </a:lnTo>
                  <a:lnTo>
                    <a:pt x="175993" y="396921"/>
                  </a:lnTo>
                  <a:cubicBezTo>
                    <a:pt x="151841" y="396921"/>
                    <a:pt x="132182" y="377262"/>
                    <a:pt x="132182" y="353109"/>
                  </a:cubicBezTo>
                  <a:lnTo>
                    <a:pt x="132182" y="240212"/>
                  </a:lnTo>
                  <a:cubicBezTo>
                    <a:pt x="182546" y="230102"/>
                    <a:pt x="220366" y="185542"/>
                    <a:pt x="220366" y="132182"/>
                  </a:cubicBezTo>
                  <a:lnTo>
                    <a:pt x="220366" y="132182"/>
                  </a:lnTo>
                  <a:close/>
                  <a:moveTo>
                    <a:pt x="160079" y="43998"/>
                  </a:moveTo>
                  <a:cubicBezTo>
                    <a:pt x="164572" y="59725"/>
                    <a:pt x="168317" y="75078"/>
                    <a:pt x="170938" y="88933"/>
                  </a:cubicBezTo>
                  <a:lnTo>
                    <a:pt x="49428" y="88933"/>
                  </a:lnTo>
                  <a:cubicBezTo>
                    <a:pt x="52049" y="75265"/>
                    <a:pt x="55794" y="59725"/>
                    <a:pt x="60287" y="43998"/>
                  </a:cubicBezTo>
                  <a:lnTo>
                    <a:pt x="159892" y="43998"/>
                  </a:lnTo>
                  <a:close/>
                  <a:moveTo>
                    <a:pt x="43811" y="132744"/>
                  </a:moveTo>
                  <a:lnTo>
                    <a:pt x="176368" y="132744"/>
                  </a:lnTo>
                  <a:cubicBezTo>
                    <a:pt x="176180" y="169066"/>
                    <a:pt x="146411" y="198647"/>
                    <a:pt x="110089" y="198647"/>
                  </a:cubicBezTo>
                  <a:cubicBezTo>
                    <a:pt x="73767" y="198647"/>
                    <a:pt x="43998" y="169253"/>
                    <a:pt x="43811" y="132744"/>
                  </a:cubicBezTo>
                  <a:lnTo>
                    <a:pt x="43811" y="13274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2" name="Google Shape;622;p40"/>
            <p:cNvSpPr/>
            <p:nvPr/>
          </p:nvSpPr>
          <p:spPr>
            <a:xfrm>
              <a:off x="1497798" y="4085070"/>
              <a:ext cx="115846" cy="242224"/>
            </a:xfrm>
            <a:custGeom>
              <a:rect b="b" l="l" r="r" t="t"/>
              <a:pathLst>
                <a:path extrusionOk="0" h="430621" w="205949">
                  <a:moveTo>
                    <a:pt x="131808" y="353109"/>
                  </a:moveTo>
                  <a:lnTo>
                    <a:pt x="131808" y="240212"/>
                  </a:lnTo>
                  <a:cubicBezTo>
                    <a:pt x="182172" y="230102"/>
                    <a:pt x="219992" y="185542"/>
                    <a:pt x="219992" y="132182"/>
                  </a:cubicBezTo>
                  <a:cubicBezTo>
                    <a:pt x="219992" y="105409"/>
                    <a:pt x="210443" y="57291"/>
                    <a:pt x="196775" y="15165"/>
                  </a:cubicBezTo>
                  <a:lnTo>
                    <a:pt x="191907" y="0"/>
                  </a:lnTo>
                  <a:lnTo>
                    <a:pt x="28084" y="0"/>
                  </a:lnTo>
                  <a:lnTo>
                    <a:pt x="23216" y="15165"/>
                  </a:lnTo>
                  <a:cubicBezTo>
                    <a:pt x="9549" y="57291"/>
                    <a:pt x="0" y="105409"/>
                    <a:pt x="0" y="132182"/>
                  </a:cubicBezTo>
                  <a:cubicBezTo>
                    <a:pt x="0" y="185354"/>
                    <a:pt x="38007" y="229914"/>
                    <a:pt x="88184" y="240212"/>
                  </a:cubicBezTo>
                  <a:lnTo>
                    <a:pt x="88184" y="353109"/>
                  </a:lnTo>
                  <a:cubicBezTo>
                    <a:pt x="88184" y="377262"/>
                    <a:pt x="68525" y="396921"/>
                    <a:pt x="44373" y="396921"/>
                  </a:cubicBezTo>
                  <a:lnTo>
                    <a:pt x="0" y="396921"/>
                  </a:lnTo>
                  <a:lnTo>
                    <a:pt x="0" y="440732"/>
                  </a:lnTo>
                  <a:lnTo>
                    <a:pt x="220366" y="440732"/>
                  </a:lnTo>
                  <a:lnTo>
                    <a:pt x="220366" y="396921"/>
                  </a:lnTo>
                  <a:lnTo>
                    <a:pt x="175993" y="396921"/>
                  </a:lnTo>
                  <a:cubicBezTo>
                    <a:pt x="151841" y="396921"/>
                    <a:pt x="132182" y="377262"/>
                    <a:pt x="132182" y="353109"/>
                  </a:cubicBezTo>
                  <a:lnTo>
                    <a:pt x="132182" y="353109"/>
                  </a:lnTo>
                  <a:close/>
                  <a:moveTo>
                    <a:pt x="159704" y="43998"/>
                  </a:moveTo>
                  <a:cubicBezTo>
                    <a:pt x="164198" y="59725"/>
                    <a:pt x="167942" y="75078"/>
                    <a:pt x="170564" y="88933"/>
                  </a:cubicBezTo>
                  <a:lnTo>
                    <a:pt x="49053" y="88933"/>
                  </a:lnTo>
                  <a:cubicBezTo>
                    <a:pt x="51675" y="75265"/>
                    <a:pt x="55419" y="59725"/>
                    <a:pt x="59913" y="43998"/>
                  </a:cubicBezTo>
                  <a:lnTo>
                    <a:pt x="159517" y="43998"/>
                  </a:lnTo>
                  <a:close/>
                  <a:moveTo>
                    <a:pt x="43437" y="132744"/>
                  </a:moveTo>
                  <a:lnTo>
                    <a:pt x="175993" y="132744"/>
                  </a:lnTo>
                  <a:cubicBezTo>
                    <a:pt x="175806" y="169066"/>
                    <a:pt x="146037" y="198647"/>
                    <a:pt x="109715" y="198647"/>
                  </a:cubicBezTo>
                  <a:cubicBezTo>
                    <a:pt x="73393" y="198647"/>
                    <a:pt x="43624" y="169253"/>
                    <a:pt x="43437" y="132744"/>
                  </a:cubicBezTo>
                  <a:lnTo>
                    <a:pt x="43437" y="13274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623" name="Google Shape;623;p40"/>
          <p:cNvGrpSpPr/>
          <p:nvPr/>
        </p:nvGrpSpPr>
        <p:grpSpPr>
          <a:xfrm>
            <a:off x="7006625" y="2737138"/>
            <a:ext cx="658500" cy="658500"/>
            <a:chOff x="7006625" y="2584738"/>
            <a:chExt cx="658500" cy="658500"/>
          </a:xfrm>
        </p:grpSpPr>
        <p:sp>
          <p:nvSpPr>
            <p:cNvPr id="624" name="Google Shape;624;p40"/>
            <p:cNvSpPr/>
            <p:nvPr/>
          </p:nvSpPr>
          <p:spPr>
            <a:xfrm>
              <a:off x="7006625" y="2584738"/>
              <a:ext cx="658500" cy="6585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grpSp>
          <p:nvGrpSpPr>
            <p:cNvPr id="625" name="Google Shape;625;p40"/>
            <p:cNvGrpSpPr/>
            <p:nvPr/>
          </p:nvGrpSpPr>
          <p:grpSpPr>
            <a:xfrm>
              <a:off x="7125294" y="2703095"/>
              <a:ext cx="421260" cy="421260"/>
              <a:chOff x="4728094" y="3309845"/>
              <a:chExt cx="421260" cy="421260"/>
            </a:xfrm>
          </p:grpSpPr>
          <p:sp>
            <p:nvSpPr>
              <p:cNvPr id="626" name="Google Shape;626;p40"/>
              <p:cNvSpPr/>
              <p:nvPr/>
            </p:nvSpPr>
            <p:spPr>
              <a:xfrm>
                <a:off x="4728094" y="3309845"/>
                <a:ext cx="421260" cy="421260"/>
              </a:xfrm>
              <a:custGeom>
                <a:rect b="b" l="l" r="r" t="t"/>
                <a:pathLst>
                  <a:path extrusionOk="0" h="748906" w="748907">
                    <a:moveTo>
                      <a:pt x="639193" y="109715"/>
                    </a:moveTo>
                    <a:cubicBezTo>
                      <a:pt x="568421" y="38943"/>
                      <a:pt x="474433" y="0"/>
                      <a:pt x="374454" y="0"/>
                    </a:cubicBezTo>
                    <a:cubicBezTo>
                      <a:pt x="274475" y="0"/>
                      <a:pt x="180487" y="38943"/>
                      <a:pt x="109715" y="109715"/>
                    </a:cubicBezTo>
                    <a:cubicBezTo>
                      <a:pt x="38943" y="180487"/>
                      <a:pt x="0" y="274474"/>
                      <a:pt x="0" y="374453"/>
                    </a:cubicBezTo>
                    <a:cubicBezTo>
                      <a:pt x="0" y="474432"/>
                      <a:pt x="38943" y="568420"/>
                      <a:pt x="109715" y="639192"/>
                    </a:cubicBezTo>
                    <a:cubicBezTo>
                      <a:pt x="180487" y="709964"/>
                      <a:pt x="274475" y="748907"/>
                      <a:pt x="374454" y="748907"/>
                    </a:cubicBezTo>
                    <a:cubicBezTo>
                      <a:pt x="474433" y="748907"/>
                      <a:pt x="568421" y="709964"/>
                      <a:pt x="639193" y="639192"/>
                    </a:cubicBezTo>
                    <a:cubicBezTo>
                      <a:pt x="709964" y="568420"/>
                      <a:pt x="748907" y="474432"/>
                      <a:pt x="748907" y="374453"/>
                    </a:cubicBezTo>
                    <a:cubicBezTo>
                      <a:pt x="748907" y="274474"/>
                      <a:pt x="709964" y="180487"/>
                      <a:pt x="639193" y="109715"/>
                    </a:cubicBezTo>
                    <a:lnTo>
                      <a:pt x="639193" y="109715"/>
                    </a:lnTo>
                    <a:close/>
                    <a:moveTo>
                      <a:pt x="608113" y="608112"/>
                    </a:moveTo>
                    <a:cubicBezTo>
                      <a:pt x="545767" y="670459"/>
                      <a:pt x="462638" y="704909"/>
                      <a:pt x="374454" y="704909"/>
                    </a:cubicBezTo>
                    <a:cubicBezTo>
                      <a:pt x="286270" y="704909"/>
                      <a:pt x="203141" y="670459"/>
                      <a:pt x="140795" y="608112"/>
                    </a:cubicBezTo>
                    <a:cubicBezTo>
                      <a:pt x="78448" y="545766"/>
                      <a:pt x="43998" y="462637"/>
                      <a:pt x="43998" y="374453"/>
                    </a:cubicBezTo>
                    <a:cubicBezTo>
                      <a:pt x="43998" y="286270"/>
                      <a:pt x="78448" y="203141"/>
                      <a:pt x="140795" y="140794"/>
                    </a:cubicBezTo>
                    <a:cubicBezTo>
                      <a:pt x="203141" y="78448"/>
                      <a:pt x="286270" y="43998"/>
                      <a:pt x="374454" y="43998"/>
                    </a:cubicBezTo>
                    <a:cubicBezTo>
                      <a:pt x="462638" y="43998"/>
                      <a:pt x="545767" y="78448"/>
                      <a:pt x="608113" y="140794"/>
                    </a:cubicBezTo>
                    <a:cubicBezTo>
                      <a:pt x="670459" y="203141"/>
                      <a:pt x="704909" y="286270"/>
                      <a:pt x="704909" y="374453"/>
                    </a:cubicBezTo>
                    <a:cubicBezTo>
                      <a:pt x="704909" y="462637"/>
                      <a:pt x="670459" y="545766"/>
                      <a:pt x="608113" y="608112"/>
                    </a:cubicBezTo>
                    <a:lnTo>
                      <a:pt x="608113" y="608112"/>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7" name="Google Shape;627;p40"/>
              <p:cNvSpPr/>
              <p:nvPr/>
            </p:nvSpPr>
            <p:spPr>
              <a:xfrm>
                <a:off x="4793275" y="3359231"/>
                <a:ext cx="284350" cy="315945"/>
              </a:xfrm>
              <a:custGeom>
                <a:rect b="b" l="l" r="r" t="t"/>
                <a:pathLst>
                  <a:path extrusionOk="0" h="561680" w="505512">
                    <a:moveTo>
                      <a:pt x="440358" y="314728"/>
                    </a:moveTo>
                    <a:cubicBezTo>
                      <a:pt x="424443" y="314728"/>
                      <a:pt x="409652" y="319596"/>
                      <a:pt x="397295" y="328021"/>
                    </a:cubicBezTo>
                    <a:lnTo>
                      <a:pt x="373330" y="286644"/>
                    </a:lnTo>
                    <a:lnTo>
                      <a:pt x="397295" y="245267"/>
                    </a:lnTo>
                    <a:cubicBezTo>
                      <a:pt x="409652" y="253692"/>
                      <a:pt x="424443" y="258560"/>
                      <a:pt x="440358" y="258560"/>
                    </a:cubicBezTo>
                    <a:cubicBezTo>
                      <a:pt x="482671" y="258560"/>
                      <a:pt x="517120" y="224110"/>
                      <a:pt x="517120" y="181797"/>
                    </a:cubicBezTo>
                    <a:cubicBezTo>
                      <a:pt x="517120" y="139484"/>
                      <a:pt x="482671" y="105034"/>
                      <a:pt x="440358" y="105034"/>
                    </a:cubicBezTo>
                    <a:cubicBezTo>
                      <a:pt x="398044" y="105034"/>
                      <a:pt x="363595" y="139484"/>
                      <a:pt x="363595" y="181797"/>
                    </a:cubicBezTo>
                    <a:cubicBezTo>
                      <a:pt x="363595" y="183670"/>
                      <a:pt x="363595" y="185542"/>
                      <a:pt x="363782" y="187227"/>
                    </a:cubicBezTo>
                    <a:lnTo>
                      <a:pt x="316039" y="187227"/>
                    </a:lnTo>
                    <a:lnTo>
                      <a:pt x="292074" y="145850"/>
                    </a:lnTo>
                    <a:cubicBezTo>
                      <a:pt x="317724" y="133306"/>
                      <a:pt x="335323" y="107094"/>
                      <a:pt x="335323" y="76763"/>
                    </a:cubicBezTo>
                    <a:cubicBezTo>
                      <a:pt x="335323" y="34450"/>
                      <a:pt x="300874" y="0"/>
                      <a:pt x="258560" y="0"/>
                    </a:cubicBezTo>
                    <a:cubicBezTo>
                      <a:pt x="216247" y="0"/>
                      <a:pt x="181798" y="34450"/>
                      <a:pt x="181798" y="76763"/>
                    </a:cubicBezTo>
                    <a:cubicBezTo>
                      <a:pt x="181798" y="107094"/>
                      <a:pt x="199396" y="133306"/>
                      <a:pt x="225047" y="145850"/>
                    </a:cubicBezTo>
                    <a:lnTo>
                      <a:pt x="201082" y="187227"/>
                    </a:lnTo>
                    <a:lnTo>
                      <a:pt x="153339" y="187227"/>
                    </a:lnTo>
                    <a:cubicBezTo>
                      <a:pt x="153339" y="185355"/>
                      <a:pt x="153526" y="183670"/>
                      <a:pt x="153526" y="181797"/>
                    </a:cubicBezTo>
                    <a:cubicBezTo>
                      <a:pt x="153526" y="139484"/>
                      <a:pt x="119077" y="105034"/>
                      <a:pt x="76763" y="105034"/>
                    </a:cubicBezTo>
                    <a:cubicBezTo>
                      <a:pt x="34450" y="105034"/>
                      <a:pt x="0" y="139484"/>
                      <a:pt x="0" y="181797"/>
                    </a:cubicBezTo>
                    <a:cubicBezTo>
                      <a:pt x="0" y="224110"/>
                      <a:pt x="34450" y="258560"/>
                      <a:pt x="76763" y="258560"/>
                    </a:cubicBezTo>
                    <a:cubicBezTo>
                      <a:pt x="92678" y="258560"/>
                      <a:pt x="107469" y="253692"/>
                      <a:pt x="119825" y="245267"/>
                    </a:cubicBezTo>
                    <a:lnTo>
                      <a:pt x="143791" y="286644"/>
                    </a:lnTo>
                    <a:lnTo>
                      <a:pt x="119825" y="328021"/>
                    </a:lnTo>
                    <a:cubicBezTo>
                      <a:pt x="107469" y="319596"/>
                      <a:pt x="92678" y="314728"/>
                      <a:pt x="76763" y="314728"/>
                    </a:cubicBezTo>
                    <a:cubicBezTo>
                      <a:pt x="34450" y="314728"/>
                      <a:pt x="0" y="349178"/>
                      <a:pt x="0" y="391491"/>
                    </a:cubicBezTo>
                    <a:cubicBezTo>
                      <a:pt x="0" y="433805"/>
                      <a:pt x="34450" y="468254"/>
                      <a:pt x="76763" y="468254"/>
                    </a:cubicBezTo>
                    <a:cubicBezTo>
                      <a:pt x="119077" y="468254"/>
                      <a:pt x="153526" y="433805"/>
                      <a:pt x="153526" y="391491"/>
                    </a:cubicBezTo>
                    <a:cubicBezTo>
                      <a:pt x="153526" y="389619"/>
                      <a:pt x="153526" y="387747"/>
                      <a:pt x="153339" y="386062"/>
                    </a:cubicBezTo>
                    <a:lnTo>
                      <a:pt x="201082" y="386062"/>
                    </a:lnTo>
                    <a:lnTo>
                      <a:pt x="225047" y="427439"/>
                    </a:lnTo>
                    <a:cubicBezTo>
                      <a:pt x="199396" y="439983"/>
                      <a:pt x="181798" y="466195"/>
                      <a:pt x="181798" y="496525"/>
                    </a:cubicBezTo>
                    <a:cubicBezTo>
                      <a:pt x="181798" y="538839"/>
                      <a:pt x="216247" y="573288"/>
                      <a:pt x="258560" y="573288"/>
                    </a:cubicBezTo>
                    <a:cubicBezTo>
                      <a:pt x="300874" y="573288"/>
                      <a:pt x="335323" y="538839"/>
                      <a:pt x="335323" y="496525"/>
                    </a:cubicBezTo>
                    <a:cubicBezTo>
                      <a:pt x="335323" y="466195"/>
                      <a:pt x="317724" y="439983"/>
                      <a:pt x="292074" y="427439"/>
                    </a:cubicBezTo>
                    <a:lnTo>
                      <a:pt x="316039" y="386062"/>
                    </a:lnTo>
                    <a:lnTo>
                      <a:pt x="363782" y="386062"/>
                    </a:lnTo>
                    <a:cubicBezTo>
                      <a:pt x="363782" y="387934"/>
                      <a:pt x="363595" y="389619"/>
                      <a:pt x="363595" y="391491"/>
                    </a:cubicBezTo>
                    <a:cubicBezTo>
                      <a:pt x="363595" y="433805"/>
                      <a:pt x="398044" y="468254"/>
                      <a:pt x="440358" y="468254"/>
                    </a:cubicBezTo>
                    <a:cubicBezTo>
                      <a:pt x="482671" y="468254"/>
                      <a:pt x="517120" y="433805"/>
                      <a:pt x="517120" y="391491"/>
                    </a:cubicBezTo>
                    <a:cubicBezTo>
                      <a:pt x="517120" y="349178"/>
                      <a:pt x="482671" y="314728"/>
                      <a:pt x="440358" y="314728"/>
                    </a:cubicBezTo>
                    <a:lnTo>
                      <a:pt x="440358" y="314728"/>
                    </a:lnTo>
                    <a:close/>
                    <a:moveTo>
                      <a:pt x="440358" y="148845"/>
                    </a:moveTo>
                    <a:cubicBezTo>
                      <a:pt x="458519" y="148845"/>
                      <a:pt x="473309" y="163636"/>
                      <a:pt x="473309" y="181797"/>
                    </a:cubicBezTo>
                    <a:cubicBezTo>
                      <a:pt x="473309" y="199958"/>
                      <a:pt x="458519" y="214749"/>
                      <a:pt x="440358" y="214749"/>
                    </a:cubicBezTo>
                    <a:cubicBezTo>
                      <a:pt x="422197" y="214749"/>
                      <a:pt x="407406" y="199958"/>
                      <a:pt x="407406" y="181797"/>
                    </a:cubicBezTo>
                    <a:cubicBezTo>
                      <a:pt x="407406" y="163636"/>
                      <a:pt x="422197" y="148845"/>
                      <a:pt x="440358" y="148845"/>
                    </a:cubicBezTo>
                    <a:lnTo>
                      <a:pt x="440358" y="148845"/>
                    </a:lnTo>
                    <a:close/>
                    <a:moveTo>
                      <a:pt x="258560" y="43811"/>
                    </a:moveTo>
                    <a:cubicBezTo>
                      <a:pt x="276721" y="43811"/>
                      <a:pt x="291512" y="58602"/>
                      <a:pt x="291512" y="76763"/>
                    </a:cubicBezTo>
                    <a:cubicBezTo>
                      <a:pt x="291512" y="94924"/>
                      <a:pt x="276721" y="109715"/>
                      <a:pt x="258560" y="109715"/>
                    </a:cubicBezTo>
                    <a:cubicBezTo>
                      <a:pt x="240399" y="109715"/>
                      <a:pt x="225609" y="94924"/>
                      <a:pt x="225609" y="76763"/>
                    </a:cubicBezTo>
                    <a:cubicBezTo>
                      <a:pt x="225609" y="58602"/>
                      <a:pt x="240399" y="43811"/>
                      <a:pt x="258560" y="43811"/>
                    </a:cubicBezTo>
                    <a:lnTo>
                      <a:pt x="258560" y="43811"/>
                    </a:lnTo>
                    <a:close/>
                    <a:moveTo>
                      <a:pt x="76763" y="214562"/>
                    </a:moveTo>
                    <a:cubicBezTo>
                      <a:pt x="58602" y="214562"/>
                      <a:pt x="43811" y="199771"/>
                      <a:pt x="43811" y="181610"/>
                    </a:cubicBezTo>
                    <a:cubicBezTo>
                      <a:pt x="43811" y="163449"/>
                      <a:pt x="58602" y="148658"/>
                      <a:pt x="76763" y="148658"/>
                    </a:cubicBezTo>
                    <a:cubicBezTo>
                      <a:pt x="94924" y="148658"/>
                      <a:pt x="109715" y="163449"/>
                      <a:pt x="109715" y="181610"/>
                    </a:cubicBezTo>
                    <a:cubicBezTo>
                      <a:pt x="109715" y="199771"/>
                      <a:pt x="94924" y="214562"/>
                      <a:pt x="76763" y="214562"/>
                    </a:cubicBezTo>
                    <a:lnTo>
                      <a:pt x="76763" y="214562"/>
                    </a:lnTo>
                    <a:close/>
                    <a:moveTo>
                      <a:pt x="76763" y="424443"/>
                    </a:moveTo>
                    <a:cubicBezTo>
                      <a:pt x="58602" y="424443"/>
                      <a:pt x="43811" y="409652"/>
                      <a:pt x="43811" y="391491"/>
                    </a:cubicBezTo>
                    <a:cubicBezTo>
                      <a:pt x="43811" y="373330"/>
                      <a:pt x="58602" y="358539"/>
                      <a:pt x="76763" y="358539"/>
                    </a:cubicBezTo>
                    <a:cubicBezTo>
                      <a:pt x="94924" y="358539"/>
                      <a:pt x="109715" y="373330"/>
                      <a:pt x="109715" y="391491"/>
                    </a:cubicBezTo>
                    <a:cubicBezTo>
                      <a:pt x="109715" y="409652"/>
                      <a:pt x="94924" y="424443"/>
                      <a:pt x="76763" y="424443"/>
                    </a:cubicBezTo>
                    <a:lnTo>
                      <a:pt x="76763" y="424443"/>
                    </a:lnTo>
                    <a:close/>
                    <a:moveTo>
                      <a:pt x="258560" y="529478"/>
                    </a:moveTo>
                    <a:cubicBezTo>
                      <a:pt x="240399" y="529478"/>
                      <a:pt x="225609" y="514686"/>
                      <a:pt x="225609" y="496525"/>
                    </a:cubicBezTo>
                    <a:cubicBezTo>
                      <a:pt x="225609" y="478364"/>
                      <a:pt x="240399" y="463574"/>
                      <a:pt x="258560" y="463574"/>
                    </a:cubicBezTo>
                    <a:cubicBezTo>
                      <a:pt x="276721" y="463574"/>
                      <a:pt x="291512" y="478364"/>
                      <a:pt x="291512" y="496525"/>
                    </a:cubicBezTo>
                    <a:cubicBezTo>
                      <a:pt x="291512" y="514686"/>
                      <a:pt x="276721" y="529478"/>
                      <a:pt x="258560" y="529478"/>
                    </a:cubicBezTo>
                    <a:lnTo>
                      <a:pt x="258560" y="529478"/>
                    </a:lnTo>
                    <a:close/>
                    <a:moveTo>
                      <a:pt x="290576" y="342251"/>
                    </a:moveTo>
                    <a:lnTo>
                      <a:pt x="258560" y="397857"/>
                    </a:lnTo>
                    <a:lnTo>
                      <a:pt x="226545" y="342251"/>
                    </a:lnTo>
                    <a:lnTo>
                      <a:pt x="162326" y="342251"/>
                    </a:lnTo>
                    <a:lnTo>
                      <a:pt x="194342" y="286644"/>
                    </a:lnTo>
                    <a:lnTo>
                      <a:pt x="162326" y="231038"/>
                    </a:lnTo>
                    <a:lnTo>
                      <a:pt x="226545" y="231038"/>
                    </a:lnTo>
                    <a:lnTo>
                      <a:pt x="258560" y="175432"/>
                    </a:lnTo>
                    <a:lnTo>
                      <a:pt x="290576" y="231038"/>
                    </a:lnTo>
                    <a:lnTo>
                      <a:pt x="354795" y="231038"/>
                    </a:lnTo>
                    <a:lnTo>
                      <a:pt x="322779" y="286644"/>
                    </a:lnTo>
                    <a:lnTo>
                      <a:pt x="354795" y="342251"/>
                    </a:lnTo>
                    <a:lnTo>
                      <a:pt x="290576" y="342251"/>
                    </a:lnTo>
                    <a:close/>
                    <a:moveTo>
                      <a:pt x="440358" y="424443"/>
                    </a:moveTo>
                    <a:cubicBezTo>
                      <a:pt x="422197" y="424443"/>
                      <a:pt x="407406" y="409652"/>
                      <a:pt x="407406" y="391491"/>
                    </a:cubicBezTo>
                    <a:cubicBezTo>
                      <a:pt x="407406" y="373330"/>
                      <a:pt x="422197" y="358539"/>
                      <a:pt x="440358" y="358539"/>
                    </a:cubicBezTo>
                    <a:cubicBezTo>
                      <a:pt x="458519" y="358539"/>
                      <a:pt x="473309" y="373330"/>
                      <a:pt x="473309" y="391491"/>
                    </a:cubicBezTo>
                    <a:cubicBezTo>
                      <a:pt x="473309" y="409652"/>
                      <a:pt x="458519" y="424443"/>
                      <a:pt x="440358" y="424443"/>
                    </a:cubicBezTo>
                    <a:lnTo>
                      <a:pt x="440358" y="42444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grpSp>
        <p:nvGrpSpPr>
          <p:cNvPr id="628" name="Google Shape;628;p40"/>
          <p:cNvGrpSpPr/>
          <p:nvPr/>
        </p:nvGrpSpPr>
        <p:grpSpPr>
          <a:xfrm>
            <a:off x="3321450" y="1354288"/>
            <a:ext cx="658500" cy="658500"/>
            <a:chOff x="2860800" y="1201888"/>
            <a:chExt cx="658500" cy="658500"/>
          </a:xfrm>
        </p:grpSpPr>
        <p:sp>
          <p:nvSpPr>
            <p:cNvPr id="629" name="Google Shape;629;p40"/>
            <p:cNvSpPr/>
            <p:nvPr/>
          </p:nvSpPr>
          <p:spPr>
            <a:xfrm>
              <a:off x="2860800" y="1201888"/>
              <a:ext cx="658500" cy="6585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grpSp>
          <p:nvGrpSpPr>
            <p:cNvPr id="630" name="Google Shape;630;p40"/>
            <p:cNvGrpSpPr/>
            <p:nvPr/>
          </p:nvGrpSpPr>
          <p:grpSpPr>
            <a:xfrm>
              <a:off x="2983862" y="1279729"/>
              <a:ext cx="412382" cy="410729"/>
              <a:chOff x="1200324" y="1985686"/>
              <a:chExt cx="412382" cy="410729"/>
            </a:xfrm>
          </p:grpSpPr>
          <p:sp>
            <p:nvSpPr>
              <p:cNvPr id="631" name="Google Shape;631;p40"/>
              <p:cNvSpPr/>
              <p:nvPr/>
            </p:nvSpPr>
            <p:spPr>
              <a:xfrm>
                <a:off x="1200324" y="1985686"/>
                <a:ext cx="189567" cy="410729"/>
              </a:xfrm>
              <a:custGeom>
                <a:rect b="b" l="l" r="r" t="t"/>
                <a:pathLst>
                  <a:path extrusionOk="0" h="730184" w="337008">
                    <a:moveTo>
                      <a:pt x="253131" y="354233"/>
                    </a:moveTo>
                    <a:lnTo>
                      <a:pt x="253131" y="266424"/>
                    </a:lnTo>
                    <a:lnTo>
                      <a:pt x="198273" y="266424"/>
                    </a:lnTo>
                    <a:lnTo>
                      <a:pt x="198273" y="218681"/>
                    </a:lnTo>
                    <a:cubicBezTo>
                      <a:pt x="223736" y="209694"/>
                      <a:pt x="242084" y="185167"/>
                      <a:pt x="242084" y="156709"/>
                    </a:cubicBezTo>
                    <a:cubicBezTo>
                      <a:pt x="242084" y="147535"/>
                      <a:pt x="239276" y="130871"/>
                      <a:pt x="218119" y="84065"/>
                    </a:cubicBezTo>
                    <a:cubicBezTo>
                      <a:pt x="207073" y="59725"/>
                      <a:pt x="196214" y="38569"/>
                      <a:pt x="195652" y="37633"/>
                    </a:cubicBezTo>
                    <a:lnTo>
                      <a:pt x="176180" y="0"/>
                    </a:lnTo>
                    <a:lnTo>
                      <a:pt x="156709" y="37633"/>
                    </a:lnTo>
                    <a:cubicBezTo>
                      <a:pt x="156709" y="37633"/>
                      <a:pt x="145288" y="59538"/>
                      <a:pt x="134242" y="84065"/>
                    </a:cubicBezTo>
                    <a:cubicBezTo>
                      <a:pt x="113085" y="130684"/>
                      <a:pt x="110277" y="147347"/>
                      <a:pt x="110277" y="156709"/>
                    </a:cubicBezTo>
                    <a:cubicBezTo>
                      <a:pt x="110277" y="185355"/>
                      <a:pt x="128625" y="209694"/>
                      <a:pt x="154088" y="218681"/>
                    </a:cubicBezTo>
                    <a:lnTo>
                      <a:pt x="154088" y="266424"/>
                    </a:lnTo>
                    <a:lnTo>
                      <a:pt x="99230" y="266424"/>
                    </a:lnTo>
                    <a:lnTo>
                      <a:pt x="99230" y="354233"/>
                    </a:lnTo>
                    <a:lnTo>
                      <a:pt x="0" y="354233"/>
                    </a:lnTo>
                    <a:lnTo>
                      <a:pt x="0" y="398044"/>
                    </a:lnTo>
                    <a:lnTo>
                      <a:pt x="29956" y="398044"/>
                    </a:lnTo>
                    <a:cubicBezTo>
                      <a:pt x="50177" y="398044"/>
                      <a:pt x="66466" y="414520"/>
                      <a:pt x="66466" y="434553"/>
                    </a:cubicBezTo>
                    <a:lnTo>
                      <a:pt x="66466" y="463761"/>
                    </a:lnTo>
                    <a:cubicBezTo>
                      <a:pt x="66466" y="499521"/>
                      <a:pt x="83690" y="531350"/>
                      <a:pt x="110277" y="551383"/>
                    </a:cubicBezTo>
                    <a:lnTo>
                      <a:pt x="110277" y="661098"/>
                    </a:lnTo>
                    <a:cubicBezTo>
                      <a:pt x="110277" y="685250"/>
                      <a:pt x="90618" y="704909"/>
                      <a:pt x="66466" y="704909"/>
                    </a:cubicBezTo>
                    <a:lnTo>
                      <a:pt x="29956" y="704909"/>
                    </a:lnTo>
                    <a:lnTo>
                      <a:pt x="29956" y="748720"/>
                    </a:lnTo>
                    <a:lnTo>
                      <a:pt x="322405" y="748720"/>
                    </a:lnTo>
                    <a:lnTo>
                      <a:pt x="322405" y="704909"/>
                    </a:lnTo>
                    <a:lnTo>
                      <a:pt x="285895" y="704909"/>
                    </a:lnTo>
                    <a:cubicBezTo>
                      <a:pt x="261743" y="704909"/>
                      <a:pt x="242084" y="685250"/>
                      <a:pt x="242084" y="661098"/>
                    </a:cubicBezTo>
                    <a:lnTo>
                      <a:pt x="242084" y="551383"/>
                    </a:lnTo>
                    <a:cubicBezTo>
                      <a:pt x="268670" y="531350"/>
                      <a:pt x="285895" y="499521"/>
                      <a:pt x="285895" y="463761"/>
                    </a:cubicBezTo>
                    <a:lnTo>
                      <a:pt x="285895" y="434553"/>
                    </a:lnTo>
                    <a:cubicBezTo>
                      <a:pt x="285895" y="414333"/>
                      <a:pt x="302371" y="398044"/>
                      <a:pt x="322405" y="398044"/>
                    </a:cubicBezTo>
                    <a:lnTo>
                      <a:pt x="352361" y="398044"/>
                    </a:lnTo>
                    <a:lnTo>
                      <a:pt x="352361" y="354233"/>
                    </a:lnTo>
                    <a:lnTo>
                      <a:pt x="252943" y="354233"/>
                    </a:lnTo>
                    <a:close/>
                    <a:moveTo>
                      <a:pt x="176180" y="97920"/>
                    </a:moveTo>
                    <a:cubicBezTo>
                      <a:pt x="188350" y="124506"/>
                      <a:pt x="197899" y="148845"/>
                      <a:pt x="198086" y="156709"/>
                    </a:cubicBezTo>
                    <a:cubicBezTo>
                      <a:pt x="198086" y="168879"/>
                      <a:pt x="188163" y="178614"/>
                      <a:pt x="176180" y="178614"/>
                    </a:cubicBezTo>
                    <a:cubicBezTo>
                      <a:pt x="164198" y="178614"/>
                      <a:pt x="154275" y="168691"/>
                      <a:pt x="154275" y="156709"/>
                    </a:cubicBezTo>
                    <a:cubicBezTo>
                      <a:pt x="154275" y="148845"/>
                      <a:pt x="164011" y="124506"/>
                      <a:pt x="176180" y="97920"/>
                    </a:cubicBezTo>
                    <a:lnTo>
                      <a:pt x="176180" y="97920"/>
                    </a:lnTo>
                    <a:close/>
                    <a:moveTo>
                      <a:pt x="143416" y="310235"/>
                    </a:moveTo>
                    <a:lnTo>
                      <a:pt x="209320" y="310235"/>
                    </a:lnTo>
                    <a:lnTo>
                      <a:pt x="209320" y="354046"/>
                    </a:lnTo>
                    <a:lnTo>
                      <a:pt x="143416" y="354046"/>
                    </a:lnTo>
                    <a:lnTo>
                      <a:pt x="143416" y="310235"/>
                    </a:lnTo>
                    <a:close/>
                    <a:moveTo>
                      <a:pt x="210068" y="705283"/>
                    </a:moveTo>
                    <a:lnTo>
                      <a:pt x="142480" y="705283"/>
                    </a:lnTo>
                    <a:cubicBezTo>
                      <a:pt x="149969" y="692365"/>
                      <a:pt x="154275" y="677386"/>
                      <a:pt x="154275" y="661472"/>
                    </a:cubicBezTo>
                    <a:lnTo>
                      <a:pt x="154275" y="571416"/>
                    </a:lnTo>
                    <a:cubicBezTo>
                      <a:pt x="161390" y="572914"/>
                      <a:pt x="168691" y="573663"/>
                      <a:pt x="176180" y="573663"/>
                    </a:cubicBezTo>
                    <a:cubicBezTo>
                      <a:pt x="183670" y="573663"/>
                      <a:pt x="190971" y="572914"/>
                      <a:pt x="198086" y="571416"/>
                    </a:cubicBezTo>
                    <a:lnTo>
                      <a:pt x="198086" y="661472"/>
                    </a:lnTo>
                    <a:cubicBezTo>
                      <a:pt x="198086" y="677386"/>
                      <a:pt x="202392" y="692365"/>
                      <a:pt x="209881" y="705283"/>
                    </a:cubicBezTo>
                    <a:lnTo>
                      <a:pt x="209881" y="705283"/>
                    </a:lnTo>
                    <a:close/>
                    <a:moveTo>
                      <a:pt x="242084" y="434553"/>
                    </a:moveTo>
                    <a:lnTo>
                      <a:pt x="242084" y="463761"/>
                    </a:lnTo>
                    <a:cubicBezTo>
                      <a:pt x="242084" y="500083"/>
                      <a:pt x="212502" y="529664"/>
                      <a:pt x="176180" y="529664"/>
                    </a:cubicBezTo>
                    <a:cubicBezTo>
                      <a:pt x="139858" y="529664"/>
                      <a:pt x="110277" y="500083"/>
                      <a:pt x="110277" y="463761"/>
                    </a:cubicBezTo>
                    <a:lnTo>
                      <a:pt x="110277" y="434553"/>
                    </a:lnTo>
                    <a:cubicBezTo>
                      <a:pt x="110277" y="421447"/>
                      <a:pt x="107094" y="408903"/>
                      <a:pt x="101477" y="398044"/>
                    </a:cubicBezTo>
                    <a:lnTo>
                      <a:pt x="250697" y="398044"/>
                    </a:lnTo>
                    <a:cubicBezTo>
                      <a:pt x="245080" y="409090"/>
                      <a:pt x="241897" y="421447"/>
                      <a:pt x="241897" y="434553"/>
                    </a:cubicBezTo>
                    <a:lnTo>
                      <a:pt x="241897" y="43455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2" name="Google Shape;632;p40"/>
              <p:cNvSpPr/>
              <p:nvPr/>
            </p:nvSpPr>
            <p:spPr>
              <a:xfrm>
                <a:off x="1423140" y="1985686"/>
                <a:ext cx="189567" cy="410729"/>
              </a:xfrm>
              <a:custGeom>
                <a:rect b="b" l="l" r="r" t="t"/>
                <a:pathLst>
                  <a:path extrusionOk="0" h="730184" w="337008">
                    <a:moveTo>
                      <a:pt x="253318" y="354233"/>
                    </a:moveTo>
                    <a:lnTo>
                      <a:pt x="253318" y="266424"/>
                    </a:lnTo>
                    <a:lnTo>
                      <a:pt x="198460" y="266424"/>
                    </a:lnTo>
                    <a:lnTo>
                      <a:pt x="198460" y="218681"/>
                    </a:lnTo>
                    <a:cubicBezTo>
                      <a:pt x="223923" y="209694"/>
                      <a:pt x="242271" y="185167"/>
                      <a:pt x="242271" y="156709"/>
                    </a:cubicBezTo>
                    <a:cubicBezTo>
                      <a:pt x="242271" y="147535"/>
                      <a:pt x="239463" y="130871"/>
                      <a:pt x="218306" y="84065"/>
                    </a:cubicBezTo>
                    <a:cubicBezTo>
                      <a:pt x="207260" y="59725"/>
                      <a:pt x="196401" y="38569"/>
                      <a:pt x="195839" y="37633"/>
                    </a:cubicBezTo>
                    <a:lnTo>
                      <a:pt x="176368" y="0"/>
                    </a:lnTo>
                    <a:lnTo>
                      <a:pt x="156896" y="37633"/>
                    </a:lnTo>
                    <a:cubicBezTo>
                      <a:pt x="156896" y="37633"/>
                      <a:pt x="145475" y="59538"/>
                      <a:pt x="134429" y="84065"/>
                    </a:cubicBezTo>
                    <a:cubicBezTo>
                      <a:pt x="113272" y="130684"/>
                      <a:pt x="110464" y="147347"/>
                      <a:pt x="110464" y="156709"/>
                    </a:cubicBezTo>
                    <a:cubicBezTo>
                      <a:pt x="110464" y="185355"/>
                      <a:pt x="128812" y="209694"/>
                      <a:pt x="154275" y="218681"/>
                    </a:cubicBezTo>
                    <a:lnTo>
                      <a:pt x="154275" y="266424"/>
                    </a:lnTo>
                    <a:lnTo>
                      <a:pt x="99417" y="266424"/>
                    </a:lnTo>
                    <a:lnTo>
                      <a:pt x="99417" y="354233"/>
                    </a:lnTo>
                    <a:lnTo>
                      <a:pt x="0" y="354233"/>
                    </a:lnTo>
                    <a:lnTo>
                      <a:pt x="0" y="398044"/>
                    </a:lnTo>
                    <a:lnTo>
                      <a:pt x="29956" y="398044"/>
                    </a:lnTo>
                    <a:cubicBezTo>
                      <a:pt x="50177" y="398044"/>
                      <a:pt x="66466" y="414520"/>
                      <a:pt x="66466" y="434553"/>
                    </a:cubicBezTo>
                    <a:lnTo>
                      <a:pt x="66466" y="463761"/>
                    </a:lnTo>
                    <a:cubicBezTo>
                      <a:pt x="66466" y="499521"/>
                      <a:pt x="83690" y="531350"/>
                      <a:pt x="110277" y="551383"/>
                    </a:cubicBezTo>
                    <a:lnTo>
                      <a:pt x="110277" y="661098"/>
                    </a:lnTo>
                    <a:cubicBezTo>
                      <a:pt x="110277" y="685250"/>
                      <a:pt x="90618" y="704909"/>
                      <a:pt x="66466" y="704909"/>
                    </a:cubicBezTo>
                    <a:lnTo>
                      <a:pt x="29956" y="704909"/>
                    </a:lnTo>
                    <a:lnTo>
                      <a:pt x="29956" y="748720"/>
                    </a:lnTo>
                    <a:lnTo>
                      <a:pt x="322592" y="748720"/>
                    </a:lnTo>
                    <a:lnTo>
                      <a:pt x="322592" y="704909"/>
                    </a:lnTo>
                    <a:lnTo>
                      <a:pt x="286083" y="704909"/>
                    </a:lnTo>
                    <a:cubicBezTo>
                      <a:pt x="261930" y="704909"/>
                      <a:pt x="242271" y="685250"/>
                      <a:pt x="242271" y="661098"/>
                    </a:cubicBezTo>
                    <a:lnTo>
                      <a:pt x="242271" y="551383"/>
                    </a:lnTo>
                    <a:cubicBezTo>
                      <a:pt x="268858" y="531350"/>
                      <a:pt x="286083" y="499521"/>
                      <a:pt x="286083" y="463761"/>
                    </a:cubicBezTo>
                    <a:lnTo>
                      <a:pt x="286083" y="434553"/>
                    </a:lnTo>
                    <a:cubicBezTo>
                      <a:pt x="286083" y="414333"/>
                      <a:pt x="302559" y="398044"/>
                      <a:pt x="322592" y="398044"/>
                    </a:cubicBezTo>
                    <a:lnTo>
                      <a:pt x="352548" y="398044"/>
                    </a:lnTo>
                    <a:lnTo>
                      <a:pt x="352548" y="354233"/>
                    </a:lnTo>
                    <a:lnTo>
                      <a:pt x="253131" y="354233"/>
                    </a:lnTo>
                    <a:close/>
                    <a:moveTo>
                      <a:pt x="176555" y="97920"/>
                    </a:moveTo>
                    <a:cubicBezTo>
                      <a:pt x="188725" y="124506"/>
                      <a:pt x="198273" y="148845"/>
                      <a:pt x="198460" y="156709"/>
                    </a:cubicBezTo>
                    <a:cubicBezTo>
                      <a:pt x="198460" y="168879"/>
                      <a:pt x="188537" y="178614"/>
                      <a:pt x="176555" y="178614"/>
                    </a:cubicBezTo>
                    <a:cubicBezTo>
                      <a:pt x="164572" y="178614"/>
                      <a:pt x="154649" y="168691"/>
                      <a:pt x="154649" y="156709"/>
                    </a:cubicBezTo>
                    <a:cubicBezTo>
                      <a:pt x="154649" y="148845"/>
                      <a:pt x="164385" y="124506"/>
                      <a:pt x="176555" y="97920"/>
                    </a:cubicBezTo>
                    <a:lnTo>
                      <a:pt x="176555" y="97920"/>
                    </a:lnTo>
                    <a:close/>
                    <a:moveTo>
                      <a:pt x="143603" y="310235"/>
                    </a:moveTo>
                    <a:lnTo>
                      <a:pt x="209507" y="310235"/>
                    </a:lnTo>
                    <a:lnTo>
                      <a:pt x="209507" y="354046"/>
                    </a:lnTo>
                    <a:lnTo>
                      <a:pt x="143603" y="354046"/>
                    </a:lnTo>
                    <a:lnTo>
                      <a:pt x="143603" y="310235"/>
                    </a:lnTo>
                    <a:close/>
                    <a:moveTo>
                      <a:pt x="210256" y="705283"/>
                    </a:moveTo>
                    <a:lnTo>
                      <a:pt x="142667" y="705283"/>
                    </a:lnTo>
                    <a:cubicBezTo>
                      <a:pt x="150156" y="692365"/>
                      <a:pt x="154462" y="677386"/>
                      <a:pt x="154462" y="661472"/>
                    </a:cubicBezTo>
                    <a:lnTo>
                      <a:pt x="154462" y="571416"/>
                    </a:lnTo>
                    <a:cubicBezTo>
                      <a:pt x="161577" y="572914"/>
                      <a:pt x="168879" y="573663"/>
                      <a:pt x="176368" y="573663"/>
                    </a:cubicBezTo>
                    <a:cubicBezTo>
                      <a:pt x="183857" y="573663"/>
                      <a:pt x="191159" y="572914"/>
                      <a:pt x="198273" y="571416"/>
                    </a:cubicBezTo>
                    <a:lnTo>
                      <a:pt x="198273" y="661472"/>
                    </a:lnTo>
                    <a:cubicBezTo>
                      <a:pt x="198273" y="677386"/>
                      <a:pt x="202579" y="692365"/>
                      <a:pt x="210069" y="705283"/>
                    </a:cubicBezTo>
                    <a:lnTo>
                      <a:pt x="210069" y="705283"/>
                    </a:lnTo>
                    <a:close/>
                    <a:moveTo>
                      <a:pt x="242271" y="434553"/>
                    </a:moveTo>
                    <a:lnTo>
                      <a:pt x="242271" y="463761"/>
                    </a:lnTo>
                    <a:cubicBezTo>
                      <a:pt x="242271" y="500083"/>
                      <a:pt x="212690" y="529664"/>
                      <a:pt x="176368" y="529664"/>
                    </a:cubicBezTo>
                    <a:cubicBezTo>
                      <a:pt x="140046" y="529664"/>
                      <a:pt x="110464" y="500083"/>
                      <a:pt x="110464" y="463761"/>
                    </a:cubicBezTo>
                    <a:lnTo>
                      <a:pt x="110464" y="434553"/>
                    </a:lnTo>
                    <a:cubicBezTo>
                      <a:pt x="110464" y="421447"/>
                      <a:pt x="107281" y="408903"/>
                      <a:pt x="101664" y="398044"/>
                    </a:cubicBezTo>
                    <a:lnTo>
                      <a:pt x="250884" y="398044"/>
                    </a:lnTo>
                    <a:cubicBezTo>
                      <a:pt x="245267" y="409090"/>
                      <a:pt x="242084" y="421447"/>
                      <a:pt x="242084" y="434553"/>
                    </a:cubicBezTo>
                    <a:lnTo>
                      <a:pt x="242084" y="43455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cxnSp>
        <p:nvCxnSpPr>
          <p:cNvPr id="633" name="Google Shape;633;p40"/>
          <p:cNvCxnSpPr>
            <a:stCxn id="603" idx="0"/>
            <a:endCxn id="629" idx="2"/>
          </p:cNvCxnSpPr>
          <p:nvPr/>
        </p:nvCxnSpPr>
        <p:spPr>
          <a:xfrm rot="-5400000">
            <a:off x="2038013" y="1453588"/>
            <a:ext cx="1053600" cy="1513500"/>
          </a:xfrm>
          <a:prstGeom prst="curvedConnector2">
            <a:avLst/>
          </a:prstGeom>
          <a:noFill/>
          <a:ln cap="flat" cmpd="sng" w="9525">
            <a:solidFill>
              <a:schemeClr val="dk1"/>
            </a:solidFill>
            <a:prstDash val="solid"/>
            <a:round/>
            <a:headEnd len="med" w="med" type="none"/>
            <a:tailEnd len="med" w="med" type="diamond"/>
          </a:ln>
        </p:spPr>
      </p:cxnSp>
      <p:cxnSp>
        <p:nvCxnSpPr>
          <p:cNvPr id="634" name="Google Shape;634;p40"/>
          <p:cNvCxnSpPr>
            <a:stCxn id="629" idx="6"/>
            <a:endCxn id="614" idx="2"/>
          </p:cNvCxnSpPr>
          <p:nvPr/>
        </p:nvCxnSpPr>
        <p:spPr>
          <a:xfrm>
            <a:off x="3979950" y="1683538"/>
            <a:ext cx="1184100" cy="600"/>
          </a:xfrm>
          <a:prstGeom prst="curvedConnector3">
            <a:avLst>
              <a:gd fmla="val 50000" name="adj1"/>
            </a:avLst>
          </a:prstGeom>
          <a:noFill/>
          <a:ln cap="flat" cmpd="sng" w="9525">
            <a:solidFill>
              <a:schemeClr val="dk1"/>
            </a:solidFill>
            <a:prstDash val="solid"/>
            <a:round/>
            <a:headEnd len="med" w="med" type="none"/>
            <a:tailEnd len="med" w="med" type="diamond"/>
          </a:ln>
        </p:spPr>
      </p:cxnSp>
      <p:cxnSp>
        <p:nvCxnSpPr>
          <p:cNvPr id="635" name="Google Shape;635;p40"/>
          <p:cNvCxnSpPr>
            <a:stCxn id="614" idx="6"/>
            <a:endCxn id="624" idx="0"/>
          </p:cNvCxnSpPr>
          <p:nvPr/>
        </p:nvCxnSpPr>
        <p:spPr>
          <a:xfrm>
            <a:off x="5822550" y="1683538"/>
            <a:ext cx="1513200" cy="1053600"/>
          </a:xfrm>
          <a:prstGeom prst="curvedConnector2">
            <a:avLst/>
          </a:prstGeom>
          <a:noFill/>
          <a:ln cap="flat" cmpd="sng" w="9525">
            <a:solidFill>
              <a:schemeClr val="dk1"/>
            </a:solidFill>
            <a:prstDash val="solid"/>
            <a:round/>
            <a:headEnd len="med" w="med" type="none"/>
            <a:tailEnd len="med" w="med" type="diamond"/>
          </a:ln>
        </p:spPr>
      </p:cxnSp>
      <p:grpSp>
        <p:nvGrpSpPr>
          <p:cNvPr id="636" name="Google Shape;636;p40"/>
          <p:cNvGrpSpPr/>
          <p:nvPr/>
        </p:nvGrpSpPr>
        <p:grpSpPr>
          <a:xfrm>
            <a:off x="2993950" y="3085851"/>
            <a:ext cx="3156100" cy="3110424"/>
            <a:chOff x="2993950" y="2962201"/>
            <a:chExt cx="3156100" cy="3110424"/>
          </a:xfrm>
        </p:grpSpPr>
        <p:pic>
          <p:nvPicPr>
            <p:cNvPr id="637" name="Google Shape;637;p40"/>
            <p:cNvPicPr preferRelativeResize="0"/>
            <p:nvPr/>
          </p:nvPicPr>
          <p:blipFill>
            <a:blip r:embed="rId3">
              <a:alphaModFix/>
            </a:blip>
            <a:stretch>
              <a:fillRect/>
            </a:stretch>
          </p:blipFill>
          <p:spPr>
            <a:xfrm>
              <a:off x="2993950" y="2962201"/>
              <a:ext cx="3110418" cy="3110424"/>
            </a:xfrm>
            <a:prstGeom prst="rect">
              <a:avLst/>
            </a:prstGeom>
            <a:noFill/>
            <a:ln>
              <a:noFill/>
            </a:ln>
          </p:spPr>
        </p:pic>
        <p:pic>
          <p:nvPicPr>
            <p:cNvPr id="638" name="Google Shape;638;p40"/>
            <p:cNvPicPr preferRelativeResize="0"/>
            <p:nvPr/>
          </p:nvPicPr>
          <p:blipFill>
            <a:blip r:embed="rId4">
              <a:alphaModFix/>
            </a:blip>
            <a:stretch>
              <a:fillRect/>
            </a:stretch>
          </p:blipFill>
          <p:spPr>
            <a:xfrm rot="9138160">
              <a:off x="3465459" y="3375140"/>
              <a:ext cx="2284545" cy="2284570"/>
            </a:xfrm>
            <a:prstGeom prst="rect">
              <a:avLst/>
            </a:prstGeom>
            <a:noFill/>
            <a:ln>
              <a:noFill/>
            </a:ln>
          </p:spPr>
        </p:pic>
        <p:pic>
          <p:nvPicPr>
            <p:cNvPr id="639" name="Google Shape;639;p40"/>
            <p:cNvPicPr preferRelativeResize="0"/>
            <p:nvPr/>
          </p:nvPicPr>
          <p:blipFill>
            <a:blip r:embed="rId4">
              <a:alphaModFix/>
            </a:blip>
            <a:stretch>
              <a:fillRect/>
            </a:stretch>
          </p:blipFill>
          <p:spPr>
            <a:xfrm rot="-5775583">
              <a:off x="3429703" y="3354135"/>
              <a:ext cx="2284547" cy="2284566"/>
            </a:xfrm>
            <a:prstGeom prst="rect">
              <a:avLst/>
            </a:prstGeom>
            <a:noFill/>
            <a:ln>
              <a:noFill/>
            </a:ln>
          </p:spPr>
        </p:pic>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 name="Shape 643"/>
        <p:cNvGrpSpPr/>
        <p:nvPr/>
      </p:nvGrpSpPr>
      <p:grpSpPr>
        <a:xfrm>
          <a:off x="0" y="0"/>
          <a:ext cx="0" cy="0"/>
          <a:chOff x="0" y="0"/>
          <a:chExt cx="0" cy="0"/>
        </a:xfrm>
      </p:grpSpPr>
      <p:sp>
        <p:nvSpPr>
          <p:cNvPr id="644" name="Google Shape;644;p41"/>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table</a:t>
            </a:r>
            <a:endParaRPr/>
          </a:p>
        </p:txBody>
      </p:sp>
      <p:graphicFrame>
        <p:nvGraphicFramePr>
          <p:cNvPr id="645" name="Google Shape;645;p41"/>
          <p:cNvGraphicFramePr/>
          <p:nvPr/>
        </p:nvGraphicFramePr>
        <p:xfrm>
          <a:off x="715100" y="1518700"/>
          <a:ext cx="3000000" cy="3000000"/>
        </p:xfrm>
        <a:graphic>
          <a:graphicData uri="http://schemas.openxmlformats.org/drawingml/2006/table">
            <a:tbl>
              <a:tblPr>
                <a:noFill/>
                <a:tableStyleId>{A729E124-2830-4309-9207-35624FC696FC}</a:tableStyleId>
              </a:tblPr>
              <a:tblGrid>
                <a:gridCol w="2596050"/>
                <a:gridCol w="2596050"/>
                <a:gridCol w="2511900"/>
              </a:tblGrid>
              <a:tr h="544350">
                <a:tc>
                  <a:txBody>
                    <a:bodyPr/>
                    <a:lstStyle/>
                    <a:p>
                      <a:pPr indent="0" lvl="0" marL="0" rtl="0" algn="ctr">
                        <a:spcBef>
                          <a:spcPts val="0"/>
                        </a:spcBef>
                        <a:spcAft>
                          <a:spcPts val="0"/>
                        </a:spcAft>
                        <a:buNone/>
                      </a:pPr>
                      <a:r>
                        <a:rPr lang="en" sz="2000">
                          <a:solidFill>
                            <a:schemeClr val="dk1"/>
                          </a:solidFill>
                          <a:latin typeface="Berkshire Swash"/>
                          <a:ea typeface="Berkshire Swash"/>
                          <a:cs typeface="Berkshire Swash"/>
                          <a:sym typeface="Berkshire Swash"/>
                        </a:rPr>
                        <a:t>Year</a:t>
                      </a:r>
                      <a:endParaRPr sz="2000">
                        <a:solidFill>
                          <a:schemeClr val="dk1"/>
                        </a:solidFill>
                        <a:latin typeface="Berkshire Swash"/>
                        <a:ea typeface="Berkshire Swash"/>
                        <a:cs typeface="Berkshire Swash"/>
                        <a:sym typeface="Berkshire Swash"/>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Berkshire Swash"/>
                          <a:ea typeface="Berkshire Swash"/>
                          <a:cs typeface="Berkshire Swash"/>
                          <a:sym typeface="Berkshire Swash"/>
                        </a:rPr>
                        <a:t>Venus</a:t>
                      </a:r>
                      <a:endParaRPr sz="2000">
                        <a:solidFill>
                          <a:schemeClr val="dk1"/>
                        </a:solidFill>
                        <a:latin typeface="Berkshire Swash"/>
                        <a:ea typeface="Berkshire Swash"/>
                        <a:cs typeface="Berkshire Swash"/>
                        <a:sym typeface="Berkshire Swash"/>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Berkshire Swash"/>
                          <a:ea typeface="Berkshire Swash"/>
                          <a:cs typeface="Berkshire Swash"/>
                          <a:sym typeface="Berkshire Swash"/>
                        </a:rPr>
                        <a:t>Mars</a:t>
                      </a:r>
                      <a:endParaRPr sz="2000">
                        <a:solidFill>
                          <a:schemeClr val="dk1"/>
                        </a:solidFill>
                        <a:latin typeface="Berkshire Swash"/>
                        <a:ea typeface="Berkshire Swash"/>
                        <a:cs typeface="Berkshire Swash"/>
                        <a:sym typeface="Berkshire Swash"/>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r>
              <a:tr h="544350">
                <a:tc>
                  <a:txBody>
                    <a:bodyPr/>
                    <a:lstStyle/>
                    <a:p>
                      <a:pPr indent="0" lvl="0" marL="0" rtl="0" algn="ctr">
                        <a:spcBef>
                          <a:spcPts val="0"/>
                        </a:spcBef>
                        <a:spcAft>
                          <a:spcPts val="0"/>
                        </a:spcAft>
                        <a:buNone/>
                      </a:pPr>
                      <a:r>
                        <a:rPr b="1" lang="en">
                          <a:solidFill>
                            <a:schemeClr val="dk1"/>
                          </a:solidFill>
                          <a:latin typeface="Barlow"/>
                          <a:ea typeface="Barlow"/>
                          <a:cs typeface="Barlow"/>
                          <a:sym typeface="Barlow"/>
                        </a:rPr>
                        <a:t>20xx</a:t>
                      </a:r>
                      <a:endParaRPr b="1">
                        <a:solidFill>
                          <a:schemeClr val="dk1"/>
                        </a:solidFill>
                        <a:latin typeface="Barlow"/>
                        <a:ea typeface="Barlow"/>
                        <a:cs typeface="Barlow"/>
                        <a:sym typeface="Barlow"/>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a:ea typeface="Barlow"/>
                          <a:cs typeface="Barlow"/>
                          <a:sym typeface="Barlow"/>
                        </a:rPr>
                        <a:t>$0.30</a:t>
                      </a:r>
                      <a:endParaRPr>
                        <a:solidFill>
                          <a:schemeClr val="dk1"/>
                        </a:solidFill>
                        <a:latin typeface="Barlow"/>
                        <a:ea typeface="Barlow"/>
                        <a:cs typeface="Barlow"/>
                        <a:sym typeface="Barlow"/>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a:ea typeface="Barlow"/>
                          <a:cs typeface="Barlow"/>
                          <a:sym typeface="Barlow"/>
                        </a:rPr>
                        <a:t>$31.90</a:t>
                      </a:r>
                      <a:endParaRPr>
                        <a:solidFill>
                          <a:schemeClr val="dk1"/>
                        </a:solidFill>
                        <a:latin typeface="Barlow"/>
                        <a:ea typeface="Barlow"/>
                        <a:cs typeface="Barlow"/>
                        <a:sym typeface="Barlow"/>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r>
              <a:tr h="544350">
                <a:tc>
                  <a:txBody>
                    <a:bodyPr/>
                    <a:lstStyle/>
                    <a:p>
                      <a:pPr indent="0" lvl="0" marL="0" rtl="0" algn="ctr">
                        <a:spcBef>
                          <a:spcPts val="0"/>
                        </a:spcBef>
                        <a:spcAft>
                          <a:spcPts val="0"/>
                        </a:spcAft>
                        <a:buNone/>
                      </a:pPr>
                      <a:r>
                        <a:rPr b="1" lang="en">
                          <a:solidFill>
                            <a:schemeClr val="dk1"/>
                          </a:solidFill>
                          <a:latin typeface="Barlow"/>
                          <a:ea typeface="Barlow"/>
                          <a:cs typeface="Barlow"/>
                          <a:sym typeface="Barlow"/>
                        </a:rPr>
                        <a:t>20xx</a:t>
                      </a:r>
                      <a:endParaRPr b="1">
                        <a:solidFill>
                          <a:schemeClr val="dk1"/>
                        </a:solidFill>
                        <a:latin typeface="Barlow"/>
                        <a:ea typeface="Barlow"/>
                        <a:cs typeface="Barlow"/>
                        <a:sym typeface="Barlow"/>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a:ea typeface="Barlow"/>
                          <a:cs typeface="Barlow"/>
                          <a:sym typeface="Barlow"/>
                        </a:rPr>
                        <a:t>$3.90</a:t>
                      </a:r>
                      <a:endParaRPr>
                        <a:solidFill>
                          <a:schemeClr val="dk1"/>
                        </a:solidFill>
                        <a:latin typeface="Barlow"/>
                        <a:ea typeface="Barlow"/>
                        <a:cs typeface="Barlow"/>
                        <a:sym typeface="Barlow"/>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a:ea typeface="Barlow"/>
                          <a:cs typeface="Barlow"/>
                          <a:sym typeface="Barlow"/>
                        </a:rPr>
                        <a:t>$15.40</a:t>
                      </a:r>
                      <a:endParaRPr>
                        <a:solidFill>
                          <a:schemeClr val="dk1"/>
                        </a:solidFill>
                        <a:latin typeface="Barlow"/>
                        <a:ea typeface="Barlow"/>
                        <a:cs typeface="Barlow"/>
                        <a:sym typeface="Barlow"/>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r>
              <a:tr h="544350">
                <a:tc>
                  <a:txBody>
                    <a:bodyPr/>
                    <a:lstStyle/>
                    <a:p>
                      <a:pPr indent="0" lvl="0" marL="0" rtl="0" algn="ctr">
                        <a:spcBef>
                          <a:spcPts val="0"/>
                        </a:spcBef>
                        <a:spcAft>
                          <a:spcPts val="0"/>
                        </a:spcAft>
                        <a:buNone/>
                      </a:pPr>
                      <a:r>
                        <a:rPr b="1" lang="en">
                          <a:solidFill>
                            <a:schemeClr val="dk1"/>
                          </a:solidFill>
                          <a:latin typeface="Barlow"/>
                          <a:ea typeface="Barlow"/>
                          <a:cs typeface="Barlow"/>
                          <a:sym typeface="Barlow"/>
                        </a:rPr>
                        <a:t>20xx</a:t>
                      </a:r>
                      <a:endParaRPr b="1">
                        <a:solidFill>
                          <a:schemeClr val="dk1"/>
                        </a:solidFill>
                        <a:latin typeface="Barlow"/>
                        <a:ea typeface="Barlow"/>
                        <a:cs typeface="Barlow"/>
                        <a:sym typeface="Barlow"/>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a:ea typeface="Barlow"/>
                          <a:cs typeface="Barlow"/>
                          <a:sym typeface="Barlow"/>
                        </a:rPr>
                        <a:t>$157.30</a:t>
                      </a:r>
                      <a:endParaRPr>
                        <a:solidFill>
                          <a:schemeClr val="dk1"/>
                        </a:solidFill>
                        <a:latin typeface="Barlow"/>
                        <a:ea typeface="Barlow"/>
                        <a:cs typeface="Barlow"/>
                        <a:sym typeface="Barlow"/>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a:ea typeface="Barlow"/>
                          <a:cs typeface="Barlow"/>
                          <a:sym typeface="Barlow"/>
                        </a:rPr>
                        <a:t>$492.80</a:t>
                      </a:r>
                      <a:endParaRPr>
                        <a:solidFill>
                          <a:schemeClr val="dk1"/>
                        </a:solidFill>
                        <a:latin typeface="Barlow"/>
                        <a:ea typeface="Barlow"/>
                        <a:cs typeface="Barlow"/>
                        <a:sym typeface="Barlow"/>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r>
              <a:tr h="544350">
                <a:tc>
                  <a:txBody>
                    <a:bodyPr/>
                    <a:lstStyle/>
                    <a:p>
                      <a:pPr indent="0" lvl="0" marL="0" rtl="0" algn="ctr">
                        <a:spcBef>
                          <a:spcPts val="0"/>
                        </a:spcBef>
                        <a:spcAft>
                          <a:spcPts val="0"/>
                        </a:spcAft>
                        <a:buNone/>
                      </a:pPr>
                      <a:r>
                        <a:rPr b="1" lang="en">
                          <a:solidFill>
                            <a:schemeClr val="dk1"/>
                          </a:solidFill>
                          <a:latin typeface="Barlow"/>
                          <a:ea typeface="Barlow"/>
                          <a:cs typeface="Barlow"/>
                          <a:sym typeface="Barlow"/>
                        </a:rPr>
                        <a:t>20xx</a:t>
                      </a:r>
                      <a:endParaRPr b="1">
                        <a:solidFill>
                          <a:schemeClr val="dk1"/>
                        </a:solidFill>
                        <a:latin typeface="Barlow"/>
                        <a:ea typeface="Barlow"/>
                        <a:cs typeface="Barlow"/>
                        <a:sym typeface="Barlow"/>
                      </a:endParaRPr>
                    </a:p>
                  </a:txBody>
                  <a:tcPr marT="91425" marB="91425" marR="91425" marL="91425" anchor="ctr">
                    <a:lnL cap="flat" cmpd="sng" w="9525">
                      <a:solidFill>
                        <a:schemeClr val="lt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a:ea typeface="Barlow"/>
                          <a:cs typeface="Barlow"/>
                          <a:sym typeface="Barlow"/>
                        </a:rPr>
                        <a:t>$3,368.20</a:t>
                      </a:r>
                      <a:endParaRPr>
                        <a:solidFill>
                          <a:schemeClr val="dk1"/>
                        </a:solidFill>
                        <a:latin typeface="Barlow"/>
                        <a:ea typeface="Barlow"/>
                        <a:cs typeface="Barlow"/>
                        <a:sym typeface="Barlow"/>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a:ea typeface="Barlow"/>
                          <a:cs typeface="Barlow"/>
                          <a:sym typeface="Barlow"/>
                        </a:rPr>
                        <a:t>$13,929.80</a:t>
                      </a:r>
                      <a:endParaRPr>
                        <a:solidFill>
                          <a:schemeClr val="dk1"/>
                        </a:solidFill>
                        <a:latin typeface="Barlow"/>
                        <a:ea typeface="Barlow"/>
                        <a:cs typeface="Barlow"/>
                        <a:sym typeface="Barlow"/>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9" name="Shape 649"/>
        <p:cNvGrpSpPr/>
        <p:nvPr/>
      </p:nvGrpSpPr>
      <p:grpSpPr>
        <a:xfrm>
          <a:off x="0" y="0"/>
          <a:ext cx="0" cy="0"/>
          <a:chOff x="0" y="0"/>
          <a:chExt cx="0" cy="0"/>
        </a:xfrm>
      </p:grpSpPr>
      <p:sp>
        <p:nvSpPr>
          <p:cNvPr id="650" name="Google Shape;650;p42"/>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This is a g</a:t>
            </a:r>
            <a:r>
              <a:rPr lang="en"/>
              <a:t>raph</a:t>
            </a:r>
            <a:endParaRPr/>
          </a:p>
        </p:txBody>
      </p:sp>
      <p:sp>
        <p:nvSpPr>
          <p:cNvPr id="651" name="Google Shape;651;p42"/>
          <p:cNvSpPr txBox="1"/>
          <p:nvPr/>
        </p:nvSpPr>
        <p:spPr>
          <a:xfrm>
            <a:off x="5951563" y="1796544"/>
            <a:ext cx="2305500" cy="409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Berkshire Swash"/>
                <a:ea typeface="Berkshire Swash"/>
                <a:cs typeface="Berkshire Swash"/>
                <a:sym typeface="Berkshire Swash"/>
              </a:rPr>
              <a:t>Mars</a:t>
            </a:r>
            <a:endParaRPr sz="2000">
              <a:solidFill>
                <a:schemeClr val="dk1"/>
              </a:solidFill>
              <a:latin typeface="Berkshire Swash"/>
              <a:ea typeface="Berkshire Swash"/>
              <a:cs typeface="Berkshire Swash"/>
              <a:sym typeface="Berkshire Swash"/>
            </a:endParaRPr>
          </a:p>
        </p:txBody>
      </p:sp>
      <p:sp>
        <p:nvSpPr>
          <p:cNvPr id="652" name="Google Shape;652;p42"/>
          <p:cNvSpPr txBox="1"/>
          <p:nvPr/>
        </p:nvSpPr>
        <p:spPr>
          <a:xfrm>
            <a:off x="5951563" y="2129599"/>
            <a:ext cx="2305500" cy="616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a:ea typeface="Barlow"/>
                <a:cs typeface="Barlow"/>
                <a:sym typeface="Barlow"/>
              </a:rPr>
              <a:t>Despite being red, Mars is actually a cold place</a:t>
            </a:r>
            <a:endParaRPr>
              <a:solidFill>
                <a:schemeClr val="dk1"/>
              </a:solidFill>
              <a:latin typeface="Barlow"/>
              <a:ea typeface="Barlow"/>
              <a:cs typeface="Barlow"/>
              <a:sym typeface="Barlow"/>
            </a:endParaRPr>
          </a:p>
        </p:txBody>
      </p:sp>
      <p:sp>
        <p:nvSpPr>
          <p:cNvPr id="653" name="Google Shape;653;p42"/>
          <p:cNvSpPr txBox="1"/>
          <p:nvPr/>
        </p:nvSpPr>
        <p:spPr>
          <a:xfrm>
            <a:off x="5951563" y="3060120"/>
            <a:ext cx="2305500" cy="409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Berkshire Swash"/>
                <a:ea typeface="Berkshire Swash"/>
                <a:cs typeface="Berkshire Swash"/>
                <a:sym typeface="Berkshire Swash"/>
              </a:rPr>
              <a:t>Neptune</a:t>
            </a:r>
            <a:endParaRPr sz="2000">
              <a:solidFill>
                <a:schemeClr val="dk1"/>
              </a:solidFill>
              <a:latin typeface="Berkshire Swash"/>
              <a:ea typeface="Berkshire Swash"/>
              <a:cs typeface="Berkshire Swash"/>
              <a:sym typeface="Berkshire Swash"/>
            </a:endParaRPr>
          </a:p>
        </p:txBody>
      </p:sp>
      <p:sp>
        <p:nvSpPr>
          <p:cNvPr id="654" name="Google Shape;654;p42"/>
          <p:cNvSpPr txBox="1"/>
          <p:nvPr/>
        </p:nvSpPr>
        <p:spPr>
          <a:xfrm>
            <a:off x="5951563" y="3393124"/>
            <a:ext cx="2305500" cy="616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a:ea typeface="Barlow"/>
                <a:cs typeface="Barlow"/>
                <a:sym typeface="Barlow"/>
              </a:rPr>
              <a:t>Neptune is the farthest planet from the Sun</a:t>
            </a:r>
            <a:endParaRPr>
              <a:solidFill>
                <a:schemeClr val="dk1"/>
              </a:solidFill>
              <a:latin typeface="Barlow"/>
              <a:ea typeface="Barlow"/>
              <a:cs typeface="Barlow"/>
              <a:sym typeface="Barlow"/>
            </a:endParaRPr>
          </a:p>
        </p:txBody>
      </p:sp>
      <p:sp>
        <p:nvSpPr>
          <p:cNvPr id="655" name="Google Shape;655;p42"/>
          <p:cNvSpPr txBox="1"/>
          <p:nvPr>
            <p:ph idx="4294967295" type="subTitle"/>
          </p:nvPr>
        </p:nvSpPr>
        <p:spPr>
          <a:xfrm>
            <a:off x="720000" y="4241900"/>
            <a:ext cx="7704000" cy="3621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200"/>
              <a:t>Follow the link in the graph to modify its data and then paste the new one here. </a:t>
            </a:r>
            <a:r>
              <a:rPr b="1" lang="en" sz="1200" u="sng">
                <a:solidFill>
                  <a:schemeClr val="accent3"/>
                </a:solidFill>
                <a:hlinkClick r:id="rId3">
                  <a:extLst>
                    <a:ext uri="{A12FA001-AC4F-418D-AE19-62706E023703}">
                      <ahyp:hlinkClr val="tx"/>
                    </a:ext>
                  </a:extLst>
                </a:hlinkClick>
              </a:rPr>
              <a:t>For more info, click here</a:t>
            </a:r>
            <a:endParaRPr b="1" sz="1200" u="sng">
              <a:solidFill>
                <a:schemeClr val="accent3"/>
              </a:solidFill>
            </a:endParaRPr>
          </a:p>
        </p:txBody>
      </p:sp>
      <p:pic>
        <p:nvPicPr>
          <p:cNvPr id="656" name="Google Shape;656;p42" title="Chart">
            <a:hlinkClick r:id="rId4"/>
          </p:cNvPr>
          <p:cNvPicPr preferRelativeResize="0"/>
          <p:nvPr/>
        </p:nvPicPr>
        <p:blipFill>
          <a:blip r:embed="rId5">
            <a:alphaModFix/>
          </a:blip>
          <a:stretch>
            <a:fillRect/>
          </a:stretch>
        </p:blipFill>
        <p:spPr>
          <a:xfrm>
            <a:off x="886938" y="1353150"/>
            <a:ext cx="4598127" cy="2843175"/>
          </a:xfrm>
          <a:prstGeom prst="rect">
            <a:avLst/>
          </a:prstGeom>
          <a:noFill/>
          <a:ln>
            <a:noFill/>
          </a:ln>
        </p:spPr>
      </p:pic>
      <p:sp>
        <p:nvSpPr>
          <p:cNvPr id="657" name="Google Shape;657;p42"/>
          <p:cNvSpPr/>
          <p:nvPr/>
        </p:nvSpPr>
        <p:spPr>
          <a:xfrm>
            <a:off x="5705863" y="1824400"/>
            <a:ext cx="245700" cy="2457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sp>
        <p:nvSpPr>
          <p:cNvPr id="658" name="Google Shape;658;p42"/>
          <p:cNvSpPr/>
          <p:nvPr/>
        </p:nvSpPr>
        <p:spPr>
          <a:xfrm>
            <a:off x="5705863" y="3111163"/>
            <a:ext cx="245700" cy="245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2" name="Shape 662"/>
        <p:cNvGrpSpPr/>
        <p:nvPr/>
      </p:nvGrpSpPr>
      <p:grpSpPr>
        <a:xfrm>
          <a:off x="0" y="0"/>
          <a:ext cx="0" cy="0"/>
          <a:chOff x="0" y="0"/>
          <a:chExt cx="0" cy="0"/>
        </a:xfrm>
      </p:grpSpPr>
      <p:sp>
        <p:nvSpPr>
          <p:cNvPr id="663" name="Google Shape;663;p43"/>
          <p:cNvSpPr txBox="1"/>
          <p:nvPr>
            <p:ph type="title"/>
          </p:nvPr>
        </p:nvSpPr>
        <p:spPr>
          <a:xfrm>
            <a:off x="2753075" y="1550263"/>
            <a:ext cx="4672500" cy="1046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21 million</a:t>
            </a:r>
            <a:endParaRPr/>
          </a:p>
        </p:txBody>
      </p:sp>
      <p:sp>
        <p:nvSpPr>
          <p:cNvPr id="664" name="Google Shape;664;p43"/>
          <p:cNvSpPr txBox="1"/>
          <p:nvPr>
            <p:ph idx="1" type="subTitle"/>
          </p:nvPr>
        </p:nvSpPr>
        <p:spPr>
          <a:xfrm>
            <a:off x="2753075" y="2660388"/>
            <a:ext cx="4672500" cy="44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pic>
        <p:nvPicPr>
          <p:cNvPr id="665" name="Google Shape;665;p43"/>
          <p:cNvPicPr preferRelativeResize="0"/>
          <p:nvPr/>
        </p:nvPicPr>
        <p:blipFill>
          <a:blip r:embed="rId3">
            <a:alphaModFix/>
          </a:blip>
          <a:stretch>
            <a:fillRect/>
          </a:stretch>
        </p:blipFill>
        <p:spPr>
          <a:xfrm rot="-9194808">
            <a:off x="-654483" y="-876789"/>
            <a:ext cx="3225540" cy="3225573"/>
          </a:xfrm>
          <a:prstGeom prst="rect">
            <a:avLst/>
          </a:prstGeom>
          <a:noFill/>
          <a:ln>
            <a:noFill/>
          </a:ln>
        </p:spPr>
      </p:pic>
      <p:grpSp>
        <p:nvGrpSpPr>
          <p:cNvPr id="666" name="Google Shape;666;p43"/>
          <p:cNvGrpSpPr/>
          <p:nvPr/>
        </p:nvGrpSpPr>
        <p:grpSpPr>
          <a:xfrm>
            <a:off x="-928136" y="2990550"/>
            <a:ext cx="4945888" cy="3226900"/>
            <a:chOff x="-928136" y="2990550"/>
            <a:chExt cx="4945888" cy="3226900"/>
          </a:xfrm>
        </p:grpSpPr>
        <p:pic>
          <p:nvPicPr>
            <p:cNvPr id="667" name="Google Shape;667;p43"/>
            <p:cNvPicPr preferRelativeResize="0"/>
            <p:nvPr/>
          </p:nvPicPr>
          <p:blipFill>
            <a:blip r:embed="rId4">
              <a:alphaModFix/>
            </a:blip>
            <a:stretch>
              <a:fillRect/>
            </a:stretch>
          </p:blipFill>
          <p:spPr>
            <a:xfrm rot="2826632">
              <a:off x="1904998" y="3820500"/>
              <a:ext cx="1750951" cy="1750974"/>
            </a:xfrm>
            <a:prstGeom prst="rect">
              <a:avLst/>
            </a:prstGeom>
            <a:noFill/>
            <a:ln>
              <a:noFill/>
            </a:ln>
          </p:spPr>
        </p:pic>
        <p:grpSp>
          <p:nvGrpSpPr>
            <p:cNvPr id="668" name="Google Shape;668;p43"/>
            <p:cNvGrpSpPr/>
            <p:nvPr/>
          </p:nvGrpSpPr>
          <p:grpSpPr>
            <a:xfrm>
              <a:off x="-928136" y="2990550"/>
              <a:ext cx="3282725" cy="3226900"/>
              <a:chOff x="-2518624" y="2902125"/>
              <a:chExt cx="3282725" cy="3226900"/>
            </a:xfrm>
          </p:grpSpPr>
          <p:pic>
            <p:nvPicPr>
              <p:cNvPr id="669" name="Google Shape;669;p43"/>
              <p:cNvPicPr preferRelativeResize="0"/>
              <p:nvPr/>
            </p:nvPicPr>
            <p:blipFill>
              <a:blip r:embed="rId5">
                <a:alphaModFix/>
              </a:blip>
              <a:stretch>
                <a:fillRect/>
              </a:stretch>
            </p:blipFill>
            <p:spPr>
              <a:xfrm>
                <a:off x="-2518624" y="2905400"/>
                <a:ext cx="3220364" cy="3220366"/>
              </a:xfrm>
              <a:prstGeom prst="rect">
                <a:avLst/>
              </a:prstGeom>
              <a:noFill/>
              <a:ln>
                <a:noFill/>
              </a:ln>
            </p:spPr>
          </p:pic>
          <p:pic>
            <p:nvPicPr>
              <p:cNvPr id="670" name="Google Shape;670;p43"/>
              <p:cNvPicPr preferRelativeResize="0"/>
              <p:nvPr/>
            </p:nvPicPr>
            <p:blipFill>
              <a:blip r:embed="rId6">
                <a:alphaModFix/>
              </a:blip>
              <a:stretch>
                <a:fillRect/>
              </a:stretch>
            </p:blipFill>
            <p:spPr>
              <a:xfrm>
                <a:off x="-2083850" y="3340162"/>
                <a:ext cx="2350824" cy="2350828"/>
              </a:xfrm>
              <a:prstGeom prst="rect">
                <a:avLst/>
              </a:prstGeom>
              <a:noFill/>
              <a:ln>
                <a:noFill/>
              </a:ln>
            </p:spPr>
          </p:pic>
          <p:pic>
            <p:nvPicPr>
              <p:cNvPr id="671" name="Google Shape;671;p43"/>
              <p:cNvPicPr preferRelativeResize="0"/>
              <p:nvPr/>
            </p:nvPicPr>
            <p:blipFill>
              <a:blip r:embed="rId6">
                <a:alphaModFix/>
              </a:blip>
              <a:stretch>
                <a:fillRect/>
              </a:stretch>
            </p:blipFill>
            <p:spPr>
              <a:xfrm rot="1864640">
                <a:off x="-2024760" y="3340162"/>
                <a:ext cx="2350826" cy="2350827"/>
              </a:xfrm>
              <a:prstGeom prst="rect">
                <a:avLst/>
              </a:prstGeom>
              <a:noFill/>
              <a:ln>
                <a:noFill/>
              </a:ln>
            </p:spPr>
          </p:pic>
          <p:pic>
            <p:nvPicPr>
              <p:cNvPr id="672" name="Google Shape;672;p43"/>
              <p:cNvPicPr preferRelativeResize="0"/>
              <p:nvPr/>
            </p:nvPicPr>
            <p:blipFill>
              <a:blip r:embed="rId6">
                <a:alphaModFix/>
              </a:blip>
              <a:stretch>
                <a:fillRect/>
              </a:stretch>
            </p:blipFill>
            <p:spPr>
              <a:xfrm rot="-722839">
                <a:off x="-1836170" y="3528753"/>
                <a:ext cx="2350826" cy="2350828"/>
              </a:xfrm>
              <a:prstGeom prst="rect">
                <a:avLst/>
              </a:prstGeom>
              <a:noFill/>
              <a:ln>
                <a:noFill/>
              </a:ln>
            </p:spPr>
          </p:pic>
        </p:gr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 name="Shape 676"/>
        <p:cNvGrpSpPr/>
        <p:nvPr/>
      </p:nvGrpSpPr>
      <p:grpSpPr>
        <a:xfrm>
          <a:off x="0" y="0"/>
          <a:ext cx="0" cy="0"/>
          <a:chOff x="0" y="0"/>
          <a:chExt cx="0" cy="0"/>
        </a:xfrm>
      </p:grpSpPr>
      <p:sp>
        <p:nvSpPr>
          <p:cNvPr id="677" name="Google Shape;677;p44"/>
          <p:cNvSpPr txBox="1"/>
          <p:nvPr>
            <p:ph type="title"/>
          </p:nvPr>
        </p:nvSpPr>
        <p:spPr>
          <a:xfrm>
            <a:off x="995463" y="1101750"/>
            <a:ext cx="4065300" cy="75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678" name="Google Shape;678;p44"/>
          <p:cNvSpPr txBox="1"/>
          <p:nvPr>
            <p:ph idx="1" type="subTitle"/>
          </p:nvPr>
        </p:nvSpPr>
        <p:spPr>
          <a:xfrm>
            <a:off x="995463" y="1856610"/>
            <a:ext cx="4065300" cy="41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679" name="Google Shape;679;p44"/>
          <p:cNvSpPr txBox="1"/>
          <p:nvPr>
            <p:ph idx="2" type="title"/>
          </p:nvPr>
        </p:nvSpPr>
        <p:spPr>
          <a:xfrm>
            <a:off x="4083238" y="2875933"/>
            <a:ext cx="4065300" cy="75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680" name="Google Shape;680;p44"/>
          <p:cNvSpPr txBox="1"/>
          <p:nvPr>
            <p:ph idx="3" type="subTitle"/>
          </p:nvPr>
        </p:nvSpPr>
        <p:spPr>
          <a:xfrm>
            <a:off x="4083238" y="3636370"/>
            <a:ext cx="4065300" cy="41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pic>
        <p:nvPicPr>
          <p:cNvPr id="681" name="Google Shape;681;p44"/>
          <p:cNvPicPr preferRelativeResize="0"/>
          <p:nvPr/>
        </p:nvPicPr>
        <p:blipFill>
          <a:blip r:embed="rId3">
            <a:alphaModFix/>
          </a:blip>
          <a:stretch>
            <a:fillRect/>
          </a:stretch>
        </p:blipFill>
        <p:spPr>
          <a:xfrm rot="1906575">
            <a:off x="5994240" y="-368659"/>
            <a:ext cx="2163300" cy="2163310"/>
          </a:xfrm>
          <a:prstGeom prst="rect">
            <a:avLst/>
          </a:prstGeom>
          <a:noFill/>
          <a:ln>
            <a:noFill/>
          </a:ln>
        </p:spPr>
      </p:pic>
      <p:grpSp>
        <p:nvGrpSpPr>
          <p:cNvPr id="682" name="Google Shape;682;p44"/>
          <p:cNvGrpSpPr/>
          <p:nvPr/>
        </p:nvGrpSpPr>
        <p:grpSpPr>
          <a:xfrm>
            <a:off x="-102124" y="2738376"/>
            <a:ext cx="3858796" cy="3113971"/>
            <a:chOff x="-102124" y="2738376"/>
            <a:chExt cx="3858796" cy="3113971"/>
          </a:xfrm>
        </p:grpSpPr>
        <p:pic>
          <p:nvPicPr>
            <p:cNvPr id="683" name="Google Shape;683;p44"/>
            <p:cNvPicPr preferRelativeResize="0"/>
            <p:nvPr/>
          </p:nvPicPr>
          <p:blipFill rotWithShape="1">
            <a:blip r:embed="rId4">
              <a:alphaModFix/>
            </a:blip>
            <a:srcRect b="0" l="14833" r="14833" t="0"/>
            <a:stretch/>
          </p:blipFill>
          <p:spPr>
            <a:xfrm rot="-632389">
              <a:off x="82898" y="2859284"/>
              <a:ext cx="1521531" cy="2163309"/>
            </a:xfrm>
            <a:prstGeom prst="rect">
              <a:avLst/>
            </a:prstGeom>
            <a:noFill/>
            <a:ln>
              <a:noFill/>
            </a:ln>
          </p:spPr>
        </p:pic>
        <p:pic>
          <p:nvPicPr>
            <p:cNvPr id="684" name="Google Shape;684;p44"/>
            <p:cNvPicPr preferRelativeResize="0"/>
            <p:nvPr/>
          </p:nvPicPr>
          <p:blipFill>
            <a:blip r:embed="rId5">
              <a:alphaModFix/>
            </a:blip>
            <a:stretch>
              <a:fillRect/>
            </a:stretch>
          </p:blipFill>
          <p:spPr>
            <a:xfrm>
              <a:off x="1490222" y="3585897"/>
              <a:ext cx="2266450" cy="2266450"/>
            </a:xfrm>
            <a:prstGeom prst="rect">
              <a:avLst/>
            </a:prstGeom>
            <a:noFill/>
            <a:ln>
              <a:noFill/>
            </a:ln>
          </p:spPr>
        </p:pic>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8" name="Shape 688"/>
        <p:cNvGrpSpPr/>
        <p:nvPr/>
      </p:nvGrpSpPr>
      <p:grpSpPr>
        <a:xfrm>
          <a:off x="0" y="0"/>
          <a:ext cx="0" cy="0"/>
          <a:chOff x="0" y="0"/>
          <a:chExt cx="0" cy="0"/>
        </a:xfrm>
      </p:grpSpPr>
      <p:sp>
        <p:nvSpPr>
          <p:cNvPr id="689" name="Google Shape;689;p45"/>
          <p:cNvSpPr txBox="1"/>
          <p:nvPr>
            <p:ph type="title"/>
          </p:nvPr>
        </p:nvSpPr>
        <p:spPr>
          <a:xfrm>
            <a:off x="2347938" y="627738"/>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hanks!</a:t>
            </a:r>
            <a:endParaRPr/>
          </a:p>
        </p:txBody>
      </p:sp>
      <p:sp>
        <p:nvSpPr>
          <p:cNvPr id="690" name="Google Shape;690;p45"/>
          <p:cNvSpPr txBox="1"/>
          <p:nvPr>
            <p:ph idx="1" type="subTitle"/>
          </p:nvPr>
        </p:nvSpPr>
        <p:spPr>
          <a:xfrm>
            <a:off x="2347900" y="1686438"/>
            <a:ext cx="4448100" cy="123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000"/>
              <a:t>D</a:t>
            </a:r>
            <a:r>
              <a:rPr b="1" lang="en" sz="2000"/>
              <a:t>o you have any questions?</a:t>
            </a:r>
            <a:endParaRPr b="1" sz="2000"/>
          </a:p>
          <a:p>
            <a:pPr indent="0" lvl="0" marL="0" rtl="0" algn="ctr">
              <a:spcBef>
                <a:spcPts val="100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691" name="Google Shape;691;p45"/>
          <p:cNvSpPr txBox="1"/>
          <p:nvPr/>
        </p:nvSpPr>
        <p:spPr>
          <a:xfrm>
            <a:off x="2496150" y="4175563"/>
            <a:ext cx="4151700" cy="340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rlow"/>
                <a:ea typeface="Barlow"/>
                <a:cs typeface="Barlow"/>
                <a:sym typeface="Barlow"/>
              </a:rPr>
              <a:t>Please keep this slide for attribution</a:t>
            </a:r>
            <a:endParaRPr sz="1200">
              <a:solidFill>
                <a:schemeClr val="dk1"/>
              </a:solidFill>
              <a:latin typeface="Barlow"/>
              <a:ea typeface="Barlow"/>
              <a:cs typeface="Barlow"/>
              <a:sym typeface="Barlow"/>
            </a:endParaRPr>
          </a:p>
        </p:txBody>
      </p:sp>
      <p:grpSp>
        <p:nvGrpSpPr>
          <p:cNvPr id="692" name="Google Shape;692;p45"/>
          <p:cNvGrpSpPr/>
          <p:nvPr/>
        </p:nvGrpSpPr>
        <p:grpSpPr>
          <a:xfrm>
            <a:off x="3532004" y="3110569"/>
            <a:ext cx="338374" cy="338352"/>
            <a:chOff x="860977" y="2620616"/>
            <a:chExt cx="319311" cy="319290"/>
          </a:xfrm>
        </p:grpSpPr>
        <p:sp>
          <p:nvSpPr>
            <p:cNvPr id="693" name="Google Shape;693;p45"/>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5"/>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5"/>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 name="Google Shape;696;p45"/>
          <p:cNvGrpSpPr/>
          <p:nvPr/>
        </p:nvGrpSpPr>
        <p:grpSpPr>
          <a:xfrm>
            <a:off x="4363964" y="3072014"/>
            <a:ext cx="416084" cy="415460"/>
            <a:chOff x="2344476" y="2571761"/>
            <a:chExt cx="417671" cy="417045"/>
          </a:xfrm>
        </p:grpSpPr>
        <p:sp>
          <p:nvSpPr>
            <p:cNvPr id="697" name="Google Shape;697;p45"/>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5"/>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 name="Google Shape;699;p45"/>
          <p:cNvGrpSpPr/>
          <p:nvPr/>
        </p:nvGrpSpPr>
        <p:grpSpPr>
          <a:xfrm>
            <a:off x="5273644" y="3136509"/>
            <a:ext cx="407391" cy="286470"/>
            <a:chOff x="3476576" y="2633631"/>
            <a:chExt cx="417024" cy="293244"/>
          </a:xfrm>
        </p:grpSpPr>
        <p:sp>
          <p:nvSpPr>
            <p:cNvPr id="700" name="Google Shape;700;p45"/>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5"/>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 name="Shape 705"/>
        <p:cNvGrpSpPr/>
        <p:nvPr/>
      </p:nvGrpSpPr>
      <p:grpSpPr>
        <a:xfrm>
          <a:off x="0" y="0"/>
          <a:ext cx="0" cy="0"/>
          <a:chOff x="0" y="0"/>
          <a:chExt cx="0" cy="0"/>
        </a:xfrm>
      </p:grpSpPr>
      <p:sp>
        <p:nvSpPr>
          <p:cNvPr id="706" name="Google Shape;706;p46"/>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Icon pack</a:t>
            </a:r>
            <a:endParaRPr/>
          </a:p>
        </p:txBody>
      </p:sp>
      <p:grpSp>
        <p:nvGrpSpPr>
          <p:cNvPr id="707" name="Google Shape;707;p46"/>
          <p:cNvGrpSpPr/>
          <p:nvPr/>
        </p:nvGrpSpPr>
        <p:grpSpPr>
          <a:xfrm>
            <a:off x="1224965" y="1360724"/>
            <a:ext cx="367626" cy="420597"/>
            <a:chOff x="1224965" y="1360724"/>
            <a:chExt cx="367626" cy="420597"/>
          </a:xfrm>
        </p:grpSpPr>
        <p:sp>
          <p:nvSpPr>
            <p:cNvPr id="708" name="Google Shape;708;p46"/>
            <p:cNvSpPr/>
            <p:nvPr/>
          </p:nvSpPr>
          <p:spPr>
            <a:xfrm>
              <a:off x="1473368" y="1410110"/>
              <a:ext cx="73720" cy="115846"/>
            </a:xfrm>
            <a:custGeom>
              <a:rect b="b" l="l" r="r" t="t"/>
              <a:pathLst>
                <a:path extrusionOk="0" h="205949" w="131058">
                  <a:moveTo>
                    <a:pt x="65904" y="0"/>
                  </a:moveTo>
                  <a:cubicBezTo>
                    <a:pt x="29582" y="0"/>
                    <a:pt x="0" y="29582"/>
                    <a:pt x="0" y="65904"/>
                  </a:cubicBezTo>
                  <a:cubicBezTo>
                    <a:pt x="0" y="82754"/>
                    <a:pt x="6366" y="98107"/>
                    <a:pt x="16850" y="109715"/>
                  </a:cubicBezTo>
                  <a:cubicBezTo>
                    <a:pt x="6366" y="121323"/>
                    <a:pt x="0" y="136676"/>
                    <a:pt x="0" y="153526"/>
                  </a:cubicBezTo>
                  <a:cubicBezTo>
                    <a:pt x="0" y="189848"/>
                    <a:pt x="29582" y="219430"/>
                    <a:pt x="65904" y="219430"/>
                  </a:cubicBezTo>
                  <a:cubicBezTo>
                    <a:pt x="102226" y="219430"/>
                    <a:pt x="131808" y="189848"/>
                    <a:pt x="131808" y="153526"/>
                  </a:cubicBezTo>
                  <a:cubicBezTo>
                    <a:pt x="131808" y="136676"/>
                    <a:pt x="125442" y="121323"/>
                    <a:pt x="114957" y="109715"/>
                  </a:cubicBezTo>
                  <a:cubicBezTo>
                    <a:pt x="125442" y="98107"/>
                    <a:pt x="131808" y="82754"/>
                    <a:pt x="131808" y="65904"/>
                  </a:cubicBezTo>
                  <a:cubicBezTo>
                    <a:pt x="131808" y="29582"/>
                    <a:pt x="102226" y="0"/>
                    <a:pt x="65904" y="0"/>
                  </a:cubicBezTo>
                  <a:lnTo>
                    <a:pt x="65904" y="0"/>
                  </a:lnTo>
                  <a:close/>
                  <a:moveTo>
                    <a:pt x="65904" y="43811"/>
                  </a:moveTo>
                  <a:cubicBezTo>
                    <a:pt x="78074" y="43811"/>
                    <a:pt x="87809" y="53734"/>
                    <a:pt x="87809" y="65717"/>
                  </a:cubicBezTo>
                  <a:cubicBezTo>
                    <a:pt x="87809" y="77699"/>
                    <a:pt x="77886" y="87622"/>
                    <a:pt x="65904" y="87622"/>
                  </a:cubicBezTo>
                  <a:cubicBezTo>
                    <a:pt x="53921" y="87622"/>
                    <a:pt x="43998" y="77699"/>
                    <a:pt x="43998" y="65717"/>
                  </a:cubicBezTo>
                  <a:cubicBezTo>
                    <a:pt x="43998" y="53734"/>
                    <a:pt x="53921" y="43811"/>
                    <a:pt x="65904" y="43811"/>
                  </a:cubicBezTo>
                  <a:lnTo>
                    <a:pt x="65904" y="43811"/>
                  </a:lnTo>
                  <a:close/>
                  <a:moveTo>
                    <a:pt x="65904" y="175431"/>
                  </a:moveTo>
                  <a:cubicBezTo>
                    <a:pt x="53734" y="175431"/>
                    <a:pt x="43998" y="165508"/>
                    <a:pt x="43998" y="153526"/>
                  </a:cubicBezTo>
                  <a:cubicBezTo>
                    <a:pt x="43998" y="141543"/>
                    <a:pt x="53921" y="131620"/>
                    <a:pt x="65904" y="131620"/>
                  </a:cubicBezTo>
                  <a:cubicBezTo>
                    <a:pt x="77886" y="131620"/>
                    <a:pt x="87809" y="141543"/>
                    <a:pt x="87809" y="153526"/>
                  </a:cubicBezTo>
                  <a:cubicBezTo>
                    <a:pt x="87809" y="165508"/>
                    <a:pt x="77886" y="175431"/>
                    <a:pt x="65904" y="175431"/>
                  </a:cubicBezTo>
                  <a:lnTo>
                    <a:pt x="65904" y="17543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9" name="Google Shape;709;p46"/>
            <p:cNvSpPr/>
            <p:nvPr/>
          </p:nvSpPr>
          <p:spPr>
            <a:xfrm>
              <a:off x="1424087" y="1360724"/>
              <a:ext cx="168504" cy="221161"/>
            </a:xfrm>
            <a:custGeom>
              <a:rect b="b" l="l" r="r" t="t"/>
              <a:pathLst>
                <a:path extrusionOk="0" h="393176" w="299562">
                  <a:moveTo>
                    <a:pt x="153526" y="0"/>
                  </a:moveTo>
                  <a:cubicBezTo>
                    <a:pt x="68899" y="0"/>
                    <a:pt x="0" y="68899"/>
                    <a:pt x="0" y="153526"/>
                  </a:cubicBezTo>
                  <a:lnTo>
                    <a:pt x="0" y="241335"/>
                  </a:lnTo>
                  <a:cubicBezTo>
                    <a:pt x="0" y="325962"/>
                    <a:pt x="68899" y="394861"/>
                    <a:pt x="153526" y="394861"/>
                  </a:cubicBezTo>
                  <a:cubicBezTo>
                    <a:pt x="238153" y="394861"/>
                    <a:pt x="307052" y="325962"/>
                    <a:pt x="307052" y="241335"/>
                  </a:cubicBezTo>
                  <a:lnTo>
                    <a:pt x="307052" y="153526"/>
                  </a:lnTo>
                  <a:cubicBezTo>
                    <a:pt x="307052" y="68899"/>
                    <a:pt x="238153" y="0"/>
                    <a:pt x="153526" y="0"/>
                  </a:cubicBezTo>
                  <a:lnTo>
                    <a:pt x="153526" y="0"/>
                  </a:lnTo>
                  <a:close/>
                  <a:moveTo>
                    <a:pt x="263241" y="241335"/>
                  </a:moveTo>
                  <a:cubicBezTo>
                    <a:pt x="263241" y="301810"/>
                    <a:pt x="214000" y="351050"/>
                    <a:pt x="153526" y="351050"/>
                  </a:cubicBezTo>
                  <a:cubicBezTo>
                    <a:pt x="93052" y="351050"/>
                    <a:pt x="43811" y="301810"/>
                    <a:pt x="43811" y="241335"/>
                  </a:cubicBezTo>
                  <a:lnTo>
                    <a:pt x="43811" y="153526"/>
                  </a:lnTo>
                  <a:cubicBezTo>
                    <a:pt x="43811" y="93052"/>
                    <a:pt x="93052" y="43811"/>
                    <a:pt x="153526" y="43811"/>
                  </a:cubicBezTo>
                  <a:cubicBezTo>
                    <a:pt x="214000" y="43811"/>
                    <a:pt x="263241" y="93052"/>
                    <a:pt x="263241" y="153526"/>
                  </a:cubicBezTo>
                  <a:lnTo>
                    <a:pt x="263241" y="24133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0" name="Google Shape;710;p46"/>
            <p:cNvSpPr/>
            <p:nvPr/>
          </p:nvSpPr>
          <p:spPr>
            <a:xfrm>
              <a:off x="1274350" y="1459497"/>
              <a:ext cx="73720" cy="73720"/>
            </a:xfrm>
            <a:custGeom>
              <a:rect b="b" l="l" r="r" t="t"/>
              <a:pathLst>
                <a:path extrusionOk="0" h="131058" w="131058">
                  <a:moveTo>
                    <a:pt x="65904" y="0"/>
                  </a:moveTo>
                  <a:cubicBezTo>
                    <a:pt x="29582" y="0"/>
                    <a:pt x="0" y="29582"/>
                    <a:pt x="0" y="65904"/>
                  </a:cubicBezTo>
                  <a:cubicBezTo>
                    <a:pt x="0" y="102226"/>
                    <a:pt x="29582" y="131808"/>
                    <a:pt x="65904" y="131808"/>
                  </a:cubicBezTo>
                  <a:cubicBezTo>
                    <a:pt x="102226" y="131808"/>
                    <a:pt x="131808" y="102226"/>
                    <a:pt x="131808" y="65904"/>
                  </a:cubicBezTo>
                  <a:cubicBezTo>
                    <a:pt x="131808" y="29582"/>
                    <a:pt x="102226" y="0"/>
                    <a:pt x="65904" y="0"/>
                  </a:cubicBezTo>
                  <a:lnTo>
                    <a:pt x="65904" y="0"/>
                  </a:lnTo>
                  <a:close/>
                  <a:moveTo>
                    <a:pt x="65904" y="87622"/>
                  </a:moveTo>
                  <a:cubicBezTo>
                    <a:pt x="53734" y="87622"/>
                    <a:pt x="43998" y="77699"/>
                    <a:pt x="43998" y="65717"/>
                  </a:cubicBezTo>
                  <a:cubicBezTo>
                    <a:pt x="43998" y="53734"/>
                    <a:pt x="53921" y="43811"/>
                    <a:pt x="65904" y="43811"/>
                  </a:cubicBezTo>
                  <a:cubicBezTo>
                    <a:pt x="77886" y="43811"/>
                    <a:pt x="87809" y="53734"/>
                    <a:pt x="87809" y="65717"/>
                  </a:cubicBezTo>
                  <a:cubicBezTo>
                    <a:pt x="87809" y="77699"/>
                    <a:pt x="77886" y="87622"/>
                    <a:pt x="65904" y="87622"/>
                  </a:cubicBezTo>
                  <a:lnTo>
                    <a:pt x="65904" y="87622"/>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1" name="Google Shape;711;p46"/>
            <p:cNvSpPr/>
            <p:nvPr/>
          </p:nvSpPr>
          <p:spPr>
            <a:xfrm>
              <a:off x="1224965" y="1397790"/>
              <a:ext cx="168504" cy="189567"/>
            </a:xfrm>
            <a:custGeom>
              <a:rect b="b" l="l" r="r" t="t"/>
              <a:pathLst>
                <a:path extrusionOk="0" h="337008" w="299562">
                  <a:moveTo>
                    <a:pt x="307239" y="197337"/>
                  </a:moveTo>
                  <a:lnTo>
                    <a:pt x="307239" y="153526"/>
                  </a:lnTo>
                  <a:cubicBezTo>
                    <a:pt x="307239" y="68899"/>
                    <a:pt x="238340" y="0"/>
                    <a:pt x="153713" y="0"/>
                  </a:cubicBezTo>
                  <a:cubicBezTo>
                    <a:pt x="69087" y="0"/>
                    <a:pt x="0" y="68899"/>
                    <a:pt x="0" y="153526"/>
                  </a:cubicBezTo>
                  <a:lnTo>
                    <a:pt x="0" y="197337"/>
                  </a:lnTo>
                  <a:cubicBezTo>
                    <a:pt x="0" y="281963"/>
                    <a:pt x="68899" y="350863"/>
                    <a:pt x="153526" y="350863"/>
                  </a:cubicBezTo>
                  <a:cubicBezTo>
                    <a:pt x="238153" y="350863"/>
                    <a:pt x="307052" y="281963"/>
                    <a:pt x="307052" y="197337"/>
                  </a:cubicBezTo>
                  <a:lnTo>
                    <a:pt x="307052" y="197337"/>
                  </a:lnTo>
                  <a:close/>
                  <a:moveTo>
                    <a:pt x="153713" y="307052"/>
                  </a:moveTo>
                  <a:cubicBezTo>
                    <a:pt x="93239" y="307052"/>
                    <a:pt x="43998" y="257811"/>
                    <a:pt x="43998" y="197337"/>
                  </a:cubicBezTo>
                  <a:lnTo>
                    <a:pt x="43998" y="153526"/>
                  </a:lnTo>
                  <a:cubicBezTo>
                    <a:pt x="43998" y="93052"/>
                    <a:pt x="93239" y="43811"/>
                    <a:pt x="153713" y="43811"/>
                  </a:cubicBezTo>
                  <a:cubicBezTo>
                    <a:pt x="214187" y="43811"/>
                    <a:pt x="263428" y="93052"/>
                    <a:pt x="263428" y="153526"/>
                  </a:cubicBezTo>
                  <a:lnTo>
                    <a:pt x="263428" y="197337"/>
                  </a:lnTo>
                  <a:cubicBezTo>
                    <a:pt x="263428" y="257811"/>
                    <a:pt x="214187" y="307052"/>
                    <a:pt x="153713" y="307052"/>
                  </a:cubicBezTo>
                  <a:lnTo>
                    <a:pt x="153713" y="307052"/>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2" name="Google Shape;712;p46"/>
            <p:cNvSpPr/>
            <p:nvPr/>
          </p:nvSpPr>
          <p:spPr>
            <a:xfrm>
              <a:off x="1373991" y="1649907"/>
              <a:ext cx="73720" cy="73720"/>
            </a:xfrm>
            <a:custGeom>
              <a:rect b="b" l="l" r="r" t="t"/>
              <a:pathLst>
                <a:path extrusionOk="0" h="131058" w="131058">
                  <a:moveTo>
                    <a:pt x="112289" y="19238"/>
                  </a:moveTo>
                  <a:cubicBezTo>
                    <a:pt x="86639" y="-6413"/>
                    <a:pt x="44888" y="-6413"/>
                    <a:pt x="19238" y="19238"/>
                  </a:cubicBezTo>
                  <a:cubicBezTo>
                    <a:pt x="-6413" y="44888"/>
                    <a:pt x="-6413" y="86639"/>
                    <a:pt x="19238" y="112289"/>
                  </a:cubicBezTo>
                  <a:cubicBezTo>
                    <a:pt x="44888" y="137939"/>
                    <a:pt x="86639" y="137939"/>
                    <a:pt x="112289" y="112289"/>
                  </a:cubicBezTo>
                  <a:cubicBezTo>
                    <a:pt x="137939" y="86639"/>
                    <a:pt x="137939" y="44888"/>
                    <a:pt x="112289" y="19238"/>
                  </a:cubicBezTo>
                  <a:lnTo>
                    <a:pt x="112289" y="19238"/>
                  </a:lnTo>
                  <a:close/>
                  <a:moveTo>
                    <a:pt x="50130" y="81210"/>
                  </a:moveTo>
                  <a:cubicBezTo>
                    <a:pt x="41518" y="72597"/>
                    <a:pt x="41518" y="58742"/>
                    <a:pt x="50130" y="50130"/>
                  </a:cubicBezTo>
                  <a:cubicBezTo>
                    <a:pt x="58742" y="41518"/>
                    <a:pt x="72597" y="41518"/>
                    <a:pt x="81210" y="50130"/>
                  </a:cubicBezTo>
                  <a:cubicBezTo>
                    <a:pt x="89822" y="58742"/>
                    <a:pt x="89822" y="72597"/>
                    <a:pt x="81210" y="81210"/>
                  </a:cubicBezTo>
                  <a:cubicBezTo>
                    <a:pt x="72597" y="89822"/>
                    <a:pt x="58742" y="89822"/>
                    <a:pt x="50130" y="81210"/>
                  </a:cubicBezTo>
                  <a:lnTo>
                    <a:pt x="50130" y="8121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3" name="Google Shape;713;p46"/>
            <p:cNvSpPr/>
            <p:nvPr/>
          </p:nvSpPr>
          <p:spPr>
            <a:xfrm>
              <a:off x="1315839" y="1591754"/>
              <a:ext cx="189567" cy="189567"/>
            </a:xfrm>
            <a:custGeom>
              <a:rect b="b" l="l" r="r" t="t"/>
              <a:pathLst>
                <a:path extrusionOk="0" h="337008" w="337008">
                  <a:moveTo>
                    <a:pt x="262118" y="293197"/>
                  </a:moveTo>
                  <a:lnTo>
                    <a:pt x="293197" y="262117"/>
                  </a:lnTo>
                  <a:cubicBezTo>
                    <a:pt x="353110" y="202205"/>
                    <a:pt x="353110" y="104847"/>
                    <a:pt x="293197" y="44934"/>
                  </a:cubicBezTo>
                  <a:cubicBezTo>
                    <a:pt x="233285" y="-14978"/>
                    <a:pt x="135927" y="-14978"/>
                    <a:pt x="76014" y="44934"/>
                  </a:cubicBezTo>
                  <a:lnTo>
                    <a:pt x="44934" y="76014"/>
                  </a:lnTo>
                  <a:cubicBezTo>
                    <a:pt x="-14978" y="135927"/>
                    <a:pt x="-14978" y="233285"/>
                    <a:pt x="44934" y="293197"/>
                  </a:cubicBezTo>
                  <a:cubicBezTo>
                    <a:pt x="104847" y="353110"/>
                    <a:pt x="202205" y="353110"/>
                    <a:pt x="262118" y="293197"/>
                  </a:cubicBezTo>
                  <a:lnTo>
                    <a:pt x="262118" y="293197"/>
                  </a:lnTo>
                  <a:close/>
                  <a:moveTo>
                    <a:pt x="76014" y="262117"/>
                  </a:moveTo>
                  <a:cubicBezTo>
                    <a:pt x="33326" y="219430"/>
                    <a:pt x="33326" y="149781"/>
                    <a:pt x="76014" y="106906"/>
                  </a:cubicBezTo>
                  <a:lnTo>
                    <a:pt x="107094" y="75827"/>
                  </a:lnTo>
                  <a:cubicBezTo>
                    <a:pt x="149781" y="33139"/>
                    <a:pt x="219430" y="33139"/>
                    <a:pt x="262305" y="75827"/>
                  </a:cubicBezTo>
                  <a:cubicBezTo>
                    <a:pt x="304992" y="118515"/>
                    <a:pt x="304992" y="188163"/>
                    <a:pt x="262305" y="231038"/>
                  </a:cubicBezTo>
                  <a:lnTo>
                    <a:pt x="231225" y="262117"/>
                  </a:lnTo>
                  <a:cubicBezTo>
                    <a:pt x="188537" y="304805"/>
                    <a:pt x="118889" y="304805"/>
                    <a:pt x="76014" y="262117"/>
                  </a:cubicBezTo>
                  <a:lnTo>
                    <a:pt x="76014" y="26211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714" name="Google Shape;714;p46"/>
          <p:cNvGrpSpPr/>
          <p:nvPr/>
        </p:nvGrpSpPr>
        <p:grpSpPr>
          <a:xfrm>
            <a:off x="4728094" y="3998408"/>
            <a:ext cx="421260" cy="421260"/>
            <a:chOff x="4728094" y="3998408"/>
            <a:chExt cx="421260" cy="421260"/>
          </a:xfrm>
        </p:grpSpPr>
        <p:sp>
          <p:nvSpPr>
            <p:cNvPr id="715" name="Google Shape;715;p46"/>
            <p:cNvSpPr/>
            <p:nvPr/>
          </p:nvSpPr>
          <p:spPr>
            <a:xfrm>
              <a:off x="4778217" y="4048637"/>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6" name="Google Shape;716;p46"/>
            <p:cNvSpPr/>
            <p:nvPr/>
          </p:nvSpPr>
          <p:spPr>
            <a:xfrm>
              <a:off x="4827603" y="4048637"/>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7" name="Google Shape;717;p46"/>
            <p:cNvSpPr/>
            <p:nvPr/>
          </p:nvSpPr>
          <p:spPr>
            <a:xfrm>
              <a:off x="4876988" y="4048637"/>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8" name="Google Shape;718;p46"/>
            <p:cNvSpPr/>
            <p:nvPr/>
          </p:nvSpPr>
          <p:spPr>
            <a:xfrm>
              <a:off x="4926269" y="4048637"/>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9" name="Google Shape;719;p46"/>
            <p:cNvSpPr/>
            <p:nvPr/>
          </p:nvSpPr>
          <p:spPr>
            <a:xfrm>
              <a:off x="4975655" y="4048637"/>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0" name="Google Shape;720;p46"/>
            <p:cNvSpPr/>
            <p:nvPr/>
          </p:nvSpPr>
          <p:spPr>
            <a:xfrm>
              <a:off x="4778217" y="409802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1" name="Google Shape;721;p46"/>
            <p:cNvSpPr/>
            <p:nvPr/>
          </p:nvSpPr>
          <p:spPr>
            <a:xfrm>
              <a:off x="4827603" y="409802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2" name="Google Shape;722;p46"/>
            <p:cNvSpPr/>
            <p:nvPr/>
          </p:nvSpPr>
          <p:spPr>
            <a:xfrm>
              <a:off x="4876988" y="409802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3" name="Google Shape;723;p46"/>
            <p:cNvSpPr/>
            <p:nvPr/>
          </p:nvSpPr>
          <p:spPr>
            <a:xfrm>
              <a:off x="4926269" y="409802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4" name="Google Shape;724;p46"/>
            <p:cNvSpPr/>
            <p:nvPr/>
          </p:nvSpPr>
          <p:spPr>
            <a:xfrm>
              <a:off x="4975655" y="409802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5" name="Google Shape;725;p46"/>
            <p:cNvSpPr/>
            <p:nvPr/>
          </p:nvSpPr>
          <p:spPr>
            <a:xfrm>
              <a:off x="4778217" y="4147408"/>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6" name="Google Shape;726;p46"/>
            <p:cNvSpPr/>
            <p:nvPr/>
          </p:nvSpPr>
          <p:spPr>
            <a:xfrm>
              <a:off x="4827603" y="4147408"/>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7" name="Google Shape;727;p46"/>
            <p:cNvSpPr/>
            <p:nvPr/>
          </p:nvSpPr>
          <p:spPr>
            <a:xfrm>
              <a:off x="4876988" y="4147408"/>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8" name="Google Shape;728;p46"/>
            <p:cNvSpPr/>
            <p:nvPr/>
          </p:nvSpPr>
          <p:spPr>
            <a:xfrm>
              <a:off x="4926269" y="4147408"/>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9" name="Google Shape;729;p46"/>
            <p:cNvSpPr/>
            <p:nvPr/>
          </p:nvSpPr>
          <p:spPr>
            <a:xfrm>
              <a:off x="4975655" y="4147408"/>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0" name="Google Shape;730;p46"/>
            <p:cNvSpPr/>
            <p:nvPr/>
          </p:nvSpPr>
          <p:spPr>
            <a:xfrm>
              <a:off x="4778217" y="419668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1" name="Google Shape;731;p46"/>
            <p:cNvSpPr/>
            <p:nvPr/>
          </p:nvSpPr>
          <p:spPr>
            <a:xfrm>
              <a:off x="4827603" y="419668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2" name="Google Shape;732;p46"/>
            <p:cNvSpPr/>
            <p:nvPr/>
          </p:nvSpPr>
          <p:spPr>
            <a:xfrm>
              <a:off x="4876988" y="419668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3" name="Google Shape;733;p46"/>
            <p:cNvSpPr/>
            <p:nvPr/>
          </p:nvSpPr>
          <p:spPr>
            <a:xfrm>
              <a:off x="4926269" y="419668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4" name="Google Shape;734;p46"/>
            <p:cNvSpPr/>
            <p:nvPr/>
          </p:nvSpPr>
          <p:spPr>
            <a:xfrm>
              <a:off x="4975655" y="419668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5" name="Google Shape;735;p46"/>
            <p:cNvSpPr/>
            <p:nvPr/>
          </p:nvSpPr>
          <p:spPr>
            <a:xfrm>
              <a:off x="4778217" y="424607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6" name="Google Shape;736;p46"/>
            <p:cNvSpPr/>
            <p:nvPr/>
          </p:nvSpPr>
          <p:spPr>
            <a:xfrm>
              <a:off x="4827603" y="424607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7" name="Google Shape;737;p46"/>
            <p:cNvSpPr/>
            <p:nvPr/>
          </p:nvSpPr>
          <p:spPr>
            <a:xfrm>
              <a:off x="4876988" y="424607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8" name="Google Shape;738;p46"/>
            <p:cNvSpPr/>
            <p:nvPr/>
          </p:nvSpPr>
          <p:spPr>
            <a:xfrm>
              <a:off x="4926269" y="424607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9" name="Google Shape;739;p46"/>
            <p:cNvSpPr/>
            <p:nvPr/>
          </p:nvSpPr>
          <p:spPr>
            <a:xfrm>
              <a:off x="4975655" y="424607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0" name="Google Shape;740;p46"/>
            <p:cNvSpPr/>
            <p:nvPr/>
          </p:nvSpPr>
          <p:spPr>
            <a:xfrm>
              <a:off x="5074427" y="4147408"/>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1" name="Google Shape;741;p46"/>
            <p:cNvSpPr/>
            <p:nvPr/>
          </p:nvSpPr>
          <p:spPr>
            <a:xfrm>
              <a:off x="5075269" y="4023154"/>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2" name="Google Shape;742;p46"/>
            <p:cNvSpPr/>
            <p:nvPr/>
          </p:nvSpPr>
          <p:spPr>
            <a:xfrm>
              <a:off x="5124550" y="399851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3" name="Google Shape;743;p46"/>
            <p:cNvSpPr/>
            <p:nvPr/>
          </p:nvSpPr>
          <p:spPr>
            <a:xfrm>
              <a:off x="5074427" y="419668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4" name="Google Shape;744;p46"/>
            <p:cNvSpPr/>
            <p:nvPr/>
          </p:nvSpPr>
          <p:spPr>
            <a:xfrm>
              <a:off x="5074427" y="424607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5" name="Google Shape;745;p46"/>
            <p:cNvSpPr/>
            <p:nvPr/>
          </p:nvSpPr>
          <p:spPr>
            <a:xfrm>
              <a:off x="5074427" y="4295462"/>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6" name="Google Shape;746;p46"/>
            <p:cNvSpPr/>
            <p:nvPr/>
          </p:nvSpPr>
          <p:spPr>
            <a:xfrm>
              <a:off x="4876988" y="4344848"/>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7" name="Google Shape;747;p46"/>
            <p:cNvSpPr/>
            <p:nvPr/>
          </p:nvSpPr>
          <p:spPr>
            <a:xfrm>
              <a:off x="4926269" y="4344848"/>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8" name="Google Shape;748;p46"/>
            <p:cNvSpPr/>
            <p:nvPr/>
          </p:nvSpPr>
          <p:spPr>
            <a:xfrm>
              <a:off x="4975655" y="4344848"/>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9" name="Google Shape;749;p46"/>
            <p:cNvSpPr/>
            <p:nvPr/>
          </p:nvSpPr>
          <p:spPr>
            <a:xfrm>
              <a:off x="5025041" y="4344848"/>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0" name="Google Shape;750;p46"/>
            <p:cNvSpPr/>
            <p:nvPr/>
          </p:nvSpPr>
          <p:spPr>
            <a:xfrm>
              <a:off x="5074427" y="4344848"/>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1" name="Google Shape;751;p46"/>
            <p:cNvSpPr/>
            <p:nvPr/>
          </p:nvSpPr>
          <p:spPr>
            <a:xfrm>
              <a:off x="4728094" y="3998408"/>
              <a:ext cx="421260" cy="421260"/>
            </a:xfrm>
            <a:custGeom>
              <a:rect b="b" l="l" r="r" t="t"/>
              <a:pathLst>
                <a:path extrusionOk="0" h="748906" w="748907">
                  <a:moveTo>
                    <a:pt x="573289" y="187"/>
                  </a:moveTo>
                  <a:lnTo>
                    <a:pt x="0" y="187"/>
                  </a:lnTo>
                  <a:lnTo>
                    <a:pt x="0" y="573475"/>
                  </a:lnTo>
                  <a:lnTo>
                    <a:pt x="175432" y="573475"/>
                  </a:lnTo>
                  <a:lnTo>
                    <a:pt x="175432" y="749094"/>
                  </a:lnTo>
                  <a:lnTo>
                    <a:pt x="748907" y="749094"/>
                  </a:lnTo>
                  <a:lnTo>
                    <a:pt x="748907" y="175618"/>
                  </a:lnTo>
                  <a:lnTo>
                    <a:pt x="573289" y="175618"/>
                  </a:lnTo>
                  <a:lnTo>
                    <a:pt x="573289" y="0"/>
                  </a:lnTo>
                  <a:close/>
                  <a:moveTo>
                    <a:pt x="43811" y="43998"/>
                  </a:moveTo>
                  <a:lnTo>
                    <a:pt x="529477" y="43998"/>
                  </a:lnTo>
                  <a:lnTo>
                    <a:pt x="529477" y="529664"/>
                  </a:lnTo>
                  <a:lnTo>
                    <a:pt x="43811" y="529664"/>
                  </a:lnTo>
                  <a:lnTo>
                    <a:pt x="43811" y="43998"/>
                  </a:lnTo>
                  <a:close/>
                  <a:moveTo>
                    <a:pt x="704909" y="219429"/>
                  </a:moveTo>
                  <a:lnTo>
                    <a:pt x="704909" y="705096"/>
                  </a:lnTo>
                  <a:lnTo>
                    <a:pt x="219243" y="705096"/>
                  </a:lnTo>
                  <a:lnTo>
                    <a:pt x="219243" y="573475"/>
                  </a:lnTo>
                  <a:lnTo>
                    <a:pt x="573289" y="573475"/>
                  </a:lnTo>
                  <a:lnTo>
                    <a:pt x="573289" y="219429"/>
                  </a:lnTo>
                  <a:lnTo>
                    <a:pt x="704909" y="21942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752" name="Google Shape;752;p46"/>
          <p:cNvSpPr/>
          <p:nvPr/>
        </p:nvSpPr>
        <p:spPr>
          <a:xfrm>
            <a:off x="3987623" y="4065906"/>
            <a:ext cx="410728" cy="284350"/>
          </a:xfrm>
          <a:custGeom>
            <a:rect b="b" l="l" r="r" t="t"/>
            <a:pathLst>
              <a:path extrusionOk="0" h="505512" w="730184">
                <a:moveTo>
                  <a:pt x="551383" y="0"/>
                </a:moveTo>
                <a:cubicBezTo>
                  <a:pt x="442416" y="0"/>
                  <a:pt x="353859" y="88558"/>
                  <a:pt x="353859" y="197525"/>
                </a:cubicBezTo>
                <a:lnTo>
                  <a:pt x="353859" y="244331"/>
                </a:lnTo>
                <a:cubicBezTo>
                  <a:pt x="353859" y="268483"/>
                  <a:pt x="334199" y="288142"/>
                  <a:pt x="310048" y="288142"/>
                </a:cubicBezTo>
                <a:cubicBezTo>
                  <a:pt x="285895" y="288142"/>
                  <a:pt x="266237" y="268483"/>
                  <a:pt x="266237" y="244331"/>
                </a:cubicBezTo>
                <a:lnTo>
                  <a:pt x="266237" y="87809"/>
                </a:lnTo>
                <a:lnTo>
                  <a:pt x="0" y="87809"/>
                </a:lnTo>
                <a:lnTo>
                  <a:pt x="0" y="244331"/>
                </a:lnTo>
                <a:cubicBezTo>
                  <a:pt x="0" y="390368"/>
                  <a:pt x="118702" y="509070"/>
                  <a:pt x="264738" y="509070"/>
                </a:cubicBezTo>
                <a:cubicBezTo>
                  <a:pt x="410776" y="509070"/>
                  <a:pt x="529477" y="390368"/>
                  <a:pt x="529477" y="244331"/>
                </a:cubicBezTo>
                <a:lnTo>
                  <a:pt x="529477" y="197525"/>
                </a:lnTo>
                <a:cubicBezTo>
                  <a:pt x="529477" y="173372"/>
                  <a:pt x="549136" y="153713"/>
                  <a:pt x="573288" y="153713"/>
                </a:cubicBezTo>
                <a:cubicBezTo>
                  <a:pt x="597440" y="153713"/>
                  <a:pt x="617099" y="173372"/>
                  <a:pt x="617099" y="197525"/>
                </a:cubicBezTo>
                <a:lnTo>
                  <a:pt x="617099" y="307239"/>
                </a:lnTo>
                <a:lnTo>
                  <a:pt x="748720" y="307239"/>
                </a:lnTo>
                <a:lnTo>
                  <a:pt x="748720" y="197525"/>
                </a:lnTo>
                <a:cubicBezTo>
                  <a:pt x="748720" y="88558"/>
                  <a:pt x="660161" y="0"/>
                  <a:pt x="551196" y="0"/>
                </a:cubicBezTo>
                <a:lnTo>
                  <a:pt x="551196" y="0"/>
                </a:lnTo>
                <a:close/>
                <a:moveTo>
                  <a:pt x="222238" y="131620"/>
                </a:moveTo>
                <a:lnTo>
                  <a:pt x="222238" y="175431"/>
                </a:lnTo>
                <a:lnTo>
                  <a:pt x="43811" y="175431"/>
                </a:lnTo>
                <a:lnTo>
                  <a:pt x="43811" y="131620"/>
                </a:lnTo>
                <a:lnTo>
                  <a:pt x="222238" y="131620"/>
                </a:lnTo>
                <a:close/>
                <a:moveTo>
                  <a:pt x="573288" y="109715"/>
                </a:moveTo>
                <a:cubicBezTo>
                  <a:pt x="524984" y="109715"/>
                  <a:pt x="485479" y="149032"/>
                  <a:pt x="485479" y="197525"/>
                </a:cubicBezTo>
                <a:lnTo>
                  <a:pt x="485479" y="244331"/>
                </a:lnTo>
                <a:cubicBezTo>
                  <a:pt x="485479" y="366029"/>
                  <a:pt x="386436" y="465259"/>
                  <a:pt x="264551" y="465259"/>
                </a:cubicBezTo>
                <a:cubicBezTo>
                  <a:pt x="142667" y="465259"/>
                  <a:pt x="43624" y="366215"/>
                  <a:pt x="43624" y="244331"/>
                </a:cubicBezTo>
                <a:lnTo>
                  <a:pt x="43624" y="219430"/>
                </a:lnTo>
                <a:lnTo>
                  <a:pt x="222051" y="219430"/>
                </a:lnTo>
                <a:lnTo>
                  <a:pt x="222051" y="244331"/>
                </a:lnTo>
                <a:cubicBezTo>
                  <a:pt x="222051" y="292635"/>
                  <a:pt x="261368" y="332141"/>
                  <a:pt x="309860" y="332141"/>
                </a:cubicBezTo>
                <a:cubicBezTo>
                  <a:pt x="358352" y="332141"/>
                  <a:pt x="397670" y="292823"/>
                  <a:pt x="397670" y="244331"/>
                </a:cubicBezTo>
                <a:lnTo>
                  <a:pt x="397670" y="197525"/>
                </a:lnTo>
                <a:cubicBezTo>
                  <a:pt x="397670" y="112898"/>
                  <a:pt x="466569" y="43998"/>
                  <a:pt x="551196" y="43998"/>
                </a:cubicBezTo>
                <a:cubicBezTo>
                  <a:pt x="628520" y="43998"/>
                  <a:pt x="692552" y="101290"/>
                  <a:pt x="703224" y="175619"/>
                </a:cubicBezTo>
                <a:lnTo>
                  <a:pt x="658102" y="175619"/>
                </a:lnTo>
                <a:cubicBezTo>
                  <a:pt x="648366" y="137799"/>
                  <a:pt x="613916" y="109715"/>
                  <a:pt x="573101" y="109715"/>
                </a:cubicBezTo>
                <a:lnTo>
                  <a:pt x="573101" y="109715"/>
                </a:lnTo>
                <a:close/>
                <a:moveTo>
                  <a:pt x="661098" y="263241"/>
                </a:moveTo>
                <a:lnTo>
                  <a:pt x="661098" y="219430"/>
                </a:lnTo>
                <a:lnTo>
                  <a:pt x="704909" y="219430"/>
                </a:lnTo>
                <a:lnTo>
                  <a:pt x="704909" y="263241"/>
                </a:lnTo>
                <a:lnTo>
                  <a:pt x="661098" y="26324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nvGrpSpPr>
          <p:cNvPr id="753" name="Google Shape;753;p46"/>
          <p:cNvGrpSpPr/>
          <p:nvPr/>
        </p:nvGrpSpPr>
        <p:grpSpPr>
          <a:xfrm>
            <a:off x="3325483" y="3998502"/>
            <a:ext cx="421260" cy="421260"/>
            <a:chOff x="3325483" y="3998502"/>
            <a:chExt cx="421260" cy="421260"/>
          </a:xfrm>
        </p:grpSpPr>
        <p:sp>
          <p:nvSpPr>
            <p:cNvPr id="754" name="Google Shape;754;p46"/>
            <p:cNvSpPr/>
            <p:nvPr/>
          </p:nvSpPr>
          <p:spPr>
            <a:xfrm>
              <a:off x="3659507" y="419668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5" name="Google Shape;755;p46"/>
            <p:cNvSpPr/>
            <p:nvPr/>
          </p:nvSpPr>
          <p:spPr>
            <a:xfrm>
              <a:off x="3605277" y="419668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6" name="Google Shape;756;p46"/>
            <p:cNvSpPr/>
            <p:nvPr/>
          </p:nvSpPr>
          <p:spPr>
            <a:xfrm>
              <a:off x="3550942" y="419668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7" name="Google Shape;757;p46"/>
            <p:cNvSpPr/>
            <p:nvPr/>
          </p:nvSpPr>
          <p:spPr>
            <a:xfrm>
              <a:off x="3496607" y="419668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8" name="Google Shape;758;p46"/>
            <p:cNvSpPr/>
            <p:nvPr/>
          </p:nvSpPr>
          <p:spPr>
            <a:xfrm>
              <a:off x="3442378" y="419668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9" name="Google Shape;759;p46"/>
            <p:cNvSpPr/>
            <p:nvPr/>
          </p:nvSpPr>
          <p:spPr>
            <a:xfrm>
              <a:off x="3388043" y="419668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0" name="Google Shape;760;p46"/>
            <p:cNvSpPr/>
            <p:nvPr/>
          </p:nvSpPr>
          <p:spPr>
            <a:xfrm>
              <a:off x="3632339" y="425839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1" name="Google Shape;761;p46"/>
            <p:cNvSpPr/>
            <p:nvPr/>
          </p:nvSpPr>
          <p:spPr>
            <a:xfrm>
              <a:off x="3578110" y="425839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2" name="Google Shape;762;p46"/>
            <p:cNvSpPr/>
            <p:nvPr/>
          </p:nvSpPr>
          <p:spPr>
            <a:xfrm>
              <a:off x="3523775" y="425839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3" name="Google Shape;763;p46"/>
            <p:cNvSpPr/>
            <p:nvPr/>
          </p:nvSpPr>
          <p:spPr>
            <a:xfrm>
              <a:off x="3469545" y="425839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4" name="Google Shape;764;p46"/>
            <p:cNvSpPr/>
            <p:nvPr/>
          </p:nvSpPr>
          <p:spPr>
            <a:xfrm>
              <a:off x="3415210" y="425839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5" name="Google Shape;765;p46"/>
            <p:cNvSpPr/>
            <p:nvPr/>
          </p:nvSpPr>
          <p:spPr>
            <a:xfrm>
              <a:off x="3605277" y="4320102"/>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6" name="Google Shape;766;p46"/>
            <p:cNvSpPr/>
            <p:nvPr/>
          </p:nvSpPr>
          <p:spPr>
            <a:xfrm>
              <a:off x="3550942" y="4320102"/>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7" name="Google Shape;767;p46"/>
            <p:cNvSpPr/>
            <p:nvPr/>
          </p:nvSpPr>
          <p:spPr>
            <a:xfrm>
              <a:off x="3496607" y="4320102"/>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8" name="Google Shape;768;p46"/>
            <p:cNvSpPr/>
            <p:nvPr/>
          </p:nvSpPr>
          <p:spPr>
            <a:xfrm>
              <a:off x="3442378" y="4320102"/>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9" name="Google Shape;769;p46"/>
            <p:cNvSpPr/>
            <p:nvPr/>
          </p:nvSpPr>
          <p:spPr>
            <a:xfrm>
              <a:off x="3632339" y="413498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0" name="Google Shape;770;p46"/>
            <p:cNvSpPr/>
            <p:nvPr/>
          </p:nvSpPr>
          <p:spPr>
            <a:xfrm>
              <a:off x="3578110" y="413498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1" name="Google Shape;771;p46"/>
            <p:cNvSpPr/>
            <p:nvPr/>
          </p:nvSpPr>
          <p:spPr>
            <a:xfrm>
              <a:off x="3523775" y="413498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2" name="Google Shape;772;p46"/>
            <p:cNvSpPr/>
            <p:nvPr/>
          </p:nvSpPr>
          <p:spPr>
            <a:xfrm>
              <a:off x="3469545" y="413498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3" name="Google Shape;773;p46"/>
            <p:cNvSpPr/>
            <p:nvPr/>
          </p:nvSpPr>
          <p:spPr>
            <a:xfrm>
              <a:off x="3415210" y="413498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4" name="Google Shape;774;p46"/>
            <p:cNvSpPr/>
            <p:nvPr/>
          </p:nvSpPr>
          <p:spPr>
            <a:xfrm>
              <a:off x="3605277" y="4073382"/>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5" name="Google Shape;775;p46"/>
            <p:cNvSpPr/>
            <p:nvPr/>
          </p:nvSpPr>
          <p:spPr>
            <a:xfrm>
              <a:off x="3722055" y="4047794"/>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6" name="Google Shape;776;p46"/>
            <p:cNvSpPr/>
            <p:nvPr/>
          </p:nvSpPr>
          <p:spPr>
            <a:xfrm>
              <a:off x="3697415" y="399851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7" name="Google Shape;777;p46"/>
            <p:cNvSpPr/>
            <p:nvPr/>
          </p:nvSpPr>
          <p:spPr>
            <a:xfrm>
              <a:off x="3550942" y="4073382"/>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8" name="Google Shape;778;p46"/>
            <p:cNvSpPr/>
            <p:nvPr/>
          </p:nvSpPr>
          <p:spPr>
            <a:xfrm>
              <a:off x="3496607" y="4073382"/>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9" name="Google Shape;779;p46"/>
            <p:cNvSpPr/>
            <p:nvPr/>
          </p:nvSpPr>
          <p:spPr>
            <a:xfrm>
              <a:off x="3442378" y="4073382"/>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0" name="Google Shape;780;p46"/>
            <p:cNvSpPr/>
            <p:nvPr/>
          </p:nvSpPr>
          <p:spPr>
            <a:xfrm>
              <a:off x="3325483" y="3998502"/>
              <a:ext cx="421260" cy="421260"/>
            </a:xfrm>
            <a:custGeom>
              <a:rect b="b" l="l" r="r" t="t"/>
              <a:pathLst>
                <a:path extrusionOk="0" h="748906" w="748907">
                  <a:moveTo>
                    <a:pt x="422216" y="748926"/>
                  </a:moveTo>
                  <a:cubicBezTo>
                    <a:pt x="405927" y="748926"/>
                    <a:pt x="389826" y="745931"/>
                    <a:pt x="374473" y="739939"/>
                  </a:cubicBezTo>
                  <a:cubicBezTo>
                    <a:pt x="350882" y="749114"/>
                    <a:pt x="325607" y="751360"/>
                    <a:pt x="300518" y="746305"/>
                  </a:cubicBezTo>
                  <a:cubicBezTo>
                    <a:pt x="275430" y="741250"/>
                    <a:pt x="252776" y="729642"/>
                    <a:pt x="234615" y="712043"/>
                  </a:cubicBezTo>
                  <a:cubicBezTo>
                    <a:pt x="209339" y="711481"/>
                    <a:pt x="185187" y="703805"/>
                    <a:pt x="163843" y="689575"/>
                  </a:cubicBezTo>
                  <a:cubicBezTo>
                    <a:pt x="142499" y="675346"/>
                    <a:pt x="126210" y="655875"/>
                    <a:pt x="116100" y="632846"/>
                  </a:cubicBezTo>
                  <a:cubicBezTo>
                    <a:pt x="93071" y="622736"/>
                    <a:pt x="73412" y="606260"/>
                    <a:pt x="59370" y="585103"/>
                  </a:cubicBezTo>
                  <a:cubicBezTo>
                    <a:pt x="45141" y="563759"/>
                    <a:pt x="37465" y="539607"/>
                    <a:pt x="36903" y="514331"/>
                  </a:cubicBezTo>
                  <a:cubicBezTo>
                    <a:pt x="19491" y="496170"/>
                    <a:pt x="7696" y="473516"/>
                    <a:pt x="2641" y="448428"/>
                  </a:cubicBezTo>
                  <a:cubicBezTo>
                    <a:pt x="-2415" y="423339"/>
                    <a:pt x="-168" y="398064"/>
                    <a:pt x="9006" y="374473"/>
                  </a:cubicBezTo>
                  <a:cubicBezTo>
                    <a:pt x="-168" y="350882"/>
                    <a:pt x="-2415" y="325607"/>
                    <a:pt x="2641" y="300518"/>
                  </a:cubicBezTo>
                  <a:cubicBezTo>
                    <a:pt x="7696" y="275430"/>
                    <a:pt x="19304" y="252775"/>
                    <a:pt x="36903" y="234614"/>
                  </a:cubicBezTo>
                  <a:cubicBezTo>
                    <a:pt x="37465" y="209339"/>
                    <a:pt x="45141" y="184999"/>
                    <a:pt x="59370" y="163843"/>
                  </a:cubicBezTo>
                  <a:cubicBezTo>
                    <a:pt x="73599" y="142499"/>
                    <a:pt x="93071" y="126210"/>
                    <a:pt x="116100" y="116100"/>
                  </a:cubicBezTo>
                  <a:cubicBezTo>
                    <a:pt x="126210" y="93071"/>
                    <a:pt x="142686" y="73412"/>
                    <a:pt x="163843" y="59370"/>
                  </a:cubicBezTo>
                  <a:cubicBezTo>
                    <a:pt x="184999" y="45141"/>
                    <a:pt x="209339" y="37465"/>
                    <a:pt x="234615" y="36903"/>
                  </a:cubicBezTo>
                  <a:cubicBezTo>
                    <a:pt x="252776" y="19491"/>
                    <a:pt x="275430" y="7696"/>
                    <a:pt x="300518" y="2641"/>
                  </a:cubicBezTo>
                  <a:cubicBezTo>
                    <a:pt x="325607" y="-2415"/>
                    <a:pt x="350882" y="-168"/>
                    <a:pt x="374473" y="9006"/>
                  </a:cubicBezTo>
                  <a:cubicBezTo>
                    <a:pt x="398064" y="-168"/>
                    <a:pt x="423339" y="-2415"/>
                    <a:pt x="448428" y="2641"/>
                  </a:cubicBezTo>
                  <a:cubicBezTo>
                    <a:pt x="473516" y="7696"/>
                    <a:pt x="496171" y="19304"/>
                    <a:pt x="514331" y="36903"/>
                  </a:cubicBezTo>
                  <a:cubicBezTo>
                    <a:pt x="539607" y="37465"/>
                    <a:pt x="563947" y="45141"/>
                    <a:pt x="585103" y="59370"/>
                  </a:cubicBezTo>
                  <a:cubicBezTo>
                    <a:pt x="606447" y="73599"/>
                    <a:pt x="622736" y="93071"/>
                    <a:pt x="632846" y="116100"/>
                  </a:cubicBezTo>
                  <a:cubicBezTo>
                    <a:pt x="655875" y="126210"/>
                    <a:pt x="675534" y="142686"/>
                    <a:pt x="689576" y="163843"/>
                  </a:cubicBezTo>
                  <a:cubicBezTo>
                    <a:pt x="703805" y="184999"/>
                    <a:pt x="711481" y="209339"/>
                    <a:pt x="712043" y="234614"/>
                  </a:cubicBezTo>
                  <a:cubicBezTo>
                    <a:pt x="729455" y="252775"/>
                    <a:pt x="741250" y="275430"/>
                    <a:pt x="746305" y="300518"/>
                  </a:cubicBezTo>
                  <a:cubicBezTo>
                    <a:pt x="751360" y="325607"/>
                    <a:pt x="749114" y="350882"/>
                    <a:pt x="739940" y="374473"/>
                  </a:cubicBezTo>
                  <a:cubicBezTo>
                    <a:pt x="749114" y="398064"/>
                    <a:pt x="751360" y="423339"/>
                    <a:pt x="746305" y="448428"/>
                  </a:cubicBezTo>
                  <a:cubicBezTo>
                    <a:pt x="741250" y="473516"/>
                    <a:pt x="729642" y="496170"/>
                    <a:pt x="712043" y="514331"/>
                  </a:cubicBezTo>
                  <a:cubicBezTo>
                    <a:pt x="711481" y="539607"/>
                    <a:pt x="703805" y="563946"/>
                    <a:pt x="689576" y="585103"/>
                  </a:cubicBezTo>
                  <a:cubicBezTo>
                    <a:pt x="675346" y="606447"/>
                    <a:pt x="655875" y="622736"/>
                    <a:pt x="632846" y="632846"/>
                  </a:cubicBezTo>
                  <a:cubicBezTo>
                    <a:pt x="622736" y="655875"/>
                    <a:pt x="606260" y="675533"/>
                    <a:pt x="585103" y="689575"/>
                  </a:cubicBezTo>
                  <a:cubicBezTo>
                    <a:pt x="563947" y="703805"/>
                    <a:pt x="539607" y="711481"/>
                    <a:pt x="514331" y="712043"/>
                  </a:cubicBezTo>
                  <a:cubicBezTo>
                    <a:pt x="496171" y="729455"/>
                    <a:pt x="473516" y="741250"/>
                    <a:pt x="448428" y="746305"/>
                  </a:cubicBezTo>
                  <a:cubicBezTo>
                    <a:pt x="439628" y="747990"/>
                    <a:pt x="430828" y="748926"/>
                    <a:pt x="422216" y="748926"/>
                  </a:cubicBezTo>
                  <a:lnTo>
                    <a:pt x="422216" y="748926"/>
                  </a:lnTo>
                  <a:close/>
                  <a:moveTo>
                    <a:pt x="374473" y="691635"/>
                  </a:moveTo>
                  <a:lnTo>
                    <a:pt x="384022" y="696128"/>
                  </a:lnTo>
                  <a:cubicBezTo>
                    <a:pt x="401433" y="704554"/>
                    <a:pt x="420905" y="706988"/>
                    <a:pt x="440002" y="703243"/>
                  </a:cubicBezTo>
                  <a:cubicBezTo>
                    <a:pt x="459099" y="699498"/>
                    <a:pt x="475950" y="689763"/>
                    <a:pt x="489056" y="675346"/>
                  </a:cubicBezTo>
                  <a:lnTo>
                    <a:pt x="496171" y="667483"/>
                  </a:lnTo>
                  <a:lnTo>
                    <a:pt x="506655" y="668044"/>
                  </a:lnTo>
                  <a:cubicBezTo>
                    <a:pt x="526127" y="669168"/>
                    <a:pt x="544849" y="663925"/>
                    <a:pt x="560951" y="653066"/>
                  </a:cubicBezTo>
                  <a:cubicBezTo>
                    <a:pt x="577052" y="642207"/>
                    <a:pt x="589035" y="626855"/>
                    <a:pt x="595588" y="608506"/>
                  </a:cubicBezTo>
                  <a:lnTo>
                    <a:pt x="599145" y="598583"/>
                  </a:lnTo>
                  <a:lnTo>
                    <a:pt x="609068" y="595026"/>
                  </a:lnTo>
                  <a:cubicBezTo>
                    <a:pt x="627416" y="588660"/>
                    <a:pt x="642769" y="576678"/>
                    <a:pt x="653628" y="560389"/>
                  </a:cubicBezTo>
                  <a:cubicBezTo>
                    <a:pt x="664487" y="544288"/>
                    <a:pt x="669542" y="525378"/>
                    <a:pt x="668606" y="506093"/>
                  </a:cubicBezTo>
                  <a:lnTo>
                    <a:pt x="668045" y="495609"/>
                  </a:lnTo>
                  <a:lnTo>
                    <a:pt x="675908" y="488494"/>
                  </a:lnTo>
                  <a:cubicBezTo>
                    <a:pt x="690325" y="475575"/>
                    <a:pt x="700061" y="458537"/>
                    <a:pt x="703805" y="439441"/>
                  </a:cubicBezTo>
                  <a:cubicBezTo>
                    <a:pt x="707549" y="420344"/>
                    <a:pt x="705115" y="401059"/>
                    <a:pt x="696690" y="383460"/>
                  </a:cubicBezTo>
                  <a:lnTo>
                    <a:pt x="692197" y="373911"/>
                  </a:lnTo>
                  <a:lnTo>
                    <a:pt x="696690" y="364362"/>
                  </a:lnTo>
                  <a:cubicBezTo>
                    <a:pt x="705115" y="346950"/>
                    <a:pt x="707549" y="327479"/>
                    <a:pt x="703805" y="308382"/>
                  </a:cubicBezTo>
                  <a:cubicBezTo>
                    <a:pt x="700061" y="289285"/>
                    <a:pt x="690325" y="272434"/>
                    <a:pt x="675908" y="259329"/>
                  </a:cubicBezTo>
                  <a:lnTo>
                    <a:pt x="668045" y="252214"/>
                  </a:lnTo>
                  <a:lnTo>
                    <a:pt x="668606" y="241729"/>
                  </a:lnTo>
                  <a:cubicBezTo>
                    <a:pt x="669730" y="222445"/>
                    <a:pt x="664487" y="203535"/>
                    <a:pt x="653628" y="187434"/>
                  </a:cubicBezTo>
                  <a:cubicBezTo>
                    <a:pt x="642769" y="171332"/>
                    <a:pt x="627416" y="159350"/>
                    <a:pt x="609068" y="152796"/>
                  </a:cubicBezTo>
                  <a:lnTo>
                    <a:pt x="599145" y="149239"/>
                  </a:lnTo>
                  <a:lnTo>
                    <a:pt x="595588" y="139316"/>
                  </a:lnTo>
                  <a:cubicBezTo>
                    <a:pt x="589222" y="120968"/>
                    <a:pt x="577239" y="105616"/>
                    <a:pt x="560951" y="94756"/>
                  </a:cubicBezTo>
                  <a:cubicBezTo>
                    <a:pt x="544849" y="83897"/>
                    <a:pt x="525940" y="78842"/>
                    <a:pt x="506655" y="79778"/>
                  </a:cubicBezTo>
                  <a:lnTo>
                    <a:pt x="496171" y="80340"/>
                  </a:lnTo>
                  <a:lnTo>
                    <a:pt x="489056" y="72476"/>
                  </a:lnTo>
                  <a:cubicBezTo>
                    <a:pt x="476137" y="58060"/>
                    <a:pt x="459099" y="48324"/>
                    <a:pt x="440002" y="44579"/>
                  </a:cubicBezTo>
                  <a:cubicBezTo>
                    <a:pt x="420905" y="40835"/>
                    <a:pt x="401621" y="43269"/>
                    <a:pt x="384022" y="51507"/>
                  </a:cubicBezTo>
                  <a:lnTo>
                    <a:pt x="374473" y="56000"/>
                  </a:lnTo>
                  <a:lnTo>
                    <a:pt x="364924" y="51507"/>
                  </a:lnTo>
                  <a:cubicBezTo>
                    <a:pt x="347512" y="43082"/>
                    <a:pt x="328041" y="40648"/>
                    <a:pt x="308944" y="44579"/>
                  </a:cubicBezTo>
                  <a:cubicBezTo>
                    <a:pt x="289846" y="48324"/>
                    <a:pt x="272996" y="58060"/>
                    <a:pt x="259890" y="72476"/>
                  </a:cubicBezTo>
                  <a:lnTo>
                    <a:pt x="252776" y="80340"/>
                  </a:lnTo>
                  <a:lnTo>
                    <a:pt x="242291" y="79778"/>
                  </a:lnTo>
                  <a:cubicBezTo>
                    <a:pt x="223006" y="78655"/>
                    <a:pt x="204097" y="83897"/>
                    <a:pt x="187995" y="94756"/>
                  </a:cubicBezTo>
                  <a:cubicBezTo>
                    <a:pt x="171894" y="105616"/>
                    <a:pt x="159911" y="120968"/>
                    <a:pt x="153358" y="139316"/>
                  </a:cubicBezTo>
                  <a:lnTo>
                    <a:pt x="149801" y="149239"/>
                  </a:lnTo>
                  <a:lnTo>
                    <a:pt x="139878" y="152796"/>
                  </a:lnTo>
                  <a:cubicBezTo>
                    <a:pt x="121529" y="159162"/>
                    <a:pt x="106177" y="171145"/>
                    <a:pt x="95318" y="187434"/>
                  </a:cubicBezTo>
                  <a:cubicBezTo>
                    <a:pt x="84459" y="203535"/>
                    <a:pt x="79403" y="222445"/>
                    <a:pt x="80340" y="241729"/>
                  </a:cubicBezTo>
                  <a:lnTo>
                    <a:pt x="80901" y="252214"/>
                  </a:lnTo>
                  <a:lnTo>
                    <a:pt x="73038" y="259329"/>
                  </a:lnTo>
                  <a:cubicBezTo>
                    <a:pt x="58621" y="272247"/>
                    <a:pt x="48885" y="289285"/>
                    <a:pt x="45141" y="308382"/>
                  </a:cubicBezTo>
                  <a:cubicBezTo>
                    <a:pt x="41396" y="327479"/>
                    <a:pt x="43830" y="346763"/>
                    <a:pt x="52068" y="364362"/>
                  </a:cubicBezTo>
                  <a:lnTo>
                    <a:pt x="56562" y="373911"/>
                  </a:lnTo>
                  <a:lnTo>
                    <a:pt x="52068" y="383460"/>
                  </a:lnTo>
                  <a:cubicBezTo>
                    <a:pt x="43643" y="400872"/>
                    <a:pt x="41209" y="420344"/>
                    <a:pt x="45141" y="439441"/>
                  </a:cubicBezTo>
                  <a:cubicBezTo>
                    <a:pt x="48885" y="458537"/>
                    <a:pt x="58621" y="475388"/>
                    <a:pt x="73038" y="488494"/>
                  </a:cubicBezTo>
                  <a:lnTo>
                    <a:pt x="80901" y="495609"/>
                  </a:lnTo>
                  <a:lnTo>
                    <a:pt x="80340" y="506093"/>
                  </a:lnTo>
                  <a:cubicBezTo>
                    <a:pt x="79216" y="525378"/>
                    <a:pt x="84459" y="544288"/>
                    <a:pt x="95318" y="560389"/>
                  </a:cubicBezTo>
                  <a:cubicBezTo>
                    <a:pt x="106177" y="576491"/>
                    <a:pt x="121529" y="588473"/>
                    <a:pt x="139878" y="595026"/>
                  </a:cubicBezTo>
                  <a:lnTo>
                    <a:pt x="149801" y="598583"/>
                  </a:lnTo>
                  <a:lnTo>
                    <a:pt x="153358" y="608506"/>
                  </a:lnTo>
                  <a:cubicBezTo>
                    <a:pt x="159724" y="626855"/>
                    <a:pt x="171706" y="642207"/>
                    <a:pt x="187995" y="653066"/>
                  </a:cubicBezTo>
                  <a:cubicBezTo>
                    <a:pt x="204097" y="663925"/>
                    <a:pt x="223006" y="668981"/>
                    <a:pt x="242291" y="668044"/>
                  </a:cubicBezTo>
                  <a:lnTo>
                    <a:pt x="252776" y="667483"/>
                  </a:lnTo>
                  <a:lnTo>
                    <a:pt x="259890" y="675346"/>
                  </a:lnTo>
                  <a:cubicBezTo>
                    <a:pt x="272809" y="689763"/>
                    <a:pt x="289846" y="699498"/>
                    <a:pt x="308944" y="703243"/>
                  </a:cubicBezTo>
                  <a:cubicBezTo>
                    <a:pt x="328041" y="706988"/>
                    <a:pt x="347325" y="704554"/>
                    <a:pt x="364924" y="696316"/>
                  </a:cubicBezTo>
                  <a:lnTo>
                    <a:pt x="374473" y="691822"/>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781" name="Google Shape;781;p46"/>
          <p:cNvGrpSpPr/>
          <p:nvPr/>
        </p:nvGrpSpPr>
        <p:grpSpPr>
          <a:xfrm>
            <a:off x="2635356" y="3998513"/>
            <a:ext cx="368602" cy="420180"/>
            <a:chOff x="2635356" y="3998513"/>
            <a:chExt cx="368602" cy="420180"/>
          </a:xfrm>
        </p:grpSpPr>
        <p:sp>
          <p:nvSpPr>
            <p:cNvPr id="782" name="Google Shape;782;p46"/>
            <p:cNvSpPr/>
            <p:nvPr/>
          </p:nvSpPr>
          <p:spPr>
            <a:xfrm>
              <a:off x="2635356" y="4197532"/>
              <a:ext cx="368602" cy="221161"/>
            </a:xfrm>
            <a:custGeom>
              <a:rect b="b" l="l" r="r" t="t"/>
              <a:pathLst>
                <a:path extrusionOk="0" h="393176" w="655293">
                  <a:moveTo>
                    <a:pt x="0" y="0"/>
                  </a:moveTo>
                  <a:lnTo>
                    <a:pt x="0" y="152028"/>
                  </a:lnTo>
                  <a:cubicBezTo>
                    <a:pt x="0" y="230102"/>
                    <a:pt x="58040" y="294882"/>
                    <a:pt x="133118" y="305554"/>
                  </a:cubicBezTo>
                  <a:lnTo>
                    <a:pt x="133118" y="394861"/>
                  </a:lnTo>
                  <a:lnTo>
                    <a:pt x="527980" y="394861"/>
                  </a:lnTo>
                  <a:lnTo>
                    <a:pt x="527980" y="305554"/>
                  </a:lnTo>
                  <a:cubicBezTo>
                    <a:pt x="603058" y="294882"/>
                    <a:pt x="661098" y="230102"/>
                    <a:pt x="661098" y="152028"/>
                  </a:cubicBezTo>
                  <a:lnTo>
                    <a:pt x="661098" y="0"/>
                  </a:lnTo>
                  <a:lnTo>
                    <a:pt x="0" y="0"/>
                  </a:lnTo>
                  <a:close/>
                  <a:moveTo>
                    <a:pt x="617287" y="43998"/>
                  </a:moveTo>
                  <a:lnTo>
                    <a:pt x="617287" y="87809"/>
                  </a:lnTo>
                  <a:lnTo>
                    <a:pt x="573476" y="87809"/>
                  </a:lnTo>
                  <a:lnTo>
                    <a:pt x="573476" y="131620"/>
                  </a:lnTo>
                  <a:lnTo>
                    <a:pt x="617287" y="131620"/>
                  </a:lnTo>
                  <a:lnTo>
                    <a:pt x="617287" y="152028"/>
                  </a:lnTo>
                  <a:cubicBezTo>
                    <a:pt x="617287" y="160079"/>
                    <a:pt x="616351" y="167942"/>
                    <a:pt x="614853" y="175431"/>
                  </a:cubicBezTo>
                  <a:lnTo>
                    <a:pt x="46432" y="175431"/>
                  </a:lnTo>
                  <a:cubicBezTo>
                    <a:pt x="44747" y="167942"/>
                    <a:pt x="43998" y="160079"/>
                    <a:pt x="43998" y="152028"/>
                  </a:cubicBezTo>
                  <a:lnTo>
                    <a:pt x="43998" y="131620"/>
                  </a:lnTo>
                  <a:lnTo>
                    <a:pt x="87809" y="131620"/>
                  </a:lnTo>
                  <a:lnTo>
                    <a:pt x="87809" y="87809"/>
                  </a:lnTo>
                  <a:lnTo>
                    <a:pt x="43998" y="87809"/>
                  </a:lnTo>
                  <a:lnTo>
                    <a:pt x="43998" y="43998"/>
                  </a:lnTo>
                  <a:lnTo>
                    <a:pt x="617474" y="43998"/>
                  </a:lnTo>
                  <a:close/>
                  <a:moveTo>
                    <a:pt x="177117" y="351050"/>
                  </a:moveTo>
                  <a:lnTo>
                    <a:pt x="177117" y="307239"/>
                  </a:lnTo>
                  <a:lnTo>
                    <a:pt x="484356" y="307239"/>
                  </a:lnTo>
                  <a:lnTo>
                    <a:pt x="484356" y="351050"/>
                  </a:lnTo>
                  <a:lnTo>
                    <a:pt x="177117" y="351050"/>
                  </a:lnTo>
                  <a:close/>
                  <a:moveTo>
                    <a:pt x="506261" y="263241"/>
                  </a:moveTo>
                  <a:lnTo>
                    <a:pt x="155211" y="263241"/>
                  </a:lnTo>
                  <a:cubicBezTo>
                    <a:pt x="119263" y="263241"/>
                    <a:pt x="87060" y="246016"/>
                    <a:pt x="66840" y="219430"/>
                  </a:cubicBezTo>
                  <a:lnTo>
                    <a:pt x="594632" y="219430"/>
                  </a:lnTo>
                  <a:cubicBezTo>
                    <a:pt x="574225" y="246016"/>
                    <a:pt x="542209" y="263241"/>
                    <a:pt x="506261" y="263241"/>
                  </a:cubicBezTo>
                  <a:lnTo>
                    <a:pt x="506261" y="26324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3" name="Google Shape;783;p46"/>
            <p:cNvSpPr/>
            <p:nvPr/>
          </p:nvSpPr>
          <p:spPr>
            <a:xfrm>
              <a:off x="2734339" y="3998513"/>
              <a:ext cx="168504" cy="168504"/>
            </a:xfrm>
            <a:custGeom>
              <a:rect b="b" l="l" r="r" t="t"/>
              <a:pathLst>
                <a:path extrusionOk="0" h="299562" w="299562">
                  <a:moveTo>
                    <a:pt x="30518" y="155024"/>
                  </a:moveTo>
                  <a:cubicBezTo>
                    <a:pt x="42875" y="142667"/>
                    <a:pt x="59538" y="135739"/>
                    <a:pt x="77138" y="135739"/>
                  </a:cubicBezTo>
                  <a:cubicBezTo>
                    <a:pt x="94737" y="135739"/>
                    <a:pt x="111213" y="142667"/>
                    <a:pt x="123757" y="155024"/>
                  </a:cubicBezTo>
                  <a:lnTo>
                    <a:pt x="140982" y="172249"/>
                  </a:lnTo>
                  <a:cubicBezTo>
                    <a:pt x="101103" y="171874"/>
                    <a:pt x="61036" y="186852"/>
                    <a:pt x="30705" y="217183"/>
                  </a:cubicBezTo>
                  <a:lnTo>
                    <a:pt x="61785" y="248263"/>
                  </a:lnTo>
                  <a:cubicBezTo>
                    <a:pt x="104473" y="205575"/>
                    <a:pt x="174121" y="205575"/>
                    <a:pt x="216996" y="248263"/>
                  </a:cubicBezTo>
                  <a:lnTo>
                    <a:pt x="279155" y="310422"/>
                  </a:lnTo>
                  <a:lnTo>
                    <a:pt x="310235" y="279343"/>
                  </a:lnTo>
                  <a:lnTo>
                    <a:pt x="248263" y="217370"/>
                  </a:lnTo>
                  <a:cubicBezTo>
                    <a:pt x="227481" y="196588"/>
                    <a:pt x="216060" y="169066"/>
                    <a:pt x="216060" y="139858"/>
                  </a:cubicBezTo>
                  <a:cubicBezTo>
                    <a:pt x="216060" y="110651"/>
                    <a:pt x="227481" y="82941"/>
                    <a:pt x="248263" y="62347"/>
                  </a:cubicBezTo>
                  <a:lnTo>
                    <a:pt x="217183" y="31267"/>
                  </a:lnTo>
                  <a:cubicBezTo>
                    <a:pt x="188163" y="60287"/>
                    <a:pt x="172249" y="98856"/>
                    <a:pt x="172249" y="139858"/>
                  </a:cubicBezTo>
                  <a:cubicBezTo>
                    <a:pt x="172249" y="140420"/>
                    <a:pt x="172249" y="140982"/>
                    <a:pt x="172249" y="141356"/>
                  </a:cubicBezTo>
                  <a:lnTo>
                    <a:pt x="155211" y="124319"/>
                  </a:lnTo>
                  <a:cubicBezTo>
                    <a:pt x="142854" y="111962"/>
                    <a:pt x="135927" y="95298"/>
                    <a:pt x="135927" y="77699"/>
                  </a:cubicBezTo>
                  <a:cubicBezTo>
                    <a:pt x="135927" y="60100"/>
                    <a:pt x="142854" y="43624"/>
                    <a:pt x="155211" y="31080"/>
                  </a:cubicBezTo>
                  <a:lnTo>
                    <a:pt x="124131" y="0"/>
                  </a:lnTo>
                  <a:cubicBezTo>
                    <a:pt x="107094" y="17038"/>
                    <a:pt x="96422" y="38569"/>
                    <a:pt x="93052" y="61972"/>
                  </a:cubicBezTo>
                  <a:lnTo>
                    <a:pt x="46432" y="15353"/>
                  </a:lnTo>
                  <a:lnTo>
                    <a:pt x="15353" y="46432"/>
                  </a:lnTo>
                  <a:lnTo>
                    <a:pt x="61972" y="93052"/>
                  </a:lnTo>
                  <a:cubicBezTo>
                    <a:pt x="38569" y="96422"/>
                    <a:pt x="16851" y="107094"/>
                    <a:pt x="0" y="124131"/>
                  </a:cubicBezTo>
                  <a:lnTo>
                    <a:pt x="31080" y="1552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4" name="Google Shape;784;p46"/>
            <p:cNvSpPr/>
            <p:nvPr/>
          </p:nvSpPr>
          <p:spPr>
            <a:xfrm>
              <a:off x="2895869" y="4246918"/>
              <a:ext cx="31594" cy="21063"/>
            </a:xfrm>
            <a:custGeom>
              <a:rect b="b" l="l" r="r" t="t"/>
              <a:pathLst>
                <a:path extrusionOk="0" h="37445" w="56168">
                  <a:moveTo>
                    <a:pt x="0" y="0"/>
                  </a:moveTo>
                  <a:lnTo>
                    <a:pt x="65904" y="0"/>
                  </a:lnTo>
                  <a:lnTo>
                    <a:pt x="65904"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5" name="Google Shape;785;p46"/>
            <p:cNvSpPr/>
            <p:nvPr/>
          </p:nvSpPr>
          <p:spPr>
            <a:xfrm>
              <a:off x="2833848" y="4246918"/>
              <a:ext cx="31594" cy="21063"/>
            </a:xfrm>
            <a:custGeom>
              <a:rect b="b" l="l" r="r" t="t"/>
              <a:pathLst>
                <a:path extrusionOk="0" h="37445" w="56168">
                  <a:moveTo>
                    <a:pt x="0" y="0"/>
                  </a:moveTo>
                  <a:lnTo>
                    <a:pt x="65904" y="0"/>
                  </a:lnTo>
                  <a:lnTo>
                    <a:pt x="65904"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6" name="Google Shape;786;p46"/>
            <p:cNvSpPr/>
            <p:nvPr/>
          </p:nvSpPr>
          <p:spPr>
            <a:xfrm>
              <a:off x="2771826" y="4246918"/>
              <a:ext cx="31594" cy="21063"/>
            </a:xfrm>
            <a:custGeom>
              <a:rect b="b" l="l" r="r" t="t"/>
              <a:pathLst>
                <a:path extrusionOk="0" h="37445" w="56168">
                  <a:moveTo>
                    <a:pt x="0" y="0"/>
                  </a:moveTo>
                  <a:lnTo>
                    <a:pt x="65904" y="0"/>
                  </a:lnTo>
                  <a:lnTo>
                    <a:pt x="65904"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7" name="Google Shape;787;p46"/>
            <p:cNvSpPr/>
            <p:nvPr/>
          </p:nvSpPr>
          <p:spPr>
            <a:xfrm>
              <a:off x="2709804" y="4246918"/>
              <a:ext cx="31594" cy="21063"/>
            </a:xfrm>
            <a:custGeom>
              <a:rect b="b" l="l" r="r" t="t"/>
              <a:pathLst>
                <a:path extrusionOk="0" h="37445" w="56168">
                  <a:moveTo>
                    <a:pt x="0" y="0"/>
                  </a:moveTo>
                  <a:lnTo>
                    <a:pt x="65904" y="0"/>
                  </a:lnTo>
                  <a:lnTo>
                    <a:pt x="65904"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8" name="Google Shape;788;p46"/>
            <p:cNvSpPr/>
            <p:nvPr/>
          </p:nvSpPr>
          <p:spPr>
            <a:xfrm>
              <a:off x="2709488" y="414814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9" name="Google Shape;789;p46"/>
            <p:cNvSpPr/>
            <p:nvPr/>
          </p:nvSpPr>
          <p:spPr>
            <a:xfrm>
              <a:off x="2684742" y="4098865"/>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0" name="Google Shape;790;p46"/>
            <p:cNvSpPr/>
            <p:nvPr/>
          </p:nvSpPr>
          <p:spPr>
            <a:xfrm>
              <a:off x="2908505" y="407411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791" name="Google Shape;791;p46"/>
          <p:cNvGrpSpPr/>
          <p:nvPr/>
        </p:nvGrpSpPr>
        <p:grpSpPr>
          <a:xfrm>
            <a:off x="1914260" y="3998513"/>
            <a:ext cx="421260" cy="418710"/>
            <a:chOff x="1914260" y="3998513"/>
            <a:chExt cx="421260" cy="418710"/>
          </a:xfrm>
        </p:grpSpPr>
        <p:sp>
          <p:nvSpPr>
            <p:cNvPr id="792" name="Google Shape;792;p46"/>
            <p:cNvSpPr/>
            <p:nvPr/>
          </p:nvSpPr>
          <p:spPr>
            <a:xfrm>
              <a:off x="2028721" y="3998513"/>
              <a:ext cx="115846" cy="115846"/>
            </a:xfrm>
            <a:custGeom>
              <a:rect b="b" l="l" r="r" t="t"/>
              <a:pathLst>
                <a:path extrusionOk="0" h="205949" w="205949">
                  <a:moveTo>
                    <a:pt x="109715" y="219430"/>
                  </a:moveTo>
                  <a:cubicBezTo>
                    <a:pt x="170189" y="219430"/>
                    <a:pt x="219430" y="170189"/>
                    <a:pt x="219430" y="109715"/>
                  </a:cubicBezTo>
                  <a:cubicBezTo>
                    <a:pt x="219430" y="49241"/>
                    <a:pt x="170189" y="0"/>
                    <a:pt x="109715" y="0"/>
                  </a:cubicBezTo>
                  <a:cubicBezTo>
                    <a:pt x="49241" y="0"/>
                    <a:pt x="0" y="49241"/>
                    <a:pt x="0" y="109715"/>
                  </a:cubicBezTo>
                  <a:cubicBezTo>
                    <a:pt x="0" y="170189"/>
                    <a:pt x="49241" y="219430"/>
                    <a:pt x="109715" y="219430"/>
                  </a:cubicBezTo>
                  <a:lnTo>
                    <a:pt x="109715" y="219430"/>
                  </a:lnTo>
                  <a:close/>
                  <a:moveTo>
                    <a:pt x="109715" y="43811"/>
                  </a:moveTo>
                  <a:cubicBezTo>
                    <a:pt x="146037" y="43811"/>
                    <a:pt x="175619" y="73393"/>
                    <a:pt x="175619" y="109715"/>
                  </a:cubicBezTo>
                  <a:cubicBezTo>
                    <a:pt x="175619" y="146037"/>
                    <a:pt x="146037" y="175619"/>
                    <a:pt x="109715" y="175619"/>
                  </a:cubicBezTo>
                  <a:cubicBezTo>
                    <a:pt x="73393" y="175619"/>
                    <a:pt x="43811" y="146037"/>
                    <a:pt x="43811" y="109715"/>
                  </a:cubicBezTo>
                  <a:cubicBezTo>
                    <a:pt x="43811" y="73393"/>
                    <a:pt x="73393" y="43811"/>
                    <a:pt x="109715" y="43811"/>
                  </a:cubicBezTo>
                  <a:lnTo>
                    <a:pt x="109715"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3" name="Google Shape;793;p46"/>
            <p:cNvSpPr/>
            <p:nvPr/>
          </p:nvSpPr>
          <p:spPr>
            <a:xfrm>
              <a:off x="1914260" y="4164467"/>
              <a:ext cx="421260" cy="252756"/>
            </a:xfrm>
            <a:custGeom>
              <a:rect b="b" l="l" r="r" t="t"/>
              <a:pathLst>
                <a:path extrusionOk="0" h="449344" w="748907">
                  <a:moveTo>
                    <a:pt x="477803" y="60100"/>
                  </a:moveTo>
                  <a:lnTo>
                    <a:pt x="416205" y="149407"/>
                  </a:lnTo>
                  <a:lnTo>
                    <a:pt x="313230" y="0"/>
                  </a:lnTo>
                  <a:lnTo>
                    <a:pt x="264551" y="70584"/>
                  </a:lnTo>
                  <a:lnTo>
                    <a:pt x="211192" y="70584"/>
                  </a:lnTo>
                  <a:cubicBezTo>
                    <a:pt x="198648" y="44373"/>
                    <a:pt x="171874" y="26773"/>
                    <a:pt x="141731" y="26773"/>
                  </a:cubicBezTo>
                  <a:cubicBezTo>
                    <a:pt x="111587" y="26773"/>
                    <a:pt x="84814" y="44373"/>
                    <a:pt x="72270" y="70584"/>
                  </a:cubicBezTo>
                  <a:lnTo>
                    <a:pt x="65904" y="70584"/>
                  </a:lnTo>
                  <a:cubicBezTo>
                    <a:pt x="29582" y="70584"/>
                    <a:pt x="0" y="100166"/>
                    <a:pt x="0" y="136488"/>
                  </a:cubicBezTo>
                  <a:cubicBezTo>
                    <a:pt x="0" y="172810"/>
                    <a:pt x="29582" y="202392"/>
                    <a:pt x="65904" y="202392"/>
                  </a:cubicBezTo>
                  <a:lnTo>
                    <a:pt x="173559" y="202392"/>
                  </a:lnTo>
                  <a:lnTo>
                    <a:pt x="187" y="454025"/>
                  </a:lnTo>
                  <a:lnTo>
                    <a:pt x="749094" y="454025"/>
                  </a:lnTo>
                  <a:lnTo>
                    <a:pt x="477616" y="60474"/>
                  </a:lnTo>
                  <a:close/>
                  <a:moveTo>
                    <a:pt x="66091" y="158206"/>
                  </a:moveTo>
                  <a:cubicBezTo>
                    <a:pt x="53921" y="158206"/>
                    <a:pt x="44186" y="148283"/>
                    <a:pt x="44186" y="136301"/>
                  </a:cubicBezTo>
                  <a:cubicBezTo>
                    <a:pt x="44186" y="124318"/>
                    <a:pt x="54109" y="114395"/>
                    <a:pt x="66091" y="114395"/>
                  </a:cubicBezTo>
                  <a:lnTo>
                    <a:pt x="105970" y="114395"/>
                  </a:lnTo>
                  <a:lnTo>
                    <a:pt x="109528" y="96796"/>
                  </a:lnTo>
                  <a:cubicBezTo>
                    <a:pt x="112710" y="81631"/>
                    <a:pt x="126191" y="70584"/>
                    <a:pt x="141731" y="70584"/>
                  </a:cubicBezTo>
                  <a:cubicBezTo>
                    <a:pt x="157270" y="70584"/>
                    <a:pt x="170938" y="81631"/>
                    <a:pt x="173934" y="96796"/>
                  </a:cubicBezTo>
                  <a:lnTo>
                    <a:pt x="177491" y="114395"/>
                  </a:lnTo>
                  <a:lnTo>
                    <a:pt x="234034" y="114395"/>
                  </a:lnTo>
                  <a:lnTo>
                    <a:pt x="203703" y="158206"/>
                  </a:lnTo>
                  <a:lnTo>
                    <a:pt x="65904" y="158206"/>
                  </a:lnTo>
                  <a:close/>
                  <a:moveTo>
                    <a:pt x="114021" y="366028"/>
                  </a:moveTo>
                  <a:lnTo>
                    <a:pt x="313230" y="366028"/>
                  </a:lnTo>
                  <a:lnTo>
                    <a:pt x="313230" y="322217"/>
                  </a:lnTo>
                  <a:lnTo>
                    <a:pt x="144352" y="322217"/>
                  </a:lnTo>
                  <a:lnTo>
                    <a:pt x="174683" y="278406"/>
                  </a:lnTo>
                  <a:lnTo>
                    <a:pt x="269419" y="278406"/>
                  </a:lnTo>
                  <a:lnTo>
                    <a:pt x="269419" y="234595"/>
                  </a:lnTo>
                  <a:lnTo>
                    <a:pt x="205013" y="234595"/>
                  </a:lnTo>
                  <a:lnTo>
                    <a:pt x="306116" y="87996"/>
                  </a:lnTo>
                  <a:lnTo>
                    <a:pt x="409278" y="410026"/>
                  </a:lnTo>
                  <a:lnTo>
                    <a:pt x="84065" y="410026"/>
                  </a:lnTo>
                  <a:lnTo>
                    <a:pt x="114396" y="366215"/>
                  </a:lnTo>
                  <a:close/>
                  <a:moveTo>
                    <a:pt x="455148" y="409839"/>
                  </a:moveTo>
                  <a:lnTo>
                    <a:pt x="379321" y="172997"/>
                  </a:lnTo>
                  <a:lnTo>
                    <a:pt x="542583" y="409839"/>
                  </a:lnTo>
                  <a:lnTo>
                    <a:pt x="455148" y="409839"/>
                  </a:lnTo>
                  <a:close/>
                  <a:moveTo>
                    <a:pt x="595943" y="409839"/>
                  </a:moveTo>
                  <a:lnTo>
                    <a:pt x="442979" y="187975"/>
                  </a:lnTo>
                  <a:lnTo>
                    <a:pt x="477803" y="137424"/>
                  </a:lnTo>
                  <a:lnTo>
                    <a:pt x="665591" y="409839"/>
                  </a:lnTo>
                  <a:lnTo>
                    <a:pt x="595756" y="40983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4" name="Google Shape;794;p46"/>
            <p:cNvSpPr/>
            <p:nvPr/>
          </p:nvSpPr>
          <p:spPr>
            <a:xfrm>
              <a:off x="2163927" y="4072540"/>
              <a:ext cx="168504" cy="94783"/>
            </a:xfrm>
            <a:custGeom>
              <a:rect b="b" l="l" r="r" t="t"/>
              <a:pathLst>
                <a:path extrusionOk="0" h="168504" w="299562">
                  <a:moveTo>
                    <a:pt x="66091" y="175431"/>
                  </a:moveTo>
                  <a:lnTo>
                    <a:pt x="239463" y="175431"/>
                  </a:lnTo>
                  <a:cubicBezTo>
                    <a:pt x="275785" y="175431"/>
                    <a:pt x="305367" y="145850"/>
                    <a:pt x="305367" y="109528"/>
                  </a:cubicBezTo>
                  <a:cubicBezTo>
                    <a:pt x="305367" y="73206"/>
                    <a:pt x="275785" y="43811"/>
                    <a:pt x="239463" y="43811"/>
                  </a:cubicBezTo>
                  <a:lnTo>
                    <a:pt x="233097" y="43811"/>
                  </a:lnTo>
                  <a:cubicBezTo>
                    <a:pt x="220553" y="17599"/>
                    <a:pt x="193780" y="0"/>
                    <a:pt x="163636" y="0"/>
                  </a:cubicBezTo>
                  <a:cubicBezTo>
                    <a:pt x="133493" y="0"/>
                    <a:pt x="106719" y="17599"/>
                    <a:pt x="94175" y="43811"/>
                  </a:cubicBezTo>
                  <a:lnTo>
                    <a:pt x="65904" y="43811"/>
                  </a:lnTo>
                  <a:cubicBezTo>
                    <a:pt x="29582" y="43811"/>
                    <a:pt x="0" y="73393"/>
                    <a:pt x="0" y="109528"/>
                  </a:cubicBezTo>
                  <a:cubicBezTo>
                    <a:pt x="0" y="145662"/>
                    <a:pt x="29582" y="175431"/>
                    <a:pt x="65904" y="175431"/>
                  </a:cubicBezTo>
                  <a:lnTo>
                    <a:pt x="65904" y="175431"/>
                  </a:lnTo>
                  <a:close/>
                  <a:moveTo>
                    <a:pt x="66091" y="87809"/>
                  </a:moveTo>
                  <a:lnTo>
                    <a:pt x="127876" y="87809"/>
                  </a:lnTo>
                  <a:lnTo>
                    <a:pt x="131433" y="70210"/>
                  </a:lnTo>
                  <a:cubicBezTo>
                    <a:pt x="134616" y="55045"/>
                    <a:pt x="148096" y="43998"/>
                    <a:pt x="163636" y="43998"/>
                  </a:cubicBezTo>
                  <a:cubicBezTo>
                    <a:pt x="179176" y="43998"/>
                    <a:pt x="192844" y="55045"/>
                    <a:pt x="195839" y="70210"/>
                  </a:cubicBezTo>
                  <a:lnTo>
                    <a:pt x="199397" y="87809"/>
                  </a:lnTo>
                  <a:lnTo>
                    <a:pt x="239276" y="87809"/>
                  </a:lnTo>
                  <a:cubicBezTo>
                    <a:pt x="251446" y="87809"/>
                    <a:pt x="261181" y="97732"/>
                    <a:pt x="261181" y="109715"/>
                  </a:cubicBezTo>
                  <a:cubicBezTo>
                    <a:pt x="261181" y="121697"/>
                    <a:pt x="251258" y="131620"/>
                    <a:pt x="239276" y="131620"/>
                  </a:cubicBezTo>
                  <a:lnTo>
                    <a:pt x="65904" y="131620"/>
                  </a:lnTo>
                  <a:cubicBezTo>
                    <a:pt x="53734" y="131620"/>
                    <a:pt x="43998" y="121697"/>
                    <a:pt x="43998" y="109715"/>
                  </a:cubicBezTo>
                  <a:cubicBezTo>
                    <a:pt x="43998" y="97732"/>
                    <a:pt x="53921" y="87809"/>
                    <a:pt x="65904" y="87809"/>
                  </a:cubicBezTo>
                  <a:lnTo>
                    <a:pt x="65904" y="8780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795" name="Google Shape;795;p46"/>
          <p:cNvGrpSpPr/>
          <p:nvPr/>
        </p:nvGrpSpPr>
        <p:grpSpPr>
          <a:xfrm>
            <a:off x="1200324" y="4085070"/>
            <a:ext cx="413320" cy="242224"/>
            <a:chOff x="1200324" y="4085070"/>
            <a:chExt cx="413320" cy="242224"/>
          </a:xfrm>
        </p:grpSpPr>
        <p:sp>
          <p:nvSpPr>
            <p:cNvPr id="796" name="Google Shape;796;p46"/>
            <p:cNvSpPr/>
            <p:nvPr/>
          </p:nvSpPr>
          <p:spPr>
            <a:xfrm>
              <a:off x="1349219" y="4085070"/>
              <a:ext cx="115846" cy="242224"/>
            </a:xfrm>
            <a:custGeom>
              <a:rect b="b" l="l" r="r" t="t"/>
              <a:pathLst>
                <a:path extrusionOk="0" h="430621" w="205949">
                  <a:moveTo>
                    <a:pt x="219991" y="132182"/>
                  </a:moveTo>
                  <a:cubicBezTo>
                    <a:pt x="219991" y="105409"/>
                    <a:pt x="210443" y="57291"/>
                    <a:pt x="196775" y="15165"/>
                  </a:cubicBezTo>
                  <a:lnTo>
                    <a:pt x="191907" y="0"/>
                  </a:lnTo>
                  <a:lnTo>
                    <a:pt x="28084" y="0"/>
                  </a:lnTo>
                  <a:lnTo>
                    <a:pt x="23216" y="15165"/>
                  </a:lnTo>
                  <a:cubicBezTo>
                    <a:pt x="9549" y="57291"/>
                    <a:pt x="0" y="105409"/>
                    <a:pt x="0" y="132182"/>
                  </a:cubicBezTo>
                  <a:cubicBezTo>
                    <a:pt x="0" y="185354"/>
                    <a:pt x="38007" y="229914"/>
                    <a:pt x="88184" y="240212"/>
                  </a:cubicBezTo>
                  <a:lnTo>
                    <a:pt x="88184" y="353109"/>
                  </a:lnTo>
                  <a:cubicBezTo>
                    <a:pt x="88184" y="377262"/>
                    <a:pt x="68525" y="396921"/>
                    <a:pt x="44373" y="396921"/>
                  </a:cubicBezTo>
                  <a:lnTo>
                    <a:pt x="0" y="396921"/>
                  </a:lnTo>
                  <a:lnTo>
                    <a:pt x="0" y="440732"/>
                  </a:lnTo>
                  <a:lnTo>
                    <a:pt x="220366" y="440732"/>
                  </a:lnTo>
                  <a:lnTo>
                    <a:pt x="220366" y="396921"/>
                  </a:lnTo>
                  <a:lnTo>
                    <a:pt x="175993" y="396921"/>
                  </a:lnTo>
                  <a:cubicBezTo>
                    <a:pt x="151841" y="396921"/>
                    <a:pt x="132182" y="377262"/>
                    <a:pt x="132182" y="353109"/>
                  </a:cubicBezTo>
                  <a:lnTo>
                    <a:pt x="132182" y="240212"/>
                  </a:lnTo>
                  <a:cubicBezTo>
                    <a:pt x="182546" y="230102"/>
                    <a:pt x="220366" y="185542"/>
                    <a:pt x="220366" y="132182"/>
                  </a:cubicBezTo>
                  <a:lnTo>
                    <a:pt x="220366" y="132182"/>
                  </a:lnTo>
                  <a:close/>
                  <a:moveTo>
                    <a:pt x="159517" y="43998"/>
                  </a:moveTo>
                  <a:cubicBezTo>
                    <a:pt x="164011" y="59725"/>
                    <a:pt x="167755" y="75078"/>
                    <a:pt x="170376" y="88933"/>
                  </a:cubicBezTo>
                  <a:lnTo>
                    <a:pt x="48866" y="88933"/>
                  </a:lnTo>
                  <a:cubicBezTo>
                    <a:pt x="51487" y="75265"/>
                    <a:pt x="55232" y="59725"/>
                    <a:pt x="59725" y="43998"/>
                  </a:cubicBezTo>
                  <a:lnTo>
                    <a:pt x="159330" y="43998"/>
                  </a:lnTo>
                  <a:close/>
                  <a:moveTo>
                    <a:pt x="43437" y="132744"/>
                  </a:moveTo>
                  <a:lnTo>
                    <a:pt x="175993" y="132744"/>
                  </a:lnTo>
                  <a:cubicBezTo>
                    <a:pt x="175806" y="169066"/>
                    <a:pt x="146037" y="198647"/>
                    <a:pt x="109715" y="198647"/>
                  </a:cubicBezTo>
                  <a:cubicBezTo>
                    <a:pt x="73393" y="198647"/>
                    <a:pt x="43624" y="169253"/>
                    <a:pt x="43437" y="132744"/>
                  </a:cubicBezTo>
                  <a:lnTo>
                    <a:pt x="43437" y="13274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7" name="Google Shape;797;p46"/>
            <p:cNvSpPr/>
            <p:nvPr/>
          </p:nvSpPr>
          <p:spPr>
            <a:xfrm>
              <a:off x="1200324" y="4085070"/>
              <a:ext cx="115846" cy="242224"/>
            </a:xfrm>
            <a:custGeom>
              <a:rect b="b" l="l" r="r" t="t"/>
              <a:pathLst>
                <a:path extrusionOk="0" h="430621" w="205949">
                  <a:moveTo>
                    <a:pt x="220366" y="132182"/>
                  </a:moveTo>
                  <a:cubicBezTo>
                    <a:pt x="220366" y="105409"/>
                    <a:pt x="210817" y="57291"/>
                    <a:pt x="197150" y="15165"/>
                  </a:cubicBezTo>
                  <a:lnTo>
                    <a:pt x="192282" y="0"/>
                  </a:lnTo>
                  <a:lnTo>
                    <a:pt x="28271" y="0"/>
                  </a:lnTo>
                  <a:lnTo>
                    <a:pt x="23403" y="15165"/>
                  </a:lnTo>
                  <a:cubicBezTo>
                    <a:pt x="9736" y="57291"/>
                    <a:pt x="187" y="105409"/>
                    <a:pt x="187" y="132182"/>
                  </a:cubicBezTo>
                  <a:cubicBezTo>
                    <a:pt x="187" y="185354"/>
                    <a:pt x="38194" y="229914"/>
                    <a:pt x="88371" y="240212"/>
                  </a:cubicBezTo>
                  <a:lnTo>
                    <a:pt x="88371" y="353109"/>
                  </a:lnTo>
                  <a:cubicBezTo>
                    <a:pt x="88371" y="377262"/>
                    <a:pt x="68712" y="396921"/>
                    <a:pt x="44560" y="396921"/>
                  </a:cubicBezTo>
                  <a:lnTo>
                    <a:pt x="0" y="396921"/>
                  </a:lnTo>
                  <a:lnTo>
                    <a:pt x="0" y="440732"/>
                  </a:lnTo>
                  <a:lnTo>
                    <a:pt x="220366" y="440732"/>
                  </a:lnTo>
                  <a:lnTo>
                    <a:pt x="220366" y="396921"/>
                  </a:lnTo>
                  <a:lnTo>
                    <a:pt x="175993" y="396921"/>
                  </a:lnTo>
                  <a:cubicBezTo>
                    <a:pt x="151841" y="396921"/>
                    <a:pt x="132182" y="377262"/>
                    <a:pt x="132182" y="353109"/>
                  </a:cubicBezTo>
                  <a:lnTo>
                    <a:pt x="132182" y="240212"/>
                  </a:lnTo>
                  <a:cubicBezTo>
                    <a:pt x="182546" y="230102"/>
                    <a:pt x="220366" y="185542"/>
                    <a:pt x="220366" y="132182"/>
                  </a:cubicBezTo>
                  <a:lnTo>
                    <a:pt x="220366" y="132182"/>
                  </a:lnTo>
                  <a:close/>
                  <a:moveTo>
                    <a:pt x="160079" y="43998"/>
                  </a:moveTo>
                  <a:cubicBezTo>
                    <a:pt x="164572" y="59725"/>
                    <a:pt x="168317" y="75078"/>
                    <a:pt x="170938" y="88933"/>
                  </a:cubicBezTo>
                  <a:lnTo>
                    <a:pt x="49428" y="88933"/>
                  </a:lnTo>
                  <a:cubicBezTo>
                    <a:pt x="52049" y="75265"/>
                    <a:pt x="55794" y="59725"/>
                    <a:pt x="60287" y="43998"/>
                  </a:cubicBezTo>
                  <a:lnTo>
                    <a:pt x="159892" y="43998"/>
                  </a:lnTo>
                  <a:close/>
                  <a:moveTo>
                    <a:pt x="43811" y="132744"/>
                  </a:moveTo>
                  <a:lnTo>
                    <a:pt x="176368" y="132744"/>
                  </a:lnTo>
                  <a:cubicBezTo>
                    <a:pt x="176180" y="169066"/>
                    <a:pt x="146411" y="198647"/>
                    <a:pt x="110089" y="198647"/>
                  </a:cubicBezTo>
                  <a:cubicBezTo>
                    <a:pt x="73767" y="198647"/>
                    <a:pt x="43998" y="169253"/>
                    <a:pt x="43811" y="132744"/>
                  </a:cubicBezTo>
                  <a:lnTo>
                    <a:pt x="43811" y="13274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8" name="Google Shape;798;p46"/>
            <p:cNvSpPr/>
            <p:nvPr/>
          </p:nvSpPr>
          <p:spPr>
            <a:xfrm>
              <a:off x="1497798" y="4085070"/>
              <a:ext cx="115846" cy="242224"/>
            </a:xfrm>
            <a:custGeom>
              <a:rect b="b" l="l" r="r" t="t"/>
              <a:pathLst>
                <a:path extrusionOk="0" h="430621" w="205949">
                  <a:moveTo>
                    <a:pt x="131808" y="353109"/>
                  </a:moveTo>
                  <a:lnTo>
                    <a:pt x="131808" y="240212"/>
                  </a:lnTo>
                  <a:cubicBezTo>
                    <a:pt x="182172" y="230102"/>
                    <a:pt x="219992" y="185542"/>
                    <a:pt x="219992" y="132182"/>
                  </a:cubicBezTo>
                  <a:cubicBezTo>
                    <a:pt x="219992" y="105409"/>
                    <a:pt x="210443" y="57291"/>
                    <a:pt x="196775" y="15165"/>
                  </a:cubicBezTo>
                  <a:lnTo>
                    <a:pt x="191907" y="0"/>
                  </a:lnTo>
                  <a:lnTo>
                    <a:pt x="28084" y="0"/>
                  </a:lnTo>
                  <a:lnTo>
                    <a:pt x="23216" y="15165"/>
                  </a:lnTo>
                  <a:cubicBezTo>
                    <a:pt x="9549" y="57291"/>
                    <a:pt x="0" y="105409"/>
                    <a:pt x="0" y="132182"/>
                  </a:cubicBezTo>
                  <a:cubicBezTo>
                    <a:pt x="0" y="185354"/>
                    <a:pt x="38007" y="229914"/>
                    <a:pt x="88184" y="240212"/>
                  </a:cubicBezTo>
                  <a:lnTo>
                    <a:pt x="88184" y="353109"/>
                  </a:lnTo>
                  <a:cubicBezTo>
                    <a:pt x="88184" y="377262"/>
                    <a:pt x="68525" y="396921"/>
                    <a:pt x="44373" y="396921"/>
                  </a:cubicBezTo>
                  <a:lnTo>
                    <a:pt x="0" y="396921"/>
                  </a:lnTo>
                  <a:lnTo>
                    <a:pt x="0" y="440732"/>
                  </a:lnTo>
                  <a:lnTo>
                    <a:pt x="220366" y="440732"/>
                  </a:lnTo>
                  <a:lnTo>
                    <a:pt x="220366" y="396921"/>
                  </a:lnTo>
                  <a:lnTo>
                    <a:pt x="175993" y="396921"/>
                  </a:lnTo>
                  <a:cubicBezTo>
                    <a:pt x="151841" y="396921"/>
                    <a:pt x="132182" y="377262"/>
                    <a:pt x="132182" y="353109"/>
                  </a:cubicBezTo>
                  <a:lnTo>
                    <a:pt x="132182" y="353109"/>
                  </a:lnTo>
                  <a:close/>
                  <a:moveTo>
                    <a:pt x="159704" y="43998"/>
                  </a:moveTo>
                  <a:cubicBezTo>
                    <a:pt x="164198" y="59725"/>
                    <a:pt x="167942" y="75078"/>
                    <a:pt x="170564" y="88933"/>
                  </a:cubicBezTo>
                  <a:lnTo>
                    <a:pt x="49053" y="88933"/>
                  </a:lnTo>
                  <a:cubicBezTo>
                    <a:pt x="51675" y="75265"/>
                    <a:pt x="55419" y="59725"/>
                    <a:pt x="59913" y="43998"/>
                  </a:cubicBezTo>
                  <a:lnTo>
                    <a:pt x="159517" y="43998"/>
                  </a:lnTo>
                  <a:close/>
                  <a:moveTo>
                    <a:pt x="43437" y="132744"/>
                  </a:moveTo>
                  <a:lnTo>
                    <a:pt x="175993" y="132744"/>
                  </a:lnTo>
                  <a:cubicBezTo>
                    <a:pt x="175806" y="169066"/>
                    <a:pt x="146037" y="198647"/>
                    <a:pt x="109715" y="198647"/>
                  </a:cubicBezTo>
                  <a:cubicBezTo>
                    <a:pt x="73393" y="198647"/>
                    <a:pt x="43624" y="169253"/>
                    <a:pt x="43437" y="132744"/>
                  </a:cubicBezTo>
                  <a:lnTo>
                    <a:pt x="43437" y="13274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799" name="Google Shape;799;p46"/>
          <p:cNvGrpSpPr/>
          <p:nvPr/>
        </p:nvGrpSpPr>
        <p:grpSpPr>
          <a:xfrm>
            <a:off x="5428552" y="3998408"/>
            <a:ext cx="421260" cy="410729"/>
            <a:chOff x="5428552" y="3998408"/>
            <a:chExt cx="421260" cy="410729"/>
          </a:xfrm>
        </p:grpSpPr>
        <p:sp>
          <p:nvSpPr>
            <p:cNvPr id="800" name="Google Shape;800;p46"/>
            <p:cNvSpPr/>
            <p:nvPr/>
          </p:nvSpPr>
          <p:spPr>
            <a:xfrm>
              <a:off x="5428552" y="3998408"/>
              <a:ext cx="421260" cy="410729"/>
            </a:xfrm>
            <a:custGeom>
              <a:rect b="b" l="l" r="r" t="t"/>
              <a:pathLst>
                <a:path extrusionOk="0" h="730184" w="748907">
                  <a:moveTo>
                    <a:pt x="639192" y="109715"/>
                  </a:moveTo>
                  <a:cubicBezTo>
                    <a:pt x="568420" y="38943"/>
                    <a:pt x="474433" y="0"/>
                    <a:pt x="374454" y="0"/>
                  </a:cubicBezTo>
                  <a:cubicBezTo>
                    <a:pt x="274475" y="0"/>
                    <a:pt x="180486" y="38943"/>
                    <a:pt x="109715" y="109715"/>
                  </a:cubicBezTo>
                  <a:cubicBezTo>
                    <a:pt x="38943" y="180487"/>
                    <a:pt x="0" y="274474"/>
                    <a:pt x="0" y="374453"/>
                  </a:cubicBezTo>
                  <a:cubicBezTo>
                    <a:pt x="0" y="474432"/>
                    <a:pt x="38943" y="568420"/>
                    <a:pt x="109715" y="639192"/>
                  </a:cubicBezTo>
                  <a:cubicBezTo>
                    <a:pt x="180486" y="709964"/>
                    <a:pt x="274475" y="748907"/>
                    <a:pt x="374454" y="748907"/>
                  </a:cubicBezTo>
                  <a:cubicBezTo>
                    <a:pt x="474433" y="748907"/>
                    <a:pt x="568420" y="709964"/>
                    <a:pt x="639192" y="639192"/>
                  </a:cubicBezTo>
                  <a:cubicBezTo>
                    <a:pt x="709964" y="568420"/>
                    <a:pt x="748907" y="474432"/>
                    <a:pt x="748907" y="374453"/>
                  </a:cubicBezTo>
                  <a:cubicBezTo>
                    <a:pt x="748907" y="274474"/>
                    <a:pt x="709964" y="180487"/>
                    <a:pt x="639192" y="109715"/>
                  </a:cubicBezTo>
                  <a:lnTo>
                    <a:pt x="639192" y="109715"/>
                  </a:lnTo>
                  <a:close/>
                  <a:moveTo>
                    <a:pt x="608112" y="608300"/>
                  </a:moveTo>
                  <a:cubicBezTo>
                    <a:pt x="545766" y="670646"/>
                    <a:pt x="462637" y="705096"/>
                    <a:pt x="374454" y="705096"/>
                  </a:cubicBezTo>
                  <a:cubicBezTo>
                    <a:pt x="286269" y="705096"/>
                    <a:pt x="203141" y="670646"/>
                    <a:pt x="140794" y="608300"/>
                  </a:cubicBezTo>
                  <a:cubicBezTo>
                    <a:pt x="78448" y="545953"/>
                    <a:pt x="43998" y="462824"/>
                    <a:pt x="43998" y="374641"/>
                  </a:cubicBezTo>
                  <a:cubicBezTo>
                    <a:pt x="43998" y="286457"/>
                    <a:pt x="78448" y="203328"/>
                    <a:pt x="140794" y="140981"/>
                  </a:cubicBezTo>
                  <a:cubicBezTo>
                    <a:pt x="203141" y="78635"/>
                    <a:pt x="286269" y="44186"/>
                    <a:pt x="374454" y="44186"/>
                  </a:cubicBezTo>
                  <a:cubicBezTo>
                    <a:pt x="462637" y="44186"/>
                    <a:pt x="545766" y="78635"/>
                    <a:pt x="608112" y="140981"/>
                  </a:cubicBezTo>
                  <a:cubicBezTo>
                    <a:pt x="670459" y="203328"/>
                    <a:pt x="704909" y="286457"/>
                    <a:pt x="704909" y="374641"/>
                  </a:cubicBezTo>
                  <a:cubicBezTo>
                    <a:pt x="704909" y="462824"/>
                    <a:pt x="670459" y="545953"/>
                    <a:pt x="608112" y="608300"/>
                  </a:cubicBezTo>
                  <a:lnTo>
                    <a:pt x="608112" y="60830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1" name="Google Shape;801;p46"/>
            <p:cNvSpPr/>
            <p:nvPr/>
          </p:nvSpPr>
          <p:spPr>
            <a:xfrm>
              <a:off x="5499784" y="4066221"/>
              <a:ext cx="273819" cy="273819"/>
            </a:xfrm>
            <a:custGeom>
              <a:rect b="b" l="l" r="r" t="t"/>
              <a:pathLst>
                <a:path extrusionOk="0" h="486789" w="486789">
                  <a:moveTo>
                    <a:pt x="448695" y="49428"/>
                  </a:moveTo>
                  <a:cubicBezTo>
                    <a:pt x="416305" y="17974"/>
                    <a:pt x="373430" y="375"/>
                    <a:pt x="327934" y="0"/>
                  </a:cubicBezTo>
                  <a:cubicBezTo>
                    <a:pt x="327372" y="0"/>
                    <a:pt x="326811" y="0"/>
                    <a:pt x="326249" y="0"/>
                  </a:cubicBezTo>
                  <a:cubicBezTo>
                    <a:pt x="281314" y="0"/>
                    <a:pt x="238814" y="16850"/>
                    <a:pt x="206237" y="47368"/>
                  </a:cubicBezTo>
                  <a:cubicBezTo>
                    <a:pt x="159243" y="91554"/>
                    <a:pt x="140146" y="157832"/>
                    <a:pt x="156434" y="220179"/>
                  </a:cubicBezTo>
                  <a:cubicBezTo>
                    <a:pt x="160553" y="235718"/>
                    <a:pt x="156060" y="252382"/>
                    <a:pt x="145013" y="263616"/>
                  </a:cubicBezTo>
                  <a:lnTo>
                    <a:pt x="101390" y="307239"/>
                  </a:lnTo>
                  <a:cubicBezTo>
                    <a:pt x="72744" y="297504"/>
                    <a:pt x="40541" y="305367"/>
                    <a:pt x="19571" y="328583"/>
                  </a:cubicBezTo>
                  <a:cubicBezTo>
                    <a:pt x="-7015" y="357977"/>
                    <a:pt x="-6453" y="403661"/>
                    <a:pt x="20882" y="432681"/>
                  </a:cubicBezTo>
                  <a:cubicBezTo>
                    <a:pt x="29120" y="441294"/>
                    <a:pt x="38856" y="447847"/>
                    <a:pt x="49902" y="451966"/>
                  </a:cubicBezTo>
                  <a:cubicBezTo>
                    <a:pt x="54021" y="462825"/>
                    <a:pt x="60574" y="472748"/>
                    <a:pt x="69186" y="480986"/>
                  </a:cubicBezTo>
                  <a:cubicBezTo>
                    <a:pt x="83790" y="494840"/>
                    <a:pt x="102887" y="501768"/>
                    <a:pt x="121985" y="501768"/>
                  </a:cubicBezTo>
                  <a:cubicBezTo>
                    <a:pt x="141082" y="501768"/>
                    <a:pt x="158868" y="495215"/>
                    <a:pt x="173285" y="482296"/>
                  </a:cubicBezTo>
                  <a:cubicBezTo>
                    <a:pt x="196688" y="461327"/>
                    <a:pt x="204552" y="428937"/>
                    <a:pt x="194629" y="400478"/>
                  </a:cubicBezTo>
                  <a:lnTo>
                    <a:pt x="238252" y="356854"/>
                  </a:lnTo>
                  <a:cubicBezTo>
                    <a:pt x="249486" y="345621"/>
                    <a:pt x="266149" y="341315"/>
                    <a:pt x="281876" y="345434"/>
                  </a:cubicBezTo>
                  <a:cubicBezTo>
                    <a:pt x="341976" y="361161"/>
                    <a:pt x="406569" y="343561"/>
                    <a:pt x="450380" y="299750"/>
                  </a:cubicBezTo>
                  <a:cubicBezTo>
                    <a:pt x="483894" y="266236"/>
                    <a:pt x="502055" y="221676"/>
                    <a:pt x="501867" y="174495"/>
                  </a:cubicBezTo>
                  <a:cubicBezTo>
                    <a:pt x="501493" y="127127"/>
                    <a:pt x="482583" y="82941"/>
                    <a:pt x="448695" y="49802"/>
                  </a:cubicBezTo>
                  <a:lnTo>
                    <a:pt x="448695" y="49802"/>
                  </a:lnTo>
                  <a:close/>
                  <a:moveTo>
                    <a:pt x="140146" y="392428"/>
                  </a:moveTo>
                  <a:lnTo>
                    <a:pt x="149507" y="407218"/>
                  </a:lnTo>
                  <a:cubicBezTo>
                    <a:pt x="158119" y="420886"/>
                    <a:pt x="155685" y="438485"/>
                    <a:pt x="143703" y="449344"/>
                  </a:cubicBezTo>
                  <a:cubicBezTo>
                    <a:pt x="131159" y="460765"/>
                    <a:pt x="111500" y="460390"/>
                    <a:pt x="99143" y="448783"/>
                  </a:cubicBezTo>
                  <a:cubicBezTo>
                    <a:pt x="93901" y="443728"/>
                    <a:pt x="90531" y="437362"/>
                    <a:pt x="89220" y="430247"/>
                  </a:cubicBezTo>
                  <a:lnTo>
                    <a:pt x="86598" y="414707"/>
                  </a:lnTo>
                  <a:lnTo>
                    <a:pt x="71059" y="412086"/>
                  </a:lnTo>
                  <a:cubicBezTo>
                    <a:pt x="63944" y="410963"/>
                    <a:pt x="57578" y="407406"/>
                    <a:pt x="52523" y="402163"/>
                  </a:cubicBezTo>
                  <a:cubicBezTo>
                    <a:pt x="40915" y="389806"/>
                    <a:pt x="40541" y="370334"/>
                    <a:pt x="51961" y="357603"/>
                  </a:cubicBezTo>
                  <a:cubicBezTo>
                    <a:pt x="58514" y="350488"/>
                    <a:pt x="67501" y="346557"/>
                    <a:pt x="76489" y="346557"/>
                  </a:cubicBezTo>
                  <a:cubicBezTo>
                    <a:pt x="82479" y="346557"/>
                    <a:pt x="88658" y="348242"/>
                    <a:pt x="94087" y="351612"/>
                  </a:cubicBezTo>
                  <a:lnTo>
                    <a:pt x="108878" y="360973"/>
                  </a:lnTo>
                  <a:lnTo>
                    <a:pt x="159804" y="310047"/>
                  </a:lnTo>
                  <a:lnTo>
                    <a:pt x="190884" y="341127"/>
                  </a:lnTo>
                  <a:lnTo>
                    <a:pt x="139958" y="392053"/>
                  </a:lnTo>
                  <a:close/>
                  <a:moveTo>
                    <a:pt x="419301" y="268483"/>
                  </a:moveTo>
                  <a:cubicBezTo>
                    <a:pt x="386349" y="301435"/>
                    <a:pt x="337857" y="314541"/>
                    <a:pt x="292923" y="302746"/>
                  </a:cubicBezTo>
                  <a:cubicBezTo>
                    <a:pt x="269332" y="296567"/>
                    <a:pt x="244430" y="300312"/>
                    <a:pt x="224023" y="312481"/>
                  </a:cubicBezTo>
                  <a:lnTo>
                    <a:pt x="189199" y="277658"/>
                  </a:lnTo>
                  <a:cubicBezTo>
                    <a:pt x="201369" y="257437"/>
                    <a:pt x="205113" y="232536"/>
                    <a:pt x="198935" y="208945"/>
                  </a:cubicBezTo>
                  <a:cubicBezTo>
                    <a:pt x="186577" y="162138"/>
                    <a:pt x="200994" y="112523"/>
                    <a:pt x="236193" y="79385"/>
                  </a:cubicBezTo>
                  <a:cubicBezTo>
                    <a:pt x="260907" y="56168"/>
                    <a:pt x="293297" y="43811"/>
                    <a:pt x="327372" y="43998"/>
                  </a:cubicBezTo>
                  <a:cubicBezTo>
                    <a:pt x="361447" y="44373"/>
                    <a:pt x="393650" y="57479"/>
                    <a:pt x="417990" y="81070"/>
                  </a:cubicBezTo>
                  <a:cubicBezTo>
                    <a:pt x="443453" y="105783"/>
                    <a:pt x="457682" y="139109"/>
                    <a:pt x="457870" y="174495"/>
                  </a:cubicBezTo>
                  <a:cubicBezTo>
                    <a:pt x="458056" y="210068"/>
                    <a:pt x="444389" y="243395"/>
                    <a:pt x="419301" y="268483"/>
                  </a:cubicBezTo>
                  <a:lnTo>
                    <a:pt x="419301" y="26848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2" name="Google Shape;802;p46"/>
            <p:cNvSpPr/>
            <p:nvPr/>
          </p:nvSpPr>
          <p:spPr>
            <a:xfrm>
              <a:off x="5674533" y="4121189"/>
              <a:ext cx="31594" cy="31594"/>
            </a:xfrm>
            <a:custGeom>
              <a:rect b="b" l="l" r="r" t="t"/>
              <a:pathLst>
                <a:path extrusionOk="0" h="56168" w="56168">
                  <a:moveTo>
                    <a:pt x="0" y="31080"/>
                  </a:moveTo>
                  <a:lnTo>
                    <a:pt x="31080" y="0"/>
                  </a:lnTo>
                  <a:lnTo>
                    <a:pt x="62159" y="31080"/>
                  </a:lnTo>
                  <a:lnTo>
                    <a:pt x="31080" y="62159"/>
                  </a:lnTo>
                  <a:lnTo>
                    <a:pt x="0" y="3108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3" name="Google Shape;803;p46"/>
            <p:cNvSpPr/>
            <p:nvPr/>
          </p:nvSpPr>
          <p:spPr>
            <a:xfrm>
              <a:off x="5639573" y="4121189"/>
              <a:ext cx="31594" cy="31594"/>
            </a:xfrm>
            <a:custGeom>
              <a:rect b="b" l="l" r="r" t="t"/>
              <a:pathLst>
                <a:path extrusionOk="0" h="56168" w="56168">
                  <a:moveTo>
                    <a:pt x="0" y="31080"/>
                  </a:moveTo>
                  <a:lnTo>
                    <a:pt x="31080" y="0"/>
                  </a:lnTo>
                  <a:lnTo>
                    <a:pt x="62159" y="31080"/>
                  </a:lnTo>
                  <a:lnTo>
                    <a:pt x="31080" y="62159"/>
                  </a:lnTo>
                  <a:lnTo>
                    <a:pt x="0" y="3108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4" name="Google Shape;804;p46"/>
            <p:cNvSpPr/>
            <p:nvPr/>
          </p:nvSpPr>
          <p:spPr>
            <a:xfrm>
              <a:off x="5642101" y="4280825"/>
              <a:ext cx="31594" cy="31594"/>
            </a:xfrm>
            <a:custGeom>
              <a:rect b="b" l="l" r="r" t="t"/>
              <a:pathLst>
                <a:path extrusionOk="0" h="56168" w="56168">
                  <a:moveTo>
                    <a:pt x="0" y="31080"/>
                  </a:moveTo>
                  <a:lnTo>
                    <a:pt x="31080" y="0"/>
                  </a:lnTo>
                  <a:lnTo>
                    <a:pt x="62159" y="31080"/>
                  </a:lnTo>
                  <a:lnTo>
                    <a:pt x="31080" y="62159"/>
                  </a:lnTo>
                  <a:lnTo>
                    <a:pt x="0" y="3108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5" name="Google Shape;805;p46"/>
            <p:cNvSpPr/>
            <p:nvPr/>
          </p:nvSpPr>
          <p:spPr>
            <a:xfrm>
              <a:off x="5624726" y="4333159"/>
              <a:ext cx="31594" cy="31594"/>
            </a:xfrm>
            <a:custGeom>
              <a:rect b="b" l="l" r="r" t="t"/>
              <a:pathLst>
                <a:path extrusionOk="0" h="56168" w="56168">
                  <a:moveTo>
                    <a:pt x="0" y="31080"/>
                  </a:moveTo>
                  <a:lnTo>
                    <a:pt x="31079" y="0"/>
                  </a:lnTo>
                  <a:lnTo>
                    <a:pt x="62159" y="31080"/>
                  </a:lnTo>
                  <a:lnTo>
                    <a:pt x="31079" y="62159"/>
                  </a:lnTo>
                  <a:lnTo>
                    <a:pt x="0" y="3108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806" name="Google Shape;806;p46"/>
          <p:cNvGrpSpPr/>
          <p:nvPr/>
        </p:nvGrpSpPr>
        <p:grpSpPr>
          <a:xfrm>
            <a:off x="7522237" y="3343436"/>
            <a:ext cx="421260" cy="350339"/>
            <a:chOff x="7522237" y="3343436"/>
            <a:chExt cx="421260" cy="350339"/>
          </a:xfrm>
        </p:grpSpPr>
        <p:sp>
          <p:nvSpPr>
            <p:cNvPr id="807" name="Google Shape;807;p46"/>
            <p:cNvSpPr/>
            <p:nvPr/>
          </p:nvSpPr>
          <p:spPr>
            <a:xfrm>
              <a:off x="7670394" y="3503072"/>
              <a:ext cx="21063" cy="21063"/>
            </a:xfrm>
            <a:custGeom>
              <a:rect b="b" l="l" r="r" t="t"/>
              <a:pathLst>
                <a:path extrusionOk="0" h="37445" w="37445">
                  <a:moveTo>
                    <a:pt x="0" y="0"/>
                  </a:moveTo>
                  <a:lnTo>
                    <a:pt x="43812" y="0"/>
                  </a:lnTo>
                  <a:lnTo>
                    <a:pt x="43812"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8" name="Google Shape;808;p46"/>
            <p:cNvSpPr/>
            <p:nvPr/>
          </p:nvSpPr>
          <p:spPr>
            <a:xfrm>
              <a:off x="7719780" y="3503072"/>
              <a:ext cx="21063" cy="21063"/>
            </a:xfrm>
            <a:custGeom>
              <a:rect b="b" l="l" r="r" t="t"/>
              <a:pathLst>
                <a:path extrusionOk="0" h="37445" w="37445">
                  <a:moveTo>
                    <a:pt x="0" y="0"/>
                  </a:moveTo>
                  <a:lnTo>
                    <a:pt x="43812" y="0"/>
                  </a:lnTo>
                  <a:lnTo>
                    <a:pt x="43812"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9" name="Google Shape;809;p46"/>
            <p:cNvSpPr/>
            <p:nvPr/>
          </p:nvSpPr>
          <p:spPr>
            <a:xfrm>
              <a:off x="7621009" y="3503072"/>
              <a:ext cx="21063" cy="21063"/>
            </a:xfrm>
            <a:custGeom>
              <a:rect b="b" l="l" r="r" t="t"/>
              <a:pathLst>
                <a:path extrusionOk="0" h="37445" w="37445">
                  <a:moveTo>
                    <a:pt x="0" y="0"/>
                  </a:moveTo>
                  <a:lnTo>
                    <a:pt x="43812" y="0"/>
                  </a:lnTo>
                  <a:lnTo>
                    <a:pt x="43812"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0" name="Google Shape;810;p46"/>
            <p:cNvSpPr/>
            <p:nvPr/>
          </p:nvSpPr>
          <p:spPr>
            <a:xfrm>
              <a:off x="7571623" y="3503072"/>
              <a:ext cx="21063" cy="21063"/>
            </a:xfrm>
            <a:custGeom>
              <a:rect b="b" l="l" r="r" t="t"/>
              <a:pathLst>
                <a:path extrusionOk="0" h="37445" w="37445">
                  <a:moveTo>
                    <a:pt x="0" y="0"/>
                  </a:moveTo>
                  <a:lnTo>
                    <a:pt x="43812" y="0"/>
                  </a:lnTo>
                  <a:lnTo>
                    <a:pt x="43812"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1" name="Google Shape;811;p46"/>
            <p:cNvSpPr/>
            <p:nvPr/>
          </p:nvSpPr>
          <p:spPr>
            <a:xfrm>
              <a:off x="7621009" y="3453686"/>
              <a:ext cx="21063" cy="21063"/>
            </a:xfrm>
            <a:custGeom>
              <a:rect b="b" l="l" r="r" t="t"/>
              <a:pathLst>
                <a:path extrusionOk="0" h="37445" w="37445">
                  <a:moveTo>
                    <a:pt x="0" y="0"/>
                  </a:moveTo>
                  <a:lnTo>
                    <a:pt x="43812" y="0"/>
                  </a:lnTo>
                  <a:lnTo>
                    <a:pt x="43812"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2" name="Google Shape;812;p46"/>
            <p:cNvSpPr/>
            <p:nvPr/>
          </p:nvSpPr>
          <p:spPr>
            <a:xfrm>
              <a:off x="7670394" y="3453686"/>
              <a:ext cx="21063" cy="21063"/>
            </a:xfrm>
            <a:custGeom>
              <a:rect b="b" l="l" r="r" t="t"/>
              <a:pathLst>
                <a:path extrusionOk="0" h="37445" w="37445">
                  <a:moveTo>
                    <a:pt x="0" y="0"/>
                  </a:moveTo>
                  <a:lnTo>
                    <a:pt x="43812" y="0"/>
                  </a:lnTo>
                  <a:lnTo>
                    <a:pt x="43812"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3" name="Google Shape;813;p46"/>
            <p:cNvSpPr/>
            <p:nvPr/>
          </p:nvSpPr>
          <p:spPr>
            <a:xfrm>
              <a:off x="7621009" y="3552458"/>
              <a:ext cx="21063" cy="21063"/>
            </a:xfrm>
            <a:custGeom>
              <a:rect b="b" l="l" r="r" t="t"/>
              <a:pathLst>
                <a:path extrusionOk="0" h="37445" w="37445">
                  <a:moveTo>
                    <a:pt x="0" y="0"/>
                  </a:moveTo>
                  <a:lnTo>
                    <a:pt x="43812" y="0"/>
                  </a:lnTo>
                  <a:lnTo>
                    <a:pt x="43812"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4" name="Google Shape;814;p46"/>
            <p:cNvSpPr/>
            <p:nvPr/>
          </p:nvSpPr>
          <p:spPr>
            <a:xfrm>
              <a:off x="7596368" y="3672712"/>
              <a:ext cx="21063" cy="21063"/>
            </a:xfrm>
            <a:custGeom>
              <a:rect b="b" l="l" r="r" t="t"/>
              <a:pathLst>
                <a:path extrusionOk="0" h="37445" w="37445">
                  <a:moveTo>
                    <a:pt x="-1" y="0"/>
                  </a:moveTo>
                  <a:lnTo>
                    <a:pt x="43811" y="0"/>
                  </a:lnTo>
                  <a:lnTo>
                    <a:pt x="43811" y="43811"/>
                  </a:lnTo>
                  <a:lnTo>
                    <a:pt x="-1"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5" name="Google Shape;815;p46"/>
            <p:cNvSpPr/>
            <p:nvPr/>
          </p:nvSpPr>
          <p:spPr>
            <a:xfrm>
              <a:off x="7546982" y="3648071"/>
              <a:ext cx="21063" cy="21063"/>
            </a:xfrm>
            <a:custGeom>
              <a:rect b="b" l="l" r="r" t="t"/>
              <a:pathLst>
                <a:path extrusionOk="0" h="37445" w="37445">
                  <a:moveTo>
                    <a:pt x="-1" y="0"/>
                  </a:moveTo>
                  <a:lnTo>
                    <a:pt x="43811" y="0"/>
                  </a:lnTo>
                  <a:lnTo>
                    <a:pt x="43811" y="43811"/>
                  </a:lnTo>
                  <a:lnTo>
                    <a:pt x="-1"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6" name="Google Shape;816;p46"/>
            <p:cNvSpPr/>
            <p:nvPr/>
          </p:nvSpPr>
          <p:spPr>
            <a:xfrm>
              <a:off x="7670394" y="3552458"/>
              <a:ext cx="21063" cy="21063"/>
            </a:xfrm>
            <a:custGeom>
              <a:rect b="b" l="l" r="r" t="t"/>
              <a:pathLst>
                <a:path extrusionOk="0" h="37445" w="37445">
                  <a:moveTo>
                    <a:pt x="0" y="0"/>
                  </a:moveTo>
                  <a:lnTo>
                    <a:pt x="43812" y="0"/>
                  </a:lnTo>
                  <a:lnTo>
                    <a:pt x="43812"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7" name="Google Shape;817;p46"/>
            <p:cNvSpPr/>
            <p:nvPr/>
          </p:nvSpPr>
          <p:spPr>
            <a:xfrm>
              <a:off x="7522237" y="3343436"/>
              <a:ext cx="421260" cy="315945"/>
            </a:xfrm>
            <a:custGeom>
              <a:rect b="b" l="l" r="r" t="t"/>
              <a:pathLst>
                <a:path extrusionOk="0" h="561680" w="748907">
                  <a:moveTo>
                    <a:pt x="735801" y="275785"/>
                  </a:moveTo>
                  <a:cubicBezTo>
                    <a:pt x="719887" y="232536"/>
                    <a:pt x="690680" y="196026"/>
                    <a:pt x="652672" y="170938"/>
                  </a:cubicBezTo>
                  <a:cubicBezTo>
                    <a:pt x="654733" y="168317"/>
                    <a:pt x="657353" y="165509"/>
                    <a:pt x="660537" y="162700"/>
                  </a:cubicBezTo>
                  <a:cubicBezTo>
                    <a:pt x="672518" y="152777"/>
                    <a:pt x="686935" y="149969"/>
                    <a:pt x="705097" y="153713"/>
                  </a:cubicBezTo>
                  <a:lnTo>
                    <a:pt x="714271" y="110838"/>
                  </a:lnTo>
                  <a:cubicBezTo>
                    <a:pt x="691055" y="105970"/>
                    <a:pt x="671395" y="108592"/>
                    <a:pt x="655669" y="115145"/>
                  </a:cubicBezTo>
                  <a:cubicBezTo>
                    <a:pt x="647243" y="105409"/>
                    <a:pt x="637507" y="87997"/>
                    <a:pt x="647056" y="65155"/>
                  </a:cubicBezTo>
                  <a:lnTo>
                    <a:pt x="606428" y="48305"/>
                  </a:lnTo>
                  <a:cubicBezTo>
                    <a:pt x="596879" y="71146"/>
                    <a:pt x="577782" y="76576"/>
                    <a:pt x="565050" y="77512"/>
                  </a:cubicBezTo>
                  <a:cubicBezTo>
                    <a:pt x="558498" y="61598"/>
                    <a:pt x="546515" y="46058"/>
                    <a:pt x="526482" y="32952"/>
                  </a:cubicBezTo>
                  <a:lnTo>
                    <a:pt x="502517" y="69836"/>
                  </a:lnTo>
                  <a:cubicBezTo>
                    <a:pt x="518056" y="79946"/>
                    <a:pt x="526294" y="92303"/>
                    <a:pt x="527605" y="107655"/>
                  </a:cubicBezTo>
                  <a:cubicBezTo>
                    <a:pt x="527980" y="111774"/>
                    <a:pt x="527792" y="115706"/>
                    <a:pt x="527605" y="119076"/>
                  </a:cubicBezTo>
                  <a:cubicBezTo>
                    <a:pt x="483607" y="110089"/>
                    <a:pt x="437362" y="115145"/>
                    <a:pt x="396173" y="133680"/>
                  </a:cubicBezTo>
                  <a:cubicBezTo>
                    <a:pt x="370521" y="114583"/>
                    <a:pt x="340753" y="101477"/>
                    <a:pt x="309299" y="95486"/>
                  </a:cubicBezTo>
                  <a:cubicBezTo>
                    <a:pt x="310048" y="92677"/>
                    <a:pt x="311171" y="89495"/>
                    <a:pt x="312856" y="86124"/>
                  </a:cubicBezTo>
                  <a:cubicBezTo>
                    <a:pt x="319971" y="71708"/>
                    <a:pt x="332515" y="63096"/>
                    <a:pt x="351238" y="59538"/>
                  </a:cubicBezTo>
                  <a:lnTo>
                    <a:pt x="343187" y="16476"/>
                  </a:lnTo>
                  <a:cubicBezTo>
                    <a:pt x="319784" y="20782"/>
                    <a:pt x="302745" y="30705"/>
                    <a:pt x="290576" y="42875"/>
                  </a:cubicBezTo>
                  <a:cubicBezTo>
                    <a:pt x="278968" y="37071"/>
                    <a:pt x="263428" y="24714"/>
                    <a:pt x="263428" y="0"/>
                  </a:cubicBezTo>
                  <a:lnTo>
                    <a:pt x="219617" y="0"/>
                  </a:lnTo>
                  <a:cubicBezTo>
                    <a:pt x="219617" y="24714"/>
                    <a:pt x="204078" y="37071"/>
                    <a:pt x="192470" y="42875"/>
                  </a:cubicBezTo>
                  <a:cubicBezTo>
                    <a:pt x="180300" y="30705"/>
                    <a:pt x="163262" y="20782"/>
                    <a:pt x="139859" y="16476"/>
                  </a:cubicBezTo>
                  <a:lnTo>
                    <a:pt x="131807" y="59538"/>
                  </a:lnTo>
                  <a:cubicBezTo>
                    <a:pt x="149969" y="62908"/>
                    <a:pt x="162325" y="71146"/>
                    <a:pt x="169440" y="84814"/>
                  </a:cubicBezTo>
                  <a:cubicBezTo>
                    <a:pt x="171313" y="88558"/>
                    <a:pt x="172810" y="92116"/>
                    <a:pt x="173560" y="95486"/>
                  </a:cubicBezTo>
                  <a:cubicBezTo>
                    <a:pt x="128812" y="104098"/>
                    <a:pt x="87997" y="126565"/>
                    <a:pt x="56730" y="160453"/>
                  </a:cubicBezTo>
                  <a:cubicBezTo>
                    <a:pt x="20221" y="200145"/>
                    <a:pt x="0" y="251633"/>
                    <a:pt x="0" y="305554"/>
                  </a:cubicBezTo>
                  <a:cubicBezTo>
                    <a:pt x="0" y="423507"/>
                    <a:pt x="96047" y="519554"/>
                    <a:pt x="214000" y="519554"/>
                  </a:cubicBezTo>
                  <a:lnTo>
                    <a:pt x="268857" y="519554"/>
                  </a:lnTo>
                  <a:cubicBezTo>
                    <a:pt x="300311" y="519554"/>
                    <a:pt x="330268" y="512814"/>
                    <a:pt x="357229" y="500457"/>
                  </a:cubicBezTo>
                  <a:cubicBezTo>
                    <a:pt x="371271" y="510755"/>
                    <a:pt x="386436" y="519367"/>
                    <a:pt x="402538" y="526107"/>
                  </a:cubicBezTo>
                  <a:lnTo>
                    <a:pt x="453277" y="547077"/>
                  </a:lnTo>
                  <a:cubicBezTo>
                    <a:pt x="479675" y="557936"/>
                    <a:pt x="507384" y="563553"/>
                    <a:pt x="535095" y="563553"/>
                  </a:cubicBezTo>
                  <a:cubicBezTo>
                    <a:pt x="562804" y="563553"/>
                    <a:pt x="590513" y="558123"/>
                    <a:pt x="616913" y="547077"/>
                  </a:cubicBezTo>
                  <a:cubicBezTo>
                    <a:pt x="669711" y="525171"/>
                    <a:pt x="710901" y="484168"/>
                    <a:pt x="732619" y="431371"/>
                  </a:cubicBezTo>
                  <a:cubicBezTo>
                    <a:pt x="753213" y="381568"/>
                    <a:pt x="754336" y="326149"/>
                    <a:pt x="735801" y="275598"/>
                  </a:cubicBezTo>
                  <a:lnTo>
                    <a:pt x="735801" y="275598"/>
                  </a:lnTo>
                  <a:close/>
                  <a:moveTo>
                    <a:pt x="214000" y="475743"/>
                  </a:moveTo>
                  <a:cubicBezTo>
                    <a:pt x="120199" y="475743"/>
                    <a:pt x="43998" y="399542"/>
                    <a:pt x="43998" y="305741"/>
                  </a:cubicBezTo>
                  <a:cubicBezTo>
                    <a:pt x="43998" y="262867"/>
                    <a:pt x="59913" y="221864"/>
                    <a:pt x="89120" y="190410"/>
                  </a:cubicBezTo>
                  <a:cubicBezTo>
                    <a:pt x="117953" y="159143"/>
                    <a:pt x="157271" y="139858"/>
                    <a:pt x="199584" y="136301"/>
                  </a:cubicBezTo>
                  <a:lnTo>
                    <a:pt x="219617" y="134616"/>
                  </a:lnTo>
                  <a:lnTo>
                    <a:pt x="219617" y="106345"/>
                  </a:lnTo>
                  <a:cubicBezTo>
                    <a:pt x="219617" y="99230"/>
                    <a:pt x="218307" y="90056"/>
                    <a:pt x="215311" y="80508"/>
                  </a:cubicBezTo>
                  <a:cubicBezTo>
                    <a:pt x="224297" y="75453"/>
                    <a:pt x="233659" y="68712"/>
                    <a:pt x="241710" y="59725"/>
                  </a:cubicBezTo>
                  <a:cubicBezTo>
                    <a:pt x="249761" y="68712"/>
                    <a:pt x="258935" y="75640"/>
                    <a:pt x="268109" y="80508"/>
                  </a:cubicBezTo>
                  <a:cubicBezTo>
                    <a:pt x="264926" y="90243"/>
                    <a:pt x="263803" y="99230"/>
                    <a:pt x="263803" y="106345"/>
                  </a:cubicBezTo>
                  <a:lnTo>
                    <a:pt x="263803" y="134616"/>
                  </a:lnTo>
                  <a:lnTo>
                    <a:pt x="283837" y="136301"/>
                  </a:lnTo>
                  <a:cubicBezTo>
                    <a:pt x="326149" y="139858"/>
                    <a:pt x="365280" y="159143"/>
                    <a:pt x="394300" y="190410"/>
                  </a:cubicBezTo>
                  <a:cubicBezTo>
                    <a:pt x="423320" y="221864"/>
                    <a:pt x="439422" y="262867"/>
                    <a:pt x="439422" y="305741"/>
                  </a:cubicBezTo>
                  <a:cubicBezTo>
                    <a:pt x="439422" y="399542"/>
                    <a:pt x="363220" y="475743"/>
                    <a:pt x="269420" y="475743"/>
                  </a:cubicBezTo>
                  <a:lnTo>
                    <a:pt x="214562" y="475743"/>
                  </a:lnTo>
                  <a:close/>
                  <a:moveTo>
                    <a:pt x="692178" y="414707"/>
                  </a:moveTo>
                  <a:cubicBezTo>
                    <a:pt x="674765" y="456646"/>
                    <a:pt x="642188" y="489411"/>
                    <a:pt x="600062" y="506823"/>
                  </a:cubicBezTo>
                  <a:cubicBezTo>
                    <a:pt x="558123" y="524235"/>
                    <a:pt x="511879" y="524235"/>
                    <a:pt x="469939" y="506823"/>
                  </a:cubicBezTo>
                  <a:lnTo>
                    <a:pt x="419201" y="485854"/>
                  </a:lnTo>
                  <a:cubicBezTo>
                    <a:pt x="412086" y="482858"/>
                    <a:pt x="405347" y="479488"/>
                    <a:pt x="398793" y="475743"/>
                  </a:cubicBezTo>
                  <a:cubicBezTo>
                    <a:pt x="449719" y="436613"/>
                    <a:pt x="482671" y="375015"/>
                    <a:pt x="482671" y="305929"/>
                  </a:cubicBezTo>
                  <a:cubicBezTo>
                    <a:pt x="482671" y="254816"/>
                    <a:pt x="464510" y="205949"/>
                    <a:pt x="431558" y="167194"/>
                  </a:cubicBezTo>
                  <a:cubicBezTo>
                    <a:pt x="465258" y="156334"/>
                    <a:pt x="501768" y="155960"/>
                    <a:pt x="535656" y="166632"/>
                  </a:cubicBezTo>
                  <a:lnTo>
                    <a:pt x="554941" y="172810"/>
                  </a:lnTo>
                  <a:lnTo>
                    <a:pt x="565800" y="146786"/>
                  </a:lnTo>
                  <a:cubicBezTo>
                    <a:pt x="568608" y="140233"/>
                    <a:pt x="570854" y="131246"/>
                    <a:pt x="571604" y="121136"/>
                  </a:cubicBezTo>
                  <a:cubicBezTo>
                    <a:pt x="581901" y="120012"/>
                    <a:pt x="593134" y="117204"/>
                    <a:pt x="603807" y="111962"/>
                  </a:cubicBezTo>
                  <a:cubicBezTo>
                    <a:pt x="607739" y="123383"/>
                    <a:pt x="613730" y="133118"/>
                    <a:pt x="620095" y="141356"/>
                  </a:cubicBezTo>
                  <a:cubicBezTo>
                    <a:pt x="613543" y="149033"/>
                    <a:pt x="608862" y="157083"/>
                    <a:pt x="606053" y="163636"/>
                  </a:cubicBezTo>
                  <a:lnTo>
                    <a:pt x="595194" y="189661"/>
                  </a:lnTo>
                  <a:lnTo>
                    <a:pt x="613168" y="198835"/>
                  </a:lnTo>
                  <a:cubicBezTo>
                    <a:pt x="650801" y="218306"/>
                    <a:pt x="679633" y="251071"/>
                    <a:pt x="694425" y="291138"/>
                  </a:cubicBezTo>
                  <a:cubicBezTo>
                    <a:pt x="709215" y="331392"/>
                    <a:pt x="708279" y="375390"/>
                    <a:pt x="691991" y="414895"/>
                  </a:cubicBezTo>
                  <a:lnTo>
                    <a:pt x="691991" y="41489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818" name="Google Shape;818;p46"/>
          <p:cNvGrpSpPr/>
          <p:nvPr/>
        </p:nvGrpSpPr>
        <p:grpSpPr>
          <a:xfrm>
            <a:off x="6880537" y="3309950"/>
            <a:ext cx="315945" cy="418189"/>
            <a:chOff x="6880537" y="3309950"/>
            <a:chExt cx="315945" cy="418189"/>
          </a:xfrm>
        </p:grpSpPr>
        <p:sp>
          <p:nvSpPr>
            <p:cNvPr id="819" name="Google Shape;819;p46"/>
            <p:cNvSpPr/>
            <p:nvPr/>
          </p:nvSpPr>
          <p:spPr>
            <a:xfrm>
              <a:off x="6880537" y="3433258"/>
              <a:ext cx="315945" cy="294882"/>
            </a:xfrm>
            <a:custGeom>
              <a:rect b="b" l="l" r="r" t="t"/>
              <a:pathLst>
                <a:path extrusionOk="0" h="524234" w="561680">
                  <a:moveTo>
                    <a:pt x="573663" y="131620"/>
                  </a:moveTo>
                  <a:lnTo>
                    <a:pt x="516559" y="131620"/>
                  </a:lnTo>
                  <a:cubicBezTo>
                    <a:pt x="524048" y="118702"/>
                    <a:pt x="528355" y="103723"/>
                    <a:pt x="528355" y="87809"/>
                  </a:cubicBezTo>
                  <a:cubicBezTo>
                    <a:pt x="528355" y="39505"/>
                    <a:pt x="489036" y="0"/>
                    <a:pt x="440545" y="0"/>
                  </a:cubicBezTo>
                  <a:lnTo>
                    <a:pt x="352736" y="0"/>
                  </a:lnTo>
                  <a:cubicBezTo>
                    <a:pt x="326524" y="0"/>
                    <a:pt x="302933" y="11608"/>
                    <a:pt x="286832" y="29769"/>
                  </a:cubicBezTo>
                  <a:cubicBezTo>
                    <a:pt x="270730" y="11608"/>
                    <a:pt x="247140" y="0"/>
                    <a:pt x="220927" y="0"/>
                  </a:cubicBezTo>
                  <a:lnTo>
                    <a:pt x="133118" y="0"/>
                  </a:lnTo>
                  <a:cubicBezTo>
                    <a:pt x="84814" y="0"/>
                    <a:pt x="45309" y="39317"/>
                    <a:pt x="45309" y="87809"/>
                  </a:cubicBezTo>
                  <a:cubicBezTo>
                    <a:pt x="45309" y="103723"/>
                    <a:pt x="49616" y="118702"/>
                    <a:pt x="57104" y="131620"/>
                  </a:cubicBezTo>
                  <a:lnTo>
                    <a:pt x="0" y="131620"/>
                  </a:lnTo>
                  <a:lnTo>
                    <a:pt x="0" y="263241"/>
                  </a:lnTo>
                  <a:lnTo>
                    <a:pt x="43812" y="263241"/>
                  </a:lnTo>
                  <a:lnTo>
                    <a:pt x="43812" y="529477"/>
                  </a:lnTo>
                  <a:lnTo>
                    <a:pt x="529478" y="529477"/>
                  </a:lnTo>
                  <a:lnTo>
                    <a:pt x="529478" y="263241"/>
                  </a:lnTo>
                  <a:lnTo>
                    <a:pt x="573288" y="263241"/>
                  </a:lnTo>
                  <a:lnTo>
                    <a:pt x="573288" y="131620"/>
                  </a:lnTo>
                  <a:close/>
                  <a:moveTo>
                    <a:pt x="484356" y="87809"/>
                  </a:moveTo>
                  <a:cubicBezTo>
                    <a:pt x="484356" y="111962"/>
                    <a:pt x="464697" y="131620"/>
                    <a:pt x="440545" y="131620"/>
                  </a:cubicBezTo>
                  <a:lnTo>
                    <a:pt x="428750" y="131620"/>
                  </a:lnTo>
                  <a:cubicBezTo>
                    <a:pt x="436238" y="118702"/>
                    <a:pt x="440545" y="103723"/>
                    <a:pt x="440545" y="87809"/>
                  </a:cubicBezTo>
                  <a:cubicBezTo>
                    <a:pt x="440545" y="71895"/>
                    <a:pt x="436238" y="56917"/>
                    <a:pt x="428750" y="43998"/>
                  </a:cubicBezTo>
                  <a:lnTo>
                    <a:pt x="440545" y="43998"/>
                  </a:lnTo>
                  <a:cubicBezTo>
                    <a:pt x="464697" y="43998"/>
                    <a:pt x="484356" y="63657"/>
                    <a:pt x="484356" y="87809"/>
                  </a:cubicBezTo>
                  <a:lnTo>
                    <a:pt x="484356" y="87809"/>
                  </a:lnTo>
                  <a:close/>
                  <a:moveTo>
                    <a:pt x="352736" y="394861"/>
                  </a:moveTo>
                  <a:lnTo>
                    <a:pt x="352736" y="485479"/>
                  </a:lnTo>
                  <a:lnTo>
                    <a:pt x="221115" y="485479"/>
                  </a:lnTo>
                  <a:lnTo>
                    <a:pt x="221115" y="263053"/>
                  </a:lnTo>
                  <a:lnTo>
                    <a:pt x="308924" y="263053"/>
                  </a:lnTo>
                  <a:lnTo>
                    <a:pt x="308924" y="394674"/>
                  </a:lnTo>
                  <a:lnTo>
                    <a:pt x="352736" y="394674"/>
                  </a:lnTo>
                  <a:close/>
                  <a:moveTo>
                    <a:pt x="352736" y="351050"/>
                  </a:moveTo>
                  <a:lnTo>
                    <a:pt x="352736" y="263241"/>
                  </a:lnTo>
                  <a:lnTo>
                    <a:pt x="396546" y="263241"/>
                  </a:lnTo>
                  <a:lnTo>
                    <a:pt x="396546" y="351050"/>
                  </a:lnTo>
                  <a:lnTo>
                    <a:pt x="352736" y="351050"/>
                  </a:lnTo>
                  <a:close/>
                  <a:moveTo>
                    <a:pt x="352736" y="219429"/>
                  </a:moveTo>
                  <a:lnTo>
                    <a:pt x="221115" y="219429"/>
                  </a:lnTo>
                  <a:lnTo>
                    <a:pt x="221115" y="175618"/>
                  </a:lnTo>
                  <a:lnTo>
                    <a:pt x="352736" y="175618"/>
                  </a:lnTo>
                  <a:lnTo>
                    <a:pt x="352736" y="219429"/>
                  </a:lnTo>
                  <a:close/>
                  <a:moveTo>
                    <a:pt x="352736" y="43811"/>
                  </a:moveTo>
                  <a:cubicBezTo>
                    <a:pt x="376888" y="43811"/>
                    <a:pt x="396546" y="63470"/>
                    <a:pt x="396546" y="87622"/>
                  </a:cubicBezTo>
                  <a:cubicBezTo>
                    <a:pt x="396546" y="111774"/>
                    <a:pt x="376888" y="131433"/>
                    <a:pt x="352736" y="131433"/>
                  </a:cubicBezTo>
                  <a:lnTo>
                    <a:pt x="308924" y="131433"/>
                  </a:lnTo>
                  <a:lnTo>
                    <a:pt x="308924" y="87622"/>
                  </a:lnTo>
                  <a:cubicBezTo>
                    <a:pt x="308924" y="63470"/>
                    <a:pt x="328583" y="43811"/>
                    <a:pt x="352736" y="43811"/>
                  </a:cubicBezTo>
                  <a:lnTo>
                    <a:pt x="352736" y="43811"/>
                  </a:lnTo>
                  <a:close/>
                  <a:moveTo>
                    <a:pt x="264926" y="87809"/>
                  </a:moveTo>
                  <a:lnTo>
                    <a:pt x="264926" y="131620"/>
                  </a:lnTo>
                  <a:lnTo>
                    <a:pt x="221115" y="131620"/>
                  </a:lnTo>
                  <a:cubicBezTo>
                    <a:pt x="196963" y="131620"/>
                    <a:pt x="177304" y="111962"/>
                    <a:pt x="177304" y="87809"/>
                  </a:cubicBezTo>
                  <a:cubicBezTo>
                    <a:pt x="177304" y="63657"/>
                    <a:pt x="196963" y="43998"/>
                    <a:pt x="221115" y="43998"/>
                  </a:cubicBezTo>
                  <a:cubicBezTo>
                    <a:pt x="245268" y="43998"/>
                    <a:pt x="264926" y="63657"/>
                    <a:pt x="264926" y="87809"/>
                  </a:cubicBezTo>
                  <a:lnTo>
                    <a:pt x="264926" y="87809"/>
                  </a:lnTo>
                  <a:close/>
                  <a:moveTo>
                    <a:pt x="89495" y="87809"/>
                  </a:moveTo>
                  <a:cubicBezTo>
                    <a:pt x="89495" y="63657"/>
                    <a:pt x="109154" y="43998"/>
                    <a:pt x="133305" y="43998"/>
                  </a:cubicBezTo>
                  <a:lnTo>
                    <a:pt x="145101" y="43998"/>
                  </a:lnTo>
                  <a:cubicBezTo>
                    <a:pt x="137612" y="56917"/>
                    <a:pt x="133305" y="71895"/>
                    <a:pt x="133305" y="87809"/>
                  </a:cubicBezTo>
                  <a:cubicBezTo>
                    <a:pt x="133305" y="103723"/>
                    <a:pt x="137612" y="118702"/>
                    <a:pt x="145101" y="131620"/>
                  </a:cubicBezTo>
                  <a:lnTo>
                    <a:pt x="133305" y="131620"/>
                  </a:lnTo>
                  <a:cubicBezTo>
                    <a:pt x="109154" y="131620"/>
                    <a:pt x="89495" y="111962"/>
                    <a:pt x="89495" y="87809"/>
                  </a:cubicBezTo>
                  <a:lnTo>
                    <a:pt x="89495" y="87809"/>
                  </a:lnTo>
                  <a:close/>
                  <a:moveTo>
                    <a:pt x="44185" y="175431"/>
                  </a:moveTo>
                  <a:lnTo>
                    <a:pt x="177304" y="175431"/>
                  </a:lnTo>
                  <a:lnTo>
                    <a:pt x="177304" y="219242"/>
                  </a:lnTo>
                  <a:lnTo>
                    <a:pt x="44185" y="219242"/>
                  </a:lnTo>
                  <a:lnTo>
                    <a:pt x="44185" y="175431"/>
                  </a:lnTo>
                  <a:close/>
                  <a:moveTo>
                    <a:pt x="87997" y="263241"/>
                  </a:moveTo>
                  <a:lnTo>
                    <a:pt x="177304" y="263241"/>
                  </a:lnTo>
                  <a:lnTo>
                    <a:pt x="177304" y="485666"/>
                  </a:lnTo>
                  <a:lnTo>
                    <a:pt x="87997" y="485666"/>
                  </a:lnTo>
                  <a:lnTo>
                    <a:pt x="87997" y="263241"/>
                  </a:lnTo>
                  <a:close/>
                  <a:moveTo>
                    <a:pt x="485854" y="485666"/>
                  </a:moveTo>
                  <a:lnTo>
                    <a:pt x="396546" y="485666"/>
                  </a:lnTo>
                  <a:lnTo>
                    <a:pt x="396546" y="395048"/>
                  </a:lnTo>
                  <a:lnTo>
                    <a:pt x="440358" y="395048"/>
                  </a:lnTo>
                  <a:lnTo>
                    <a:pt x="440358" y="263428"/>
                  </a:lnTo>
                  <a:lnTo>
                    <a:pt x="485666" y="263428"/>
                  </a:lnTo>
                  <a:lnTo>
                    <a:pt x="485666" y="485853"/>
                  </a:lnTo>
                  <a:close/>
                  <a:moveTo>
                    <a:pt x="529664" y="219429"/>
                  </a:moveTo>
                  <a:lnTo>
                    <a:pt x="396546" y="219429"/>
                  </a:lnTo>
                  <a:lnTo>
                    <a:pt x="396546" y="175618"/>
                  </a:lnTo>
                  <a:lnTo>
                    <a:pt x="529664" y="175618"/>
                  </a:lnTo>
                  <a:lnTo>
                    <a:pt x="529664" y="21942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0" name="Google Shape;820;p46"/>
            <p:cNvSpPr/>
            <p:nvPr/>
          </p:nvSpPr>
          <p:spPr>
            <a:xfrm>
              <a:off x="7041963" y="3309950"/>
              <a:ext cx="73720" cy="73720"/>
            </a:xfrm>
            <a:custGeom>
              <a:rect b="b" l="l" r="r" t="t"/>
              <a:pathLst>
                <a:path extrusionOk="0" h="131058" w="131058">
                  <a:moveTo>
                    <a:pt x="43810" y="131433"/>
                  </a:moveTo>
                  <a:lnTo>
                    <a:pt x="87622" y="131433"/>
                  </a:lnTo>
                  <a:lnTo>
                    <a:pt x="87622" y="87622"/>
                  </a:lnTo>
                  <a:lnTo>
                    <a:pt x="131434" y="87622"/>
                  </a:lnTo>
                  <a:lnTo>
                    <a:pt x="131434" y="43811"/>
                  </a:lnTo>
                  <a:lnTo>
                    <a:pt x="87622" y="43811"/>
                  </a:lnTo>
                  <a:lnTo>
                    <a:pt x="87622" y="0"/>
                  </a:lnTo>
                  <a:lnTo>
                    <a:pt x="43810" y="0"/>
                  </a:lnTo>
                  <a:lnTo>
                    <a:pt x="43810" y="43811"/>
                  </a:lnTo>
                  <a:lnTo>
                    <a:pt x="0" y="43811"/>
                  </a:lnTo>
                  <a:lnTo>
                    <a:pt x="0" y="87622"/>
                  </a:lnTo>
                  <a:lnTo>
                    <a:pt x="43810" y="87622"/>
                  </a:lnTo>
                  <a:lnTo>
                    <a:pt x="43810" y="13143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1" name="Google Shape;821;p46"/>
            <p:cNvSpPr/>
            <p:nvPr/>
          </p:nvSpPr>
          <p:spPr>
            <a:xfrm>
              <a:off x="7166111" y="3359231"/>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2" name="Google Shape;822;p46"/>
            <p:cNvSpPr/>
            <p:nvPr/>
          </p:nvSpPr>
          <p:spPr>
            <a:xfrm>
              <a:off x="6966988" y="3334485"/>
              <a:ext cx="21063" cy="21063"/>
            </a:xfrm>
            <a:custGeom>
              <a:rect b="b" l="l" r="r" t="t"/>
              <a:pathLst>
                <a:path extrusionOk="0" h="37445" w="37445">
                  <a:moveTo>
                    <a:pt x="0" y="0"/>
                  </a:moveTo>
                  <a:lnTo>
                    <a:pt x="43812" y="0"/>
                  </a:lnTo>
                  <a:lnTo>
                    <a:pt x="43812"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3" name="Google Shape;823;p46"/>
            <p:cNvSpPr/>
            <p:nvPr/>
          </p:nvSpPr>
          <p:spPr>
            <a:xfrm>
              <a:off x="6991734" y="3383871"/>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4" name="Google Shape;824;p46"/>
            <p:cNvSpPr/>
            <p:nvPr/>
          </p:nvSpPr>
          <p:spPr>
            <a:xfrm>
              <a:off x="7116726" y="3383871"/>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825" name="Google Shape;825;p46"/>
          <p:cNvGrpSpPr/>
          <p:nvPr/>
        </p:nvGrpSpPr>
        <p:grpSpPr>
          <a:xfrm>
            <a:off x="6118900" y="3309845"/>
            <a:ext cx="413530" cy="421260"/>
            <a:chOff x="6118900" y="3309845"/>
            <a:chExt cx="413530" cy="421260"/>
          </a:xfrm>
        </p:grpSpPr>
        <p:sp>
          <p:nvSpPr>
            <p:cNvPr id="826" name="Google Shape;826;p46"/>
            <p:cNvSpPr/>
            <p:nvPr/>
          </p:nvSpPr>
          <p:spPr>
            <a:xfrm>
              <a:off x="6118900" y="3309845"/>
              <a:ext cx="115846" cy="421260"/>
            </a:xfrm>
            <a:custGeom>
              <a:rect b="b" l="l" r="r" t="t"/>
              <a:pathLst>
                <a:path extrusionOk="0" h="748906" w="205949">
                  <a:moveTo>
                    <a:pt x="175431" y="197524"/>
                  </a:moveTo>
                  <a:lnTo>
                    <a:pt x="175431" y="0"/>
                  </a:lnTo>
                  <a:lnTo>
                    <a:pt x="43811" y="0"/>
                  </a:lnTo>
                  <a:lnTo>
                    <a:pt x="43811" y="197524"/>
                  </a:lnTo>
                  <a:cubicBezTo>
                    <a:pt x="16476" y="218119"/>
                    <a:pt x="0" y="250697"/>
                    <a:pt x="0" y="285333"/>
                  </a:cubicBezTo>
                  <a:lnTo>
                    <a:pt x="0" y="749094"/>
                  </a:lnTo>
                  <a:lnTo>
                    <a:pt x="219430" y="749094"/>
                  </a:lnTo>
                  <a:lnTo>
                    <a:pt x="219430" y="285333"/>
                  </a:lnTo>
                  <a:cubicBezTo>
                    <a:pt x="219430" y="250697"/>
                    <a:pt x="202954" y="218119"/>
                    <a:pt x="175619" y="197524"/>
                  </a:cubicBezTo>
                  <a:lnTo>
                    <a:pt x="175619" y="197524"/>
                  </a:lnTo>
                  <a:close/>
                  <a:moveTo>
                    <a:pt x="131433" y="43811"/>
                  </a:moveTo>
                  <a:lnTo>
                    <a:pt x="131433" y="131620"/>
                  </a:lnTo>
                  <a:lnTo>
                    <a:pt x="87622" y="131620"/>
                  </a:lnTo>
                  <a:lnTo>
                    <a:pt x="87622" y="43811"/>
                  </a:lnTo>
                  <a:lnTo>
                    <a:pt x="131433" y="43811"/>
                  </a:lnTo>
                  <a:close/>
                  <a:moveTo>
                    <a:pt x="76763" y="228229"/>
                  </a:moveTo>
                  <a:lnTo>
                    <a:pt x="87622" y="221864"/>
                  </a:lnTo>
                  <a:lnTo>
                    <a:pt x="87622" y="175431"/>
                  </a:lnTo>
                  <a:lnTo>
                    <a:pt x="131433" y="175431"/>
                  </a:lnTo>
                  <a:lnTo>
                    <a:pt x="131433" y="221864"/>
                  </a:lnTo>
                  <a:lnTo>
                    <a:pt x="142479" y="228229"/>
                  </a:lnTo>
                  <a:cubicBezTo>
                    <a:pt x="162700" y="240025"/>
                    <a:pt x="175431" y="261743"/>
                    <a:pt x="175431" y="285146"/>
                  </a:cubicBezTo>
                  <a:lnTo>
                    <a:pt x="175431" y="310047"/>
                  </a:lnTo>
                  <a:lnTo>
                    <a:pt x="43811" y="310047"/>
                  </a:lnTo>
                  <a:lnTo>
                    <a:pt x="43811" y="285146"/>
                  </a:lnTo>
                  <a:cubicBezTo>
                    <a:pt x="43811" y="261743"/>
                    <a:pt x="56355" y="239837"/>
                    <a:pt x="76763" y="228229"/>
                  </a:cubicBezTo>
                  <a:lnTo>
                    <a:pt x="76763" y="228229"/>
                  </a:lnTo>
                  <a:close/>
                  <a:moveTo>
                    <a:pt x="175431" y="354046"/>
                  </a:moveTo>
                  <a:lnTo>
                    <a:pt x="175431" y="529477"/>
                  </a:lnTo>
                  <a:lnTo>
                    <a:pt x="43811" y="529477"/>
                  </a:lnTo>
                  <a:lnTo>
                    <a:pt x="43811" y="354046"/>
                  </a:lnTo>
                  <a:lnTo>
                    <a:pt x="175431" y="354046"/>
                  </a:lnTo>
                  <a:close/>
                  <a:moveTo>
                    <a:pt x="43811" y="705096"/>
                  </a:moveTo>
                  <a:lnTo>
                    <a:pt x="43811" y="573475"/>
                  </a:lnTo>
                  <a:lnTo>
                    <a:pt x="175431" y="573475"/>
                  </a:lnTo>
                  <a:lnTo>
                    <a:pt x="175431" y="705096"/>
                  </a:lnTo>
                  <a:lnTo>
                    <a:pt x="43811" y="705096"/>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7" name="Google Shape;827;p46"/>
            <p:cNvSpPr/>
            <p:nvPr/>
          </p:nvSpPr>
          <p:spPr>
            <a:xfrm>
              <a:off x="6267795" y="3309845"/>
              <a:ext cx="115846" cy="421260"/>
            </a:xfrm>
            <a:custGeom>
              <a:rect b="b" l="l" r="r" t="t"/>
              <a:pathLst>
                <a:path extrusionOk="0" h="748906" w="205949">
                  <a:moveTo>
                    <a:pt x="175431" y="197524"/>
                  </a:moveTo>
                  <a:lnTo>
                    <a:pt x="175431" y="0"/>
                  </a:lnTo>
                  <a:lnTo>
                    <a:pt x="43811" y="0"/>
                  </a:lnTo>
                  <a:lnTo>
                    <a:pt x="43811" y="197524"/>
                  </a:lnTo>
                  <a:cubicBezTo>
                    <a:pt x="16476" y="218119"/>
                    <a:pt x="0" y="250697"/>
                    <a:pt x="0" y="285333"/>
                  </a:cubicBezTo>
                  <a:lnTo>
                    <a:pt x="0" y="749094"/>
                  </a:lnTo>
                  <a:lnTo>
                    <a:pt x="219430" y="749094"/>
                  </a:lnTo>
                  <a:lnTo>
                    <a:pt x="219430" y="285333"/>
                  </a:lnTo>
                  <a:cubicBezTo>
                    <a:pt x="219430" y="250697"/>
                    <a:pt x="202954" y="218119"/>
                    <a:pt x="175619" y="197524"/>
                  </a:cubicBezTo>
                  <a:lnTo>
                    <a:pt x="175619" y="197524"/>
                  </a:lnTo>
                  <a:close/>
                  <a:moveTo>
                    <a:pt x="131620" y="43811"/>
                  </a:moveTo>
                  <a:lnTo>
                    <a:pt x="131620" y="131620"/>
                  </a:lnTo>
                  <a:lnTo>
                    <a:pt x="87809" y="131620"/>
                  </a:lnTo>
                  <a:lnTo>
                    <a:pt x="87809" y="43811"/>
                  </a:lnTo>
                  <a:lnTo>
                    <a:pt x="131620" y="43811"/>
                  </a:lnTo>
                  <a:close/>
                  <a:moveTo>
                    <a:pt x="76763" y="228229"/>
                  </a:moveTo>
                  <a:lnTo>
                    <a:pt x="87623" y="221864"/>
                  </a:lnTo>
                  <a:lnTo>
                    <a:pt x="87623" y="175431"/>
                  </a:lnTo>
                  <a:lnTo>
                    <a:pt x="131434" y="175431"/>
                  </a:lnTo>
                  <a:lnTo>
                    <a:pt x="131434" y="221864"/>
                  </a:lnTo>
                  <a:lnTo>
                    <a:pt x="142480" y="228229"/>
                  </a:lnTo>
                  <a:cubicBezTo>
                    <a:pt x="162700" y="240025"/>
                    <a:pt x="175431" y="261743"/>
                    <a:pt x="175431" y="285146"/>
                  </a:cubicBezTo>
                  <a:lnTo>
                    <a:pt x="175431" y="310047"/>
                  </a:lnTo>
                  <a:lnTo>
                    <a:pt x="43811" y="310047"/>
                  </a:lnTo>
                  <a:lnTo>
                    <a:pt x="43811" y="285146"/>
                  </a:lnTo>
                  <a:cubicBezTo>
                    <a:pt x="43811" y="261743"/>
                    <a:pt x="56355" y="239837"/>
                    <a:pt x="76763" y="228229"/>
                  </a:cubicBezTo>
                  <a:lnTo>
                    <a:pt x="76763" y="228229"/>
                  </a:lnTo>
                  <a:close/>
                  <a:moveTo>
                    <a:pt x="43811" y="441668"/>
                  </a:moveTo>
                  <a:lnTo>
                    <a:pt x="43811" y="353858"/>
                  </a:lnTo>
                  <a:lnTo>
                    <a:pt x="175431" y="353858"/>
                  </a:lnTo>
                  <a:lnTo>
                    <a:pt x="175431" y="441668"/>
                  </a:lnTo>
                  <a:lnTo>
                    <a:pt x="43811" y="441668"/>
                  </a:lnTo>
                  <a:close/>
                  <a:moveTo>
                    <a:pt x="175431" y="485666"/>
                  </a:moveTo>
                  <a:lnTo>
                    <a:pt x="175431" y="529477"/>
                  </a:lnTo>
                  <a:lnTo>
                    <a:pt x="43811" y="529477"/>
                  </a:lnTo>
                  <a:lnTo>
                    <a:pt x="43811" y="485666"/>
                  </a:lnTo>
                  <a:lnTo>
                    <a:pt x="175431" y="485666"/>
                  </a:lnTo>
                  <a:close/>
                  <a:moveTo>
                    <a:pt x="43811" y="705096"/>
                  </a:moveTo>
                  <a:lnTo>
                    <a:pt x="43811" y="573475"/>
                  </a:lnTo>
                  <a:lnTo>
                    <a:pt x="175431" y="573475"/>
                  </a:lnTo>
                  <a:lnTo>
                    <a:pt x="175431" y="705096"/>
                  </a:lnTo>
                  <a:lnTo>
                    <a:pt x="43811" y="705096"/>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8" name="Google Shape;828;p46"/>
            <p:cNvSpPr/>
            <p:nvPr/>
          </p:nvSpPr>
          <p:spPr>
            <a:xfrm>
              <a:off x="6416584" y="3470218"/>
              <a:ext cx="115846" cy="252756"/>
            </a:xfrm>
            <a:custGeom>
              <a:rect b="b" l="l" r="r" t="t"/>
              <a:pathLst>
                <a:path extrusionOk="0" h="449344" w="205949">
                  <a:moveTo>
                    <a:pt x="131808" y="397857"/>
                  </a:moveTo>
                  <a:lnTo>
                    <a:pt x="131808" y="285895"/>
                  </a:lnTo>
                  <a:cubicBezTo>
                    <a:pt x="181797" y="275785"/>
                    <a:pt x="219617" y="231412"/>
                    <a:pt x="219617" y="178427"/>
                  </a:cubicBezTo>
                  <a:cubicBezTo>
                    <a:pt x="219617" y="155773"/>
                    <a:pt x="212315" y="87997"/>
                    <a:pt x="200333" y="18161"/>
                  </a:cubicBezTo>
                  <a:lnTo>
                    <a:pt x="197150" y="0"/>
                  </a:lnTo>
                  <a:lnTo>
                    <a:pt x="22467" y="0"/>
                  </a:lnTo>
                  <a:lnTo>
                    <a:pt x="19284" y="18161"/>
                  </a:lnTo>
                  <a:cubicBezTo>
                    <a:pt x="7302" y="87997"/>
                    <a:pt x="0" y="155585"/>
                    <a:pt x="0" y="178427"/>
                  </a:cubicBezTo>
                  <a:cubicBezTo>
                    <a:pt x="0" y="231412"/>
                    <a:pt x="37820" y="275785"/>
                    <a:pt x="87809" y="285895"/>
                  </a:cubicBezTo>
                  <a:lnTo>
                    <a:pt x="87809" y="397857"/>
                  </a:lnTo>
                  <a:cubicBezTo>
                    <a:pt x="87809" y="410026"/>
                    <a:pt x="77886" y="419762"/>
                    <a:pt x="65904" y="419762"/>
                  </a:cubicBezTo>
                  <a:lnTo>
                    <a:pt x="0" y="419762"/>
                  </a:lnTo>
                  <a:lnTo>
                    <a:pt x="0" y="463573"/>
                  </a:lnTo>
                  <a:lnTo>
                    <a:pt x="219430" y="463573"/>
                  </a:lnTo>
                  <a:lnTo>
                    <a:pt x="219430" y="419762"/>
                  </a:lnTo>
                  <a:lnTo>
                    <a:pt x="153526" y="419762"/>
                  </a:lnTo>
                  <a:cubicBezTo>
                    <a:pt x="141357" y="419762"/>
                    <a:pt x="131620" y="409839"/>
                    <a:pt x="131620" y="397857"/>
                  </a:cubicBezTo>
                  <a:lnTo>
                    <a:pt x="131620" y="397857"/>
                  </a:lnTo>
                  <a:close/>
                  <a:moveTo>
                    <a:pt x="160079" y="43998"/>
                  </a:moveTo>
                  <a:cubicBezTo>
                    <a:pt x="164011" y="68712"/>
                    <a:pt x="167193" y="92303"/>
                    <a:pt x="169815" y="112711"/>
                  </a:cubicBezTo>
                  <a:lnTo>
                    <a:pt x="49990" y="112711"/>
                  </a:lnTo>
                  <a:cubicBezTo>
                    <a:pt x="52424" y="92303"/>
                    <a:pt x="55794" y="68712"/>
                    <a:pt x="59725" y="43998"/>
                  </a:cubicBezTo>
                  <a:lnTo>
                    <a:pt x="160079" y="43998"/>
                  </a:lnTo>
                  <a:close/>
                  <a:moveTo>
                    <a:pt x="43998" y="178614"/>
                  </a:moveTo>
                  <a:cubicBezTo>
                    <a:pt x="43998" y="174121"/>
                    <a:pt x="44373" y="166632"/>
                    <a:pt x="45309" y="156709"/>
                  </a:cubicBezTo>
                  <a:lnTo>
                    <a:pt x="174496" y="156709"/>
                  </a:lnTo>
                  <a:cubicBezTo>
                    <a:pt x="175245" y="166632"/>
                    <a:pt x="175806" y="174121"/>
                    <a:pt x="175806" y="178614"/>
                  </a:cubicBezTo>
                  <a:cubicBezTo>
                    <a:pt x="175806" y="214936"/>
                    <a:pt x="146224" y="244518"/>
                    <a:pt x="109902" y="244518"/>
                  </a:cubicBezTo>
                  <a:cubicBezTo>
                    <a:pt x="73580" y="244518"/>
                    <a:pt x="43998" y="214936"/>
                    <a:pt x="43998" y="178614"/>
                  </a:cubicBezTo>
                  <a:lnTo>
                    <a:pt x="43998" y="17861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9" name="Google Shape;829;p46"/>
            <p:cNvSpPr/>
            <p:nvPr/>
          </p:nvSpPr>
          <p:spPr>
            <a:xfrm>
              <a:off x="6168181" y="3533610"/>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830" name="Google Shape;830;p46"/>
          <p:cNvGrpSpPr/>
          <p:nvPr/>
        </p:nvGrpSpPr>
        <p:grpSpPr>
          <a:xfrm>
            <a:off x="5428656" y="3349228"/>
            <a:ext cx="421260" cy="337008"/>
            <a:chOff x="5428656" y="3349228"/>
            <a:chExt cx="421260" cy="337008"/>
          </a:xfrm>
        </p:grpSpPr>
        <p:sp>
          <p:nvSpPr>
            <p:cNvPr id="831" name="Google Shape;831;p46"/>
            <p:cNvSpPr/>
            <p:nvPr/>
          </p:nvSpPr>
          <p:spPr>
            <a:xfrm>
              <a:off x="5477832" y="3448000"/>
              <a:ext cx="147441" cy="147441"/>
            </a:xfrm>
            <a:custGeom>
              <a:rect b="b" l="l" r="r" t="t"/>
              <a:pathLst>
                <a:path extrusionOk="0" h="262117" w="262117">
                  <a:moveTo>
                    <a:pt x="131620" y="0"/>
                  </a:moveTo>
                  <a:cubicBezTo>
                    <a:pt x="58976" y="0"/>
                    <a:pt x="0" y="58976"/>
                    <a:pt x="0" y="131620"/>
                  </a:cubicBezTo>
                  <a:cubicBezTo>
                    <a:pt x="0" y="204264"/>
                    <a:pt x="58976" y="263241"/>
                    <a:pt x="131620" y="263241"/>
                  </a:cubicBezTo>
                  <a:cubicBezTo>
                    <a:pt x="204265" y="263241"/>
                    <a:pt x="263241" y="204264"/>
                    <a:pt x="263241" y="131620"/>
                  </a:cubicBezTo>
                  <a:cubicBezTo>
                    <a:pt x="263241" y="58976"/>
                    <a:pt x="204265" y="0"/>
                    <a:pt x="131620" y="0"/>
                  </a:cubicBezTo>
                  <a:lnTo>
                    <a:pt x="131620" y="0"/>
                  </a:lnTo>
                  <a:close/>
                  <a:moveTo>
                    <a:pt x="131620" y="219430"/>
                  </a:moveTo>
                  <a:cubicBezTo>
                    <a:pt x="83316" y="219430"/>
                    <a:pt x="43811" y="180112"/>
                    <a:pt x="43811" y="131620"/>
                  </a:cubicBezTo>
                  <a:cubicBezTo>
                    <a:pt x="43811" y="83129"/>
                    <a:pt x="83129" y="43811"/>
                    <a:pt x="131620" y="43811"/>
                  </a:cubicBezTo>
                  <a:cubicBezTo>
                    <a:pt x="180112" y="43811"/>
                    <a:pt x="219430" y="83129"/>
                    <a:pt x="219430" y="131620"/>
                  </a:cubicBezTo>
                  <a:cubicBezTo>
                    <a:pt x="219430" y="180112"/>
                    <a:pt x="180112" y="219430"/>
                    <a:pt x="131620" y="219430"/>
                  </a:cubicBezTo>
                  <a:lnTo>
                    <a:pt x="131620" y="21943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2" name="Google Shape;832;p46"/>
            <p:cNvSpPr/>
            <p:nvPr/>
          </p:nvSpPr>
          <p:spPr>
            <a:xfrm>
              <a:off x="5428656" y="3349228"/>
              <a:ext cx="421260" cy="337008"/>
            </a:xfrm>
            <a:custGeom>
              <a:rect b="b" l="l" r="r" t="t"/>
              <a:pathLst>
                <a:path extrusionOk="0" h="599125" w="748907">
                  <a:moveTo>
                    <a:pt x="748346" y="299376"/>
                  </a:moveTo>
                  <a:cubicBezTo>
                    <a:pt x="745725" y="214375"/>
                    <a:pt x="716892" y="151841"/>
                    <a:pt x="667277" y="123195"/>
                  </a:cubicBezTo>
                  <a:cubicBezTo>
                    <a:pt x="628895" y="101103"/>
                    <a:pt x="579093" y="99792"/>
                    <a:pt x="522925" y="119451"/>
                  </a:cubicBezTo>
                  <a:cubicBezTo>
                    <a:pt x="485666" y="132557"/>
                    <a:pt x="447098" y="154275"/>
                    <a:pt x="412086" y="181984"/>
                  </a:cubicBezTo>
                  <a:cubicBezTo>
                    <a:pt x="402725" y="157832"/>
                    <a:pt x="390930" y="134054"/>
                    <a:pt x="377449" y="112149"/>
                  </a:cubicBezTo>
                  <a:cubicBezTo>
                    <a:pt x="332702" y="39879"/>
                    <a:pt x="276534" y="0"/>
                    <a:pt x="219243" y="0"/>
                  </a:cubicBezTo>
                  <a:cubicBezTo>
                    <a:pt x="161952" y="0"/>
                    <a:pt x="105784" y="39879"/>
                    <a:pt x="61036" y="112149"/>
                  </a:cubicBezTo>
                  <a:cubicBezTo>
                    <a:pt x="23403" y="172998"/>
                    <a:pt x="0" y="247701"/>
                    <a:pt x="0" y="307239"/>
                  </a:cubicBezTo>
                  <a:cubicBezTo>
                    <a:pt x="0" y="428188"/>
                    <a:pt x="98481" y="526669"/>
                    <a:pt x="219430" y="526669"/>
                  </a:cubicBezTo>
                  <a:cubicBezTo>
                    <a:pt x="257437" y="526669"/>
                    <a:pt x="293385" y="516933"/>
                    <a:pt x="324652" y="499708"/>
                  </a:cubicBezTo>
                  <a:cubicBezTo>
                    <a:pt x="343749" y="532660"/>
                    <a:pt x="371084" y="559808"/>
                    <a:pt x="404410" y="579092"/>
                  </a:cubicBezTo>
                  <a:cubicBezTo>
                    <a:pt x="438298" y="598564"/>
                    <a:pt x="475743" y="608674"/>
                    <a:pt x="513750" y="608674"/>
                  </a:cubicBezTo>
                  <a:cubicBezTo>
                    <a:pt x="532848" y="608674"/>
                    <a:pt x="551945" y="606240"/>
                    <a:pt x="570855" y="601185"/>
                  </a:cubicBezTo>
                  <a:cubicBezTo>
                    <a:pt x="627397" y="586020"/>
                    <a:pt x="674766" y="549698"/>
                    <a:pt x="704160" y="498959"/>
                  </a:cubicBezTo>
                  <a:cubicBezTo>
                    <a:pt x="733929" y="447472"/>
                    <a:pt x="750967" y="371084"/>
                    <a:pt x="748720" y="299376"/>
                  </a:cubicBezTo>
                  <a:lnTo>
                    <a:pt x="748720" y="299376"/>
                  </a:lnTo>
                  <a:close/>
                  <a:moveTo>
                    <a:pt x="43624" y="307239"/>
                  </a:moveTo>
                  <a:cubicBezTo>
                    <a:pt x="43624" y="208009"/>
                    <a:pt x="125630" y="43998"/>
                    <a:pt x="219056" y="43998"/>
                  </a:cubicBezTo>
                  <a:cubicBezTo>
                    <a:pt x="312482" y="43998"/>
                    <a:pt x="394674" y="208009"/>
                    <a:pt x="394674" y="307239"/>
                  </a:cubicBezTo>
                  <a:cubicBezTo>
                    <a:pt x="394674" y="406469"/>
                    <a:pt x="315852" y="482671"/>
                    <a:pt x="219056" y="482671"/>
                  </a:cubicBezTo>
                  <a:cubicBezTo>
                    <a:pt x="122259" y="482671"/>
                    <a:pt x="43624" y="403848"/>
                    <a:pt x="43624" y="307239"/>
                  </a:cubicBezTo>
                  <a:lnTo>
                    <a:pt x="43624" y="307239"/>
                  </a:lnTo>
                  <a:close/>
                  <a:moveTo>
                    <a:pt x="665779" y="477054"/>
                  </a:moveTo>
                  <a:cubicBezTo>
                    <a:pt x="642375" y="517682"/>
                    <a:pt x="604556" y="546702"/>
                    <a:pt x="559247" y="558872"/>
                  </a:cubicBezTo>
                  <a:cubicBezTo>
                    <a:pt x="513938" y="571042"/>
                    <a:pt x="466569" y="564863"/>
                    <a:pt x="426128" y="541273"/>
                  </a:cubicBezTo>
                  <a:cubicBezTo>
                    <a:pt x="398419" y="525171"/>
                    <a:pt x="376139" y="502517"/>
                    <a:pt x="360786" y="474994"/>
                  </a:cubicBezTo>
                  <a:cubicBezTo>
                    <a:pt x="408342" y="434741"/>
                    <a:pt x="438673" y="374641"/>
                    <a:pt x="438673" y="307426"/>
                  </a:cubicBezTo>
                  <a:cubicBezTo>
                    <a:pt x="438673" y="282525"/>
                    <a:pt x="434554" y="255003"/>
                    <a:pt x="427064" y="226732"/>
                  </a:cubicBezTo>
                  <a:cubicBezTo>
                    <a:pt x="495215" y="168504"/>
                    <a:pt x="589016" y="128625"/>
                    <a:pt x="645746" y="161202"/>
                  </a:cubicBezTo>
                  <a:cubicBezTo>
                    <a:pt x="726627" y="208009"/>
                    <a:pt x="715768" y="391117"/>
                    <a:pt x="666153" y="477054"/>
                  </a:cubicBezTo>
                  <a:lnTo>
                    <a:pt x="666153" y="47705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833" name="Google Shape;833;p46"/>
          <p:cNvGrpSpPr/>
          <p:nvPr/>
        </p:nvGrpSpPr>
        <p:grpSpPr>
          <a:xfrm>
            <a:off x="4728094" y="3309845"/>
            <a:ext cx="421260" cy="421260"/>
            <a:chOff x="4728094" y="3309845"/>
            <a:chExt cx="421260" cy="421260"/>
          </a:xfrm>
        </p:grpSpPr>
        <p:sp>
          <p:nvSpPr>
            <p:cNvPr id="834" name="Google Shape;834;p46"/>
            <p:cNvSpPr/>
            <p:nvPr/>
          </p:nvSpPr>
          <p:spPr>
            <a:xfrm>
              <a:off x="4728094" y="3309845"/>
              <a:ext cx="421260" cy="421260"/>
            </a:xfrm>
            <a:custGeom>
              <a:rect b="b" l="l" r="r" t="t"/>
              <a:pathLst>
                <a:path extrusionOk="0" h="748906" w="748907">
                  <a:moveTo>
                    <a:pt x="639193" y="109715"/>
                  </a:moveTo>
                  <a:cubicBezTo>
                    <a:pt x="568421" y="38943"/>
                    <a:pt x="474433" y="0"/>
                    <a:pt x="374454" y="0"/>
                  </a:cubicBezTo>
                  <a:cubicBezTo>
                    <a:pt x="274475" y="0"/>
                    <a:pt x="180487" y="38943"/>
                    <a:pt x="109715" y="109715"/>
                  </a:cubicBezTo>
                  <a:cubicBezTo>
                    <a:pt x="38943" y="180487"/>
                    <a:pt x="0" y="274474"/>
                    <a:pt x="0" y="374453"/>
                  </a:cubicBezTo>
                  <a:cubicBezTo>
                    <a:pt x="0" y="474432"/>
                    <a:pt x="38943" y="568420"/>
                    <a:pt x="109715" y="639192"/>
                  </a:cubicBezTo>
                  <a:cubicBezTo>
                    <a:pt x="180487" y="709964"/>
                    <a:pt x="274475" y="748907"/>
                    <a:pt x="374454" y="748907"/>
                  </a:cubicBezTo>
                  <a:cubicBezTo>
                    <a:pt x="474433" y="748907"/>
                    <a:pt x="568421" y="709964"/>
                    <a:pt x="639193" y="639192"/>
                  </a:cubicBezTo>
                  <a:cubicBezTo>
                    <a:pt x="709964" y="568420"/>
                    <a:pt x="748907" y="474432"/>
                    <a:pt x="748907" y="374453"/>
                  </a:cubicBezTo>
                  <a:cubicBezTo>
                    <a:pt x="748907" y="274474"/>
                    <a:pt x="709964" y="180487"/>
                    <a:pt x="639193" y="109715"/>
                  </a:cubicBezTo>
                  <a:lnTo>
                    <a:pt x="639193" y="109715"/>
                  </a:lnTo>
                  <a:close/>
                  <a:moveTo>
                    <a:pt x="608113" y="608112"/>
                  </a:moveTo>
                  <a:cubicBezTo>
                    <a:pt x="545767" y="670459"/>
                    <a:pt x="462638" y="704909"/>
                    <a:pt x="374454" y="704909"/>
                  </a:cubicBezTo>
                  <a:cubicBezTo>
                    <a:pt x="286270" y="704909"/>
                    <a:pt x="203141" y="670459"/>
                    <a:pt x="140795" y="608112"/>
                  </a:cubicBezTo>
                  <a:cubicBezTo>
                    <a:pt x="78448" y="545766"/>
                    <a:pt x="43998" y="462637"/>
                    <a:pt x="43998" y="374453"/>
                  </a:cubicBezTo>
                  <a:cubicBezTo>
                    <a:pt x="43998" y="286270"/>
                    <a:pt x="78448" y="203141"/>
                    <a:pt x="140795" y="140794"/>
                  </a:cubicBezTo>
                  <a:cubicBezTo>
                    <a:pt x="203141" y="78448"/>
                    <a:pt x="286270" y="43998"/>
                    <a:pt x="374454" y="43998"/>
                  </a:cubicBezTo>
                  <a:cubicBezTo>
                    <a:pt x="462638" y="43998"/>
                    <a:pt x="545767" y="78448"/>
                    <a:pt x="608113" y="140794"/>
                  </a:cubicBezTo>
                  <a:cubicBezTo>
                    <a:pt x="670459" y="203141"/>
                    <a:pt x="704909" y="286270"/>
                    <a:pt x="704909" y="374453"/>
                  </a:cubicBezTo>
                  <a:cubicBezTo>
                    <a:pt x="704909" y="462637"/>
                    <a:pt x="670459" y="545766"/>
                    <a:pt x="608113" y="608112"/>
                  </a:cubicBezTo>
                  <a:lnTo>
                    <a:pt x="608113" y="608112"/>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5" name="Google Shape;835;p46"/>
            <p:cNvSpPr/>
            <p:nvPr/>
          </p:nvSpPr>
          <p:spPr>
            <a:xfrm>
              <a:off x="4793275" y="3359231"/>
              <a:ext cx="284350" cy="315945"/>
            </a:xfrm>
            <a:custGeom>
              <a:rect b="b" l="l" r="r" t="t"/>
              <a:pathLst>
                <a:path extrusionOk="0" h="561680" w="505512">
                  <a:moveTo>
                    <a:pt x="440358" y="314728"/>
                  </a:moveTo>
                  <a:cubicBezTo>
                    <a:pt x="424443" y="314728"/>
                    <a:pt x="409652" y="319596"/>
                    <a:pt x="397295" y="328021"/>
                  </a:cubicBezTo>
                  <a:lnTo>
                    <a:pt x="373330" y="286644"/>
                  </a:lnTo>
                  <a:lnTo>
                    <a:pt x="397295" y="245267"/>
                  </a:lnTo>
                  <a:cubicBezTo>
                    <a:pt x="409652" y="253692"/>
                    <a:pt x="424443" y="258560"/>
                    <a:pt x="440358" y="258560"/>
                  </a:cubicBezTo>
                  <a:cubicBezTo>
                    <a:pt x="482671" y="258560"/>
                    <a:pt x="517120" y="224110"/>
                    <a:pt x="517120" y="181797"/>
                  </a:cubicBezTo>
                  <a:cubicBezTo>
                    <a:pt x="517120" y="139484"/>
                    <a:pt x="482671" y="105034"/>
                    <a:pt x="440358" y="105034"/>
                  </a:cubicBezTo>
                  <a:cubicBezTo>
                    <a:pt x="398044" y="105034"/>
                    <a:pt x="363595" y="139484"/>
                    <a:pt x="363595" y="181797"/>
                  </a:cubicBezTo>
                  <a:cubicBezTo>
                    <a:pt x="363595" y="183670"/>
                    <a:pt x="363595" y="185542"/>
                    <a:pt x="363782" y="187227"/>
                  </a:cubicBezTo>
                  <a:lnTo>
                    <a:pt x="316039" y="187227"/>
                  </a:lnTo>
                  <a:lnTo>
                    <a:pt x="292074" y="145850"/>
                  </a:lnTo>
                  <a:cubicBezTo>
                    <a:pt x="317724" y="133306"/>
                    <a:pt x="335323" y="107094"/>
                    <a:pt x="335323" y="76763"/>
                  </a:cubicBezTo>
                  <a:cubicBezTo>
                    <a:pt x="335323" y="34450"/>
                    <a:pt x="300874" y="0"/>
                    <a:pt x="258560" y="0"/>
                  </a:cubicBezTo>
                  <a:cubicBezTo>
                    <a:pt x="216247" y="0"/>
                    <a:pt x="181798" y="34450"/>
                    <a:pt x="181798" y="76763"/>
                  </a:cubicBezTo>
                  <a:cubicBezTo>
                    <a:pt x="181798" y="107094"/>
                    <a:pt x="199396" y="133306"/>
                    <a:pt x="225047" y="145850"/>
                  </a:cubicBezTo>
                  <a:lnTo>
                    <a:pt x="201082" y="187227"/>
                  </a:lnTo>
                  <a:lnTo>
                    <a:pt x="153339" y="187227"/>
                  </a:lnTo>
                  <a:cubicBezTo>
                    <a:pt x="153339" y="185355"/>
                    <a:pt x="153526" y="183670"/>
                    <a:pt x="153526" y="181797"/>
                  </a:cubicBezTo>
                  <a:cubicBezTo>
                    <a:pt x="153526" y="139484"/>
                    <a:pt x="119077" y="105034"/>
                    <a:pt x="76763" y="105034"/>
                  </a:cubicBezTo>
                  <a:cubicBezTo>
                    <a:pt x="34450" y="105034"/>
                    <a:pt x="0" y="139484"/>
                    <a:pt x="0" y="181797"/>
                  </a:cubicBezTo>
                  <a:cubicBezTo>
                    <a:pt x="0" y="224110"/>
                    <a:pt x="34450" y="258560"/>
                    <a:pt x="76763" y="258560"/>
                  </a:cubicBezTo>
                  <a:cubicBezTo>
                    <a:pt x="92678" y="258560"/>
                    <a:pt x="107469" y="253692"/>
                    <a:pt x="119825" y="245267"/>
                  </a:cubicBezTo>
                  <a:lnTo>
                    <a:pt x="143791" y="286644"/>
                  </a:lnTo>
                  <a:lnTo>
                    <a:pt x="119825" y="328021"/>
                  </a:lnTo>
                  <a:cubicBezTo>
                    <a:pt x="107469" y="319596"/>
                    <a:pt x="92678" y="314728"/>
                    <a:pt x="76763" y="314728"/>
                  </a:cubicBezTo>
                  <a:cubicBezTo>
                    <a:pt x="34450" y="314728"/>
                    <a:pt x="0" y="349178"/>
                    <a:pt x="0" y="391491"/>
                  </a:cubicBezTo>
                  <a:cubicBezTo>
                    <a:pt x="0" y="433805"/>
                    <a:pt x="34450" y="468254"/>
                    <a:pt x="76763" y="468254"/>
                  </a:cubicBezTo>
                  <a:cubicBezTo>
                    <a:pt x="119077" y="468254"/>
                    <a:pt x="153526" y="433805"/>
                    <a:pt x="153526" y="391491"/>
                  </a:cubicBezTo>
                  <a:cubicBezTo>
                    <a:pt x="153526" y="389619"/>
                    <a:pt x="153526" y="387747"/>
                    <a:pt x="153339" y="386062"/>
                  </a:cubicBezTo>
                  <a:lnTo>
                    <a:pt x="201082" y="386062"/>
                  </a:lnTo>
                  <a:lnTo>
                    <a:pt x="225047" y="427439"/>
                  </a:lnTo>
                  <a:cubicBezTo>
                    <a:pt x="199396" y="439983"/>
                    <a:pt x="181798" y="466195"/>
                    <a:pt x="181798" y="496525"/>
                  </a:cubicBezTo>
                  <a:cubicBezTo>
                    <a:pt x="181798" y="538839"/>
                    <a:pt x="216247" y="573288"/>
                    <a:pt x="258560" y="573288"/>
                  </a:cubicBezTo>
                  <a:cubicBezTo>
                    <a:pt x="300874" y="573288"/>
                    <a:pt x="335323" y="538839"/>
                    <a:pt x="335323" y="496525"/>
                  </a:cubicBezTo>
                  <a:cubicBezTo>
                    <a:pt x="335323" y="466195"/>
                    <a:pt x="317724" y="439983"/>
                    <a:pt x="292074" y="427439"/>
                  </a:cubicBezTo>
                  <a:lnTo>
                    <a:pt x="316039" y="386062"/>
                  </a:lnTo>
                  <a:lnTo>
                    <a:pt x="363782" y="386062"/>
                  </a:lnTo>
                  <a:cubicBezTo>
                    <a:pt x="363782" y="387934"/>
                    <a:pt x="363595" y="389619"/>
                    <a:pt x="363595" y="391491"/>
                  </a:cubicBezTo>
                  <a:cubicBezTo>
                    <a:pt x="363595" y="433805"/>
                    <a:pt x="398044" y="468254"/>
                    <a:pt x="440358" y="468254"/>
                  </a:cubicBezTo>
                  <a:cubicBezTo>
                    <a:pt x="482671" y="468254"/>
                    <a:pt x="517120" y="433805"/>
                    <a:pt x="517120" y="391491"/>
                  </a:cubicBezTo>
                  <a:cubicBezTo>
                    <a:pt x="517120" y="349178"/>
                    <a:pt x="482671" y="314728"/>
                    <a:pt x="440358" y="314728"/>
                  </a:cubicBezTo>
                  <a:lnTo>
                    <a:pt x="440358" y="314728"/>
                  </a:lnTo>
                  <a:close/>
                  <a:moveTo>
                    <a:pt x="440358" y="148845"/>
                  </a:moveTo>
                  <a:cubicBezTo>
                    <a:pt x="458519" y="148845"/>
                    <a:pt x="473309" y="163636"/>
                    <a:pt x="473309" y="181797"/>
                  </a:cubicBezTo>
                  <a:cubicBezTo>
                    <a:pt x="473309" y="199958"/>
                    <a:pt x="458519" y="214749"/>
                    <a:pt x="440358" y="214749"/>
                  </a:cubicBezTo>
                  <a:cubicBezTo>
                    <a:pt x="422197" y="214749"/>
                    <a:pt x="407406" y="199958"/>
                    <a:pt x="407406" y="181797"/>
                  </a:cubicBezTo>
                  <a:cubicBezTo>
                    <a:pt x="407406" y="163636"/>
                    <a:pt x="422197" y="148845"/>
                    <a:pt x="440358" y="148845"/>
                  </a:cubicBezTo>
                  <a:lnTo>
                    <a:pt x="440358" y="148845"/>
                  </a:lnTo>
                  <a:close/>
                  <a:moveTo>
                    <a:pt x="258560" y="43811"/>
                  </a:moveTo>
                  <a:cubicBezTo>
                    <a:pt x="276721" y="43811"/>
                    <a:pt x="291512" y="58602"/>
                    <a:pt x="291512" y="76763"/>
                  </a:cubicBezTo>
                  <a:cubicBezTo>
                    <a:pt x="291512" y="94924"/>
                    <a:pt x="276721" y="109715"/>
                    <a:pt x="258560" y="109715"/>
                  </a:cubicBezTo>
                  <a:cubicBezTo>
                    <a:pt x="240399" y="109715"/>
                    <a:pt x="225609" y="94924"/>
                    <a:pt x="225609" y="76763"/>
                  </a:cubicBezTo>
                  <a:cubicBezTo>
                    <a:pt x="225609" y="58602"/>
                    <a:pt x="240399" y="43811"/>
                    <a:pt x="258560" y="43811"/>
                  </a:cubicBezTo>
                  <a:lnTo>
                    <a:pt x="258560" y="43811"/>
                  </a:lnTo>
                  <a:close/>
                  <a:moveTo>
                    <a:pt x="76763" y="214562"/>
                  </a:moveTo>
                  <a:cubicBezTo>
                    <a:pt x="58602" y="214562"/>
                    <a:pt x="43811" y="199771"/>
                    <a:pt x="43811" y="181610"/>
                  </a:cubicBezTo>
                  <a:cubicBezTo>
                    <a:pt x="43811" y="163449"/>
                    <a:pt x="58602" y="148658"/>
                    <a:pt x="76763" y="148658"/>
                  </a:cubicBezTo>
                  <a:cubicBezTo>
                    <a:pt x="94924" y="148658"/>
                    <a:pt x="109715" y="163449"/>
                    <a:pt x="109715" y="181610"/>
                  </a:cubicBezTo>
                  <a:cubicBezTo>
                    <a:pt x="109715" y="199771"/>
                    <a:pt x="94924" y="214562"/>
                    <a:pt x="76763" y="214562"/>
                  </a:cubicBezTo>
                  <a:lnTo>
                    <a:pt x="76763" y="214562"/>
                  </a:lnTo>
                  <a:close/>
                  <a:moveTo>
                    <a:pt x="76763" y="424443"/>
                  </a:moveTo>
                  <a:cubicBezTo>
                    <a:pt x="58602" y="424443"/>
                    <a:pt x="43811" y="409652"/>
                    <a:pt x="43811" y="391491"/>
                  </a:cubicBezTo>
                  <a:cubicBezTo>
                    <a:pt x="43811" y="373330"/>
                    <a:pt x="58602" y="358539"/>
                    <a:pt x="76763" y="358539"/>
                  </a:cubicBezTo>
                  <a:cubicBezTo>
                    <a:pt x="94924" y="358539"/>
                    <a:pt x="109715" y="373330"/>
                    <a:pt x="109715" y="391491"/>
                  </a:cubicBezTo>
                  <a:cubicBezTo>
                    <a:pt x="109715" y="409652"/>
                    <a:pt x="94924" y="424443"/>
                    <a:pt x="76763" y="424443"/>
                  </a:cubicBezTo>
                  <a:lnTo>
                    <a:pt x="76763" y="424443"/>
                  </a:lnTo>
                  <a:close/>
                  <a:moveTo>
                    <a:pt x="258560" y="529478"/>
                  </a:moveTo>
                  <a:cubicBezTo>
                    <a:pt x="240399" y="529478"/>
                    <a:pt x="225609" y="514686"/>
                    <a:pt x="225609" y="496525"/>
                  </a:cubicBezTo>
                  <a:cubicBezTo>
                    <a:pt x="225609" y="478364"/>
                    <a:pt x="240399" y="463574"/>
                    <a:pt x="258560" y="463574"/>
                  </a:cubicBezTo>
                  <a:cubicBezTo>
                    <a:pt x="276721" y="463574"/>
                    <a:pt x="291512" y="478364"/>
                    <a:pt x="291512" y="496525"/>
                  </a:cubicBezTo>
                  <a:cubicBezTo>
                    <a:pt x="291512" y="514686"/>
                    <a:pt x="276721" y="529478"/>
                    <a:pt x="258560" y="529478"/>
                  </a:cubicBezTo>
                  <a:lnTo>
                    <a:pt x="258560" y="529478"/>
                  </a:lnTo>
                  <a:close/>
                  <a:moveTo>
                    <a:pt x="290576" y="342251"/>
                  </a:moveTo>
                  <a:lnTo>
                    <a:pt x="258560" y="397857"/>
                  </a:lnTo>
                  <a:lnTo>
                    <a:pt x="226545" y="342251"/>
                  </a:lnTo>
                  <a:lnTo>
                    <a:pt x="162326" y="342251"/>
                  </a:lnTo>
                  <a:lnTo>
                    <a:pt x="194342" y="286644"/>
                  </a:lnTo>
                  <a:lnTo>
                    <a:pt x="162326" y="231038"/>
                  </a:lnTo>
                  <a:lnTo>
                    <a:pt x="226545" y="231038"/>
                  </a:lnTo>
                  <a:lnTo>
                    <a:pt x="258560" y="175432"/>
                  </a:lnTo>
                  <a:lnTo>
                    <a:pt x="290576" y="231038"/>
                  </a:lnTo>
                  <a:lnTo>
                    <a:pt x="354795" y="231038"/>
                  </a:lnTo>
                  <a:lnTo>
                    <a:pt x="322779" y="286644"/>
                  </a:lnTo>
                  <a:lnTo>
                    <a:pt x="354795" y="342251"/>
                  </a:lnTo>
                  <a:lnTo>
                    <a:pt x="290576" y="342251"/>
                  </a:lnTo>
                  <a:close/>
                  <a:moveTo>
                    <a:pt x="440358" y="424443"/>
                  </a:moveTo>
                  <a:cubicBezTo>
                    <a:pt x="422197" y="424443"/>
                    <a:pt x="407406" y="409652"/>
                    <a:pt x="407406" y="391491"/>
                  </a:cubicBezTo>
                  <a:cubicBezTo>
                    <a:pt x="407406" y="373330"/>
                    <a:pt x="422197" y="358539"/>
                    <a:pt x="440358" y="358539"/>
                  </a:cubicBezTo>
                  <a:cubicBezTo>
                    <a:pt x="458519" y="358539"/>
                    <a:pt x="473309" y="373330"/>
                    <a:pt x="473309" y="391491"/>
                  </a:cubicBezTo>
                  <a:cubicBezTo>
                    <a:pt x="473309" y="409652"/>
                    <a:pt x="458519" y="424443"/>
                    <a:pt x="440358" y="424443"/>
                  </a:cubicBezTo>
                  <a:lnTo>
                    <a:pt x="440358" y="42444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836" name="Google Shape;836;p46"/>
          <p:cNvGrpSpPr/>
          <p:nvPr/>
        </p:nvGrpSpPr>
        <p:grpSpPr>
          <a:xfrm>
            <a:off x="3987623" y="3354809"/>
            <a:ext cx="421260" cy="326476"/>
            <a:chOff x="3987623" y="3354809"/>
            <a:chExt cx="421260" cy="326476"/>
          </a:xfrm>
        </p:grpSpPr>
        <p:sp>
          <p:nvSpPr>
            <p:cNvPr id="837" name="Google Shape;837;p46"/>
            <p:cNvSpPr/>
            <p:nvPr/>
          </p:nvSpPr>
          <p:spPr>
            <a:xfrm>
              <a:off x="3987623" y="3354809"/>
              <a:ext cx="421260" cy="326476"/>
            </a:xfrm>
            <a:custGeom>
              <a:rect b="b" l="l" r="r" t="t"/>
              <a:pathLst>
                <a:path extrusionOk="0" h="580402" w="748907">
                  <a:moveTo>
                    <a:pt x="707155" y="280466"/>
                  </a:moveTo>
                  <a:cubicBezTo>
                    <a:pt x="704160" y="216809"/>
                    <a:pt x="662034" y="162138"/>
                    <a:pt x="603057" y="141918"/>
                  </a:cubicBezTo>
                  <a:lnTo>
                    <a:pt x="629456" y="90243"/>
                  </a:lnTo>
                  <a:cubicBezTo>
                    <a:pt x="644060" y="61598"/>
                    <a:pt x="672893" y="43811"/>
                    <a:pt x="705096" y="43811"/>
                  </a:cubicBezTo>
                  <a:lnTo>
                    <a:pt x="726814" y="43811"/>
                  </a:lnTo>
                  <a:lnTo>
                    <a:pt x="726814" y="0"/>
                  </a:lnTo>
                  <a:lnTo>
                    <a:pt x="705096" y="0"/>
                  </a:lnTo>
                  <a:cubicBezTo>
                    <a:pt x="656417" y="0"/>
                    <a:pt x="612419" y="26961"/>
                    <a:pt x="590326" y="70397"/>
                  </a:cubicBezTo>
                  <a:lnTo>
                    <a:pt x="567671" y="114770"/>
                  </a:lnTo>
                  <a:cubicBezTo>
                    <a:pt x="546889" y="94175"/>
                    <a:pt x="518431" y="82005"/>
                    <a:pt x="488287" y="82005"/>
                  </a:cubicBezTo>
                  <a:cubicBezTo>
                    <a:pt x="452527" y="82005"/>
                    <a:pt x="419201" y="98856"/>
                    <a:pt x="398044" y="127127"/>
                  </a:cubicBezTo>
                  <a:cubicBezTo>
                    <a:pt x="395985" y="127127"/>
                    <a:pt x="393925" y="126940"/>
                    <a:pt x="391866" y="126940"/>
                  </a:cubicBezTo>
                  <a:cubicBezTo>
                    <a:pt x="361160" y="126940"/>
                    <a:pt x="332328" y="140420"/>
                    <a:pt x="312668" y="163823"/>
                  </a:cubicBezTo>
                  <a:cubicBezTo>
                    <a:pt x="301996" y="176555"/>
                    <a:pt x="286083" y="183857"/>
                    <a:pt x="269045" y="183857"/>
                  </a:cubicBezTo>
                  <a:cubicBezTo>
                    <a:pt x="258560" y="183857"/>
                    <a:pt x="248450" y="181048"/>
                    <a:pt x="240024" y="175993"/>
                  </a:cubicBezTo>
                  <a:cubicBezTo>
                    <a:pt x="219242" y="163262"/>
                    <a:pt x="195277" y="156709"/>
                    <a:pt x="170751" y="157083"/>
                  </a:cubicBezTo>
                  <a:cubicBezTo>
                    <a:pt x="102413" y="157832"/>
                    <a:pt x="46245" y="212315"/>
                    <a:pt x="41751" y="280466"/>
                  </a:cubicBezTo>
                  <a:lnTo>
                    <a:pt x="0" y="280466"/>
                  </a:lnTo>
                  <a:lnTo>
                    <a:pt x="0" y="347680"/>
                  </a:lnTo>
                  <a:cubicBezTo>
                    <a:pt x="0" y="480798"/>
                    <a:pt x="108217" y="589015"/>
                    <a:pt x="241335" y="589015"/>
                  </a:cubicBezTo>
                  <a:lnTo>
                    <a:pt x="507572" y="589015"/>
                  </a:lnTo>
                  <a:cubicBezTo>
                    <a:pt x="640690" y="589015"/>
                    <a:pt x="748907" y="480798"/>
                    <a:pt x="748907" y="347680"/>
                  </a:cubicBezTo>
                  <a:lnTo>
                    <a:pt x="748907" y="280466"/>
                  </a:lnTo>
                  <a:lnTo>
                    <a:pt x="707343" y="280466"/>
                  </a:lnTo>
                  <a:close/>
                  <a:moveTo>
                    <a:pt x="692552" y="392427"/>
                  </a:moveTo>
                  <a:cubicBezTo>
                    <a:pt x="680756" y="386436"/>
                    <a:pt x="665965" y="379134"/>
                    <a:pt x="638630" y="379134"/>
                  </a:cubicBezTo>
                  <a:cubicBezTo>
                    <a:pt x="611295" y="379134"/>
                    <a:pt x="596692" y="386436"/>
                    <a:pt x="584709" y="392427"/>
                  </a:cubicBezTo>
                  <a:cubicBezTo>
                    <a:pt x="574599" y="397483"/>
                    <a:pt x="567297" y="401040"/>
                    <a:pt x="550447" y="401040"/>
                  </a:cubicBezTo>
                  <a:cubicBezTo>
                    <a:pt x="533596" y="401040"/>
                    <a:pt x="526294" y="397483"/>
                    <a:pt x="516184" y="392427"/>
                  </a:cubicBezTo>
                  <a:cubicBezTo>
                    <a:pt x="504389" y="386436"/>
                    <a:pt x="489598" y="379134"/>
                    <a:pt x="462263" y="379134"/>
                  </a:cubicBezTo>
                  <a:cubicBezTo>
                    <a:pt x="434928" y="379134"/>
                    <a:pt x="420324" y="386436"/>
                    <a:pt x="408342" y="392427"/>
                  </a:cubicBezTo>
                  <a:cubicBezTo>
                    <a:pt x="398231" y="397483"/>
                    <a:pt x="390929" y="401040"/>
                    <a:pt x="374079" y="401040"/>
                  </a:cubicBezTo>
                  <a:cubicBezTo>
                    <a:pt x="357229" y="401040"/>
                    <a:pt x="349927" y="397483"/>
                    <a:pt x="339817" y="392427"/>
                  </a:cubicBezTo>
                  <a:cubicBezTo>
                    <a:pt x="328021" y="386436"/>
                    <a:pt x="313230" y="379134"/>
                    <a:pt x="285895" y="379134"/>
                  </a:cubicBezTo>
                  <a:cubicBezTo>
                    <a:pt x="258560" y="379134"/>
                    <a:pt x="243957" y="386436"/>
                    <a:pt x="231974" y="392427"/>
                  </a:cubicBezTo>
                  <a:cubicBezTo>
                    <a:pt x="221863" y="397483"/>
                    <a:pt x="214562" y="401040"/>
                    <a:pt x="197711" y="401040"/>
                  </a:cubicBezTo>
                  <a:cubicBezTo>
                    <a:pt x="180861" y="401040"/>
                    <a:pt x="173559" y="397483"/>
                    <a:pt x="163449" y="392427"/>
                  </a:cubicBezTo>
                  <a:cubicBezTo>
                    <a:pt x="151653" y="386436"/>
                    <a:pt x="136863" y="379134"/>
                    <a:pt x="109527" y="379134"/>
                  </a:cubicBezTo>
                  <a:cubicBezTo>
                    <a:pt x="82192" y="379134"/>
                    <a:pt x="67589" y="386436"/>
                    <a:pt x="55606" y="392427"/>
                  </a:cubicBezTo>
                  <a:cubicBezTo>
                    <a:pt x="53359" y="393551"/>
                    <a:pt x="51300" y="394674"/>
                    <a:pt x="49053" y="395610"/>
                  </a:cubicBezTo>
                  <a:cubicBezTo>
                    <a:pt x="45309" y="380257"/>
                    <a:pt x="43249" y="364343"/>
                    <a:pt x="43249" y="347680"/>
                  </a:cubicBezTo>
                  <a:lnTo>
                    <a:pt x="43249" y="324277"/>
                  </a:lnTo>
                  <a:lnTo>
                    <a:pt x="704347" y="324277"/>
                  </a:lnTo>
                  <a:lnTo>
                    <a:pt x="704347" y="347680"/>
                  </a:lnTo>
                  <a:cubicBezTo>
                    <a:pt x="704347" y="364156"/>
                    <a:pt x="702287" y="380257"/>
                    <a:pt x="698543" y="395610"/>
                  </a:cubicBezTo>
                  <a:cubicBezTo>
                    <a:pt x="696483" y="394674"/>
                    <a:pt x="694424" y="393551"/>
                    <a:pt x="691990" y="392427"/>
                  </a:cubicBezTo>
                  <a:lnTo>
                    <a:pt x="691990" y="392427"/>
                  </a:lnTo>
                  <a:close/>
                  <a:moveTo>
                    <a:pt x="170938" y="200895"/>
                  </a:moveTo>
                  <a:cubicBezTo>
                    <a:pt x="187227" y="200895"/>
                    <a:pt x="203141" y="205014"/>
                    <a:pt x="216996" y="213439"/>
                  </a:cubicBezTo>
                  <a:cubicBezTo>
                    <a:pt x="232348" y="222800"/>
                    <a:pt x="250322" y="227668"/>
                    <a:pt x="268857" y="227668"/>
                  </a:cubicBezTo>
                  <a:cubicBezTo>
                    <a:pt x="298814" y="227668"/>
                    <a:pt x="327085" y="214749"/>
                    <a:pt x="346182" y="192095"/>
                  </a:cubicBezTo>
                  <a:cubicBezTo>
                    <a:pt x="357603" y="178614"/>
                    <a:pt x="374266" y="170751"/>
                    <a:pt x="391866" y="170751"/>
                  </a:cubicBezTo>
                  <a:cubicBezTo>
                    <a:pt x="395985" y="170751"/>
                    <a:pt x="400290" y="171125"/>
                    <a:pt x="404409" y="172061"/>
                  </a:cubicBezTo>
                  <a:lnTo>
                    <a:pt x="420137" y="175432"/>
                  </a:lnTo>
                  <a:lnTo>
                    <a:pt x="428000" y="161390"/>
                  </a:lnTo>
                  <a:cubicBezTo>
                    <a:pt x="440170" y="139484"/>
                    <a:pt x="463386" y="126004"/>
                    <a:pt x="488475" y="126004"/>
                  </a:cubicBezTo>
                  <a:cubicBezTo>
                    <a:pt x="515248" y="126004"/>
                    <a:pt x="539962" y="141731"/>
                    <a:pt x="551196" y="166070"/>
                  </a:cubicBezTo>
                  <a:lnTo>
                    <a:pt x="556251" y="176930"/>
                  </a:lnTo>
                  <a:lnTo>
                    <a:pt x="568233" y="178427"/>
                  </a:lnTo>
                  <a:cubicBezTo>
                    <a:pt x="620282" y="185355"/>
                    <a:pt x="659975" y="228604"/>
                    <a:pt x="663344" y="280278"/>
                  </a:cubicBezTo>
                  <a:lnTo>
                    <a:pt x="429311" y="280278"/>
                  </a:lnTo>
                  <a:lnTo>
                    <a:pt x="429311" y="236467"/>
                  </a:lnTo>
                  <a:lnTo>
                    <a:pt x="385500" y="236467"/>
                  </a:lnTo>
                  <a:lnTo>
                    <a:pt x="385500" y="280278"/>
                  </a:lnTo>
                  <a:lnTo>
                    <a:pt x="85750" y="280278"/>
                  </a:lnTo>
                  <a:cubicBezTo>
                    <a:pt x="90056" y="236093"/>
                    <a:pt x="126752" y="201269"/>
                    <a:pt x="171125" y="200707"/>
                  </a:cubicBezTo>
                  <a:lnTo>
                    <a:pt x="171125" y="200707"/>
                  </a:lnTo>
                  <a:close/>
                  <a:moveTo>
                    <a:pt x="507384" y="545204"/>
                  </a:moveTo>
                  <a:lnTo>
                    <a:pt x="241148" y="545204"/>
                  </a:lnTo>
                  <a:cubicBezTo>
                    <a:pt x="164198" y="545204"/>
                    <a:pt x="97545" y="501019"/>
                    <a:pt x="64968" y="436800"/>
                  </a:cubicBezTo>
                  <a:cubicBezTo>
                    <a:pt x="68899" y="435115"/>
                    <a:pt x="72457" y="433430"/>
                    <a:pt x="75639" y="431745"/>
                  </a:cubicBezTo>
                  <a:cubicBezTo>
                    <a:pt x="85750" y="426690"/>
                    <a:pt x="93052" y="423133"/>
                    <a:pt x="109902" y="423133"/>
                  </a:cubicBezTo>
                  <a:cubicBezTo>
                    <a:pt x="126752" y="423133"/>
                    <a:pt x="134054" y="426690"/>
                    <a:pt x="144164" y="431745"/>
                  </a:cubicBezTo>
                  <a:cubicBezTo>
                    <a:pt x="155960" y="437736"/>
                    <a:pt x="170751" y="445038"/>
                    <a:pt x="198086" y="445038"/>
                  </a:cubicBezTo>
                  <a:cubicBezTo>
                    <a:pt x="225421" y="445038"/>
                    <a:pt x="240024" y="437736"/>
                    <a:pt x="252007" y="431745"/>
                  </a:cubicBezTo>
                  <a:cubicBezTo>
                    <a:pt x="262118" y="426690"/>
                    <a:pt x="269419" y="423133"/>
                    <a:pt x="286269" y="423133"/>
                  </a:cubicBezTo>
                  <a:cubicBezTo>
                    <a:pt x="303120" y="423133"/>
                    <a:pt x="310422" y="426690"/>
                    <a:pt x="320532" y="431745"/>
                  </a:cubicBezTo>
                  <a:cubicBezTo>
                    <a:pt x="332328" y="437736"/>
                    <a:pt x="347118" y="445038"/>
                    <a:pt x="374454" y="445038"/>
                  </a:cubicBezTo>
                  <a:cubicBezTo>
                    <a:pt x="401789" y="445038"/>
                    <a:pt x="416392" y="437736"/>
                    <a:pt x="428374" y="431745"/>
                  </a:cubicBezTo>
                  <a:cubicBezTo>
                    <a:pt x="438485" y="426690"/>
                    <a:pt x="445787" y="423133"/>
                    <a:pt x="462637" y="423133"/>
                  </a:cubicBezTo>
                  <a:cubicBezTo>
                    <a:pt x="479488" y="423133"/>
                    <a:pt x="486790" y="426690"/>
                    <a:pt x="496900" y="431745"/>
                  </a:cubicBezTo>
                  <a:cubicBezTo>
                    <a:pt x="508695" y="437736"/>
                    <a:pt x="523486" y="445038"/>
                    <a:pt x="550821" y="445038"/>
                  </a:cubicBezTo>
                  <a:cubicBezTo>
                    <a:pt x="578156" y="445038"/>
                    <a:pt x="592760" y="437736"/>
                    <a:pt x="604742" y="431745"/>
                  </a:cubicBezTo>
                  <a:cubicBezTo>
                    <a:pt x="614853" y="426690"/>
                    <a:pt x="622154" y="423133"/>
                    <a:pt x="639005" y="423133"/>
                  </a:cubicBezTo>
                  <a:cubicBezTo>
                    <a:pt x="655856" y="423133"/>
                    <a:pt x="663157" y="426690"/>
                    <a:pt x="673267" y="431745"/>
                  </a:cubicBezTo>
                  <a:cubicBezTo>
                    <a:pt x="676450" y="433430"/>
                    <a:pt x="680007" y="435115"/>
                    <a:pt x="683940" y="436800"/>
                  </a:cubicBezTo>
                  <a:cubicBezTo>
                    <a:pt x="651362" y="501019"/>
                    <a:pt x="584522" y="545204"/>
                    <a:pt x="507759" y="545204"/>
                  </a:cubicBezTo>
                  <a:lnTo>
                    <a:pt x="507759" y="54520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8" name="Google Shape;838;p46"/>
            <p:cNvSpPr/>
            <p:nvPr/>
          </p:nvSpPr>
          <p:spPr>
            <a:xfrm>
              <a:off x="4253716" y="346316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839" name="Google Shape;839;p46"/>
          <p:cNvSpPr/>
          <p:nvPr/>
        </p:nvSpPr>
        <p:spPr>
          <a:xfrm>
            <a:off x="3418790" y="3309845"/>
            <a:ext cx="231693" cy="410729"/>
          </a:xfrm>
          <a:custGeom>
            <a:rect b="b" l="l" r="r" t="t"/>
            <a:pathLst>
              <a:path extrusionOk="0" h="730184" w="411898">
                <a:moveTo>
                  <a:pt x="373143" y="230289"/>
                </a:moveTo>
                <a:lnTo>
                  <a:pt x="373143" y="87622"/>
                </a:lnTo>
                <a:cubicBezTo>
                  <a:pt x="373143" y="63470"/>
                  <a:pt x="392802" y="43811"/>
                  <a:pt x="416954" y="43811"/>
                </a:cubicBezTo>
                <a:lnTo>
                  <a:pt x="416954" y="0"/>
                </a:lnTo>
                <a:lnTo>
                  <a:pt x="0" y="0"/>
                </a:lnTo>
                <a:lnTo>
                  <a:pt x="0" y="43811"/>
                </a:lnTo>
                <a:cubicBezTo>
                  <a:pt x="24152" y="43811"/>
                  <a:pt x="43811" y="63470"/>
                  <a:pt x="43811" y="87622"/>
                </a:cubicBezTo>
                <a:lnTo>
                  <a:pt x="43811" y="228417"/>
                </a:lnTo>
                <a:cubicBezTo>
                  <a:pt x="43811" y="293946"/>
                  <a:pt x="81818" y="351050"/>
                  <a:pt x="136676" y="378011"/>
                </a:cubicBezTo>
                <a:cubicBezTo>
                  <a:pt x="133306" y="386810"/>
                  <a:pt x="131621" y="395984"/>
                  <a:pt x="131621" y="405720"/>
                </a:cubicBezTo>
                <a:cubicBezTo>
                  <a:pt x="131621" y="440357"/>
                  <a:pt x="154837" y="469752"/>
                  <a:pt x="186478" y="479300"/>
                </a:cubicBezTo>
                <a:lnTo>
                  <a:pt x="186478" y="573288"/>
                </a:lnTo>
                <a:cubicBezTo>
                  <a:pt x="186478" y="597440"/>
                  <a:pt x="166819" y="617099"/>
                  <a:pt x="142667" y="617099"/>
                </a:cubicBezTo>
                <a:lnTo>
                  <a:pt x="108779" y="617099"/>
                </a:lnTo>
                <a:cubicBezTo>
                  <a:pt x="73393" y="617099"/>
                  <a:pt x="42875" y="641064"/>
                  <a:pt x="34263" y="675327"/>
                </a:cubicBezTo>
                <a:lnTo>
                  <a:pt x="15914" y="748720"/>
                </a:lnTo>
                <a:lnTo>
                  <a:pt x="401227" y="748720"/>
                </a:lnTo>
                <a:lnTo>
                  <a:pt x="382879" y="675327"/>
                </a:lnTo>
                <a:cubicBezTo>
                  <a:pt x="374267" y="641064"/>
                  <a:pt x="343748" y="617099"/>
                  <a:pt x="308363" y="617099"/>
                </a:cubicBezTo>
                <a:lnTo>
                  <a:pt x="274475" y="617099"/>
                </a:lnTo>
                <a:cubicBezTo>
                  <a:pt x="250322" y="617099"/>
                  <a:pt x="230664" y="597440"/>
                  <a:pt x="230664" y="573288"/>
                </a:cubicBezTo>
                <a:lnTo>
                  <a:pt x="230664" y="479300"/>
                </a:lnTo>
                <a:cubicBezTo>
                  <a:pt x="262305" y="469752"/>
                  <a:pt x="285521" y="440357"/>
                  <a:pt x="285521" y="405720"/>
                </a:cubicBezTo>
                <a:cubicBezTo>
                  <a:pt x="285521" y="396172"/>
                  <a:pt x="283836" y="386998"/>
                  <a:pt x="280466" y="378385"/>
                </a:cubicBezTo>
                <a:cubicBezTo>
                  <a:pt x="296568" y="370522"/>
                  <a:pt x="311546" y="360037"/>
                  <a:pt x="324652" y="346931"/>
                </a:cubicBezTo>
                <a:cubicBezTo>
                  <a:pt x="356105" y="315851"/>
                  <a:pt x="373330" y="274287"/>
                  <a:pt x="373330" y="230102"/>
                </a:cubicBezTo>
                <a:lnTo>
                  <a:pt x="373330" y="230102"/>
                </a:lnTo>
                <a:close/>
                <a:moveTo>
                  <a:pt x="274475" y="661098"/>
                </a:moveTo>
                <a:lnTo>
                  <a:pt x="308363" y="661098"/>
                </a:lnTo>
                <a:cubicBezTo>
                  <a:pt x="323528" y="661098"/>
                  <a:pt x="336634" y="671395"/>
                  <a:pt x="340379" y="685999"/>
                </a:cubicBezTo>
                <a:lnTo>
                  <a:pt x="345059" y="704909"/>
                </a:lnTo>
                <a:lnTo>
                  <a:pt x="72082" y="704909"/>
                </a:lnTo>
                <a:lnTo>
                  <a:pt x="76763" y="685999"/>
                </a:lnTo>
                <a:cubicBezTo>
                  <a:pt x="80508" y="671395"/>
                  <a:pt x="93613" y="661098"/>
                  <a:pt x="108779" y="661098"/>
                </a:cubicBezTo>
                <a:lnTo>
                  <a:pt x="142667" y="661098"/>
                </a:lnTo>
                <a:cubicBezTo>
                  <a:pt x="168879" y="661098"/>
                  <a:pt x="192469" y="649489"/>
                  <a:pt x="208571" y="631329"/>
                </a:cubicBezTo>
                <a:cubicBezTo>
                  <a:pt x="224672" y="649489"/>
                  <a:pt x="248263" y="661098"/>
                  <a:pt x="274475" y="661098"/>
                </a:cubicBezTo>
                <a:lnTo>
                  <a:pt x="274475" y="661098"/>
                </a:lnTo>
                <a:close/>
                <a:moveTo>
                  <a:pt x="329332" y="87809"/>
                </a:moveTo>
                <a:lnTo>
                  <a:pt x="329332" y="175618"/>
                </a:lnTo>
                <a:lnTo>
                  <a:pt x="282151" y="175618"/>
                </a:lnTo>
                <a:cubicBezTo>
                  <a:pt x="274849" y="150905"/>
                  <a:pt x="255190" y="131433"/>
                  <a:pt x="230476" y="123944"/>
                </a:cubicBezTo>
                <a:lnTo>
                  <a:pt x="230476" y="43998"/>
                </a:lnTo>
                <a:lnTo>
                  <a:pt x="340940" y="43998"/>
                </a:lnTo>
                <a:cubicBezTo>
                  <a:pt x="333451" y="56917"/>
                  <a:pt x="329145" y="71895"/>
                  <a:pt x="329145" y="87809"/>
                </a:cubicBezTo>
                <a:lnTo>
                  <a:pt x="329145" y="87809"/>
                </a:lnTo>
                <a:close/>
                <a:moveTo>
                  <a:pt x="208571" y="164572"/>
                </a:moveTo>
                <a:cubicBezTo>
                  <a:pt x="226732" y="164572"/>
                  <a:pt x="241523" y="179363"/>
                  <a:pt x="241523" y="197524"/>
                </a:cubicBezTo>
                <a:cubicBezTo>
                  <a:pt x="241523" y="215685"/>
                  <a:pt x="226732" y="230476"/>
                  <a:pt x="208571" y="230476"/>
                </a:cubicBezTo>
                <a:cubicBezTo>
                  <a:pt x="190410" y="230476"/>
                  <a:pt x="175619" y="215685"/>
                  <a:pt x="175619" y="197524"/>
                </a:cubicBezTo>
                <a:cubicBezTo>
                  <a:pt x="175619" y="179363"/>
                  <a:pt x="190410" y="164572"/>
                  <a:pt x="208571" y="164572"/>
                </a:cubicBezTo>
                <a:lnTo>
                  <a:pt x="208571" y="164572"/>
                </a:lnTo>
                <a:close/>
                <a:moveTo>
                  <a:pt x="186665" y="43811"/>
                </a:moveTo>
                <a:lnTo>
                  <a:pt x="186665" y="123757"/>
                </a:lnTo>
                <a:cubicBezTo>
                  <a:pt x="161951" y="131059"/>
                  <a:pt x="142480" y="150717"/>
                  <a:pt x="134991" y="175431"/>
                </a:cubicBezTo>
                <a:lnTo>
                  <a:pt x="87809" y="175431"/>
                </a:lnTo>
                <a:lnTo>
                  <a:pt x="87809" y="87622"/>
                </a:lnTo>
                <a:cubicBezTo>
                  <a:pt x="87809" y="71708"/>
                  <a:pt x="83503" y="56730"/>
                  <a:pt x="76014" y="43811"/>
                </a:cubicBezTo>
                <a:lnTo>
                  <a:pt x="186478" y="43811"/>
                </a:lnTo>
                <a:close/>
                <a:moveTo>
                  <a:pt x="241523" y="405907"/>
                </a:moveTo>
                <a:cubicBezTo>
                  <a:pt x="241523" y="424068"/>
                  <a:pt x="226732" y="438859"/>
                  <a:pt x="208571" y="438859"/>
                </a:cubicBezTo>
                <a:cubicBezTo>
                  <a:pt x="190410" y="438859"/>
                  <a:pt x="175619" y="424068"/>
                  <a:pt x="175619" y="405907"/>
                </a:cubicBezTo>
                <a:cubicBezTo>
                  <a:pt x="175619" y="401040"/>
                  <a:pt x="176742" y="396359"/>
                  <a:pt x="178615" y="392240"/>
                </a:cubicBezTo>
                <a:cubicBezTo>
                  <a:pt x="187976" y="393925"/>
                  <a:pt x="197524" y="394861"/>
                  <a:pt x="207260" y="395048"/>
                </a:cubicBezTo>
                <a:cubicBezTo>
                  <a:pt x="207635" y="395048"/>
                  <a:pt x="208009" y="395048"/>
                  <a:pt x="208571" y="395048"/>
                </a:cubicBezTo>
                <a:cubicBezTo>
                  <a:pt x="218681" y="395048"/>
                  <a:pt x="228791" y="394112"/>
                  <a:pt x="238527" y="392427"/>
                </a:cubicBezTo>
                <a:cubicBezTo>
                  <a:pt x="240399" y="396733"/>
                  <a:pt x="241523" y="401227"/>
                  <a:pt x="241523" y="406095"/>
                </a:cubicBezTo>
                <a:lnTo>
                  <a:pt x="241523" y="406095"/>
                </a:lnTo>
                <a:close/>
                <a:moveTo>
                  <a:pt x="207635" y="351050"/>
                </a:moveTo>
                <a:cubicBezTo>
                  <a:pt x="141544" y="350488"/>
                  <a:pt x="87809" y="295631"/>
                  <a:pt x="87809" y="228604"/>
                </a:cubicBezTo>
                <a:lnTo>
                  <a:pt x="87809" y="219430"/>
                </a:lnTo>
                <a:lnTo>
                  <a:pt x="134991" y="219430"/>
                </a:lnTo>
                <a:cubicBezTo>
                  <a:pt x="144539" y="251071"/>
                  <a:pt x="173934" y="274287"/>
                  <a:pt x="208571" y="274287"/>
                </a:cubicBezTo>
                <a:cubicBezTo>
                  <a:pt x="243208" y="274287"/>
                  <a:pt x="272602" y="251071"/>
                  <a:pt x="282151" y="219430"/>
                </a:cubicBezTo>
                <a:lnTo>
                  <a:pt x="329332" y="219430"/>
                </a:lnTo>
                <a:lnTo>
                  <a:pt x="329332" y="230476"/>
                </a:lnTo>
                <a:cubicBezTo>
                  <a:pt x="329332" y="262866"/>
                  <a:pt x="316601" y="293384"/>
                  <a:pt x="293759" y="316039"/>
                </a:cubicBezTo>
                <a:cubicBezTo>
                  <a:pt x="270730" y="338880"/>
                  <a:pt x="240212" y="351237"/>
                  <a:pt x="207822" y="351050"/>
                </a:cubicBezTo>
                <a:lnTo>
                  <a:pt x="207822" y="35105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nvGrpSpPr>
          <p:cNvPr id="840" name="Google Shape;840;p46"/>
          <p:cNvGrpSpPr/>
          <p:nvPr/>
        </p:nvGrpSpPr>
        <p:grpSpPr>
          <a:xfrm>
            <a:off x="2628512" y="3309845"/>
            <a:ext cx="377739" cy="421260"/>
            <a:chOff x="2628512" y="3309845"/>
            <a:chExt cx="377739" cy="421260"/>
          </a:xfrm>
        </p:grpSpPr>
        <p:sp>
          <p:nvSpPr>
            <p:cNvPr id="841" name="Google Shape;841;p46"/>
            <p:cNvSpPr/>
            <p:nvPr/>
          </p:nvSpPr>
          <p:spPr>
            <a:xfrm>
              <a:off x="2816684" y="3309845"/>
              <a:ext cx="189567" cy="421260"/>
            </a:xfrm>
            <a:custGeom>
              <a:rect b="b" l="l" r="r" t="t"/>
              <a:pathLst>
                <a:path extrusionOk="0" h="748906" w="337008">
                  <a:moveTo>
                    <a:pt x="351237" y="43811"/>
                  </a:moveTo>
                  <a:lnTo>
                    <a:pt x="351237" y="0"/>
                  </a:lnTo>
                  <a:cubicBezTo>
                    <a:pt x="302933" y="0"/>
                    <a:pt x="263428" y="39317"/>
                    <a:pt x="263428" y="87809"/>
                  </a:cubicBezTo>
                  <a:lnTo>
                    <a:pt x="263428" y="131620"/>
                  </a:lnTo>
                  <a:lnTo>
                    <a:pt x="153713" y="131620"/>
                  </a:lnTo>
                  <a:lnTo>
                    <a:pt x="153713" y="285708"/>
                  </a:lnTo>
                  <a:cubicBezTo>
                    <a:pt x="153713" y="298065"/>
                    <a:pt x="144165" y="308175"/>
                    <a:pt x="132370" y="308550"/>
                  </a:cubicBezTo>
                  <a:cubicBezTo>
                    <a:pt x="126378" y="308550"/>
                    <a:pt x="120761" y="306490"/>
                    <a:pt x="116455" y="302371"/>
                  </a:cubicBezTo>
                  <a:cubicBezTo>
                    <a:pt x="112149" y="298252"/>
                    <a:pt x="109715" y="292635"/>
                    <a:pt x="109715" y="286644"/>
                  </a:cubicBezTo>
                  <a:lnTo>
                    <a:pt x="109715" y="153526"/>
                  </a:lnTo>
                  <a:cubicBezTo>
                    <a:pt x="109715" y="93052"/>
                    <a:pt x="60474" y="43811"/>
                    <a:pt x="0" y="43811"/>
                  </a:cubicBezTo>
                  <a:lnTo>
                    <a:pt x="0" y="87622"/>
                  </a:lnTo>
                  <a:cubicBezTo>
                    <a:pt x="36322" y="87622"/>
                    <a:pt x="65904" y="117204"/>
                    <a:pt x="65904" y="153526"/>
                  </a:cubicBezTo>
                  <a:lnTo>
                    <a:pt x="65904" y="748907"/>
                  </a:lnTo>
                  <a:lnTo>
                    <a:pt x="351050" y="748907"/>
                  </a:lnTo>
                  <a:lnTo>
                    <a:pt x="351050" y="525732"/>
                  </a:lnTo>
                  <a:cubicBezTo>
                    <a:pt x="351050" y="483045"/>
                    <a:pt x="335510" y="442604"/>
                    <a:pt x="307239" y="410963"/>
                  </a:cubicBezTo>
                  <a:lnTo>
                    <a:pt x="307239" y="87622"/>
                  </a:lnTo>
                  <a:cubicBezTo>
                    <a:pt x="307239" y="63470"/>
                    <a:pt x="326898" y="43811"/>
                    <a:pt x="351050" y="43811"/>
                  </a:cubicBezTo>
                  <a:lnTo>
                    <a:pt x="351050" y="43811"/>
                  </a:lnTo>
                  <a:close/>
                  <a:moveTo>
                    <a:pt x="109715" y="705096"/>
                  </a:moveTo>
                  <a:lnTo>
                    <a:pt x="109715" y="661285"/>
                  </a:lnTo>
                  <a:lnTo>
                    <a:pt x="241335" y="661285"/>
                  </a:lnTo>
                  <a:lnTo>
                    <a:pt x="241335" y="617474"/>
                  </a:lnTo>
                  <a:lnTo>
                    <a:pt x="109715" y="617474"/>
                  </a:lnTo>
                  <a:lnTo>
                    <a:pt x="109715" y="573663"/>
                  </a:lnTo>
                  <a:lnTo>
                    <a:pt x="153526" y="573663"/>
                  </a:lnTo>
                  <a:lnTo>
                    <a:pt x="153526" y="529851"/>
                  </a:lnTo>
                  <a:lnTo>
                    <a:pt x="109715" y="529851"/>
                  </a:lnTo>
                  <a:lnTo>
                    <a:pt x="109715" y="486040"/>
                  </a:lnTo>
                  <a:lnTo>
                    <a:pt x="153526" y="486040"/>
                  </a:lnTo>
                  <a:lnTo>
                    <a:pt x="153526" y="442229"/>
                  </a:lnTo>
                  <a:lnTo>
                    <a:pt x="109715" y="442229"/>
                  </a:lnTo>
                  <a:lnTo>
                    <a:pt x="109715" y="349365"/>
                  </a:lnTo>
                  <a:cubicBezTo>
                    <a:pt x="116642" y="351799"/>
                    <a:pt x="124131" y="353110"/>
                    <a:pt x="131620" y="353110"/>
                  </a:cubicBezTo>
                  <a:cubicBezTo>
                    <a:pt x="132182" y="353110"/>
                    <a:pt x="132931" y="353110"/>
                    <a:pt x="133493" y="353110"/>
                  </a:cubicBezTo>
                  <a:cubicBezTo>
                    <a:pt x="168691" y="352173"/>
                    <a:pt x="197524" y="322217"/>
                    <a:pt x="197524" y="286457"/>
                  </a:cubicBezTo>
                  <a:lnTo>
                    <a:pt x="197524" y="176180"/>
                  </a:lnTo>
                  <a:lnTo>
                    <a:pt x="263428" y="176180"/>
                  </a:lnTo>
                  <a:lnTo>
                    <a:pt x="263428" y="429498"/>
                  </a:lnTo>
                  <a:lnTo>
                    <a:pt x="269794" y="435864"/>
                  </a:lnTo>
                  <a:cubicBezTo>
                    <a:pt x="293946" y="460016"/>
                    <a:pt x="307239" y="492219"/>
                    <a:pt x="307239" y="526294"/>
                  </a:cubicBezTo>
                  <a:lnTo>
                    <a:pt x="307239" y="530039"/>
                  </a:lnTo>
                  <a:lnTo>
                    <a:pt x="197524" y="530039"/>
                  </a:lnTo>
                  <a:lnTo>
                    <a:pt x="197524" y="573850"/>
                  </a:lnTo>
                  <a:lnTo>
                    <a:pt x="307239" y="573850"/>
                  </a:lnTo>
                  <a:lnTo>
                    <a:pt x="307239" y="705470"/>
                  </a:lnTo>
                  <a:lnTo>
                    <a:pt x="109715" y="70547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2" name="Google Shape;842;p46"/>
            <p:cNvSpPr/>
            <p:nvPr/>
          </p:nvSpPr>
          <p:spPr>
            <a:xfrm>
              <a:off x="2628512" y="3478432"/>
              <a:ext cx="200098" cy="200098"/>
            </a:xfrm>
            <a:custGeom>
              <a:rect b="b" l="l" r="r" t="t"/>
              <a:pathLst>
                <a:path extrusionOk="0" h="355730" w="355730">
                  <a:moveTo>
                    <a:pt x="0" y="155211"/>
                  </a:moveTo>
                  <a:lnTo>
                    <a:pt x="201643" y="356854"/>
                  </a:lnTo>
                  <a:lnTo>
                    <a:pt x="356854" y="201643"/>
                  </a:lnTo>
                  <a:lnTo>
                    <a:pt x="155211" y="0"/>
                  </a:lnTo>
                  <a:lnTo>
                    <a:pt x="0" y="155211"/>
                  </a:lnTo>
                  <a:close/>
                  <a:moveTo>
                    <a:pt x="263615" y="232910"/>
                  </a:moveTo>
                  <a:lnTo>
                    <a:pt x="193780" y="163075"/>
                  </a:lnTo>
                  <a:lnTo>
                    <a:pt x="162700" y="194154"/>
                  </a:lnTo>
                  <a:lnTo>
                    <a:pt x="232536" y="263990"/>
                  </a:lnTo>
                  <a:lnTo>
                    <a:pt x="201456" y="295069"/>
                  </a:lnTo>
                  <a:lnTo>
                    <a:pt x="61785" y="155398"/>
                  </a:lnTo>
                  <a:lnTo>
                    <a:pt x="92864" y="124319"/>
                  </a:lnTo>
                  <a:lnTo>
                    <a:pt x="131620" y="163075"/>
                  </a:lnTo>
                  <a:lnTo>
                    <a:pt x="162700" y="131995"/>
                  </a:lnTo>
                  <a:lnTo>
                    <a:pt x="123944" y="93239"/>
                  </a:lnTo>
                  <a:lnTo>
                    <a:pt x="155024" y="62159"/>
                  </a:lnTo>
                  <a:lnTo>
                    <a:pt x="294695" y="201830"/>
                  </a:lnTo>
                  <a:lnTo>
                    <a:pt x="263615" y="23291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3" name="Google Shape;843;p46"/>
            <p:cNvSpPr/>
            <p:nvPr/>
          </p:nvSpPr>
          <p:spPr>
            <a:xfrm>
              <a:off x="2804363" y="348422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4" name="Google Shape;844;p46"/>
            <p:cNvSpPr/>
            <p:nvPr/>
          </p:nvSpPr>
          <p:spPr>
            <a:xfrm>
              <a:off x="2779723" y="3681662"/>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5" name="Google Shape;845;p46"/>
            <p:cNvSpPr/>
            <p:nvPr/>
          </p:nvSpPr>
          <p:spPr>
            <a:xfrm>
              <a:off x="2779723" y="3434837"/>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846" name="Google Shape;846;p46"/>
          <p:cNvSpPr/>
          <p:nvPr/>
        </p:nvSpPr>
        <p:spPr>
          <a:xfrm>
            <a:off x="1963962" y="3309845"/>
            <a:ext cx="315945" cy="410729"/>
          </a:xfrm>
          <a:custGeom>
            <a:rect b="b" l="l" r="r" t="t"/>
            <a:pathLst>
              <a:path extrusionOk="0" h="730184" w="561680">
                <a:moveTo>
                  <a:pt x="573101" y="175431"/>
                </a:moveTo>
                <a:lnTo>
                  <a:pt x="573101" y="131620"/>
                </a:lnTo>
                <a:lnTo>
                  <a:pt x="507198" y="131620"/>
                </a:lnTo>
                <a:cubicBezTo>
                  <a:pt x="483045" y="131620"/>
                  <a:pt x="463386" y="111962"/>
                  <a:pt x="463386" y="87809"/>
                </a:cubicBezTo>
                <a:lnTo>
                  <a:pt x="463386" y="0"/>
                </a:lnTo>
                <a:lnTo>
                  <a:pt x="419575" y="0"/>
                </a:lnTo>
                <a:lnTo>
                  <a:pt x="419575" y="87809"/>
                </a:lnTo>
                <a:cubicBezTo>
                  <a:pt x="419575" y="111962"/>
                  <a:pt x="399916" y="131620"/>
                  <a:pt x="375764" y="131620"/>
                </a:cubicBezTo>
                <a:lnTo>
                  <a:pt x="197337" y="131620"/>
                </a:lnTo>
                <a:cubicBezTo>
                  <a:pt x="173185" y="131620"/>
                  <a:pt x="153526" y="111962"/>
                  <a:pt x="153526" y="87809"/>
                </a:cubicBezTo>
                <a:lnTo>
                  <a:pt x="153526" y="0"/>
                </a:lnTo>
                <a:lnTo>
                  <a:pt x="109715" y="0"/>
                </a:lnTo>
                <a:lnTo>
                  <a:pt x="109715" y="87809"/>
                </a:lnTo>
                <a:cubicBezTo>
                  <a:pt x="109715" y="111962"/>
                  <a:pt x="90056" y="131620"/>
                  <a:pt x="65904" y="131620"/>
                </a:cubicBezTo>
                <a:lnTo>
                  <a:pt x="0" y="131620"/>
                </a:lnTo>
                <a:lnTo>
                  <a:pt x="0" y="175431"/>
                </a:lnTo>
                <a:lnTo>
                  <a:pt x="43811" y="175431"/>
                </a:lnTo>
                <a:lnTo>
                  <a:pt x="43811" y="573288"/>
                </a:lnTo>
                <a:lnTo>
                  <a:pt x="0" y="573288"/>
                </a:lnTo>
                <a:lnTo>
                  <a:pt x="0" y="617099"/>
                </a:lnTo>
                <a:lnTo>
                  <a:pt x="65904" y="617099"/>
                </a:lnTo>
                <a:cubicBezTo>
                  <a:pt x="90056" y="617099"/>
                  <a:pt x="109715" y="636758"/>
                  <a:pt x="109715" y="660910"/>
                </a:cubicBezTo>
                <a:lnTo>
                  <a:pt x="109715" y="748720"/>
                </a:lnTo>
                <a:lnTo>
                  <a:pt x="153526" y="748720"/>
                </a:lnTo>
                <a:lnTo>
                  <a:pt x="153526" y="660910"/>
                </a:lnTo>
                <a:cubicBezTo>
                  <a:pt x="153526" y="636758"/>
                  <a:pt x="173185" y="617099"/>
                  <a:pt x="197337" y="617099"/>
                </a:cubicBezTo>
                <a:lnTo>
                  <a:pt x="375764" y="617099"/>
                </a:lnTo>
                <a:cubicBezTo>
                  <a:pt x="399916" y="617099"/>
                  <a:pt x="419575" y="636758"/>
                  <a:pt x="419575" y="660910"/>
                </a:cubicBezTo>
                <a:lnTo>
                  <a:pt x="419575" y="748720"/>
                </a:lnTo>
                <a:lnTo>
                  <a:pt x="463386" y="748720"/>
                </a:lnTo>
                <a:lnTo>
                  <a:pt x="463386" y="660910"/>
                </a:lnTo>
                <a:cubicBezTo>
                  <a:pt x="463386" y="636758"/>
                  <a:pt x="483045" y="617099"/>
                  <a:pt x="507198" y="617099"/>
                </a:cubicBezTo>
                <a:lnTo>
                  <a:pt x="573101" y="617099"/>
                </a:lnTo>
                <a:lnTo>
                  <a:pt x="573101" y="573288"/>
                </a:lnTo>
                <a:lnTo>
                  <a:pt x="529290" y="573288"/>
                </a:lnTo>
                <a:lnTo>
                  <a:pt x="529290" y="175431"/>
                </a:lnTo>
                <a:lnTo>
                  <a:pt x="573101" y="175431"/>
                </a:lnTo>
                <a:close/>
                <a:moveTo>
                  <a:pt x="219055" y="440545"/>
                </a:moveTo>
                <a:lnTo>
                  <a:pt x="264364" y="440545"/>
                </a:lnTo>
                <a:lnTo>
                  <a:pt x="264364" y="396733"/>
                </a:lnTo>
                <a:lnTo>
                  <a:pt x="219055" y="396733"/>
                </a:lnTo>
                <a:lnTo>
                  <a:pt x="219055" y="352361"/>
                </a:lnTo>
                <a:lnTo>
                  <a:pt x="353672" y="352361"/>
                </a:lnTo>
                <a:lnTo>
                  <a:pt x="353672" y="396733"/>
                </a:lnTo>
                <a:lnTo>
                  <a:pt x="308363" y="396733"/>
                </a:lnTo>
                <a:lnTo>
                  <a:pt x="308363" y="440545"/>
                </a:lnTo>
                <a:lnTo>
                  <a:pt x="353672" y="440545"/>
                </a:lnTo>
                <a:lnTo>
                  <a:pt x="353672" y="485104"/>
                </a:lnTo>
                <a:lnTo>
                  <a:pt x="219055" y="485104"/>
                </a:lnTo>
                <a:lnTo>
                  <a:pt x="219055" y="440545"/>
                </a:lnTo>
                <a:close/>
                <a:moveTo>
                  <a:pt x="353672" y="219991"/>
                </a:moveTo>
                <a:lnTo>
                  <a:pt x="308363" y="219991"/>
                </a:lnTo>
                <a:lnTo>
                  <a:pt x="308363" y="263802"/>
                </a:lnTo>
                <a:lnTo>
                  <a:pt x="353672" y="263802"/>
                </a:lnTo>
                <a:lnTo>
                  <a:pt x="353672" y="308362"/>
                </a:lnTo>
                <a:lnTo>
                  <a:pt x="219055" y="308362"/>
                </a:lnTo>
                <a:lnTo>
                  <a:pt x="219055" y="263802"/>
                </a:lnTo>
                <a:lnTo>
                  <a:pt x="264364" y="263802"/>
                </a:lnTo>
                <a:lnTo>
                  <a:pt x="264364" y="219991"/>
                </a:lnTo>
                <a:lnTo>
                  <a:pt x="219055" y="219991"/>
                </a:lnTo>
                <a:lnTo>
                  <a:pt x="219055" y="175431"/>
                </a:lnTo>
                <a:lnTo>
                  <a:pt x="353672" y="175431"/>
                </a:lnTo>
                <a:lnTo>
                  <a:pt x="353672" y="219991"/>
                </a:lnTo>
                <a:close/>
                <a:moveTo>
                  <a:pt x="175244" y="175431"/>
                </a:moveTo>
                <a:lnTo>
                  <a:pt x="175244" y="573288"/>
                </a:lnTo>
                <a:lnTo>
                  <a:pt x="87435" y="573288"/>
                </a:lnTo>
                <a:lnTo>
                  <a:pt x="87435" y="175431"/>
                </a:lnTo>
                <a:lnTo>
                  <a:pt x="175244" y="175431"/>
                </a:lnTo>
                <a:close/>
                <a:moveTo>
                  <a:pt x="219055" y="528916"/>
                </a:moveTo>
                <a:lnTo>
                  <a:pt x="353672" y="528916"/>
                </a:lnTo>
                <a:lnTo>
                  <a:pt x="353672" y="573475"/>
                </a:lnTo>
                <a:lnTo>
                  <a:pt x="219055" y="573475"/>
                </a:lnTo>
                <a:lnTo>
                  <a:pt x="219055" y="528916"/>
                </a:lnTo>
                <a:close/>
                <a:moveTo>
                  <a:pt x="397483" y="573288"/>
                </a:moveTo>
                <a:lnTo>
                  <a:pt x="397483" y="175431"/>
                </a:lnTo>
                <a:lnTo>
                  <a:pt x="485292" y="175431"/>
                </a:lnTo>
                <a:lnTo>
                  <a:pt x="485292" y="573288"/>
                </a:lnTo>
                <a:lnTo>
                  <a:pt x="397483" y="57328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nvGrpSpPr>
          <p:cNvPr id="847" name="Google Shape;847;p46"/>
          <p:cNvGrpSpPr/>
          <p:nvPr/>
        </p:nvGrpSpPr>
        <p:grpSpPr>
          <a:xfrm>
            <a:off x="1200429" y="3309950"/>
            <a:ext cx="410729" cy="421260"/>
            <a:chOff x="1200429" y="3309950"/>
            <a:chExt cx="410729" cy="421260"/>
          </a:xfrm>
        </p:grpSpPr>
        <p:sp>
          <p:nvSpPr>
            <p:cNvPr id="848" name="Google Shape;848;p46"/>
            <p:cNvSpPr/>
            <p:nvPr/>
          </p:nvSpPr>
          <p:spPr>
            <a:xfrm>
              <a:off x="1200429" y="3309950"/>
              <a:ext cx="410729" cy="421260"/>
            </a:xfrm>
            <a:custGeom>
              <a:rect b="b" l="l" r="r" t="t"/>
              <a:pathLst>
                <a:path extrusionOk="0" h="748906" w="730184">
                  <a:moveTo>
                    <a:pt x="703598" y="182172"/>
                  </a:moveTo>
                  <a:cubicBezTo>
                    <a:pt x="694424" y="110838"/>
                    <a:pt x="637695" y="54296"/>
                    <a:pt x="566548" y="45122"/>
                  </a:cubicBezTo>
                  <a:cubicBezTo>
                    <a:pt x="554379" y="18161"/>
                    <a:pt x="527044" y="0"/>
                    <a:pt x="496526" y="0"/>
                  </a:cubicBezTo>
                  <a:lnTo>
                    <a:pt x="252195" y="0"/>
                  </a:lnTo>
                  <a:cubicBezTo>
                    <a:pt x="221677" y="0"/>
                    <a:pt x="194341" y="18161"/>
                    <a:pt x="182172" y="45122"/>
                  </a:cubicBezTo>
                  <a:cubicBezTo>
                    <a:pt x="110838" y="54296"/>
                    <a:pt x="54296" y="111025"/>
                    <a:pt x="45122" y="182172"/>
                  </a:cubicBezTo>
                  <a:cubicBezTo>
                    <a:pt x="18161" y="194341"/>
                    <a:pt x="0" y="221676"/>
                    <a:pt x="0" y="252194"/>
                  </a:cubicBezTo>
                  <a:lnTo>
                    <a:pt x="0" y="496525"/>
                  </a:lnTo>
                  <a:cubicBezTo>
                    <a:pt x="0" y="527043"/>
                    <a:pt x="18161" y="554378"/>
                    <a:pt x="45122" y="566548"/>
                  </a:cubicBezTo>
                  <a:cubicBezTo>
                    <a:pt x="54296" y="637881"/>
                    <a:pt x="111026" y="694424"/>
                    <a:pt x="182172" y="703598"/>
                  </a:cubicBezTo>
                  <a:cubicBezTo>
                    <a:pt x="194341" y="730559"/>
                    <a:pt x="221677" y="748907"/>
                    <a:pt x="252195" y="748907"/>
                  </a:cubicBezTo>
                  <a:lnTo>
                    <a:pt x="496526" y="748907"/>
                  </a:lnTo>
                  <a:cubicBezTo>
                    <a:pt x="527044" y="748907"/>
                    <a:pt x="554379" y="730746"/>
                    <a:pt x="566548" y="703598"/>
                  </a:cubicBezTo>
                  <a:cubicBezTo>
                    <a:pt x="637882" y="694424"/>
                    <a:pt x="694424" y="637694"/>
                    <a:pt x="703598" y="566548"/>
                  </a:cubicBezTo>
                  <a:cubicBezTo>
                    <a:pt x="730559" y="554378"/>
                    <a:pt x="748720" y="527043"/>
                    <a:pt x="748720" y="496525"/>
                  </a:cubicBezTo>
                  <a:lnTo>
                    <a:pt x="748720" y="252194"/>
                  </a:lnTo>
                  <a:cubicBezTo>
                    <a:pt x="748720" y="221676"/>
                    <a:pt x="730559" y="194341"/>
                    <a:pt x="703598" y="182172"/>
                  </a:cubicBezTo>
                  <a:lnTo>
                    <a:pt x="703598" y="182172"/>
                  </a:lnTo>
                  <a:close/>
                  <a:moveTo>
                    <a:pt x="704909" y="496338"/>
                  </a:moveTo>
                  <a:cubicBezTo>
                    <a:pt x="704909" y="511878"/>
                    <a:pt x="693863" y="525545"/>
                    <a:pt x="678510" y="528541"/>
                  </a:cubicBezTo>
                  <a:lnTo>
                    <a:pt x="661472" y="531911"/>
                  </a:lnTo>
                  <a:lnTo>
                    <a:pt x="660911" y="549323"/>
                  </a:lnTo>
                  <a:cubicBezTo>
                    <a:pt x="659038" y="609985"/>
                    <a:pt x="610172" y="658851"/>
                    <a:pt x="549511" y="660723"/>
                  </a:cubicBezTo>
                  <a:lnTo>
                    <a:pt x="532099" y="661285"/>
                  </a:lnTo>
                  <a:lnTo>
                    <a:pt x="528729" y="678322"/>
                  </a:lnTo>
                  <a:cubicBezTo>
                    <a:pt x="525733" y="693675"/>
                    <a:pt x="512065" y="704721"/>
                    <a:pt x="496526" y="704721"/>
                  </a:cubicBezTo>
                  <a:lnTo>
                    <a:pt x="252195" y="704721"/>
                  </a:lnTo>
                  <a:cubicBezTo>
                    <a:pt x="236655" y="704721"/>
                    <a:pt x="222987" y="693675"/>
                    <a:pt x="219992" y="678322"/>
                  </a:cubicBezTo>
                  <a:lnTo>
                    <a:pt x="216621" y="661285"/>
                  </a:lnTo>
                  <a:lnTo>
                    <a:pt x="199209" y="660723"/>
                  </a:lnTo>
                  <a:cubicBezTo>
                    <a:pt x="138548" y="658851"/>
                    <a:pt x="89682" y="609985"/>
                    <a:pt x="87809" y="549323"/>
                  </a:cubicBezTo>
                  <a:lnTo>
                    <a:pt x="87248" y="531911"/>
                  </a:lnTo>
                  <a:lnTo>
                    <a:pt x="70210" y="528541"/>
                  </a:lnTo>
                  <a:cubicBezTo>
                    <a:pt x="54857" y="525545"/>
                    <a:pt x="43811" y="511878"/>
                    <a:pt x="43811" y="496338"/>
                  </a:cubicBezTo>
                  <a:lnTo>
                    <a:pt x="43811" y="252007"/>
                  </a:lnTo>
                  <a:cubicBezTo>
                    <a:pt x="43811" y="236467"/>
                    <a:pt x="54857" y="222800"/>
                    <a:pt x="70210" y="219804"/>
                  </a:cubicBezTo>
                  <a:lnTo>
                    <a:pt x="87248" y="216434"/>
                  </a:lnTo>
                  <a:lnTo>
                    <a:pt x="87809" y="199022"/>
                  </a:lnTo>
                  <a:cubicBezTo>
                    <a:pt x="89682" y="138361"/>
                    <a:pt x="138548" y="89494"/>
                    <a:pt x="199209" y="87622"/>
                  </a:cubicBezTo>
                  <a:lnTo>
                    <a:pt x="216621" y="87060"/>
                  </a:lnTo>
                  <a:lnTo>
                    <a:pt x="219992" y="70023"/>
                  </a:lnTo>
                  <a:cubicBezTo>
                    <a:pt x="222987" y="54670"/>
                    <a:pt x="236655" y="43624"/>
                    <a:pt x="252195" y="43624"/>
                  </a:cubicBezTo>
                  <a:lnTo>
                    <a:pt x="496526" y="43624"/>
                  </a:lnTo>
                  <a:cubicBezTo>
                    <a:pt x="512065" y="43624"/>
                    <a:pt x="525733" y="54670"/>
                    <a:pt x="528729" y="70023"/>
                  </a:cubicBezTo>
                  <a:lnTo>
                    <a:pt x="532099" y="87060"/>
                  </a:lnTo>
                  <a:lnTo>
                    <a:pt x="549511" y="87622"/>
                  </a:lnTo>
                  <a:cubicBezTo>
                    <a:pt x="610172" y="89494"/>
                    <a:pt x="659038" y="138361"/>
                    <a:pt x="660911" y="199022"/>
                  </a:cubicBezTo>
                  <a:lnTo>
                    <a:pt x="661472" y="216434"/>
                  </a:lnTo>
                  <a:lnTo>
                    <a:pt x="678510" y="219804"/>
                  </a:lnTo>
                  <a:cubicBezTo>
                    <a:pt x="693863" y="222800"/>
                    <a:pt x="704909" y="236467"/>
                    <a:pt x="704909" y="252007"/>
                  </a:cubicBezTo>
                  <a:lnTo>
                    <a:pt x="704909" y="49633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9" name="Google Shape;849;p46"/>
            <p:cNvSpPr/>
            <p:nvPr/>
          </p:nvSpPr>
          <p:spPr>
            <a:xfrm>
              <a:off x="1262873" y="3372393"/>
              <a:ext cx="294882" cy="294882"/>
            </a:xfrm>
            <a:custGeom>
              <a:rect b="b" l="l" r="r" t="t"/>
              <a:pathLst>
                <a:path extrusionOk="0" h="524234" w="524235">
                  <a:moveTo>
                    <a:pt x="263241" y="0"/>
                  </a:moveTo>
                  <a:cubicBezTo>
                    <a:pt x="118140" y="0"/>
                    <a:pt x="0" y="118140"/>
                    <a:pt x="0" y="263241"/>
                  </a:cubicBezTo>
                  <a:cubicBezTo>
                    <a:pt x="0" y="408342"/>
                    <a:pt x="118140" y="526482"/>
                    <a:pt x="263241" y="526482"/>
                  </a:cubicBezTo>
                  <a:cubicBezTo>
                    <a:pt x="408342" y="526482"/>
                    <a:pt x="526482" y="408342"/>
                    <a:pt x="526482" y="263241"/>
                  </a:cubicBezTo>
                  <a:cubicBezTo>
                    <a:pt x="526482" y="118140"/>
                    <a:pt x="408342" y="0"/>
                    <a:pt x="263241" y="0"/>
                  </a:cubicBezTo>
                  <a:lnTo>
                    <a:pt x="263241" y="0"/>
                  </a:lnTo>
                  <a:close/>
                  <a:moveTo>
                    <a:pt x="263241" y="482671"/>
                  </a:moveTo>
                  <a:cubicBezTo>
                    <a:pt x="142292" y="482671"/>
                    <a:pt x="43811" y="384189"/>
                    <a:pt x="43811" y="263241"/>
                  </a:cubicBezTo>
                  <a:cubicBezTo>
                    <a:pt x="43811" y="142292"/>
                    <a:pt x="142292" y="43811"/>
                    <a:pt x="263241" y="43811"/>
                  </a:cubicBezTo>
                  <a:cubicBezTo>
                    <a:pt x="384189" y="43811"/>
                    <a:pt x="482671" y="142292"/>
                    <a:pt x="482671" y="263241"/>
                  </a:cubicBezTo>
                  <a:cubicBezTo>
                    <a:pt x="482671" y="384189"/>
                    <a:pt x="384189" y="482671"/>
                    <a:pt x="263241" y="482671"/>
                  </a:cubicBezTo>
                  <a:lnTo>
                    <a:pt x="263241" y="48267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0" name="Google Shape;850;p46"/>
            <p:cNvSpPr/>
            <p:nvPr/>
          </p:nvSpPr>
          <p:spPr>
            <a:xfrm>
              <a:off x="1324579" y="3426729"/>
              <a:ext cx="168504" cy="157972"/>
            </a:xfrm>
            <a:custGeom>
              <a:rect b="b" l="l" r="r" t="t"/>
              <a:pathLst>
                <a:path extrusionOk="0" h="280840" w="299562">
                  <a:moveTo>
                    <a:pt x="236655" y="115706"/>
                  </a:moveTo>
                  <a:cubicBezTo>
                    <a:pt x="239650" y="106907"/>
                    <a:pt x="241335" y="97545"/>
                    <a:pt x="241335" y="87809"/>
                  </a:cubicBezTo>
                  <a:cubicBezTo>
                    <a:pt x="241335" y="39505"/>
                    <a:pt x="202018" y="0"/>
                    <a:pt x="153526" y="0"/>
                  </a:cubicBezTo>
                  <a:cubicBezTo>
                    <a:pt x="105034" y="0"/>
                    <a:pt x="65717" y="39318"/>
                    <a:pt x="65717" y="87809"/>
                  </a:cubicBezTo>
                  <a:cubicBezTo>
                    <a:pt x="65717" y="97545"/>
                    <a:pt x="67402" y="106907"/>
                    <a:pt x="70397" y="115706"/>
                  </a:cubicBezTo>
                  <a:cubicBezTo>
                    <a:pt x="30331" y="123757"/>
                    <a:pt x="0" y="159330"/>
                    <a:pt x="0" y="201830"/>
                  </a:cubicBezTo>
                  <a:cubicBezTo>
                    <a:pt x="0" y="250322"/>
                    <a:pt x="39318" y="289640"/>
                    <a:pt x="87809" y="289640"/>
                  </a:cubicBezTo>
                  <a:cubicBezTo>
                    <a:pt x="114021" y="289640"/>
                    <a:pt x="137612" y="278032"/>
                    <a:pt x="153713" y="259871"/>
                  </a:cubicBezTo>
                  <a:cubicBezTo>
                    <a:pt x="169815" y="278032"/>
                    <a:pt x="193405" y="289640"/>
                    <a:pt x="219617" y="289640"/>
                  </a:cubicBezTo>
                  <a:cubicBezTo>
                    <a:pt x="267922" y="289640"/>
                    <a:pt x="307426" y="250322"/>
                    <a:pt x="307426" y="201830"/>
                  </a:cubicBezTo>
                  <a:cubicBezTo>
                    <a:pt x="307426" y="159330"/>
                    <a:pt x="277096" y="123944"/>
                    <a:pt x="237029" y="115706"/>
                  </a:cubicBezTo>
                  <a:lnTo>
                    <a:pt x="237029" y="115706"/>
                  </a:lnTo>
                  <a:close/>
                  <a:moveTo>
                    <a:pt x="153526" y="43811"/>
                  </a:moveTo>
                  <a:cubicBezTo>
                    <a:pt x="177678" y="43811"/>
                    <a:pt x="197337" y="63470"/>
                    <a:pt x="197337" y="87622"/>
                  </a:cubicBezTo>
                  <a:cubicBezTo>
                    <a:pt x="197337" y="111774"/>
                    <a:pt x="177678" y="131433"/>
                    <a:pt x="153526" y="131433"/>
                  </a:cubicBezTo>
                  <a:cubicBezTo>
                    <a:pt x="129374" y="131433"/>
                    <a:pt x="109715" y="111774"/>
                    <a:pt x="109715" y="87622"/>
                  </a:cubicBezTo>
                  <a:cubicBezTo>
                    <a:pt x="109715" y="63470"/>
                    <a:pt x="129374" y="43811"/>
                    <a:pt x="153526" y="43811"/>
                  </a:cubicBezTo>
                  <a:lnTo>
                    <a:pt x="153526" y="43811"/>
                  </a:lnTo>
                  <a:close/>
                  <a:moveTo>
                    <a:pt x="87622" y="245642"/>
                  </a:moveTo>
                  <a:cubicBezTo>
                    <a:pt x="63470" y="245642"/>
                    <a:pt x="43811" y="225983"/>
                    <a:pt x="43811" y="201830"/>
                  </a:cubicBezTo>
                  <a:cubicBezTo>
                    <a:pt x="43811" y="177678"/>
                    <a:pt x="63470" y="158019"/>
                    <a:pt x="87622" y="158019"/>
                  </a:cubicBezTo>
                  <a:cubicBezTo>
                    <a:pt x="111774" y="158019"/>
                    <a:pt x="131433" y="177678"/>
                    <a:pt x="131433" y="201830"/>
                  </a:cubicBezTo>
                  <a:cubicBezTo>
                    <a:pt x="131433" y="225983"/>
                    <a:pt x="111774" y="245642"/>
                    <a:pt x="87622" y="245642"/>
                  </a:cubicBezTo>
                  <a:lnTo>
                    <a:pt x="87622" y="245642"/>
                  </a:lnTo>
                  <a:close/>
                  <a:moveTo>
                    <a:pt x="219430" y="245642"/>
                  </a:moveTo>
                  <a:cubicBezTo>
                    <a:pt x="195278" y="245642"/>
                    <a:pt x="175619" y="225983"/>
                    <a:pt x="175619" y="201830"/>
                  </a:cubicBezTo>
                  <a:cubicBezTo>
                    <a:pt x="175619" y="177678"/>
                    <a:pt x="195278" y="158019"/>
                    <a:pt x="219430" y="158019"/>
                  </a:cubicBezTo>
                  <a:cubicBezTo>
                    <a:pt x="243582" y="158019"/>
                    <a:pt x="263241" y="177678"/>
                    <a:pt x="263241" y="201830"/>
                  </a:cubicBezTo>
                  <a:cubicBezTo>
                    <a:pt x="263241" y="225983"/>
                    <a:pt x="243582" y="245642"/>
                    <a:pt x="219430" y="245642"/>
                  </a:cubicBezTo>
                  <a:lnTo>
                    <a:pt x="219430" y="245642"/>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851" name="Google Shape;851;p46"/>
          <p:cNvGrpSpPr/>
          <p:nvPr/>
        </p:nvGrpSpPr>
        <p:grpSpPr>
          <a:xfrm>
            <a:off x="6118795" y="4054744"/>
            <a:ext cx="421260" cy="305413"/>
            <a:chOff x="6118795" y="4054744"/>
            <a:chExt cx="421260" cy="305413"/>
          </a:xfrm>
        </p:grpSpPr>
        <p:sp>
          <p:nvSpPr>
            <p:cNvPr id="852" name="Google Shape;852;p46"/>
            <p:cNvSpPr/>
            <p:nvPr/>
          </p:nvSpPr>
          <p:spPr>
            <a:xfrm>
              <a:off x="6118795" y="4054744"/>
              <a:ext cx="421260" cy="305413"/>
            </a:xfrm>
            <a:custGeom>
              <a:rect b="b" l="l" r="r" t="t"/>
              <a:pathLst>
                <a:path extrusionOk="0" h="542957" w="748907">
                  <a:moveTo>
                    <a:pt x="571416" y="101851"/>
                  </a:moveTo>
                  <a:cubicBezTo>
                    <a:pt x="540337" y="34824"/>
                    <a:pt x="488100" y="14042"/>
                    <a:pt x="448783" y="8425"/>
                  </a:cubicBezTo>
                  <a:cubicBezTo>
                    <a:pt x="417516" y="4119"/>
                    <a:pt x="389806" y="8800"/>
                    <a:pt x="376326" y="11795"/>
                  </a:cubicBezTo>
                  <a:cubicBezTo>
                    <a:pt x="365280" y="7302"/>
                    <a:pt x="344310" y="187"/>
                    <a:pt x="319596" y="0"/>
                  </a:cubicBezTo>
                  <a:lnTo>
                    <a:pt x="318473" y="0"/>
                  </a:lnTo>
                  <a:cubicBezTo>
                    <a:pt x="285708" y="0"/>
                    <a:pt x="241148" y="11795"/>
                    <a:pt x="208758" y="65904"/>
                  </a:cubicBezTo>
                  <a:cubicBezTo>
                    <a:pt x="193031" y="72457"/>
                    <a:pt x="159517" y="89682"/>
                    <a:pt x="138735" y="123570"/>
                  </a:cubicBezTo>
                  <a:lnTo>
                    <a:pt x="70397" y="113834"/>
                  </a:lnTo>
                  <a:lnTo>
                    <a:pt x="0" y="161577"/>
                  </a:lnTo>
                  <a:lnTo>
                    <a:pt x="2434" y="175431"/>
                  </a:lnTo>
                  <a:cubicBezTo>
                    <a:pt x="12544" y="234221"/>
                    <a:pt x="37633" y="274849"/>
                    <a:pt x="56730" y="298439"/>
                  </a:cubicBezTo>
                  <a:lnTo>
                    <a:pt x="25463" y="311546"/>
                  </a:lnTo>
                  <a:lnTo>
                    <a:pt x="35199" y="332140"/>
                  </a:lnTo>
                  <a:cubicBezTo>
                    <a:pt x="64968" y="395798"/>
                    <a:pt x="111962" y="449532"/>
                    <a:pt x="170938" y="487913"/>
                  </a:cubicBezTo>
                  <a:cubicBezTo>
                    <a:pt x="231599" y="527231"/>
                    <a:pt x="301997" y="548012"/>
                    <a:pt x="374454" y="548012"/>
                  </a:cubicBezTo>
                  <a:cubicBezTo>
                    <a:pt x="474433" y="548012"/>
                    <a:pt x="568608" y="509070"/>
                    <a:pt x="639193" y="438298"/>
                  </a:cubicBezTo>
                  <a:cubicBezTo>
                    <a:pt x="709964" y="367526"/>
                    <a:pt x="748907" y="273539"/>
                    <a:pt x="748907" y="173559"/>
                  </a:cubicBezTo>
                  <a:lnTo>
                    <a:pt x="748907" y="157458"/>
                  </a:lnTo>
                  <a:lnTo>
                    <a:pt x="571416" y="101290"/>
                  </a:lnTo>
                  <a:close/>
                  <a:moveTo>
                    <a:pt x="444102" y="52049"/>
                  </a:moveTo>
                  <a:cubicBezTo>
                    <a:pt x="482671" y="57853"/>
                    <a:pt x="511504" y="79384"/>
                    <a:pt x="529665" y="116268"/>
                  </a:cubicBezTo>
                  <a:lnTo>
                    <a:pt x="487913" y="167755"/>
                  </a:lnTo>
                  <a:lnTo>
                    <a:pt x="444851" y="152215"/>
                  </a:lnTo>
                  <a:lnTo>
                    <a:pt x="396359" y="204452"/>
                  </a:lnTo>
                  <a:lnTo>
                    <a:pt x="396359" y="52611"/>
                  </a:lnTo>
                  <a:cubicBezTo>
                    <a:pt x="408155" y="50738"/>
                    <a:pt x="425379" y="49241"/>
                    <a:pt x="444102" y="52049"/>
                  </a:cubicBezTo>
                  <a:lnTo>
                    <a:pt x="444102" y="52049"/>
                  </a:lnTo>
                  <a:close/>
                  <a:moveTo>
                    <a:pt x="317911" y="43998"/>
                  </a:moveTo>
                  <a:cubicBezTo>
                    <a:pt x="331579" y="43998"/>
                    <a:pt x="343936" y="46994"/>
                    <a:pt x="352548" y="49802"/>
                  </a:cubicBezTo>
                  <a:lnTo>
                    <a:pt x="352548" y="147535"/>
                  </a:lnTo>
                  <a:cubicBezTo>
                    <a:pt x="324090" y="143042"/>
                    <a:pt x="275224" y="128812"/>
                    <a:pt x="249199" y="84626"/>
                  </a:cubicBezTo>
                  <a:cubicBezTo>
                    <a:pt x="266611" y="58040"/>
                    <a:pt x="289640" y="44373"/>
                    <a:pt x="317911" y="44186"/>
                  </a:cubicBezTo>
                  <a:lnTo>
                    <a:pt x="317911" y="44186"/>
                  </a:lnTo>
                  <a:close/>
                  <a:moveTo>
                    <a:pt x="170189" y="158768"/>
                  </a:moveTo>
                  <a:cubicBezTo>
                    <a:pt x="179550" y="134803"/>
                    <a:pt x="199958" y="119825"/>
                    <a:pt x="214562" y="111962"/>
                  </a:cubicBezTo>
                  <a:cubicBezTo>
                    <a:pt x="252382" y="170938"/>
                    <a:pt x="318286" y="187227"/>
                    <a:pt x="352548" y="191720"/>
                  </a:cubicBezTo>
                  <a:lnTo>
                    <a:pt x="352548" y="236093"/>
                  </a:lnTo>
                  <a:lnTo>
                    <a:pt x="233846" y="224110"/>
                  </a:lnTo>
                  <a:lnTo>
                    <a:pt x="179738" y="246952"/>
                  </a:lnTo>
                  <a:cubicBezTo>
                    <a:pt x="163823" y="212690"/>
                    <a:pt x="160641" y="183108"/>
                    <a:pt x="170189" y="158955"/>
                  </a:cubicBezTo>
                  <a:lnTo>
                    <a:pt x="170189" y="158955"/>
                  </a:lnTo>
                  <a:close/>
                  <a:moveTo>
                    <a:pt x="48492" y="182172"/>
                  </a:moveTo>
                  <a:lnTo>
                    <a:pt x="81256" y="160079"/>
                  </a:lnTo>
                  <a:lnTo>
                    <a:pt x="123008" y="166070"/>
                  </a:lnTo>
                  <a:cubicBezTo>
                    <a:pt x="117766" y="195839"/>
                    <a:pt x="123382" y="228604"/>
                    <a:pt x="139484" y="264177"/>
                  </a:cubicBezTo>
                  <a:lnTo>
                    <a:pt x="99231" y="281214"/>
                  </a:lnTo>
                  <a:cubicBezTo>
                    <a:pt x="85750" y="266986"/>
                    <a:pt x="60474" y="234595"/>
                    <a:pt x="48492" y="182359"/>
                  </a:cubicBezTo>
                  <a:lnTo>
                    <a:pt x="48492" y="182359"/>
                  </a:lnTo>
                  <a:close/>
                  <a:moveTo>
                    <a:pt x="608300" y="407967"/>
                  </a:moveTo>
                  <a:cubicBezTo>
                    <a:pt x="545953" y="470313"/>
                    <a:pt x="462825" y="504763"/>
                    <a:pt x="374454" y="504763"/>
                  </a:cubicBezTo>
                  <a:cubicBezTo>
                    <a:pt x="310422" y="504763"/>
                    <a:pt x="248263" y="486415"/>
                    <a:pt x="194716" y="451778"/>
                  </a:cubicBezTo>
                  <a:cubicBezTo>
                    <a:pt x="149032" y="422197"/>
                    <a:pt x="111587" y="381942"/>
                    <a:pt x="85189" y="334574"/>
                  </a:cubicBezTo>
                  <a:lnTo>
                    <a:pt x="240587" y="269045"/>
                  </a:lnTo>
                  <a:lnTo>
                    <a:pt x="383066" y="283462"/>
                  </a:lnTo>
                  <a:lnTo>
                    <a:pt x="457208" y="203703"/>
                  </a:lnTo>
                  <a:lnTo>
                    <a:pt x="502330" y="219991"/>
                  </a:lnTo>
                  <a:lnTo>
                    <a:pt x="562804" y="145288"/>
                  </a:lnTo>
                  <a:lnTo>
                    <a:pt x="704535" y="190222"/>
                  </a:lnTo>
                  <a:cubicBezTo>
                    <a:pt x="700603" y="272602"/>
                    <a:pt x="666715" y="349365"/>
                    <a:pt x="608113" y="407967"/>
                  </a:cubicBezTo>
                  <a:lnTo>
                    <a:pt x="608113" y="40796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3" name="Google Shape;853;p46"/>
            <p:cNvSpPr/>
            <p:nvPr/>
          </p:nvSpPr>
          <p:spPr>
            <a:xfrm>
              <a:off x="6317075" y="428924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4" name="Google Shape;854;p46"/>
            <p:cNvSpPr/>
            <p:nvPr/>
          </p:nvSpPr>
          <p:spPr>
            <a:xfrm>
              <a:off x="6317075" y="423986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5" name="Google Shape;855;p46"/>
            <p:cNvSpPr/>
            <p:nvPr/>
          </p:nvSpPr>
          <p:spPr>
            <a:xfrm>
              <a:off x="6366461" y="426460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6" name="Google Shape;856;p46"/>
            <p:cNvSpPr/>
            <p:nvPr/>
          </p:nvSpPr>
          <p:spPr>
            <a:xfrm>
              <a:off x="6366461" y="4215222"/>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7" name="Google Shape;857;p46"/>
            <p:cNvSpPr/>
            <p:nvPr/>
          </p:nvSpPr>
          <p:spPr>
            <a:xfrm>
              <a:off x="6267689" y="426460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8" name="Google Shape;858;p46"/>
            <p:cNvSpPr/>
            <p:nvPr/>
          </p:nvSpPr>
          <p:spPr>
            <a:xfrm>
              <a:off x="6218304" y="423986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9" name="Google Shape;859;p46"/>
            <p:cNvSpPr/>
            <p:nvPr/>
          </p:nvSpPr>
          <p:spPr>
            <a:xfrm>
              <a:off x="6415847" y="423986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0" name="Google Shape;860;p46"/>
            <p:cNvSpPr/>
            <p:nvPr/>
          </p:nvSpPr>
          <p:spPr>
            <a:xfrm>
              <a:off x="6415847" y="4190582"/>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861" name="Google Shape;861;p46"/>
          <p:cNvGrpSpPr/>
          <p:nvPr/>
        </p:nvGrpSpPr>
        <p:grpSpPr>
          <a:xfrm>
            <a:off x="7522553" y="2663402"/>
            <a:ext cx="421260" cy="368602"/>
            <a:chOff x="7522553" y="2663402"/>
            <a:chExt cx="421260" cy="368602"/>
          </a:xfrm>
        </p:grpSpPr>
        <p:sp>
          <p:nvSpPr>
            <p:cNvPr id="862" name="Google Shape;862;p46"/>
            <p:cNvSpPr/>
            <p:nvPr/>
          </p:nvSpPr>
          <p:spPr>
            <a:xfrm>
              <a:off x="7522553" y="2663402"/>
              <a:ext cx="421260" cy="368602"/>
            </a:xfrm>
            <a:custGeom>
              <a:rect b="b" l="l" r="r" t="t"/>
              <a:pathLst>
                <a:path extrusionOk="0" h="655293" w="748907">
                  <a:moveTo>
                    <a:pt x="748532" y="526482"/>
                  </a:moveTo>
                  <a:lnTo>
                    <a:pt x="571603" y="526482"/>
                  </a:lnTo>
                  <a:lnTo>
                    <a:pt x="571603" y="515435"/>
                  </a:lnTo>
                  <a:cubicBezTo>
                    <a:pt x="571603" y="473122"/>
                    <a:pt x="537154" y="438672"/>
                    <a:pt x="494840" y="438672"/>
                  </a:cubicBezTo>
                  <a:cubicBezTo>
                    <a:pt x="470687" y="438672"/>
                    <a:pt x="451029" y="419013"/>
                    <a:pt x="451029" y="394861"/>
                  </a:cubicBezTo>
                  <a:lnTo>
                    <a:pt x="526482" y="394861"/>
                  </a:lnTo>
                  <a:lnTo>
                    <a:pt x="551196" y="0"/>
                  </a:lnTo>
                  <a:lnTo>
                    <a:pt x="197337" y="0"/>
                  </a:lnTo>
                  <a:lnTo>
                    <a:pt x="222051" y="394861"/>
                  </a:lnTo>
                  <a:lnTo>
                    <a:pt x="297503" y="394861"/>
                  </a:lnTo>
                  <a:cubicBezTo>
                    <a:pt x="297503" y="419013"/>
                    <a:pt x="277844" y="438672"/>
                    <a:pt x="253692" y="438672"/>
                  </a:cubicBezTo>
                  <a:cubicBezTo>
                    <a:pt x="211379" y="438672"/>
                    <a:pt x="176928" y="473122"/>
                    <a:pt x="176928" y="515435"/>
                  </a:cubicBezTo>
                  <a:lnTo>
                    <a:pt x="176928" y="526482"/>
                  </a:lnTo>
                  <a:lnTo>
                    <a:pt x="0" y="526482"/>
                  </a:lnTo>
                  <a:lnTo>
                    <a:pt x="0" y="570293"/>
                  </a:lnTo>
                  <a:lnTo>
                    <a:pt x="119637" y="570293"/>
                  </a:lnTo>
                  <a:lnTo>
                    <a:pt x="163449" y="658102"/>
                  </a:lnTo>
                  <a:lnTo>
                    <a:pt x="585457" y="658102"/>
                  </a:lnTo>
                  <a:lnTo>
                    <a:pt x="629269" y="570293"/>
                  </a:lnTo>
                  <a:lnTo>
                    <a:pt x="748907" y="570293"/>
                  </a:lnTo>
                  <a:lnTo>
                    <a:pt x="748907" y="526482"/>
                  </a:lnTo>
                  <a:close/>
                  <a:moveTo>
                    <a:pt x="254815" y="219242"/>
                  </a:moveTo>
                  <a:lnTo>
                    <a:pt x="297316" y="219242"/>
                  </a:lnTo>
                  <a:lnTo>
                    <a:pt x="297316" y="175432"/>
                  </a:lnTo>
                  <a:lnTo>
                    <a:pt x="252194" y="175432"/>
                  </a:lnTo>
                  <a:lnTo>
                    <a:pt x="249385" y="131621"/>
                  </a:lnTo>
                  <a:lnTo>
                    <a:pt x="498959" y="131621"/>
                  </a:lnTo>
                  <a:lnTo>
                    <a:pt x="496151" y="175432"/>
                  </a:lnTo>
                  <a:lnTo>
                    <a:pt x="451029" y="175432"/>
                  </a:lnTo>
                  <a:lnTo>
                    <a:pt x="451029" y="219242"/>
                  </a:lnTo>
                  <a:lnTo>
                    <a:pt x="493530" y="219242"/>
                  </a:lnTo>
                  <a:lnTo>
                    <a:pt x="490721" y="263053"/>
                  </a:lnTo>
                  <a:lnTo>
                    <a:pt x="257623" y="263053"/>
                  </a:lnTo>
                  <a:lnTo>
                    <a:pt x="254815" y="219242"/>
                  </a:lnTo>
                  <a:close/>
                  <a:moveTo>
                    <a:pt x="504202" y="43811"/>
                  </a:moveTo>
                  <a:lnTo>
                    <a:pt x="501393" y="87622"/>
                  </a:lnTo>
                  <a:lnTo>
                    <a:pt x="246390" y="87622"/>
                  </a:lnTo>
                  <a:lnTo>
                    <a:pt x="243581" y="43811"/>
                  </a:lnTo>
                  <a:lnTo>
                    <a:pt x="504014" y="43811"/>
                  </a:lnTo>
                  <a:close/>
                  <a:moveTo>
                    <a:pt x="262866" y="350863"/>
                  </a:moveTo>
                  <a:lnTo>
                    <a:pt x="260057" y="307052"/>
                  </a:lnTo>
                  <a:lnTo>
                    <a:pt x="487538" y="307052"/>
                  </a:lnTo>
                  <a:lnTo>
                    <a:pt x="484729" y="350863"/>
                  </a:lnTo>
                  <a:lnTo>
                    <a:pt x="262679" y="350863"/>
                  </a:lnTo>
                  <a:close/>
                  <a:moveTo>
                    <a:pt x="341127" y="394861"/>
                  </a:moveTo>
                  <a:lnTo>
                    <a:pt x="407031" y="394861"/>
                  </a:lnTo>
                  <a:cubicBezTo>
                    <a:pt x="407031" y="410775"/>
                    <a:pt x="411337" y="425754"/>
                    <a:pt x="418826" y="438672"/>
                  </a:cubicBezTo>
                  <a:lnTo>
                    <a:pt x="329331" y="438672"/>
                  </a:lnTo>
                  <a:cubicBezTo>
                    <a:pt x="336821" y="425754"/>
                    <a:pt x="341127" y="410775"/>
                    <a:pt x="341127" y="394861"/>
                  </a:cubicBezTo>
                  <a:lnTo>
                    <a:pt x="341127" y="394861"/>
                  </a:lnTo>
                  <a:close/>
                  <a:moveTo>
                    <a:pt x="220365" y="515435"/>
                  </a:moveTo>
                  <a:cubicBezTo>
                    <a:pt x="220365" y="497274"/>
                    <a:pt x="235157" y="482483"/>
                    <a:pt x="253317" y="482483"/>
                  </a:cubicBezTo>
                  <a:lnTo>
                    <a:pt x="494653" y="482483"/>
                  </a:lnTo>
                  <a:cubicBezTo>
                    <a:pt x="512813" y="482483"/>
                    <a:pt x="527605" y="497274"/>
                    <a:pt x="527605" y="515435"/>
                  </a:cubicBezTo>
                  <a:lnTo>
                    <a:pt x="527605" y="526482"/>
                  </a:lnTo>
                  <a:lnTo>
                    <a:pt x="220365" y="526482"/>
                  </a:lnTo>
                  <a:lnTo>
                    <a:pt x="220365" y="515435"/>
                  </a:lnTo>
                  <a:close/>
                  <a:moveTo>
                    <a:pt x="557936" y="614104"/>
                  </a:moveTo>
                  <a:lnTo>
                    <a:pt x="190035" y="614104"/>
                  </a:lnTo>
                  <a:lnTo>
                    <a:pt x="168129" y="570293"/>
                  </a:lnTo>
                  <a:lnTo>
                    <a:pt x="579841" y="570293"/>
                  </a:lnTo>
                  <a:lnTo>
                    <a:pt x="557936" y="61410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3" name="Google Shape;863;p46"/>
            <p:cNvSpPr/>
            <p:nvPr/>
          </p:nvSpPr>
          <p:spPr>
            <a:xfrm>
              <a:off x="7714410" y="2762069"/>
              <a:ext cx="31595" cy="21063"/>
            </a:xfrm>
            <a:custGeom>
              <a:rect b="b" l="l" r="r" t="t"/>
              <a:pathLst>
                <a:path extrusionOk="0" h="37445" w="56168">
                  <a:moveTo>
                    <a:pt x="0" y="0"/>
                  </a:moveTo>
                  <a:lnTo>
                    <a:pt x="65904" y="0"/>
                  </a:lnTo>
                  <a:lnTo>
                    <a:pt x="65904"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864" name="Google Shape;864;p46"/>
          <p:cNvSpPr/>
          <p:nvPr/>
        </p:nvSpPr>
        <p:spPr>
          <a:xfrm>
            <a:off x="6882011" y="2637814"/>
            <a:ext cx="315945" cy="421260"/>
          </a:xfrm>
          <a:custGeom>
            <a:rect b="b" l="l" r="r" t="t"/>
            <a:pathLst>
              <a:path extrusionOk="0" h="748906" w="561680">
                <a:moveTo>
                  <a:pt x="519554" y="205201"/>
                </a:moveTo>
                <a:cubicBezTo>
                  <a:pt x="552132" y="157645"/>
                  <a:pt x="569544" y="101851"/>
                  <a:pt x="569544" y="43998"/>
                </a:cubicBezTo>
                <a:lnTo>
                  <a:pt x="569544" y="187"/>
                </a:lnTo>
                <a:lnTo>
                  <a:pt x="525733" y="187"/>
                </a:lnTo>
                <a:lnTo>
                  <a:pt x="525733" y="43998"/>
                </a:lnTo>
                <a:cubicBezTo>
                  <a:pt x="525733" y="93052"/>
                  <a:pt x="511129" y="140233"/>
                  <a:pt x="483607" y="180487"/>
                </a:cubicBezTo>
                <a:cubicBezTo>
                  <a:pt x="457395" y="218681"/>
                  <a:pt x="421260" y="248263"/>
                  <a:pt x="378759" y="266236"/>
                </a:cubicBezTo>
                <a:lnTo>
                  <a:pt x="330081" y="266236"/>
                </a:lnTo>
                <a:lnTo>
                  <a:pt x="314541" y="239276"/>
                </a:lnTo>
                <a:cubicBezTo>
                  <a:pt x="409278" y="224672"/>
                  <a:pt x="481922" y="142667"/>
                  <a:pt x="481922" y="43998"/>
                </a:cubicBezTo>
                <a:lnTo>
                  <a:pt x="481922" y="187"/>
                </a:lnTo>
                <a:lnTo>
                  <a:pt x="438110" y="187"/>
                </a:lnTo>
                <a:lnTo>
                  <a:pt x="438110" y="43998"/>
                </a:lnTo>
                <a:cubicBezTo>
                  <a:pt x="438110" y="121323"/>
                  <a:pt x="380819" y="185354"/>
                  <a:pt x="306490" y="196026"/>
                </a:cubicBezTo>
                <a:lnTo>
                  <a:pt x="306490" y="151466"/>
                </a:lnTo>
                <a:cubicBezTo>
                  <a:pt x="356479" y="141356"/>
                  <a:pt x="394300" y="96983"/>
                  <a:pt x="394300" y="43998"/>
                </a:cubicBezTo>
                <a:lnTo>
                  <a:pt x="394300" y="187"/>
                </a:lnTo>
                <a:lnTo>
                  <a:pt x="350488" y="187"/>
                </a:lnTo>
                <a:lnTo>
                  <a:pt x="350488" y="43998"/>
                </a:lnTo>
                <a:cubicBezTo>
                  <a:pt x="350488" y="72644"/>
                  <a:pt x="332140" y="96983"/>
                  <a:pt x="306678" y="105970"/>
                </a:cubicBezTo>
                <a:lnTo>
                  <a:pt x="306678" y="0"/>
                </a:lnTo>
                <a:lnTo>
                  <a:pt x="262866" y="0"/>
                </a:lnTo>
                <a:lnTo>
                  <a:pt x="262866" y="105970"/>
                </a:lnTo>
                <a:cubicBezTo>
                  <a:pt x="237403" y="96983"/>
                  <a:pt x="219056" y="72457"/>
                  <a:pt x="219056" y="43998"/>
                </a:cubicBezTo>
                <a:lnTo>
                  <a:pt x="219056" y="187"/>
                </a:lnTo>
                <a:lnTo>
                  <a:pt x="175244" y="187"/>
                </a:lnTo>
                <a:lnTo>
                  <a:pt x="175244" y="43998"/>
                </a:lnTo>
                <a:cubicBezTo>
                  <a:pt x="175244" y="96983"/>
                  <a:pt x="213064" y="141356"/>
                  <a:pt x="263053" y="151466"/>
                </a:cubicBezTo>
                <a:lnTo>
                  <a:pt x="263053" y="196026"/>
                </a:lnTo>
                <a:cubicBezTo>
                  <a:pt x="188725" y="185354"/>
                  <a:pt x="131434" y="121323"/>
                  <a:pt x="131434" y="43998"/>
                </a:cubicBezTo>
                <a:lnTo>
                  <a:pt x="131434" y="187"/>
                </a:lnTo>
                <a:lnTo>
                  <a:pt x="87622" y="187"/>
                </a:lnTo>
                <a:lnTo>
                  <a:pt x="87622" y="43998"/>
                </a:lnTo>
                <a:cubicBezTo>
                  <a:pt x="87622" y="142667"/>
                  <a:pt x="160454" y="224672"/>
                  <a:pt x="255003" y="239276"/>
                </a:cubicBezTo>
                <a:lnTo>
                  <a:pt x="239463" y="266236"/>
                </a:lnTo>
                <a:lnTo>
                  <a:pt x="190784" y="266236"/>
                </a:lnTo>
                <a:cubicBezTo>
                  <a:pt x="148471" y="248263"/>
                  <a:pt x="112149" y="218681"/>
                  <a:pt x="85936" y="180487"/>
                </a:cubicBezTo>
                <a:cubicBezTo>
                  <a:pt x="58227" y="140233"/>
                  <a:pt x="43810" y="93052"/>
                  <a:pt x="43810" y="43998"/>
                </a:cubicBezTo>
                <a:lnTo>
                  <a:pt x="43810" y="187"/>
                </a:lnTo>
                <a:lnTo>
                  <a:pt x="0" y="187"/>
                </a:lnTo>
                <a:lnTo>
                  <a:pt x="0" y="43998"/>
                </a:lnTo>
                <a:cubicBezTo>
                  <a:pt x="0" y="101851"/>
                  <a:pt x="17225" y="157645"/>
                  <a:pt x="49989" y="205201"/>
                </a:cubicBezTo>
                <a:cubicBezTo>
                  <a:pt x="80320" y="249573"/>
                  <a:pt x="122259" y="284023"/>
                  <a:pt x="171126" y="305367"/>
                </a:cubicBezTo>
                <a:lnTo>
                  <a:pt x="194154" y="345059"/>
                </a:lnTo>
                <a:lnTo>
                  <a:pt x="148471" y="424068"/>
                </a:lnTo>
                <a:lnTo>
                  <a:pt x="239650" y="424068"/>
                </a:lnTo>
                <a:lnTo>
                  <a:pt x="263241" y="465071"/>
                </a:lnTo>
                <a:lnTo>
                  <a:pt x="263241" y="573476"/>
                </a:lnTo>
                <a:cubicBezTo>
                  <a:pt x="263241" y="597628"/>
                  <a:pt x="243582" y="617287"/>
                  <a:pt x="219429" y="617287"/>
                </a:cubicBezTo>
                <a:lnTo>
                  <a:pt x="185541" y="617287"/>
                </a:lnTo>
                <a:cubicBezTo>
                  <a:pt x="150156" y="617287"/>
                  <a:pt x="119638" y="641252"/>
                  <a:pt x="111025" y="675514"/>
                </a:cubicBezTo>
                <a:lnTo>
                  <a:pt x="103536" y="705096"/>
                </a:lnTo>
                <a:lnTo>
                  <a:pt x="43810" y="705096"/>
                </a:lnTo>
                <a:lnTo>
                  <a:pt x="43810" y="748907"/>
                </a:lnTo>
                <a:lnTo>
                  <a:pt x="526482" y="748907"/>
                </a:lnTo>
                <a:lnTo>
                  <a:pt x="526482" y="705096"/>
                </a:lnTo>
                <a:lnTo>
                  <a:pt x="466756" y="705096"/>
                </a:lnTo>
                <a:lnTo>
                  <a:pt x="459267" y="675514"/>
                </a:lnTo>
                <a:cubicBezTo>
                  <a:pt x="450655" y="641252"/>
                  <a:pt x="420137" y="617287"/>
                  <a:pt x="384751" y="617287"/>
                </a:cubicBezTo>
                <a:lnTo>
                  <a:pt x="350863" y="617287"/>
                </a:lnTo>
                <a:cubicBezTo>
                  <a:pt x="326711" y="617287"/>
                  <a:pt x="307051" y="597628"/>
                  <a:pt x="307051" y="573476"/>
                </a:cubicBezTo>
                <a:lnTo>
                  <a:pt x="307051" y="465071"/>
                </a:lnTo>
                <a:lnTo>
                  <a:pt x="330642" y="424068"/>
                </a:lnTo>
                <a:lnTo>
                  <a:pt x="421821" y="424068"/>
                </a:lnTo>
                <a:lnTo>
                  <a:pt x="376138" y="345059"/>
                </a:lnTo>
                <a:lnTo>
                  <a:pt x="399168" y="305367"/>
                </a:lnTo>
                <a:cubicBezTo>
                  <a:pt x="448221" y="284023"/>
                  <a:pt x="489972" y="249386"/>
                  <a:pt x="520303" y="205201"/>
                </a:cubicBezTo>
                <a:lnTo>
                  <a:pt x="520303" y="205201"/>
                </a:lnTo>
                <a:close/>
                <a:moveTo>
                  <a:pt x="350114" y="661098"/>
                </a:moveTo>
                <a:lnTo>
                  <a:pt x="384002" y="661098"/>
                </a:lnTo>
                <a:cubicBezTo>
                  <a:pt x="399168" y="661098"/>
                  <a:pt x="412274" y="671395"/>
                  <a:pt x="416017" y="685999"/>
                </a:cubicBezTo>
                <a:lnTo>
                  <a:pt x="420698" y="704909"/>
                </a:lnTo>
                <a:lnTo>
                  <a:pt x="147722" y="704909"/>
                </a:lnTo>
                <a:lnTo>
                  <a:pt x="152403" y="685999"/>
                </a:lnTo>
                <a:cubicBezTo>
                  <a:pt x="156147" y="671395"/>
                  <a:pt x="169253" y="661098"/>
                  <a:pt x="184418" y="661098"/>
                </a:cubicBezTo>
                <a:lnTo>
                  <a:pt x="218306" y="661098"/>
                </a:lnTo>
                <a:cubicBezTo>
                  <a:pt x="244518" y="661098"/>
                  <a:pt x="268109" y="649490"/>
                  <a:pt x="284210" y="631329"/>
                </a:cubicBezTo>
                <a:cubicBezTo>
                  <a:pt x="300311" y="649490"/>
                  <a:pt x="323902" y="661098"/>
                  <a:pt x="350114" y="661098"/>
                </a:cubicBezTo>
                <a:lnTo>
                  <a:pt x="350114" y="661098"/>
                </a:lnTo>
                <a:close/>
                <a:moveTo>
                  <a:pt x="345059" y="380257"/>
                </a:moveTo>
                <a:lnTo>
                  <a:pt x="304431" y="380257"/>
                </a:lnTo>
                <a:lnTo>
                  <a:pt x="284210" y="415456"/>
                </a:lnTo>
                <a:lnTo>
                  <a:pt x="263989" y="380257"/>
                </a:lnTo>
                <a:lnTo>
                  <a:pt x="223361" y="380257"/>
                </a:lnTo>
                <a:lnTo>
                  <a:pt x="243582" y="345059"/>
                </a:lnTo>
                <a:lnTo>
                  <a:pt x="223361" y="309860"/>
                </a:lnTo>
                <a:lnTo>
                  <a:pt x="263989" y="309860"/>
                </a:lnTo>
                <a:lnTo>
                  <a:pt x="284210" y="274662"/>
                </a:lnTo>
                <a:lnTo>
                  <a:pt x="304431" y="309860"/>
                </a:lnTo>
                <a:lnTo>
                  <a:pt x="345059" y="309860"/>
                </a:lnTo>
                <a:lnTo>
                  <a:pt x="324838" y="345059"/>
                </a:lnTo>
                <a:lnTo>
                  <a:pt x="345059" y="38025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nvGrpSpPr>
          <p:cNvPr id="865" name="Google Shape;865;p46"/>
          <p:cNvGrpSpPr/>
          <p:nvPr/>
        </p:nvGrpSpPr>
        <p:grpSpPr>
          <a:xfrm>
            <a:off x="6168286" y="2637709"/>
            <a:ext cx="315945" cy="421260"/>
            <a:chOff x="6168286" y="2637709"/>
            <a:chExt cx="315945" cy="421260"/>
          </a:xfrm>
        </p:grpSpPr>
        <p:sp>
          <p:nvSpPr>
            <p:cNvPr id="866" name="Google Shape;866;p46"/>
            <p:cNvSpPr/>
            <p:nvPr/>
          </p:nvSpPr>
          <p:spPr>
            <a:xfrm>
              <a:off x="6168286" y="2637709"/>
              <a:ext cx="315945" cy="421260"/>
            </a:xfrm>
            <a:custGeom>
              <a:rect b="b" l="l" r="r" t="t"/>
              <a:pathLst>
                <a:path extrusionOk="0" h="748906" w="561680">
                  <a:moveTo>
                    <a:pt x="573288" y="187"/>
                  </a:moveTo>
                  <a:lnTo>
                    <a:pt x="0" y="187"/>
                  </a:lnTo>
                  <a:lnTo>
                    <a:pt x="0" y="617474"/>
                  </a:lnTo>
                  <a:lnTo>
                    <a:pt x="43811" y="617474"/>
                  </a:lnTo>
                  <a:lnTo>
                    <a:pt x="43811" y="661285"/>
                  </a:lnTo>
                  <a:lnTo>
                    <a:pt x="0" y="661285"/>
                  </a:lnTo>
                  <a:lnTo>
                    <a:pt x="0" y="705096"/>
                  </a:lnTo>
                  <a:lnTo>
                    <a:pt x="441668" y="705096"/>
                  </a:lnTo>
                  <a:lnTo>
                    <a:pt x="441668" y="748907"/>
                  </a:lnTo>
                  <a:lnTo>
                    <a:pt x="485479" y="748907"/>
                  </a:lnTo>
                  <a:lnTo>
                    <a:pt x="485479" y="705096"/>
                  </a:lnTo>
                  <a:lnTo>
                    <a:pt x="573288" y="705096"/>
                  </a:lnTo>
                  <a:lnTo>
                    <a:pt x="573288" y="0"/>
                  </a:lnTo>
                  <a:close/>
                  <a:moveTo>
                    <a:pt x="87622" y="661285"/>
                  </a:moveTo>
                  <a:lnTo>
                    <a:pt x="87622" y="617474"/>
                  </a:lnTo>
                  <a:lnTo>
                    <a:pt x="441668" y="617474"/>
                  </a:lnTo>
                  <a:lnTo>
                    <a:pt x="441668" y="661285"/>
                  </a:lnTo>
                  <a:lnTo>
                    <a:pt x="87622" y="661285"/>
                  </a:lnTo>
                  <a:close/>
                  <a:moveTo>
                    <a:pt x="529290" y="661285"/>
                  </a:moveTo>
                  <a:lnTo>
                    <a:pt x="485479" y="661285"/>
                  </a:lnTo>
                  <a:lnTo>
                    <a:pt x="485479" y="617474"/>
                  </a:lnTo>
                  <a:lnTo>
                    <a:pt x="529290" y="617474"/>
                  </a:lnTo>
                  <a:lnTo>
                    <a:pt x="529290" y="661285"/>
                  </a:lnTo>
                  <a:close/>
                  <a:moveTo>
                    <a:pt x="529290" y="573475"/>
                  </a:moveTo>
                  <a:lnTo>
                    <a:pt x="43624" y="573475"/>
                  </a:lnTo>
                  <a:lnTo>
                    <a:pt x="43624" y="43998"/>
                  </a:lnTo>
                  <a:lnTo>
                    <a:pt x="529290" y="43998"/>
                  </a:lnTo>
                  <a:lnTo>
                    <a:pt x="529290" y="57347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7" name="Google Shape;867;p46"/>
            <p:cNvSpPr/>
            <p:nvPr/>
          </p:nvSpPr>
          <p:spPr>
            <a:xfrm>
              <a:off x="6217567" y="2687200"/>
              <a:ext cx="221161" cy="242224"/>
            </a:xfrm>
            <a:custGeom>
              <a:rect b="b" l="l" r="r" t="t"/>
              <a:pathLst>
                <a:path extrusionOk="0" h="430621" w="393176">
                  <a:moveTo>
                    <a:pt x="397857" y="0"/>
                  </a:moveTo>
                  <a:lnTo>
                    <a:pt x="0" y="0"/>
                  </a:lnTo>
                  <a:lnTo>
                    <a:pt x="0" y="441668"/>
                  </a:lnTo>
                  <a:lnTo>
                    <a:pt x="397857" y="441668"/>
                  </a:lnTo>
                  <a:lnTo>
                    <a:pt x="397857" y="0"/>
                  </a:lnTo>
                  <a:close/>
                  <a:moveTo>
                    <a:pt x="354046" y="397857"/>
                  </a:moveTo>
                  <a:lnTo>
                    <a:pt x="43998" y="397857"/>
                  </a:lnTo>
                  <a:lnTo>
                    <a:pt x="43998" y="43811"/>
                  </a:lnTo>
                  <a:lnTo>
                    <a:pt x="354046" y="43811"/>
                  </a:lnTo>
                  <a:lnTo>
                    <a:pt x="354046" y="39785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8" name="Google Shape;868;p46"/>
            <p:cNvSpPr/>
            <p:nvPr/>
          </p:nvSpPr>
          <p:spPr>
            <a:xfrm>
              <a:off x="6317075" y="2736481"/>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9" name="Google Shape;869;p46"/>
            <p:cNvSpPr/>
            <p:nvPr/>
          </p:nvSpPr>
          <p:spPr>
            <a:xfrm>
              <a:off x="6292435" y="2785868"/>
              <a:ext cx="73720" cy="21063"/>
            </a:xfrm>
            <a:custGeom>
              <a:rect b="b" l="l" r="r" t="t"/>
              <a:pathLst>
                <a:path extrusionOk="0" h="37445" w="131058">
                  <a:moveTo>
                    <a:pt x="0" y="0"/>
                  </a:moveTo>
                  <a:lnTo>
                    <a:pt x="131620" y="0"/>
                  </a:lnTo>
                  <a:lnTo>
                    <a:pt x="131620"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0" name="Google Shape;870;p46"/>
            <p:cNvSpPr/>
            <p:nvPr/>
          </p:nvSpPr>
          <p:spPr>
            <a:xfrm>
              <a:off x="6280115" y="2861579"/>
              <a:ext cx="94783" cy="21063"/>
            </a:xfrm>
            <a:custGeom>
              <a:rect b="b" l="l" r="r" t="t"/>
              <a:pathLst>
                <a:path extrusionOk="0" h="37445" w="168504">
                  <a:moveTo>
                    <a:pt x="0" y="0"/>
                  </a:moveTo>
                  <a:lnTo>
                    <a:pt x="175619" y="0"/>
                  </a:lnTo>
                  <a:lnTo>
                    <a:pt x="175619"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1" name="Google Shape;871;p46"/>
            <p:cNvSpPr/>
            <p:nvPr/>
          </p:nvSpPr>
          <p:spPr>
            <a:xfrm>
              <a:off x="6267689" y="2736481"/>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2" name="Google Shape;872;p46"/>
            <p:cNvSpPr/>
            <p:nvPr/>
          </p:nvSpPr>
          <p:spPr>
            <a:xfrm>
              <a:off x="6366461" y="2736481"/>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873" name="Google Shape;873;p46"/>
          <p:cNvGrpSpPr/>
          <p:nvPr/>
        </p:nvGrpSpPr>
        <p:grpSpPr>
          <a:xfrm>
            <a:off x="5428446" y="2700363"/>
            <a:ext cx="421260" cy="294882"/>
            <a:chOff x="5428446" y="2700363"/>
            <a:chExt cx="421260" cy="294882"/>
          </a:xfrm>
        </p:grpSpPr>
        <p:sp>
          <p:nvSpPr>
            <p:cNvPr id="874" name="Google Shape;874;p46"/>
            <p:cNvSpPr/>
            <p:nvPr/>
          </p:nvSpPr>
          <p:spPr>
            <a:xfrm>
              <a:off x="5428446" y="2700363"/>
              <a:ext cx="421260" cy="294882"/>
            </a:xfrm>
            <a:custGeom>
              <a:rect b="b" l="l" r="r" t="t"/>
              <a:pathLst>
                <a:path extrusionOk="0" h="524234" w="748907">
                  <a:moveTo>
                    <a:pt x="748907" y="219430"/>
                  </a:moveTo>
                  <a:lnTo>
                    <a:pt x="704535" y="219430"/>
                  </a:lnTo>
                  <a:cubicBezTo>
                    <a:pt x="704722" y="215872"/>
                    <a:pt x="704909" y="212128"/>
                    <a:pt x="704909" y="208383"/>
                  </a:cubicBezTo>
                  <a:cubicBezTo>
                    <a:pt x="704909" y="117578"/>
                    <a:pt x="622529" y="43811"/>
                    <a:pt x="521239" y="43811"/>
                  </a:cubicBezTo>
                  <a:cubicBezTo>
                    <a:pt x="515810" y="43811"/>
                    <a:pt x="510193" y="43998"/>
                    <a:pt x="504763" y="44560"/>
                  </a:cubicBezTo>
                  <a:cubicBezTo>
                    <a:pt x="470127" y="16850"/>
                    <a:pt x="424443" y="0"/>
                    <a:pt x="374454" y="0"/>
                  </a:cubicBezTo>
                  <a:cubicBezTo>
                    <a:pt x="324464" y="0"/>
                    <a:pt x="278781" y="16850"/>
                    <a:pt x="244144" y="44560"/>
                  </a:cubicBezTo>
                  <a:cubicBezTo>
                    <a:pt x="238714" y="44186"/>
                    <a:pt x="233098" y="43811"/>
                    <a:pt x="227668" y="43811"/>
                  </a:cubicBezTo>
                  <a:cubicBezTo>
                    <a:pt x="126378" y="43811"/>
                    <a:pt x="43998" y="117578"/>
                    <a:pt x="43998" y="208383"/>
                  </a:cubicBezTo>
                  <a:cubicBezTo>
                    <a:pt x="43998" y="212128"/>
                    <a:pt x="43998" y="215685"/>
                    <a:pt x="44373" y="219430"/>
                  </a:cubicBezTo>
                  <a:lnTo>
                    <a:pt x="0" y="219430"/>
                  </a:lnTo>
                  <a:lnTo>
                    <a:pt x="0" y="351050"/>
                  </a:lnTo>
                  <a:lnTo>
                    <a:pt x="43811" y="351050"/>
                  </a:lnTo>
                  <a:lnTo>
                    <a:pt x="43811" y="416954"/>
                  </a:lnTo>
                  <a:cubicBezTo>
                    <a:pt x="43811" y="477428"/>
                    <a:pt x="93052" y="526669"/>
                    <a:pt x="153526" y="526669"/>
                  </a:cubicBezTo>
                  <a:lnTo>
                    <a:pt x="595194" y="526669"/>
                  </a:lnTo>
                  <a:cubicBezTo>
                    <a:pt x="655668" y="526669"/>
                    <a:pt x="704909" y="477428"/>
                    <a:pt x="704909" y="416954"/>
                  </a:cubicBezTo>
                  <a:lnTo>
                    <a:pt x="704909" y="351050"/>
                  </a:lnTo>
                  <a:lnTo>
                    <a:pt x="748720" y="351050"/>
                  </a:lnTo>
                  <a:lnTo>
                    <a:pt x="748720" y="219430"/>
                  </a:lnTo>
                  <a:close/>
                  <a:moveTo>
                    <a:pt x="661285" y="208383"/>
                  </a:moveTo>
                  <a:cubicBezTo>
                    <a:pt x="661285" y="212128"/>
                    <a:pt x="661098" y="215685"/>
                    <a:pt x="660724" y="219430"/>
                  </a:cubicBezTo>
                  <a:lnTo>
                    <a:pt x="564489" y="219430"/>
                  </a:lnTo>
                  <a:cubicBezTo>
                    <a:pt x="568608" y="205200"/>
                    <a:pt x="570668" y="190597"/>
                    <a:pt x="570668" y="175619"/>
                  </a:cubicBezTo>
                  <a:cubicBezTo>
                    <a:pt x="570668" y="144352"/>
                    <a:pt x="561493" y="115144"/>
                    <a:pt x="545392" y="89681"/>
                  </a:cubicBezTo>
                  <a:cubicBezTo>
                    <a:pt x="611109" y="99604"/>
                    <a:pt x="661285" y="149032"/>
                    <a:pt x="661285" y="208571"/>
                  </a:cubicBezTo>
                  <a:lnTo>
                    <a:pt x="661285" y="208571"/>
                  </a:lnTo>
                  <a:close/>
                  <a:moveTo>
                    <a:pt x="374454" y="43811"/>
                  </a:moveTo>
                  <a:cubicBezTo>
                    <a:pt x="458331" y="43811"/>
                    <a:pt x="526669" y="102788"/>
                    <a:pt x="526669" y="175431"/>
                  </a:cubicBezTo>
                  <a:cubicBezTo>
                    <a:pt x="526669" y="190597"/>
                    <a:pt x="523673" y="205200"/>
                    <a:pt x="518057" y="219242"/>
                  </a:cubicBezTo>
                  <a:lnTo>
                    <a:pt x="330643" y="219242"/>
                  </a:lnTo>
                  <a:lnTo>
                    <a:pt x="330643" y="175431"/>
                  </a:lnTo>
                  <a:lnTo>
                    <a:pt x="286832" y="175431"/>
                  </a:lnTo>
                  <a:lnTo>
                    <a:pt x="286832" y="219242"/>
                  </a:lnTo>
                  <a:lnTo>
                    <a:pt x="231038" y="219242"/>
                  </a:lnTo>
                  <a:cubicBezTo>
                    <a:pt x="225234" y="205200"/>
                    <a:pt x="222426" y="190597"/>
                    <a:pt x="222426" y="175431"/>
                  </a:cubicBezTo>
                  <a:cubicBezTo>
                    <a:pt x="222426" y="102788"/>
                    <a:pt x="290763" y="43811"/>
                    <a:pt x="374641" y="43811"/>
                  </a:cubicBezTo>
                  <a:lnTo>
                    <a:pt x="374641" y="43811"/>
                  </a:lnTo>
                  <a:close/>
                  <a:moveTo>
                    <a:pt x="87809" y="208383"/>
                  </a:moveTo>
                  <a:cubicBezTo>
                    <a:pt x="87809" y="148845"/>
                    <a:pt x="137986" y="99230"/>
                    <a:pt x="203703" y="89494"/>
                  </a:cubicBezTo>
                  <a:cubicBezTo>
                    <a:pt x="187601" y="114957"/>
                    <a:pt x="178427" y="144352"/>
                    <a:pt x="178427" y="175431"/>
                  </a:cubicBezTo>
                  <a:cubicBezTo>
                    <a:pt x="178427" y="190410"/>
                    <a:pt x="180487" y="205013"/>
                    <a:pt x="184606" y="219242"/>
                  </a:cubicBezTo>
                  <a:lnTo>
                    <a:pt x="88371" y="219242"/>
                  </a:lnTo>
                  <a:cubicBezTo>
                    <a:pt x="87997" y="215685"/>
                    <a:pt x="87809" y="211941"/>
                    <a:pt x="87809" y="208196"/>
                  </a:cubicBezTo>
                  <a:lnTo>
                    <a:pt x="87809" y="208196"/>
                  </a:lnTo>
                  <a:close/>
                  <a:moveTo>
                    <a:pt x="661285" y="394861"/>
                  </a:moveTo>
                  <a:lnTo>
                    <a:pt x="615976" y="394861"/>
                  </a:lnTo>
                  <a:lnTo>
                    <a:pt x="615976" y="438672"/>
                  </a:lnTo>
                  <a:lnTo>
                    <a:pt x="657541" y="438672"/>
                  </a:lnTo>
                  <a:cubicBezTo>
                    <a:pt x="648554" y="464135"/>
                    <a:pt x="624027" y="482483"/>
                    <a:pt x="595568" y="482483"/>
                  </a:cubicBezTo>
                  <a:lnTo>
                    <a:pt x="153900" y="482483"/>
                  </a:lnTo>
                  <a:cubicBezTo>
                    <a:pt x="125255" y="482483"/>
                    <a:pt x="100916" y="464135"/>
                    <a:pt x="91928" y="438672"/>
                  </a:cubicBezTo>
                  <a:lnTo>
                    <a:pt x="133493" y="438672"/>
                  </a:lnTo>
                  <a:lnTo>
                    <a:pt x="133493" y="394861"/>
                  </a:lnTo>
                  <a:lnTo>
                    <a:pt x="88184" y="394861"/>
                  </a:lnTo>
                  <a:lnTo>
                    <a:pt x="88184" y="351050"/>
                  </a:lnTo>
                  <a:lnTo>
                    <a:pt x="661472" y="351050"/>
                  </a:lnTo>
                  <a:lnTo>
                    <a:pt x="661472" y="394861"/>
                  </a:lnTo>
                  <a:close/>
                  <a:moveTo>
                    <a:pt x="705096" y="307052"/>
                  </a:moveTo>
                  <a:lnTo>
                    <a:pt x="43998" y="307052"/>
                  </a:lnTo>
                  <a:lnTo>
                    <a:pt x="43998" y="263241"/>
                  </a:lnTo>
                  <a:lnTo>
                    <a:pt x="705096" y="263241"/>
                  </a:lnTo>
                  <a:lnTo>
                    <a:pt x="705096" y="307052"/>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5" name="Google Shape;875;p46"/>
            <p:cNvSpPr/>
            <p:nvPr/>
          </p:nvSpPr>
          <p:spPr>
            <a:xfrm>
              <a:off x="5663792" y="2774390"/>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6" name="Google Shape;876;p46"/>
            <p:cNvSpPr/>
            <p:nvPr/>
          </p:nvSpPr>
          <p:spPr>
            <a:xfrm>
              <a:off x="5614407" y="2749644"/>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7" name="Google Shape;877;p46"/>
            <p:cNvSpPr/>
            <p:nvPr/>
          </p:nvSpPr>
          <p:spPr>
            <a:xfrm>
              <a:off x="5626726" y="292244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8" name="Google Shape;878;p46"/>
            <p:cNvSpPr/>
            <p:nvPr/>
          </p:nvSpPr>
          <p:spPr>
            <a:xfrm>
              <a:off x="5676113" y="292244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9" name="Google Shape;879;p46"/>
            <p:cNvSpPr/>
            <p:nvPr/>
          </p:nvSpPr>
          <p:spPr>
            <a:xfrm>
              <a:off x="5725498" y="292244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0" name="Google Shape;880;p46"/>
            <p:cNvSpPr/>
            <p:nvPr/>
          </p:nvSpPr>
          <p:spPr>
            <a:xfrm>
              <a:off x="5577341" y="292244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1" name="Google Shape;881;p46"/>
            <p:cNvSpPr/>
            <p:nvPr/>
          </p:nvSpPr>
          <p:spPr>
            <a:xfrm>
              <a:off x="5528060" y="292244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882" name="Google Shape;882;p46"/>
          <p:cNvGrpSpPr/>
          <p:nvPr/>
        </p:nvGrpSpPr>
        <p:grpSpPr>
          <a:xfrm>
            <a:off x="4747469" y="2637814"/>
            <a:ext cx="374991" cy="421260"/>
            <a:chOff x="4747469" y="2637814"/>
            <a:chExt cx="374991" cy="421260"/>
          </a:xfrm>
        </p:grpSpPr>
        <p:sp>
          <p:nvSpPr>
            <p:cNvPr id="883" name="Google Shape;883;p46"/>
            <p:cNvSpPr/>
            <p:nvPr/>
          </p:nvSpPr>
          <p:spPr>
            <a:xfrm>
              <a:off x="4858561" y="2637814"/>
              <a:ext cx="115846" cy="421260"/>
            </a:xfrm>
            <a:custGeom>
              <a:rect b="b" l="l" r="r" t="t"/>
              <a:pathLst>
                <a:path extrusionOk="0" h="748906" w="205949">
                  <a:moveTo>
                    <a:pt x="119263" y="4868"/>
                  </a:moveTo>
                  <a:lnTo>
                    <a:pt x="109528" y="0"/>
                  </a:lnTo>
                  <a:lnTo>
                    <a:pt x="99792" y="4868"/>
                  </a:lnTo>
                  <a:cubicBezTo>
                    <a:pt x="69836" y="19846"/>
                    <a:pt x="44560" y="42875"/>
                    <a:pt x="26961" y="71521"/>
                  </a:cubicBezTo>
                  <a:cubicBezTo>
                    <a:pt x="9361" y="100166"/>
                    <a:pt x="0" y="132931"/>
                    <a:pt x="0" y="166445"/>
                  </a:cubicBezTo>
                  <a:lnTo>
                    <a:pt x="0" y="209507"/>
                  </a:lnTo>
                  <a:lnTo>
                    <a:pt x="87809" y="255003"/>
                  </a:lnTo>
                  <a:lnTo>
                    <a:pt x="87809" y="307988"/>
                  </a:lnTo>
                  <a:lnTo>
                    <a:pt x="0" y="262492"/>
                  </a:lnTo>
                  <a:lnTo>
                    <a:pt x="0" y="507946"/>
                  </a:lnTo>
                  <a:cubicBezTo>
                    <a:pt x="0" y="560931"/>
                    <a:pt x="37820" y="605304"/>
                    <a:pt x="87809" y="615414"/>
                  </a:cubicBezTo>
                  <a:lnTo>
                    <a:pt x="87809" y="748907"/>
                  </a:lnTo>
                  <a:lnTo>
                    <a:pt x="131620" y="748907"/>
                  </a:lnTo>
                  <a:lnTo>
                    <a:pt x="131620" y="615414"/>
                  </a:lnTo>
                  <a:cubicBezTo>
                    <a:pt x="181610" y="605304"/>
                    <a:pt x="219430" y="560931"/>
                    <a:pt x="219430" y="507946"/>
                  </a:cubicBezTo>
                  <a:lnTo>
                    <a:pt x="219430" y="166445"/>
                  </a:lnTo>
                  <a:cubicBezTo>
                    <a:pt x="219430" y="132931"/>
                    <a:pt x="210069" y="99979"/>
                    <a:pt x="192469" y="71521"/>
                  </a:cubicBezTo>
                  <a:cubicBezTo>
                    <a:pt x="174870" y="42875"/>
                    <a:pt x="149594" y="19846"/>
                    <a:pt x="119638" y="4868"/>
                  </a:cubicBezTo>
                  <a:lnTo>
                    <a:pt x="119638" y="4868"/>
                  </a:lnTo>
                  <a:close/>
                  <a:moveTo>
                    <a:pt x="175244" y="343748"/>
                  </a:moveTo>
                  <a:lnTo>
                    <a:pt x="131433" y="366403"/>
                  </a:lnTo>
                  <a:lnTo>
                    <a:pt x="131433" y="313418"/>
                  </a:lnTo>
                  <a:lnTo>
                    <a:pt x="175244" y="290763"/>
                  </a:lnTo>
                  <a:lnTo>
                    <a:pt x="175244" y="343748"/>
                  </a:lnTo>
                  <a:close/>
                  <a:moveTo>
                    <a:pt x="175244" y="166632"/>
                  </a:moveTo>
                  <a:lnTo>
                    <a:pt x="175244" y="241522"/>
                  </a:lnTo>
                  <a:lnTo>
                    <a:pt x="131433" y="264177"/>
                  </a:lnTo>
                  <a:lnTo>
                    <a:pt x="131433" y="66091"/>
                  </a:lnTo>
                  <a:cubicBezTo>
                    <a:pt x="159143" y="91554"/>
                    <a:pt x="175244" y="127689"/>
                    <a:pt x="175244" y="166632"/>
                  </a:cubicBezTo>
                  <a:lnTo>
                    <a:pt x="175244" y="166632"/>
                  </a:lnTo>
                  <a:close/>
                  <a:moveTo>
                    <a:pt x="43624" y="182921"/>
                  </a:moveTo>
                  <a:lnTo>
                    <a:pt x="43624" y="166632"/>
                  </a:lnTo>
                  <a:cubicBezTo>
                    <a:pt x="43624" y="127689"/>
                    <a:pt x="59912" y="91554"/>
                    <a:pt x="87435" y="66091"/>
                  </a:cubicBezTo>
                  <a:lnTo>
                    <a:pt x="87435" y="205575"/>
                  </a:lnTo>
                  <a:lnTo>
                    <a:pt x="43624" y="182921"/>
                  </a:lnTo>
                  <a:close/>
                  <a:moveTo>
                    <a:pt x="87622" y="357416"/>
                  </a:moveTo>
                  <a:lnTo>
                    <a:pt x="87622" y="410401"/>
                  </a:lnTo>
                  <a:lnTo>
                    <a:pt x="43811" y="387747"/>
                  </a:lnTo>
                  <a:lnTo>
                    <a:pt x="43811" y="334762"/>
                  </a:lnTo>
                  <a:lnTo>
                    <a:pt x="87622" y="357416"/>
                  </a:lnTo>
                  <a:close/>
                  <a:moveTo>
                    <a:pt x="43624" y="507946"/>
                  </a:moveTo>
                  <a:lnTo>
                    <a:pt x="43624" y="436987"/>
                  </a:lnTo>
                  <a:lnTo>
                    <a:pt x="87435" y="459642"/>
                  </a:lnTo>
                  <a:lnTo>
                    <a:pt x="87435" y="569918"/>
                  </a:lnTo>
                  <a:cubicBezTo>
                    <a:pt x="61972" y="560931"/>
                    <a:pt x="43624" y="536405"/>
                    <a:pt x="43624" y="507946"/>
                  </a:cubicBezTo>
                  <a:lnTo>
                    <a:pt x="43624" y="507946"/>
                  </a:lnTo>
                  <a:close/>
                  <a:moveTo>
                    <a:pt x="131433" y="570105"/>
                  </a:moveTo>
                  <a:lnTo>
                    <a:pt x="131433" y="416018"/>
                  </a:lnTo>
                  <a:lnTo>
                    <a:pt x="175244" y="393363"/>
                  </a:lnTo>
                  <a:lnTo>
                    <a:pt x="175244" y="508133"/>
                  </a:lnTo>
                  <a:cubicBezTo>
                    <a:pt x="175244" y="536779"/>
                    <a:pt x="156896" y="561119"/>
                    <a:pt x="131433" y="570105"/>
                  </a:cubicBezTo>
                  <a:lnTo>
                    <a:pt x="131433" y="57010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4" name="Google Shape;884;p46"/>
            <p:cNvSpPr/>
            <p:nvPr/>
          </p:nvSpPr>
          <p:spPr>
            <a:xfrm>
              <a:off x="4747469" y="2674775"/>
              <a:ext cx="84252" cy="337008"/>
            </a:xfrm>
            <a:custGeom>
              <a:rect b="b" l="l" r="r" t="t"/>
              <a:pathLst>
                <a:path extrusionOk="0" h="599125" w="149781">
                  <a:moveTo>
                    <a:pt x="98669" y="47181"/>
                  </a:moveTo>
                  <a:lnTo>
                    <a:pt x="98669" y="0"/>
                  </a:lnTo>
                  <a:lnTo>
                    <a:pt x="54858" y="0"/>
                  </a:lnTo>
                  <a:lnTo>
                    <a:pt x="54858" y="47181"/>
                  </a:lnTo>
                  <a:cubicBezTo>
                    <a:pt x="23217" y="56730"/>
                    <a:pt x="0" y="86124"/>
                    <a:pt x="0" y="120761"/>
                  </a:cubicBezTo>
                  <a:lnTo>
                    <a:pt x="0" y="617474"/>
                  </a:lnTo>
                  <a:lnTo>
                    <a:pt x="153526" y="617474"/>
                  </a:lnTo>
                  <a:lnTo>
                    <a:pt x="153526" y="120761"/>
                  </a:lnTo>
                  <a:cubicBezTo>
                    <a:pt x="153526" y="86124"/>
                    <a:pt x="130310" y="56730"/>
                    <a:pt x="98669" y="47181"/>
                  </a:cubicBezTo>
                  <a:lnTo>
                    <a:pt x="98669" y="47181"/>
                  </a:lnTo>
                  <a:close/>
                  <a:moveTo>
                    <a:pt x="109528" y="573475"/>
                  </a:moveTo>
                  <a:lnTo>
                    <a:pt x="43624" y="573475"/>
                  </a:lnTo>
                  <a:lnTo>
                    <a:pt x="43624" y="120761"/>
                  </a:lnTo>
                  <a:cubicBezTo>
                    <a:pt x="43624" y="102600"/>
                    <a:pt x="58415" y="87809"/>
                    <a:pt x="76576" y="87809"/>
                  </a:cubicBezTo>
                  <a:cubicBezTo>
                    <a:pt x="94737" y="87809"/>
                    <a:pt x="109528" y="102600"/>
                    <a:pt x="109528" y="120761"/>
                  </a:cubicBezTo>
                  <a:lnTo>
                    <a:pt x="109528" y="57347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5" name="Google Shape;885;p46"/>
            <p:cNvSpPr/>
            <p:nvPr/>
          </p:nvSpPr>
          <p:spPr>
            <a:xfrm>
              <a:off x="5006614" y="2662455"/>
              <a:ext cx="115846" cy="368602"/>
            </a:xfrm>
            <a:custGeom>
              <a:rect b="b" l="l" r="r" t="t"/>
              <a:pathLst>
                <a:path extrusionOk="0" h="655293" w="205949">
                  <a:moveTo>
                    <a:pt x="154462" y="252007"/>
                  </a:moveTo>
                  <a:cubicBezTo>
                    <a:pt x="193967" y="231038"/>
                    <a:pt x="219430" y="183669"/>
                    <a:pt x="219430" y="131808"/>
                  </a:cubicBezTo>
                  <a:cubicBezTo>
                    <a:pt x="219430" y="97545"/>
                    <a:pt x="208570" y="65155"/>
                    <a:pt x="188912" y="40441"/>
                  </a:cubicBezTo>
                  <a:cubicBezTo>
                    <a:pt x="168130" y="14416"/>
                    <a:pt x="140046" y="0"/>
                    <a:pt x="109715" y="0"/>
                  </a:cubicBezTo>
                  <a:cubicBezTo>
                    <a:pt x="79384" y="0"/>
                    <a:pt x="51300" y="14416"/>
                    <a:pt x="30518" y="40441"/>
                  </a:cubicBezTo>
                  <a:cubicBezTo>
                    <a:pt x="10859" y="64968"/>
                    <a:pt x="0" y="97545"/>
                    <a:pt x="0" y="131808"/>
                  </a:cubicBezTo>
                  <a:cubicBezTo>
                    <a:pt x="0" y="183857"/>
                    <a:pt x="25463" y="231038"/>
                    <a:pt x="64968" y="252007"/>
                  </a:cubicBezTo>
                  <a:cubicBezTo>
                    <a:pt x="79010" y="259496"/>
                    <a:pt x="87809" y="274474"/>
                    <a:pt x="87809" y="291138"/>
                  </a:cubicBezTo>
                  <a:lnTo>
                    <a:pt x="87809" y="346557"/>
                  </a:lnTo>
                  <a:cubicBezTo>
                    <a:pt x="87809" y="396172"/>
                    <a:pt x="79571" y="446161"/>
                    <a:pt x="63283" y="495589"/>
                  </a:cubicBezTo>
                  <a:cubicBezTo>
                    <a:pt x="51487" y="531162"/>
                    <a:pt x="43998" y="578531"/>
                    <a:pt x="43998" y="595381"/>
                  </a:cubicBezTo>
                  <a:cubicBezTo>
                    <a:pt x="43998" y="631703"/>
                    <a:pt x="73580" y="661285"/>
                    <a:pt x="109902" y="661285"/>
                  </a:cubicBezTo>
                  <a:cubicBezTo>
                    <a:pt x="146224" y="661285"/>
                    <a:pt x="175806" y="631703"/>
                    <a:pt x="175806" y="595381"/>
                  </a:cubicBezTo>
                  <a:cubicBezTo>
                    <a:pt x="175806" y="578531"/>
                    <a:pt x="168317" y="531162"/>
                    <a:pt x="156521" y="495589"/>
                  </a:cubicBezTo>
                  <a:cubicBezTo>
                    <a:pt x="140233" y="446349"/>
                    <a:pt x="131995" y="396172"/>
                    <a:pt x="131995" y="346557"/>
                  </a:cubicBezTo>
                  <a:lnTo>
                    <a:pt x="131995" y="291138"/>
                  </a:lnTo>
                  <a:cubicBezTo>
                    <a:pt x="131995" y="274474"/>
                    <a:pt x="140794" y="259496"/>
                    <a:pt x="154836" y="252007"/>
                  </a:cubicBezTo>
                  <a:lnTo>
                    <a:pt x="154836" y="252007"/>
                  </a:lnTo>
                  <a:close/>
                  <a:moveTo>
                    <a:pt x="109528" y="617286"/>
                  </a:moveTo>
                  <a:cubicBezTo>
                    <a:pt x="97358" y="617286"/>
                    <a:pt x="87622" y="607363"/>
                    <a:pt x="87622" y="595381"/>
                  </a:cubicBezTo>
                  <a:cubicBezTo>
                    <a:pt x="87622" y="583398"/>
                    <a:pt x="94362" y="540898"/>
                    <a:pt x="104660" y="509257"/>
                  </a:cubicBezTo>
                  <a:cubicBezTo>
                    <a:pt x="106345" y="504202"/>
                    <a:pt x="108030" y="498959"/>
                    <a:pt x="109528" y="493904"/>
                  </a:cubicBezTo>
                  <a:cubicBezTo>
                    <a:pt x="111025" y="499146"/>
                    <a:pt x="112710" y="504202"/>
                    <a:pt x="114395" y="509257"/>
                  </a:cubicBezTo>
                  <a:cubicBezTo>
                    <a:pt x="124881" y="540711"/>
                    <a:pt x="131433" y="583586"/>
                    <a:pt x="131433" y="595381"/>
                  </a:cubicBezTo>
                  <a:cubicBezTo>
                    <a:pt x="131433" y="607176"/>
                    <a:pt x="121510" y="617286"/>
                    <a:pt x="109528" y="617286"/>
                  </a:cubicBezTo>
                  <a:lnTo>
                    <a:pt x="109528" y="617286"/>
                  </a:lnTo>
                  <a:close/>
                  <a:moveTo>
                    <a:pt x="109528" y="232348"/>
                  </a:moveTo>
                  <a:cubicBezTo>
                    <a:pt x="102787" y="224672"/>
                    <a:pt x="94737" y="218119"/>
                    <a:pt x="85375" y="213251"/>
                  </a:cubicBezTo>
                  <a:cubicBezTo>
                    <a:pt x="60474" y="199958"/>
                    <a:pt x="43624" y="167193"/>
                    <a:pt x="43624" y="131620"/>
                  </a:cubicBezTo>
                  <a:cubicBezTo>
                    <a:pt x="43624" y="83129"/>
                    <a:pt x="73206" y="43811"/>
                    <a:pt x="109528" y="43811"/>
                  </a:cubicBezTo>
                  <a:cubicBezTo>
                    <a:pt x="145850" y="43811"/>
                    <a:pt x="175431" y="83129"/>
                    <a:pt x="175431" y="131620"/>
                  </a:cubicBezTo>
                  <a:cubicBezTo>
                    <a:pt x="175431" y="167006"/>
                    <a:pt x="158769" y="199771"/>
                    <a:pt x="133680" y="213251"/>
                  </a:cubicBezTo>
                  <a:cubicBezTo>
                    <a:pt x="124318" y="218119"/>
                    <a:pt x="116268" y="224672"/>
                    <a:pt x="109528" y="232348"/>
                  </a:cubicBezTo>
                  <a:lnTo>
                    <a:pt x="109528" y="23234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886" name="Google Shape;886;p46"/>
          <p:cNvGrpSpPr/>
          <p:nvPr/>
        </p:nvGrpSpPr>
        <p:grpSpPr>
          <a:xfrm>
            <a:off x="3987518" y="2637814"/>
            <a:ext cx="421260" cy="421260"/>
            <a:chOff x="3987518" y="2637814"/>
            <a:chExt cx="421260" cy="421260"/>
          </a:xfrm>
        </p:grpSpPr>
        <p:sp>
          <p:nvSpPr>
            <p:cNvPr id="887" name="Google Shape;887;p46"/>
            <p:cNvSpPr/>
            <p:nvPr/>
          </p:nvSpPr>
          <p:spPr>
            <a:xfrm>
              <a:off x="3987518" y="2637814"/>
              <a:ext cx="421260" cy="421260"/>
            </a:xfrm>
            <a:custGeom>
              <a:rect b="b" l="l" r="r" t="t"/>
              <a:pathLst>
                <a:path extrusionOk="0" h="748906" w="748907">
                  <a:moveTo>
                    <a:pt x="748907" y="0"/>
                  </a:moveTo>
                  <a:lnTo>
                    <a:pt x="561680" y="0"/>
                  </a:lnTo>
                  <a:cubicBezTo>
                    <a:pt x="497274" y="0"/>
                    <a:pt x="432868" y="14229"/>
                    <a:pt x="374454" y="41564"/>
                  </a:cubicBezTo>
                  <a:cubicBezTo>
                    <a:pt x="316039" y="14417"/>
                    <a:pt x="251633" y="0"/>
                    <a:pt x="187227" y="0"/>
                  </a:cubicBezTo>
                  <a:lnTo>
                    <a:pt x="0" y="0"/>
                  </a:lnTo>
                  <a:lnTo>
                    <a:pt x="0" y="187227"/>
                  </a:lnTo>
                  <a:cubicBezTo>
                    <a:pt x="0" y="251633"/>
                    <a:pt x="14229" y="316039"/>
                    <a:pt x="41564" y="374453"/>
                  </a:cubicBezTo>
                  <a:cubicBezTo>
                    <a:pt x="14416" y="432868"/>
                    <a:pt x="0" y="497274"/>
                    <a:pt x="0" y="561680"/>
                  </a:cubicBezTo>
                  <a:lnTo>
                    <a:pt x="0" y="748907"/>
                  </a:lnTo>
                  <a:lnTo>
                    <a:pt x="187227" y="748907"/>
                  </a:lnTo>
                  <a:cubicBezTo>
                    <a:pt x="251633" y="748907"/>
                    <a:pt x="316039" y="734678"/>
                    <a:pt x="374454" y="707343"/>
                  </a:cubicBezTo>
                  <a:cubicBezTo>
                    <a:pt x="432868" y="734490"/>
                    <a:pt x="497274" y="748907"/>
                    <a:pt x="561680" y="748907"/>
                  </a:cubicBezTo>
                  <a:lnTo>
                    <a:pt x="748907" y="748907"/>
                  </a:lnTo>
                  <a:lnTo>
                    <a:pt x="748907" y="561680"/>
                  </a:lnTo>
                  <a:cubicBezTo>
                    <a:pt x="748907" y="497274"/>
                    <a:pt x="734678" y="432868"/>
                    <a:pt x="707343" y="374453"/>
                  </a:cubicBezTo>
                  <a:cubicBezTo>
                    <a:pt x="734491" y="316039"/>
                    <a:pt x="748907" y="251633"/>
                    <a:pt x="748907" y="187227"/>
                  </a:cubicBezTo>
                  <a:lnTo>
                    <a:pt x="748907" y="0"/>
                  </a:lnTo>
                  <a:close/>
                  <a:moveTo>
                    <a:pt x="43998" y="43811"/>
                  </a:moveTo>
                  <a:lnTo>
                    <a:pt x="187227" y="43811"/>
                  </a:lnTo>
                  <a:cubicBezTo>
                    <a:pt x="242833" y="43811"/>
                    <a:pt x="298627" y="55606"/>
                    <a:pt x="349365" y="78261"/>
                  </a:cubicBezTo>
                  <a:lnTo>
                    <a:pt x="301622" y="301622"/>
                  </a:lnTo>
                  <a:lnTo>
                    <a:pt x="78261" y="349178"/>
                  </a:lnTo>
                  <a:cubicBezTo>
                    <a:pt x="55794" y="298252"/>
                    <a:pt x="43811" y="242646"/>
                    <a:pt x="43811" y="187040"/>
                  </a:cubicBezTo>
                  <a:lnTo>
                    <a:pt x="43811" y="43811"/>
                  </a:lnTo>
                  <a:close/>
                  <a:moveTo>
                    <a:pt x="374454" y="170938"/>
                  </a:moveTo>
                  <a:lnTo>
                    <a:pt x="410214" y="338693"/>
                  </a:lnTo>
                  <a:lnTo>
                    <a:pt x="577969" y="374453"/>
                  </a:lnTo>
                  <a:lnTo>
                    <a:pt x="410214" y="410214"/>
                  </a:lnTo>
                  <a:lnTo>
                    <a:pt x="374454" y="577969"/>
                  </a:lnTo>
                  <a:lnTo>
                    <a:pt x="338693" y="410214"/>
                  </a:lnTo>
                  <a:lnTo>
                    <a:pt x="170938" y="374453"/>
                  </a:lnTo>
                  <a:lnTo>
                    <a:pt x="338693" y="338693"/>
                  </a:lnTo>
                  <a:lnTo>
                    <a:pt x="374454" y="170938"/>
                  </a:lnTo>
                  <a:close/>
                  <a:moveTo>
                    <a:pt x="43998" y="705096"/>
                  </a:moveTo>
                  <a:lnTo>
                    <a:pt x="43998" y="561867"/>
                  </a:lnTo>
                  <a:cubicBezTo>
                    <a:pt x="43998" y="506261"/>
                    <a:pt x="55794" y="450467"/>
                    <a:pt x="78448" y="399729"/>
                  </a:cubicBezTo>
                  <a:lnTo>
                    <a:pt x="301810" y="447472"/>
                  </a:lnTo>
                  <a:lnTo>
                    <a:pt x="349552" y="670833"/>
                  </a:lnTo>
                  <a:cubicBezTo>
                    <a:pt x="298627" y="693301"/>
                    <a:pt x="243021" y="705283"/>
                    <a:pt x="187414" y="705283"/>
                  </a:cubicBezTo>
                  <a:lnTo>
                    <a:pt x="44185" y="705283"/>
                  </a:lnTo>
                  <a:close/>
                  <a:moveTo>
                    <a:pt x="705096" y="705096"/>
                  </a:moveTo>
                  <a:lnTo>
                    <a:pt x="561868" y="705096"/>
                  </a:lnTo>
                  <a:cubicBezTo>
                    <a:pt x="506261" y="705096"/>
                    <a:pt x="450468" y="693301"/>
                    <a:pt x="399729" y="670646"/>
                  </a:cubicBezTo>
                  <a:lnTo>
                    <a:pt x="447472" y="447285"/>
                  </a:lnTo>
                  <a:lnTo>
                    <a:pt x="670833" y="399729"/>
                  </a:lnTo>
                  <a:cubicBezTo>
                    <a:pt x="693301" y="450655"/>
                    <a:pt x="705283" y="506261"/>
                    <a:pt x="705283" y="561867"/>
                  </a:cubicBezTo>
                  <a:lnTo>
                    <a:pt x="705283" y="705096"/>
                  </a:lnTo>
                  <a:close/>
                  <a:moveTo>
                    <a:pt x="705096" y="187227"/>
                  </a:moveTo>
                  <a:cubicBezTo>
                    <a:pt x="705096" y="242833"/>
                    <a:pt x="693301" y="298627"/>
                    <a:pt x="670647" y="349365"/>
                  </a:cubicBezTo>
                  <a:lnTo>
                    <a:pt x="447285" y="301809"/>
                  </a:lnTo>
                  <a:lnTo>
                    <a:pt x="399729" y="78448"/>
                  </a:lnTo>
                  <a:cubicBezTo>
                    <a:pt x="450655" y="55981"/>
                    <a:pt x="506261" y="43998"/>
                    <a:pt x="561868" y="43998"/>
                  </a:cubicBezTo>
                  <a:lnTo>
                    <a:pt x="705096" y="43998"/>
                  </a:lnTo>
                  <a:lnTo>
                    <a:pt x="705096" y="18722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8" name="Google Shape;888;p46"/>
            <p:cNvSpPr/>
            <p:nvPr/>
          </p:nvSpPr>
          <p:spPr>
            <a:xfrm>
              <a:off x="4260666" y="2687095"/>
              <a:ext cx="94783" cy="94783"/>
            </a:xfrm>
            <a:custGeom>
              <a:rect b="b" l="l" r="r" t="t"/>
              <a:pathLst>
                <a:path extrusionOk="0" h="168504" w="168504">
                  <a:moveTo>
                    <a:pt x="0" y="87809"/>
                  </a:moveTo>
                  <a:cubicBezTo>
                    <a:pt x="0" y="136114"/>
                    <a:pt x="39318" y="175619"/>
                    <a:pt x="87809" y="175619"/>
                  </a:cubicBezTo>
                  <a:cubicBezTo>
                    <a:pt x="136301" y="175619"/>
                    <a:pt x="175619" y="136301"/>
                    <a:pt x="175619" y="87809"/>
                  </a:cubicBezTo>
                  <a:cubicBezTo>
                    <a:pt x="175619" y="39318"/>
                    <a:pt x="136301" y="0"/>
                    <a:pt x="87809" y="0"/>
                  </a:cubicBezTo>
                  <a:cubicBezTo>
                    <a:pt x="39318" y="0"/>
                    <a:pt x="0" y="39318"/>
                    <a:pt x="0" y="87809"/>
                  </a:cubicBezTo>
                  <a:lnTo>
                    <a:pt x="0" y="87809"/>
                  </a:lnTo>
                  <a:close/>
                  <a:moveTo>
                    <a:pt x="87809" y="43998"/>
                  </a:moveTo>
                  <a:cubicBezTo>
                    <a:pt x="111961" y="43998"/>
                    <a:pt x="131620" y="63657"/>
                    <a:pt x="131620" y="87809"/>
                  </a:cubicBezTo>
                  <a:cubicBezTo>
                    <a:pt x="131620" y="111962"/>
                    <a:pt x="111961" y="131621"/>
                    <a:pt x="87809" y="131621"/>
                  </a:cubicBezTo>
                  <a:cubicBezTo>
                    <a:pt x="63657" y="131621"/>
                    <a:pt x="43998" y="111962"/>
                    <a:pt x="43998" y="87809"/>
                  </a:cubicBezTo>
                  <a:cubicBezTo>
                    <a:pt x="43998" y="63657"/>
                    <a:pt x="63657" y="43998"/>
                    <a:pt x="87809" y="43998"/>
                  </a:cubicBezTo>
                  <a:lnTo>
                    <a:pt x="87809" y="4399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9" name="Google Shape;889;p46"/>
            <p:cNvSpPr/>
            <p:nvPr/>
          </p:nvSpPr>
          <p:spPr>
            <a:xfrm>
              <a:off x="4036903" y="2687095"/>
              <a:ext cx="94783" cy="94783"/>
            </a:xfrm>
            <a:custGeom>
              <a:rect b="b" l="l" r="r" t="t"/>
              <a:pathLst>
                <a:path extrusionOk="0" h="168504" w="168504">
                  <a:moveTo>
                    <a:pt x="87809" y="175619"/>
                  </a:moveTo>
                  <a:cubicBezTo>
                    <a:pt x="136114" y="175619"/>
                    <a:pt x="175619" y="136301"/>
                    <a:pt x="175619" y="87809"/>
                  </a:cubicBezTo>
                  <a:cubicBezTo>
                    <a:pt x="175619" y="39318"/>
                    <a:pt x="136301" y="0"/>
                    <a:pt x="87809" y="0"/>
                  </a:cubicBezTo>
                  <a:cubicBezTo>
                    <a:pt x="39318" y="0"/>
                    <a:pt x="0" y="39318"/>
                    <a:pt x="0" y="87809"/>
                  </a:cubicBezTo>
                  <a:cubicBezTo>
                    <a:pt x="0" y="136301"/>
                    <a:pt x="39318" y="175619"/>
                    <a:pt x="87809" y="175619"/>
                  </a:cubicBezTo>
                  <a:lnTo>
                    <a:pt x="87809" y="175619"/>
                  </a:lnTo>
                  <a:close/>
                  <a:moveTo>
                    <a:pt x="87809" y="43998"/>
                  </a:moveTo>
                  <a:cubicBezTo>
                    <a:pt x="111961" y="43998"/>
                    <a:pt x="131620" y="63657"/>
                    <a:pt x="131620" y="87809"/>
                  </a:cubicBezTo>
                  <a:cubicBezTo>
                    <a:pt x="131620" y="111962"/>
                    <a:pt x="111961" y="131621"/>
                    <a:pt x="87809" y="131621"/>
                  </a:cubicBezTo>
                  <a:cubicBezTo>
                    <a:pt x="63657" y="131621"/>
                    <a:pt x="43998" y="111962"/>
                    <a:pt x="43998" y="87809"/>
                  </a:cubicBezTo>
                  <a:cubicBezTo>
                    <a:pt x="43998" y="63657"/>
                    <a:pt x="63657" y="43998"/>
                    <a:pt x="87809" y="43998"/>
                  </a:cubicBezTo>
                  <a:lnTo>
                    <a:pt x="87809" y="4399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0" name="Google Shape;890;p46"/>
            <p:cNvSpPr/>
            <p:nvPr/>
          </p:nvSpPr>
          <p:spPr>
            <a:xfrm>
              <a:off x="4036903" y="2910965"/>
              <a:ext cx="94783" cy="94783"/>
            </a:xfrm>
            <a:custGeom>
              <a:rect b="b" l="l" r="r" t="t"/>
              <a:pathLst>
                <a:path extrusionOk="0" h="168504" w="168504">
                  <a:moveTo>
                    <a:pt x="87809" y="0"/>
                  </a:moveTo>
                  <a:cubicBezTo>
                    <a:pt x="39505" y="0"/>
                    <a:pt x="0" y="39318"/>
                    <a:pt x="0" y="87809"/>
                  </a:cubicBezTo>
                  <a:cubicBezTo>
                    <a:pt x="0" y="136301"/>
                    <a:pt x="39318" y="175619"/>
                    <a:pt x="87809" y="175619"/>
                  </a:cubicBezTo>
                  <a:cubicBezTo>
                    <a:pt x="136301" y="175619"/>
                    <a:pt x="175619" y="136301"/>
                    <a:pt x="175619" y="87809"/>
                  </a:cubicBezTo>
                  <a:cubicBezTo>
                    <a:pt x="175619" y="39318"/>
                    <a:pt x="136301" y="0"/>
                    <a:pt x="87809" y="0"/>
                  </a:cubicBezTo>
                  <a:lnTo>
                    <a:pt x="87809" y="0"/>
                  </a:lnTo>
                  <a:close/>
                  <a:moveTo>
                    <a:pt x="87809" y="131620"/>
                  </a:moveTo>
                  <a:cubicBezTo>
                    <a:pt x="63657" y="131620"/>
                    <a:pt x="43998" y="111962"/>
                    <a:pt x="43998" y="87809"/>
                  </a:cubicBezTo>
                  <a:cubicBezTo>
                    <a:pt x="43998" y="63657"/>
                    <a:pt x="63657" y="43998"/>
                    <a:pt x="87809" y="43998"/>
                  </a:cubicBezTo>
                  <a:cubicBezTo>
                    <a:pt x="111961" y="43998"/>
                    <a:pt x="131620" y="63657"/>
                    <a:pt x="131620" y="87809"/>
                  </a:cubicBezTo>
                  <a:cubicBezTo>
                    <a:pt x="131620" y="111962"/>
                    <a:pt x="111961" y="131620"/>
                    <a:pt x="87809" y="131620"/>
                  </a:cubicBezTo>
                  <a:lnTo>
                    <a:pt x="87809" y="13162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1" name="Google Shape;891;p46"/>
            <p:cNvSpPr/>
            <p:nvPr/>
          </p:nvSpPr>
          <p:spPr>
            <a:xfrm>
              <a:off x="4260666" y="2910965"/>
              <a:ext cx="94783" cy="94783"/>
            </a:xfrm>
            <a:custGeom>
              <a:rect b="b" l="l" r="r" t="t"/>
              <a:pathLst>
                <a:path extrusionOk="0" h="168504" w="168504">
                  <a:moveTo>
                    <a:pt x="87809" y="0"/>
                  </a:moveTo>
                  <a:cubicBezTo>
                    <a:pt x="39505" y="0"/>
                    <a:pt x="0" y="39318"/>
                    <a:pt x="0" y="87809"/>
                  </a:cubicBezTo>
                  <a:cubicBezTo>
                    <a:pt x="0" y="136301"/>
                    <a:pt x="39318" y="175619"/>
                    <a:pt x="87809" y="175619"/>
                  </a:cubicBezTo>
                  <a:cubicBezTo>
                    <a:pt x="136301" y="175619"/>
                    <a:pt x="175619" y="136301"/>
                    <a:pt x="175619" y="87809"/>
                  </a:cubicBezTo>
                  <a:cubicBezTo>
                    <a:pt x="175619" y="39318"/>
                    <a:pt x="136301" y="0"/>
                    <a:pt x="87809" y="0"/>
                  </a:cubicBezTo>
                  <a:lnTo>
                    <a:pt x="87809" y="0"/>
                  </a:lnTo>
                  <a:close/>
                  <a:moveTo>
                    <a:pt x="87809" y="131620"/>
                  </a:moveTo>
                  <a:cubicBezTo>
                    <a:pt x="63657" y="131620"/>
                    <a:pt x="43998" y="111962"/>
                    <a:pt x="43998" y="87809"/>
                  </a:cubicBezTo>
                  <a:cubicBezTo>
                    <a:pt x="43998" y="63657"/>
                    <a:pt x="63657" y="43998"/>
                    <a:pt x="87809" y="43998"/>
                  </a:cubicBezTo>
                  <a:cubicBezTo>
                    <a:pt x="111961" y="43998"/>
                    <a:pt x="131620" y="63657"/>
                    <a:pt x="131620" y="87809"/>
                  </a:cubicBezTo>
                  <a:cubicBezTo>
                    <a:pt x="131620" y="111962"/>
                    <a:pt x="111961" y="131620"/>
                    <a:pt x="87809" y="131620"/>
                  </a:cubicBezTo>
                  <a:lnTo>
                    <a:pt x="87809" y="13162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892" name="Google Shape;892;p46"/>
          <p:cNvGrpSpPr/>
          <p:nvPr/>
        </p:nvGrpSpPr>
        <p:grpSpPr>
          <a:xfrm>
            <a:off x="3340131" y="2637814"/>
            <a:ext cx="382256" cy="416909"/>
            <a:chOff x="3340131" y="2637814"/>
            <a:chExt cx="382256" cy="416909"/>
          </a:xfrm>
        </p:grpSpPr>
        <p:sp>
          <p:nvSpPr>
            <p:cNvPr id="893" name="Google Shape;893;p46"/>
            <p:cNvSpPr/>
            <p:nvPr/>
          </p:nvSpPr>
          <p:spPr>
            <a:xfrm>
              <a:off x="3414263" y="2984991"/>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4" name="Google Shape;894;p46"/>
            <p:cNvSpPr/>
            <p:nvPr/>
          </p:nvSpPr>
          <p:spPr>
            <a:xfrm>
              <a:off x="3606541" y="2886219"/>
              <a:ext cx="115846" cy="168504"/>
            </a:xfrm>
            <a:custGeom>
              <a:rect b="b" l="l" r="r" t="t"/>
              <a:pathLst>
                <a:path extrusionOk="0" h="299562" w="205949">
                  <a:moveTo>
                    <a:pt x="0" y="0"/>
                  </a:moveTo>
                  <a:lnTo>
                    <a:pt x="25650" y="307239"/>
                  </a:lnTo>
                  <a:lnTo>
                    <a:pt x="197712" y="307239"/>
                  </a:lnTo>
                  <a:lnTo>
                    <a:pt x="223362" y="0"/>
                  </a:lnTo>
                  <a:lnTo>
                    <a:pt x="187" y="0"/>
                  </a:lnTo>
                  <a:close/>
                  <a:moveTo>
                    <a:pt x="175432" y="43998"/>
                  </a:moveTo>
                  <a:lnTo>
                    <a:pt x="164385" y="175619"/>
                  </a:lnTo>
                  <a:lnTo>
                    <a:pt x="58415" y="175619"/>
                  </a:lnTo>
                  <a:lnTo>
                    <a:pt x="47368" y="43998"/>
                  </a:lnTo>
                  <a:lnTo>
                    <a:pt x="175244" y="43998"/>
                  </a:lnTo>
                  <a:close/>
                  <a:moveTo>
                    <a:pt x="65904" y="263428"/>
                  </a:moveTo>
                  <a:lnTo>
                    <a:pt x="62159" y="219617"/>
                  </a:lnTo>
                  <a:lnTo>
                    <a:pt x="160828" y="219617"/>
                  </a:lnTo>
                  <a:lnTo>
                    <a:pt x="157083" y="263428"/>
                  </a:lnTo>
                  <a:lnTo>
                    <a:pt x="65904" y="26342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5" name="Google Shape;895;p46"/>
            <p:cNvSpPr/>
            <p:nvPr/>
          </p:nvSpPr>
          <p:spPr>
            <a:xfrm>
              <a:off x="3340131" y="2637814"/>
              <a:ext cx="242224" cy="410729"/>
            </a:xfrm>
            <a:custGeom>
              <a:rect b="b" l="l" r="r" t="t"/>
              <a:pathLst>
                <a:path extrusionOk="0" h="730184" w="430621">
                  <a:moveTo>
                    <a:pt x="320345" y="378385"/>
                  </a:moveTo>
                  <a:cubicBezTo>
                    <a:pt x="298814" y="367152"/>
                    <a:pt x="285333" y="344872"/>
                    <a:pt x="285333" y="319970"/>
                  </a:cubicBezTo>
                  <a:lnTo>
                    <a:pt x="285333" y="219430"/>
                  </a:lnTo>
                  <a:lnTo>
                    <a:pt x="329145" y="219430"/>
                  </a:lnTo>
                  <a:lnTo>
                    <a:pt x="329145" y="87809"/>
                  </a:lnTo>
                  <a:lnTo>
                    <a:pt x="285333" y="87809"/>
                  </a:lnTo>
                  <a:lnTo>
                    <a:pt x="285333" y="0"/>
                  </a:lnTo>
                  <a:lnTo>
                    <a:pt x="153713" y="0"/>
                  </a:lnTo>
                  <a:lnTo>
                    <a:pt x="153713" y="87809"/>
                  </a:lnTo>
                  <a:lnTo>
                    <a:pt x="109902" y="87809"/>
                  </a:lnTo>
                  <a:lnTo>
                    <a:pt x="109902" y="219430"/>
                  </a:lnTo>
                  <a:lnTo>
                    <a:pt x="153713" y="219430"/>
                  </a:lnTo>
                  <a:lnTo>
                    <a:pt x="153713" y="319970"/>
                  </a:lnTo>
                  <a:cubicBezTo>
                    <a:pt x="153713" y="344872"/>
                    <a:pt x="140233" y="367152"/>
                    <a:pt x="118702" y="378385"/>
                  </a:cubicBezTo>
                  <a:cubicBezTo>
                    <a:pt x="45496" y="416205"/>
                    <a:pt x="0" y="490909"/>
                    <a:pt x="0" y="573288"/>
                  </a:cubicBezTo>
                  <a:cubicBezTo>
                    <a:pt x="0" y="639754"/>
                    <a:pt x="29769" y="702100"/>
                    <a:pt x="81443" y="743852"/>
                  </a:cubicBezTo>
                  <a:lnTo>
                    <a:pt x="87435" y="748720"/>
                  </a:lnTo>
                  <a:lnTo>
                    <a:pt x="351237" y="748720"/>
                  </a:lnTo>
                  <a:lnTo>
                    <a:pt x="357229" y="743852"/>
                  </a:lnTo>
                  <a:cubicBezTo>
                    <a:pt x="409090" y="701913"/>
                    <a:pt x="438672" y="639754"/>
                    <a:pt x="438672" y="573288"/>
                  </a:cubicBezTo>
                  <a:cubicBezTo>
                    <a:pt x="438672" y="490909"/>
                    <a:pt x="393176" y="416205"/>
                    <a:pt x="320158" y="378385"/>
                  </a:cubicBezTo>
                  <a:lnTo>
                    <a:pt x="320158" y="378385"/>
                  </a:lnTo>
                  <a:close/>
                  <a:moveTo>
                    <a:pt x="197524" y="43811"/>
                  </a:moveTo>
                  <a:lnTo>
                    <a:pt x="241335" y="43811"/>
                  </a:lnTo>
                  <a:lnTo>
                    <a:pt x="241335" y="87622"/>
                  </a:lnTo>
                  <a:lnTo>
                    <a:pt x="197524" y="87622"/>
                  </a:lnTo>
                  <a:lnTo>
                    <a:pt x="197524" y="43811"/>
                  </a:lnTo>
                  <a:close/>
                  <a:moveTo>
                    <a:pt x="153713" y="131620"/>
                  </a:moveTo>
                  <a:lnTo>
                    <a:pt x="285333" y="131620"/>
                  </a:lnTo>
                  <a:lnTo>
                    <a:pt x="285333" y="175431"/>
                  </a:lnTo>
                  <a:lnTo>
                    <a:pt x="153713" y="175431"/>
                  </a:lnTo>
                  <a:lnTo>
                    <a:pt x="153713" y="131620"/>
                  </a:lnTo>
                  <a:close/>
                  <a:moveTo>
                    <a:pt x="138922" y="417516"/>
                  </a:moveTo>
                  <a:cubicBezTo>
                    <a:pt x="175057" y="398793"/>
                    <a:pt x="197524" y="361535"/>
                    <a:pt x="197524" y="320158"/>
                  </a:cubicBezTo>
                  <a:lnTo>
                    <a:pt x="197524" y="219617"/>
                  </a:lnTo>
                  <a:lnTo>
                    <a:pt x="241335" y="219617"/>
                  </a:lnTo>
                  <a:lnTo>
                    <a:pt x="241335" y="320158"/>
                  </a:lnTo>
                  <a:cubicBezTo>
                    <a:pt x="241335" y="361535"/>
                    <a:pt x="263803" y="398793"/>
                    <a:pt x="299937" y="417516"/>
                  </a:cubicBezTo>
                  <a:cubicBezTo>
                    <a:pt x="351799" y="444476"/>
                    <a:pt x="386249" y="494466"/>
                    <a:pt x="393363" y="551383"/>
                  </a:cubicBezTo>
                  <a:cubicBezTo>
                    <a:pt x="311733" y="550259"/>
                    <a:pt x="268296" y="543894"/>
                    <a:pt x="222425" y="537154"/>
                  </a:cubicBezTo>
                  <a:cubicBezTo>
                    <a:pt x="178240" y="530601"/>
                    <a:pt x="132556" y="523860"/>
                    <a:pt x="51113" y="522550"/>
                  </a:cubicBezTo>
                  <a:cubicBezTo>
                    <a:pt x="64593" y="477803"/>
                    <a:pt x="95673" y="439796"/>
                    <a:pt x="138548" y="417516"/>
                  </a:cubicBezTo>
                  <a:lnTo>
                    <a:pt x="138548" y="417516"/>
                  </a:lnTo>
                  <a:close/>
                  <a:moveTo>
                    <a:pt x="335698" y="705096"/>
                  </a:moveTo>
                  <a:lnTo>
                    <a:pt x="103536" y="705096"/>
                  </a:lnTo>
                  <a:cubicBezTo>
                    <a:pt x="65717" y="671770"/>
                    <a:pt x="44186" y="624214"/>
                    <a:pt x="44186" y="573476"/>
                  </a:cubicBezTo>
                  <a:cubicBezTo>
                    <a:pt x="44186" y="571042"/>
                    <a:pt x="44186" y="568608"/>
                    <a:pt x="44186" y="566361"/>
                  </a:cubicBezTo>
                  <a:cubicBezTo>
                    <a:pt x="126752" y="567297"/>
                    <a:pt x="170376" y="573850"/>
                    <a:pt x="216247" y="580590"/>
                  </a:cubicBezTo>
                  <a:cubicBezTo>
                    <a:pt x="261556" y="587330"/>
                    <a:pt x="308362" y="594258"/>
                    <a:pt x="393551" y="595381"/>
                  </a:cubicBezTo>
                  <a:cubicBezTo>
                    <a:pt x="388308" y="637694"/>
                    <a:pt x="367901" y="676637"/>
                    <a:pt x="335510" y="705283"/>
                  </a:cubicBezTo>
                  <a:lnTo>
                    <a:pt x="335510" y="70528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896" name="Google Shape;896;p46"/>
          <p:cNvGrpSpPr/>
          <p:nvPr/>
        </p:nvGrpSpPr>
        <p:grpSpPr>
          <a:xfrm>
            <a:off x="2685690" y="2637814"/>
            <a:ext cx="263288" cy="421260"/>
            <a:chOff x="2685690" y="2637814"/>
            <a:chExt cx="263288" cy="421260"/>
          </a:xfrm>
        </p:grpSpPr>
        <p:sp>
          <p:nvSpPr>
            <p:cNvPr id="897" name="Google Shape;897;p46"/>
            <p:cNvSpPr/>
            <p:nvPr/>
          </p:nvSpPr>
          <p:spPr>
            <a:xfrm>
              <a:off x="2685690" y="2637814"/>
              <a:ext cx="263288" cy="421260"/>
            </a:xfrm>
            <a:custGeom>
              <a:rect b="b" l="l" r="r" t="t"/>
              <a:pathLst>
                <a:path extrusionOk="0" h="748906" w="468067">
                  <a:moveTo>
                    <a:pt x="482484" y="266236"/>
                  </a:moveTo>
                  <a:lnTo>
                    <a:pt x="438673" y="266236"/>
                  </a:lnTo>
                  <a:lnTo>
                    <a:pt x="438673" y="0"/>
                  </a:lnTo>
                  <a:lnTo>
                    <a:pt x="43811" y="0"/>
                  </a:lnTo>
                  <a:lnTo>
                    <a:pt x="43811" y="266236"/>
                  </a:lnTo>
                  <a:lnTo>
                    <a:pt x="0" y="266236"/>
                  </a:lnTo>
                  <a:lnTo>
                    <a:pt x="0" y="661098"/>
                  </a:lnTo>
                  <a:lnTo>
                    <a:pt x="43811" y="661098"/>
                  </a:lnTo>
                  <a:lnTo>
                    <a:pt x="43811" y="748907"/>
                  </a:lnTo>
                  <a:lnTo>
                    <a:pt x="438673" y="748907"/>
                  </a:lnTo>
                  <a:lnTo>
                    <a:pt x="438673" y="661098"/>
                  </a:lnTo>
                  <a:lnTo>
                    <a:pt x="482484" y="661098"/>
                  </a:lnTo>
                  <a:lnTo>
                    <a:pt x="482484" y="266236"/>
                  </a:lnTo>
                  <a:close/>
                  <a:moveTo>
                    <a:pt x="87622" y="43811"/>
                  </a:moveTo>
                  <a:lnTo>
                    <a:pt x="394861" y="43811"/>
                  </a:lnTo>
                  <a:lnTo>
                    <a:pt x="394861" y="131620"/>
                  </a:lnTo>
                  <a:lnTo>
                    <a:pt x="351050" y="131620"/>
                  </a:lnTo>
                  <a:lnTo>
                    <a:pt x="351050" y="175431"/>
                  </a:lnTo>
                  <a:lnTo>
                    <a:pt x="394861" y="175431"/>
                  </a:lnTo>
                  <a:lnTo>
                    <a:pt x="394861" y="266049"/>
                  </a:lnTo>
                  <a:lnTo>
                    <a:pt x="87622" y="266049"/>
                  </a:lnTo>
                  <a:lnTo>
                    <a:pt x="87622" y="43624"/>
                  </a:lnTo>
                  <a:close/>
                  <a:moveTo>
                    <a:pt x="438673" y="310047"/>
                  </a:moveTo>
                  <a:lnTo>
                    <a:pt x="438673" y="441668"/>
                  </a:lnTo>
                  <a:lnTo>
                    <a:pt x="347119" y="441668"/>
                  </a:lnTo>
                  <a:cubicBezTo>
                    <a:pt x="349552" y="434741"/>
                    <a:pt x="350863" y="427439"/>
                    <a:pt x="350863" y="419762"/>
                  </a:cubicBezTo>
                  <a:cubicBezTo>
                    <a:pt x="350863" y="383440"/>
                    <a:pt x="321281" y="353858"/>
                    <a:pt x="284959" y="353858"/>
                  </a:cubicBezTo>
                  <a:cubicBezTo>
                    <a:pt x="268109" y="353858"/>
                    <a:pt x="252756" y="360224"/>
                    <a:pt x="241148" y="370709"/>
                  </a:cubicBezTo>
                  <a:cubicBezTo>
                    <a:pt x="229540" y="360224"/>
                    <a:pt x="214188" y="353858"/>
                    <a:pt x="197337" y="353858"/>
                  </a:cubicBezTo>
                  <a:cubicBezTo>
                    <a:pt x="161015" y="353858"/>
                    <a:pt x="131433" y="383440"/>
                    <a:pt x="131433" y="419762"/>
                  </a:cubicBezTo>
                  <a:cubicBezTo>
                    <a:pt x="131433" y="427439"/>
                    <a:pt x="132744" y="434928"/>
                    <a:pt x="135178" y="441668"/>
                  </a:cubicBezTo>
                  <a:lnTo>
                    <a:pt x="43624" y="441668"/>
                  </a:lnTo>
                  <a:lnTo>
                    <a:pt x="43624" y="310047"/>
                  </a:lnTo>
                  <a:lnTo>
                    <a:pt x="438485" y="310047"/>
                  </a:lnTo>
                  <a:close/>
                  <a:moveTo>
                    <a:pt x="175431" y="419762"/>
                  </a:moveTo>
                  <a:cubicBezTo>
                    <a:pt x="175431" y="407593"/>
                    <a:pt x="185355" y="397857"/>
                    <a:pt x="197337" y="397857"/>
                  </a:cubicBezTo>
                  <a:cubicBezTo>
                    <a:pt x="209320" y="397857"/>
                    <a:pt x="219243" y="407780"/>
                    <a:pt x="219243" y="419762"/>
                  </a:cubicBezTo>
                  <a:lnTo>
                    <a:pt x="219243" y="441668"/>
                  </a:lnTo>
                  <a:lnTo>
                    <a:pt x="197337" y="441668"/>
                  </a:lnTo>
                  <a:cubicBezTo>
                    <a:pt x="185167" y="441668"/>
                    <a:pt x="175431" y="431745"/>
                    <a:pt x="175431" y="419762"/>
                  </a:cubicBezTo>
                  <a:lnTo>
                    <a:pt x="175431" y="419762"/>
                  </a:lnTo>
                  <a:close/>
                  <a:moveTo>
                    <a:pt x="263054" y="419762"/>
                  </a:moveTo>
                  <a:cubicBezTo>
                    <a:pt x="263054" y="407593"/>
                    <a:pt x="272977" y="397857"/>
                    <a:pt x="284959" y="397857"/>
                  </a:cubicBezTo>
                  <a:cubicBezTo>
                    <a:pt x="296942" y="397857"/>
                    <a:pt x="306865" y="407780"/>
                    <a:pt x="306865" y="419762"/>
                  </a:cubicBezTo>
                  <a:cubicBezTo>
                    <a:pt x="306865" y="431745"/>
                    <a:pt x="296942" y="441668"/>
                    <a:pt x="284959" y="441668"/>
                  </a:cubicBezTo>
                  <a:lnTo>
                    <a:pt x="263054" y="441668"/>
                  </a:lnTo>
                  <a:lnTo>
                    <a:pt x="263054" y="419762"/>
                  </a:lnTo>
                  <a:close/>
                  <a:moveTo>
                    <a:pt x="394674" y="705096"/>
                  </a:moveTo>
                  <a:lnTo>
                    <a:pt x="87435" y="705096"/>
                  </a:lnTo>
                  <a:lnTo>
                    <a:pt x="87435" y="661285"/>
                  </a:lnTo>
                  <a:lnTo>
                    <a:pt x="394674" y="661285"/>
                  </a:lnTo>
                  <a:lnTo>
                    <a:pt x="394674" y="705096"/>
                  </a:lnTo>
                  <a:close/>
                  <a:moveTo>
                    <a:pt x="43624" y="617287"/>
                  </a:moveTo>
                  <a:lnTo>
                    <a:pt x="43624" y="485666"/>
                  </a:lnTo>
                  <a:lnTo>
                    <a:pt x="215311" y="485666"/>
                  </a:lnTo>
                  <a:cubicBezTo>
                    <a:pt x="206324" y="511129"/>
                    <a:pt x="181797" y="529477"/>
                    <a:pt x="153339" y="529477"/>
                  </a:cubicBezTo>
                  <a:lnTo>
                    <a:pt x="153339" y="573288"/>
                  </a:lnTo>
                  <a:cubicBezTo>
                    <a:pt x="189099" y="573288"/>
                    <a:pt x="221115" y="556063"/>
                    <a:pt x="241148" y="529290"/>
                  </a:cubicBezTo>
                  <a:cubicBezTo>
                    <a:pt x="261181" y="555876"/>
                    <a:pt x="293010" y="573288"/>
                    <a:pt x="328958" y="573288"/>
                  </a:cubicBezTo>
                  <a:lnTo>
                    <a:pt x="328958" y="529477"/>
                  </a:lnTo>
                  <a:cubicBezTo>
                    <a:pt x="300312" y="529477"/>
                    <a:pt x="275972" y="511129"/>
                    <a:pt x="266986" y="485666"/>
                  </a:cubicBezTo>
                  <a:lnTo>
                    <a:pt x="438673" y="485666"/>
                  </a:lnTo>
                  <a:lnTo>
                    <a:pt x="438673" y="617287"/>
                  </a:lnTo>
                  <a:lnTo>
                    <a:pt x="43811" y="61728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8" name="Google Shape;898;p46"/>
            <p:cNvSpPr/>
            <p:nvPr/>
          </p:nvSpPr>
          <p:spPr>
            <a:xfrm>
              <a:off x="2759611" y="2687200"/>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9" name="Google Shape;899;p46"/>
            <p:cNvSpPr/>
            <p:nvPr/>
          </p:nvSpPr>
          <p:spPr>
            <a:xfrm>
              <a:off x="2858382" y="2687200"/>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0" name="Google Shape;900;p46"/>
            <p:cNvSpPr/>
            <p:nvPr/>
          </p:nvSpPr>
          <p:spPr>
            <a:xfrm>
              <a:off x="2784356" y="2736481"/>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901" name="Google Shape;901;p46"/>
          <p:cNvGrpSpPr/>
          <p:nvPr/>
        </p:nvGrpSpPr>
        <p:grpSpPr>
          <a:xfrm>
            <a:off x="1914471" y="2637814"/>
            <a:ext cx="421260" cy="421260"/>
            <a:chOff x="1914471" y="2637814"/>
            <a:chExt cx="421260" cy="421260"/>
          </a:xfrm>
        </p:grpSpPr>
        <p:sp>
          <p:nvSpPr>
            <p:cNvPr id="902" name="Google Shape;902;p46"/>
            <p:cNvSpPr/>
            <p:nvPr/>
          </p:nvSpPr>
          <p:spPr>
            <a:xfrm>
              <a:off x="1914471" y="2637814"/>
              <a:ext cx="421260" cy="421260"/>
            </a:xfrm>
            <a:custGeom>
              <a:rect b="b" l="l" r="r" t="t"/>
              <a:pathLst>
                <a:path extrusionOk="0" h="748906" w="748907">
                  <a:moveTo>
                    <a:pt x="639192" y="109715"/>
                  </a:moveTo>
                  <a:cubicBezTo>
                    <a:pt x="568421" y="38943"/>
                    <a:pt x="474433" y="0"/>
                    <a:pt x="374454" y="0"/>
                  </a:cubicBezTo>
                  <a:cubicBezTo>
                    <a:pt x="274475" y="0"/>
                    <a:pt x="180487" y="38943"/>
                    <a:pt x="109715" y="109715"/>
                  </a:cubicBezTo>
                  <a:cubicBezTo>
                    <a:pt x="38943" y="180487"/>
                    <a:pt x="0" y="274474"/>
                    <a:pt x="0" y="374453"/>
                  </a:cubicBezTo>
                  <a:cubicBezTo>
                    <a:pt x="0" y="474432"/>
                    <a:pt x="38943" y="568420"/>
                    <a:pt x="109715" y="639192"/>
                  </a:cubicBezTo>
                  <a:cubicBezTo>
                    <a:pt x="180487" y="709964"/>
                    <a:pt x="274475" y="748907"/>
                    <a:pt x="374454" y="748907"/>
                  </a:cubicBezTo>
                  <a:cubicBezTo>
                    <a:pt x="474433" y="748907"/>
                    <a:pt x="568421" y="709964"/>
                    <a:pt x="639192" y="639192"/>
                  </a:cubicBezTo>
                  <a:cubicBezTo>
                    <a:pt x="709964" y="568420"/>
                    <a:pt x="748907" y="474432"/>
                    <a:pt x="748907" y="374453"/>
                  </a:cubicBezTo>
                  <a:cubicBezTo>
                    <a:pt x="748907" y="274474"/>
                    <a:pt x="709964" y="180487"/>
                    <a:pt x="639192" y="109715"/>
                  </a:cubicBezTo>
                  <a:lnTo>
                    <a:pt x="639192" y="109715"/>
                  </a:lnTo>
                  <a:close/>
                  <a:moveTo>
                    <a:pt x="147160" y="374453"/>
                  </a:moveTo>
                  <a:cubicBezTo>
                    <a:pt x="147160" y="249199"/>
                    <a:pt x="249199" y="147160"/>
                    <a:pt x="374454" y="147160"/>
                  </a:cubicBezTo>
                  <a:cubicBezTo>
                    <a:pt x="499708" y="147160"/>
                    <a:pt x="601747" y="249199"/>
                    <a:pt x="601747" y="374453"/>
                  </a:cubicBezTo>
                  <a:cubicBezTo>
                    <a:pt x="601747" y="499708"/>
                    <a:pt x="499708" y="601747"/>
                    <a:pt x="374454" y="601747"/>
                  </a:cubicBezTo>
                  <a:cubicBezTo>
                    <a:pt x="249199" y="601747"/>
                    <a:pt x="147160" y="499708"/>
                    <a:pt x="147160" y="374453"/>
                  </a:cubicBezTo>
                  <a:lnTo>
                    <a:pt x="147160" y="374453"/>
                  </a:lnTo>
                  <a:close/>
                  <a:moveTo>
                    <a:pt x="226732" y="601747"/>
                  </a:moveTo>
                  <a:lnTo>
                    <a:pt x="147160" y="601747"/>
                  </a:lnTo>
                  <a:lnTo>
                    <a:pt x="147160" y="522175"/>
                  </a:lnTo>
                  <a:cubicBezTo>
                    <a:pt x="167942" y="554004"/>
                    <a:pt x="195090" y="581152"/>
                    <a:pt x="226732" y="601747"/>
                  </a:cubicBezTo>
                  <a:lnTo>
                    <a:pt x="226732" y="601747"/>
                  </a:lnTo>
                  <a:close/>
                  <a:moveTo>
                    <a:pt x="147160" y="226732"/>
                  </a:moveTo>
                  <a:lnTo>
                    <a:pt x="147160" y="147160"/>
                  </a:lnTo>
                  <a:lnTo>
                    <a:pt x="226732" y="147160"/>
                  </a:lnTo>
                  <a:cubicBezTo>
                    <a:pt x="194903" y="167942"/>
                    <a:pt x="167755" y="195090"/>
                    <a:pt x="147160" y="226732"/>
                  </a:cubicBezTo>
                  <a:lnTo>
                    <a:pt x="147160" y="226732"/>
                  </a:lnTo>
                  <a:close/>
                  <a:moveTo>
                    <a:pt x="522176" y="147160"/>
                  </a:moveTo>
                  <a:lnTo>
                    <a:pt x="601747" y="147160"/>
                  </a:lnTo>
                  <a:lnTo>
                    <a:pt x="601747" y="226732"/>
                  </a:lnTo>
                  <a:cubicBezTo>
                    <a:pt x="580965" y="194903"/>
                    <a:pt x="553817" y="167755"/>
                    <a:pt x="522176" y="147160"/>
                  </a:cubicBezTo>
                  <a:lnTo>
                    <a:pt x="522176" y="147160"/>
                  </a:lnTo>
                  <a:close/>
                  <a:moveTo>
                    <a:pt x="601747" y="522175"/>
                  </a:moveTo>
                  <a:lnTo>
                    <a:pt x="601747" y="601747"/>
                  </a:lnTo>
                  <a:lnTo>
                    <a:pt x="522176" y="601747"/>
                  </a:lnTo>
                  <a:cubicBezTo>
                    <a:pt x="554004" y="580965"/>
                    <a:pt x="581152" y="553817"/>
                    <a:pt x="601747" y="522175"/>
                  </a:cubicBezTo>
                  <a:lnTo>
                    <a:pt x="601747" y="522175"/>
                  </a:lnTo>
                  <a:close/>
                  <a:moveTo>
                    <a:pt x="645558" y="185354"/>
                  </a:moveTo>
                  <a:cubicBezTo>
                    <a:pt x="684127" y="240399"/>
                    <a:pt x="704909" y="305928"/>
                    <a:pt x="704909" y="374453"/>
                  </a:cubicBezTo>
                  <a:cubicBezTo>
                    <a:pt x="704909" y="442979"/>
                    <a:pt x="684127" y="508508"/>
                    <a:pt x="645558" y="563553"/>
                  </a:cubicBezTo>
                  <a:lnTo>
                    <a:pt x="645558" y="185354"/>
                  </a:lnTo>
                  <a:close/>
                  <a:moveTo>
                    <a:pt x="563553" y="103162"/>
                  </a:moveTo>
                  <a:lnTo>
                    <a:pt x="185167" y="103162"/>
                  </a:lnTo>
                  <a:cubicBezTo>
                    <a:pt x="240212" y="64593"/>
                    <a:pt x="305741" y="43811"/>
                    <a:pt x="374266" y="43811"/>
                  </a:cubicBezTo>
                  <a:cubicBezTo>
                    <a:pt x="442791" y="43811"/>
                    <a:pt x="508321" y="64593"/>
                    <a:pt x="563366" y="103162"/>
                  </a:cubicBezTo>
                  <a:lnTo>
                    <a:pt x="563366" y="103162"/>
                  </a:lnTo>
                  <a:close/>
                  <a:moveTo>
                    <a:pt x="103162" y="185354"/>
                  </a:moveTo>
                  <a:lnTo>
                    <a:pt x="103162" y="563553"/>
                  </a:lnTo>
                  <a:cubicBezTo>
                    <a:pt x="64593" y="508508"/>
                    <a:pt x="43811" y="442979"/>
                    <a:pt x="43811" y="374453"/>
                  </a:cubicBezTo>
                  <a:cubicBezTo>
                    <a:pt x="43811" y="305928"/>
                    <a:pt x="64593" y="240399"/>
                    <a:pt x="103162" y="185354"/>
                  </a:cubicBezTo>
                  <a:lnTo>
                    <a:pt x="103162" y="185354"/>
                  </a:lnTo>
                  <a:close/>
                  <a:moveTo>
                    <a:pt x="185167" y="645745"/>
                  </a:moveTo>
                  <a:lnTo>
                    <a:pt x="563553" y="645745"/>
                  </a:lnTo>
                  <a:cubicBezTo>
                    <a:pt x="508508" y="684314"/>
                    <a:pt x="442979" y="705096"/>
                    <a:pt x="374454" y="705096"/>
                  </a:cubicBezTo>
                  <a:cubicBezTo>
                    <a:pt x="305929" y="705096"/>
                    <a:pt x="240399" y="684314"/>
                    <a:pt x="185355" y="645745"/>
                  </a:cubicBezTo>
                  <a:lnTo>
                    <a:pt x="185355" y="64574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3" name="Google Shape;903;p46"/>
            <p:cNvSpPr/>
            <p:nvPr/>
          </p:nvSpPr>
          <p:spPr>
            <a:xfrm>
              <a:off x="2112646" y="283609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4" name="Google Shape;904;p46"/>
            <p:cNvSpPr/>
            <p:nvPr/>
          </p:nvSpPr>
          <p:spPr>
            <a:xfrm>
              <a:off x="2186777" y="2811350"/>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5" name="Google Shape;905;p46"/>
            <p:cNvSpPr/>
            <p:nvPr/>
          </p:nvSpPr>
          <p:spPr>
            <a:xfrm>
              <a:off x="2137391" y="2786710"/>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6" name="Google Shape;906;p46"/>
            <p:cNvSpPr/>
            <p:nvPr/>
          </p:nvSpPr>
          <p:spPr>
            <a:xfrm>
              <a:off x="2038620" y="2811350"/>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7" name="Google Shape;907;p46"/>
            <p:cNvSpPr/>
            <p:nvPr/>
          </p:nvSpPr>
          <p:spPr>
            <a:xfrm>
              <a:off x="2162031" y="2885482"/>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8" name="Google Shape;908;p46"/>
            <p:cNvSpPr/>
            <p:nvPr/>
          </p:nvSpPr>
          <p:spPr>
            <a:xfrm>
              <a:off x="2112646" y="2910122"/>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9" name="Google Shape;909;p46"/>
            <p:cNvSpPr/>
            <p:nvPr/>
          </p:nvSpPr>
          <p:spPr>
            <a:xfrm>
              <a:off x="2088006" y="286073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910" name="Google Shape;910;p46"/>
          <p:cNvGrpSpPr/>
          <p:nvPr/>
        </p:nvGrpSpPr>
        <p:grpSpPr>
          <a:xfrm>
            <a:off x="1200324" y="2637814"/>
            <a:ext cx="421260" cy="421260"/>
            <a:chOff x="1200324" y="2637814"/>
            <a:chExt cx="421260" cy="421260"/>
          </a:xfrm>
        </p:grpSpPr>
        <p:sp>
          <p:nvSpPr>
            <p:cNvPr id="911" name="Google Shape;911;p46"/>
            <p:cNvSpPr/>
            <p:nvPr/>
          </p:nvSpPr>
          <p:spPr>
            <a:xfrm>
              <a:off x="1200324" y="2637814"/>
              <a:ext cx="421260" cy="421260"/>
            </a:xfrm>
            <a:custGeom>
              <a:rect b="b" l="l" r="r" t="t"/>
              <a:pathLst>
                <a:path extrusionOk="0" h="748906" w="748907">
                  <a:moveTo>
                    <a:pt x="681693" y="705096"/>
                  </a:moveTo>
                  <a:lnTo>
                    <a:pt x="681693" y="0"/>
                  </a:lnTo>
                  <a:lnTo>
                    <a:pt x="67214" y="0"/>
                  </a:lnTo>
                  <a:lnTo>
                    <a:pt x="67214" y="705096"/>
                  </a:lnTo>
                  <a:lnTo>
                    <a:pt x="0" y="705096"/>
                  </a:lnTo>
                  <a:lnTo>
                    <a:pt x="0" y="748907"/>
                  </a:lnTo>
                  <a:lnTo>
                    <a:pt x="748907" y="748907"/>
                  </a:lnTo>
                  <a:lnTo>
                    <a:pt x="748907" y="705096"/>
                  </a:lnTo>
                  <a:lnTo>
                    <a:pt x="681693" y="705096"/>
                  </a:lnTo>
                  <a:close/>
                  <a:moveTo>
                    <a:pt x="308550" y="219430"/>
                  </a:moveTo>
                  <a:lnTo>
                    <a:pt x="308550" y="329145"/>
                  </a:lnTo>
                  <a:lnTo>
                    <a:pt x="352361" y="329145"/>
                  </a:lnTo>
                  <a:lnTo>
                    <a:pt x="352361" y="219430"/>
                  </a:lnTo>
                  <a:lnTo>
                    <a:pt x="396172" y="219430"/>
                  </a:lnTo>
                  <a:lnTo>
                    <a:pt x="396172" y="263241"/>
                  </a:lnTo>
                  <a:lnTo>
                    <a:pt x="439983" y="263241"/>
                  </a:lnTo>
                  <a:lnTo>
                    <a:pt x="439983" y="219430"/>
                  </a:lnTo>
                  <a:lnTo>
                    <a:pt x="527792" y="219430"/>
                  </a:lnTo>
                  <a:lnTo>
                    <a:pt x="527792" y="705096"/>
                  </a:lnTo>
                  <a:lnTo>
                    <a:pt x="220928" y="705096"/>
                  </a:lnTo>
                  <a:lnTo>
                    <a:pt x="220928" y="219430"/>
                  </a:lnTo>
                  <a:lnTo>
                    <a:pt x="308737" y="219430"/>
                  </a:lnTo>
                  <a:close/>
                  <a:moveTo>
                    <a:pt x="374454" y="131620"/>
                  </a:moveTo>
                  <a:cubicBezTo>
                    <a:pt x="386623" y="131620"/>
                    <a:pt x="396359" y="141543"/>
                    <a:pt x="396359" y="153526"/>
                  </a:cubicBezTo>
                  <a:lnTo>
                    <a:pt x="396359" y="175431"/>
                  </a:lnTo>
                  <a:lnTo>
                    <a:pt x="352548" y="175431"/>
                  </a:lnTo>
                  <a:lnTo>
                    <a:pt x="352548" y="153526"/>
                  </a:lnTo>
                  <a:cubicBezTo>
                    <a:pt x="352548" y="141356"/>
                    <a:pt x="362471" y="131620"/>
                    <a:pt x="374454" y="131620"/>
                  </a:cubicBezTo>
                  <a:lnTo>
                    <a:pt x="374454" y="131620"/>
                  </a:lnTo>
                  <a:close/>
                  <a:moveTo>
                    <a:pt x="571978" y="219430"/>
                  </a:moveTo>
                  <a:lnTo>
                    <a:pt x="637882" y="219430"/>
                  </a:lnTo>
                  <a:lnTo>
                    <a:pt x="637882" y="705096"/>
                  </a:lnTo>
                  <a:lnTo>
                    <a:pt x="571978" y="705096"/>
                  </a:lnTo>
                  <a:lnTo>
                    <a:pt x="571978" y="219430"/>
                  </a:lnTo>
                  <a:close/>
                  <a:moveTo>
                    <a:pt x="637695" y="43811"/>
                  </a:moveTo>
                  <a:lnTo>
                    <a:pt x="637695" y="175431"/>
                  </a:lnTo>
                  <a:lnTo>
                    <a:pt x="440170" y="175431"/>
                  </a:lnTo>
                  <a:lnTo>
                    <a:pt x="440170" y="153526"/>
                  </a:lnTo>
                  <a:cubicBezTo>
                    <a:pt x="440170" y="141356"/>
                    <a:pt x="450093" y="131620"/>
                    <a:pt x="462076" y="131620"/>
                  </a:cubicBezTo>
                  <a:lnTo>
                    <a:pt x="483981" y="131620"/>
                  </a:lnTo>
                  <a:lnTo>
                    <a:pt x="483981" y="87809"/>
                  </a:lnTo>
                  <a:lnTo>
                    <a:pt x="264552" y="87809"/>
                  </a:lnTo>
                  <a:lnTo>
                    <a:pt x="264552" y="131620"/>
                  </a:lnTo>
                  <a:lnTo>
                    <a:pt x="286457" y="131620"/>
                  </a:lnTo>
                  <a:cubicBezTo>
                    <a:pt x="298627" y="131620"/>
                    <a:pt x="308363" y="141543"/>
                    <a:pt x="308363" y="153526"/>
                  </a:cubicBezTo>
                  <a:lnTo>
                    <a:pt x="308363" y="175431"/>
                  </a:lnTo>
                  <a:lnTo>
                    <a:pt x="111213" y="175431"/>
                  </a:lnTo>
                  <a:lnTo>
                    <a:pt x="111213" y="43811"/>
                  </a:lnTo>
                  <a:lnTo>
                    <a:pt x="637882" y="43811"/>
                  </a:lnTo>
                  <a:close/>
                  <a:moveTo>
                    <a:pt x="111213" y="219430"/>
                  </a:moveTo>
                  <a:lnTo>
                    <a:pt x="177117" y="219430"/>
                  </a:lnTo>
                  <a:lnTo>
                    <a:pt x="177117" y="705096"/>
                  </a:lnTo>
                  <a:lnTo>
                    <a:pt x="111213" y="705096"/>
                  </a:lnTo>
                  <a:lnTo>
                    <a:pt x="111213" y="21943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2" name="Google Shape;912;p46"/>
            <p:cNvSpPr/>
            <p:nvPr/>
          </p:nvSpPr>
          <p:spPr>
            <a:xfrm>
              <a:off x="1349219" y="289158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913" name="Google Shape;913;p46"/>
          <p:cNvSpPr/>
          <p:nvPr/>
        </p:nvSpPr>
        <p:spPr>
          <a:xfrm>
            <a:off x="6831257" y="4023154"/>
            <a:ext cx="421260" cy="368602"/>
          </a:xfrm>
          <a:custGeom>
            <a:rect b="b" l="l" r="r" t="t"/>
            <a:pathLst>
              <a:path extrusionOk="0" h="655293" w="748907">
                <a:moveTo>
                  <a:pt x="723632" y="397857"/>
                </a:moveTo>
                <a:cubicBezTo>
                  <a:pt x="729249" y="377823"/>
                  <a:pt x="728125" y="356480"/>
                  <a:pt x="720075" y="336821"/>
                </a:cubicBezTo>
                <a:cubicBezTo>
                  <a:pt x="710713" y="313979"/>
                  <a:pt x="693301" y="295819"/>
                  <a:pt x="670834" y="286082"/>
                </a:cubicBezTo>
                <a:cubicBezTo>
                  <a:pt x="665779" y="283836"/>
                  <a:pt x="660537" y="282151"/>
                  <a:pt x="655294" y="280840"/>
                </a:cubicBezTo>
                <a:cubicBezTo>
                  <a:pt x="664468" y="270730"/>
                  <a:pt x="677387" y="264364"/>
                  <a:pt x="691429" y="263428"/>
                </a:cubicBezTo>
                <a:lnTo>
                  <a:pt x="688621" y="219617"/>
                </a:lnTo>
                <a:cubicBezTo>
                  <a:pt x="657728" y="221676"/>
                  <a:pt x="629456" y="238527"/>
                  <a:pt x="612980" y="264177"/>
                </a:cubicBezTo>
                <a:cubicBezTo>
                  <a:pt x="607176" y="260245"/>
                  <a:pt x="600811" y="256875"/>
                  <a:pt x="594070" y="254254"/>
                </a:cubicBezTo>
                <a:cubicBezTo>
                  <a:pt x="580778" y="249199"/>
                  <a:pt x="566923" y="247140"/>
                  <a:pt x="553068" y="248075"/>
                </a:cubicBezTo>
                <a:cubicBezTo>
                  <a:pt x="530601" y="223549"/>
                  <a:pt x="501019" y="207634"/>
                  <a:pt x="468442" y="202205"/>
                </a:cubicBezTo>
                <a:cubicBezTo>
                  <a:pt x="477428" y="163449"/>
                  <a:pt x="512440" y="134429"/>
                  <a:pt x="553817" y="134429"/>
                </a:cubicBezTo>
                <a:lnTo>
                  <a:pt x="553817" y="90618"/>
                </a:lnTo>
                <a:cubicBezTo>
                  <a:pt x="520117" y="90618"/>
                  <a:pt x="489411" y="103349"/>
                  <a:pt x="466008" y="124319"/>
                </a:cubicBezTo>
                <a:lnTo>
                  <a:pt x="466008" y="109715"/>
                </a:lnTo>
                <a:cubicBezTo>
                  <a:pt x="466008" y="73393"/>
                  <a:pt x="495589" y="43811"/>
                  <a:pt x="531911" y="43811"/>
                </a:cubicBezTo>
                <a:lnTo>
                  <a:pt x="531911" y="0"/>
                </a:lnTo>
                <a:cubicBezTo>
                  <a:pt x="496151" y="0"/>
                  <a:pt x="464135" y="17225"/>
                  <a:pt x="444101" y="43998"/>
                </a:cubicBezTo>
                <a:cubicBezTo>
                  <a:pt x="424069" y="17412"/>
                  <a:pt x="392240" y="0"/>
                  <a:pt x="356293" y="0"/>
                </a:cubicBezTo>
                <a:lnTo>
                  <a:pt x="356293" y="43811"/>
                </a:lnTo>
                <a:cubicBezTo>
                  <a:pt x="392614" y="43811"/>
                  <a:pt x="422196" y="73393"/>
                  <a:pt x="422196" y="109715"/>
                </a:cubicBezTo>
                <a:lnTo>
                  <a:pt x="422196" y="124319"/>
                </a:lnTo>
                <a:cubicBezTo>
                  <a:pt x="398793" y="103349"/>
                  <a:pt x="368087" y="90618"/>
                  <a:pt x="334387" y="90618"/>
                </a:cubicBezTo>
                <a:lnTo>
                  <a:pt x="334387" y="134429"/>
                </a:lnTo>
                <a:cubicBezTo>
                  <a:pt x="375952" y="134429"/>
                  <a:pt x="410776" y="163449"/>
                  <a:pt x="419762" y="202205"/>
                </a:cubicBezTo>
                <a:cubicBezTo>
                  <a:pt x="395236" y="206324"/>
                  <a:pt x="372020" y="216434"/>
                  <a:pt x="352361" y="231974"/>
                </a:cubicBezTo>
                <a:cubicBezTo>
                  <a:pt x="337944" y="208196"/>
                  <a:pt x="311733" y="192282"/>
                  <a:pt x="282151" y="192282"/>
                </a:cubicBezTo>
                <a:cubicBezTo>
                  <a:pt x="252569" y="192282"/>
                  <a:pt x="226731" y="207634"/>
                  <a:pt x="212128" y="231413"/>
                </a:cubicBezTo>
                <a:cubicBezTo>
                  <a:pt x="205950" y="229914"/>
                  <a:pt x="199583" y="229165"/>
                  <a:pt x="193031" y="229165"/>
                </a:cubicBezTo>
                <a:cubicBezTo>
                  <a:pt x="163449" y="229165"/>
                  <a:pt x="137611" y="244893"/>
                  <a:pt x="123008" y="268296"/>
                </a:cubicBezTo>
                <a:cubicBezTo>
                  <a:pt x="116829" y="266798"/>
                  <a:pt x="110464" y="266049"/>
                  <a:pt x="103911" y="266049"/>
                </a:cubicBezTo>
                <a:cubicBezTo>
                  <a:pt x="58602" y="266049"/>
                  <a:pt x="21718" y="302933"/>
                  <a:pt x="21718" y="348242"/>
                </a:cubicBezTo>
                <a:cubicBezTo>
                  <a:pt x="21718" y="363781"/>
                  <a:pt x="26025" y="378385"/>
                  <a:pt x="33701" y="390930"/>
                </a:cubicBezTo>
                <a:cubicBezTo>
                  <a:pt x="19285" y="405907"/>
                  <a:pt x="10859" y="426128"/>
                  <a:pt x="10859" y="447847"/>
                </a:cubicBezTo>
                <a:cubicBezTo>
                  <a:pt x="10859" y="463386"/>
                  <a:pt x="15165" y="477990"/>
                  <a:pt x="22841" y="490534"/>
                </a:cubicBezTo>
                <a:cubicBezTo>
                  <a:pt x="8425" y="505512"/>
                  <a:pt x="0" y="525733"/>
                  <a:pt x="0" y="547451"/>
                </a:cubicBezTo>
                <a:cubicBezTo>
                  <a:pt x="0" y="592760"/>
                  <a:pt x="36883" y="629644"/>
                  <a:pt x="82193" y="629644"/>
                </a:cubicBezTo>
                <a:cubicBezTo>
                  <a:pt x="111400" y="629644"/>
                  <a:pt x="137611" y="614291"/>
                  <a:pt x="152215" y="590513"/>
                </a:cubicBezTo>
                <a:cubicBezTo>
                  <a:pt x="158394" y="592011"/>
                  <a:pt x="164759" y="592760"/>
                  <a:pt x="171313" y="592760"/>
                </a:cubicBezTo>
                <a:cubicBezTo>
                  <a:pt x="178801" y="592760"/>
                  <a:pt x="186104" y="591637"/>
                  <a:pt x="193031" y="589764"/>
                </a:cubicBezTo>
                <a:cubicBezTo>
                  <a:pt x="233471" y="635260"/>
                  <a:pt x="290576" y="661098"/>
                  <a:pt x="352361" y="661098"/>
                </a:cubicBezTo>
                <a:lnTo>
                  <a:pt x="535843" y="661098"/>
                </a:lnTo>
                <a:cubicBezTo>
                  <a:pt x="653422" y="661098"/>
                  <a:pt x="749095" y="565425"/>
                  <a:pt x="749095" y="447847"/>
                </a:cubicBezTo>
                <a:lnTo>
                  <a:pt x="749095" y="397857"/>
                </a:lnTo>
                <a:lnTo>
                  <a:pt x="723632" y="397857"/>
                </a:lnTo>
                <a:close/>
                <a:moveTo>
                  <a:pt x="601372" y="313605"/>
                </a:moveTo>
                <a:lnTo>
                  <a:pt x="609423" y="325400"/>
                </a:lnTo>
                <a:lnTo>
                  <a:pt x="623465" y="322779"/>
                </a:lnTo>
                <a:cubicBezTo>
                  <a:pt x="633389" y="320907"/>
                  <a:pt x="643686" y="322030"/>
                  <a:pt x="653047" y="326149"/>
                </a:cubicBezTo>
                <a:cubicBezTo>
                  <a:pt x="677761" y="337008"/>
                  <a:pt x="689557" y="366215"/>
                  <a:pt x="679446" y="391117"/>
                </a:cubicBezTo>
                <a:cubicBezTo>
                  <a:pt x="678510" y="393364"/>
                  <a:pt x="677387" y="395610"/>
                  <a:pt x="676076" y="397857"/>
                </a:cubicBezTo>
                <a:lnTo>
                  <a:pt x="514874" y="397857"/>
                </a:lnTo>
                <a:cubicBezTo>
                  <a:pt x="514499" y="396172"/>
                  <a:pt x="514499" y="394487"/>
                  <a:pt x="514312" y="392802"/>
                </a:cubicBezTo>
                <a:cubicBezTo>
                  <a:pt x="513938" y="379508"/>
                  <a:pt x="512627" y="365841"/>
                  <a:pt x="509818" y="350863"/>
                </a:cubicBezTo>
                <a:cubicBezTo>
                  <a:pt x="508134" y="341127"/>
                  <a:pt x="509257" y="331392"/>
                  <a:pt x="513002" y="322217"/>
                </a:cubicBezTo>
                <a:cubicBezTo>
                  <a:pt x="523487" y="297504"/>
                  <a:pt x="552507" y="285147"/>
                  <a:pt x="577594" y="294882"/>
                </a:cubicBezTo>
                <a:cubicBezTo>
                  <a:pt x="587143" y="298627"/>
                  <a:pt x="595194" y="304993"/>
                  <a:pt x="600998" y="313417"/>
                </a:cubicBezTo>
                <a:lnTo>
                  <a:pt x="600998" y="313417"/>
                </a:lnTo>
                <a:close/>
                <a:moveTo>
                  <a:pt x="373705" y="271666"/>
                </a:moveTo>
                <a:cubicBezTo>
                  <a:pt x="392989" y="254067"/>
                  <a:pt x="417890" y="244331"/>
                  <a:pt x="444101" y="244331"/>
                </a:cubicBezTo>
                <a:cubicBezTo>
                  <a:pt x="466944" y="244331"/>
                  <a:pt x="488475" y="251633"/>
                  <a:pt x="506261" y="264739"/>
                </a:cubicBezTo>
                <a:cubicBezTo>
                  <a:pt x="491658" y="274849"/>
                  <a:pt x="480237" y="288704"/>
                  <a:pt x="473310" y="305180"/>
                </a:cubicBezTo>
                <a:cubicBezTo>
                  <a:pt x="466008" y="322217"/>
                  <a:pt x="463949" y="340753"/>
                  <a:pt x="467131" y="358727"/>
                </a:cubicBezTo>
                <a:cubicBezTo>
                  <a:pt x="469378" y="371271"/>
                  <a:pt x="470688" y="382692"/>
                  <a:pt x="470876" y="393925"/>
                </a:cubicBezTo>
                <a:cubicBezTo>
                  <a:pt x="470876" y="395236"/>
                  <a:pt x="470876" y="396546"/>
                  <a:pt x="471062" y="397857"/>
                </a:cubicBezTo>
                <a:lnTo>
                  <a:pt x="349927" y="397857"/>
                </a:lnTo>
                <a:cubicBezTo>
                  <a:pt x="352174" y="390368"/>
                  <a:pt x="353484" y="382317"/>
                  <a:pt x="353484" y="374079"/>
                </a:cubicBezTo>
                <a:cubicBezTo>
                  <a:pt x="353484" y="358352"/>
                  <a:pt x="348991" y="343749"/>
                  <a:pt x="341314" y="331204"/>
                </a:cubicBezTo>
                <a:cubicBezTo>
                  <a:pt x="345059" y="308362"/>
                  <a:pt x="356479" y="287393"/>
                  <a:pt x="373705" y="271666"/>
                </a:cubicBezTo>
                <a:lnTo>
                  <a:pt x="373705" y="271666"/>
                </a:lnTo>
                <a:close/>
                <a:moveTo>
                  <a:pt x="93239" y="486228"/>
                </a:moveTo>
                <a:cubicBezTo>
                  <a:pt x="72082" y="486228"/>
                  <a:pt x="55045" y="469003"/>
                  <a:pt x="55045" y="447847"/>
                </a:cubicBezTo>
                <a:cubicBezTo>
                  <a:pt x="55045" y="437549"/>
                  <a:pt x="59163" y="428001"/>
                  <a:pt x="66092" y="421073"/>
                </a:cubicBezTo>
                <a:cubicBezTo>
                  <a:pt x="76950" y="426877"/>
                  <a:pt x="89495" y="430247"/>
                  <a:pt x="102600" y="430434"/>
                </a:cubicBezTo>
                <a:cubicBezTo>
                  <a:pt x="106345" y="445600"/>
                  <a:pt x="114208" y="459080"/>
                  <a:pt x="124880" y="469565"/>
                </a:cubicBezTo>
                <a:cubicBezTo>
                  <a:pt x="117953" y="479675"/>
                  <a:pt x="106345" y="486040"/>
                  <a:pt x="93426" y="486040"/>
                </a:cubicBezTo>
                <a:lnTo>
                  <a:pt x="93426" y="486040"/>
                </a:lnTo>
                <a:close/>
                <a:moveTo>
                  <a:pt x="144913" y="419575"/>
                </a:moveTo>
                <a:cubicBezTo>
                  <a:pt x="156709" y="412835"/>
                  <a:pt x="166819" y="403099"/>
                  <a:pt x="174121" y="391304"/>
                </a:cubicBezTo>
                <a:cubicBezTo>
                  <a:pt x="180300" y="392802"/>
                  <a:pt x="186665" y="393550"/>
                  <a:pt x="193218" y="393550"/>
                </a:cubicBezTo>
                <a:cubicBezTo>
                  <a:pt x="200707" y="393550"/>
                  <a:pt x="207821" y="392615"/>
                  <a:pt x="214749" y="390742"/>
                </a:cubicBezTo>
                <a:cubicBezTo>
                  <a:pt x="218493" y="396734"/>
                  <a:pt x="220554" y="403661"/>
                  <a:pt x="220554" y="410963"/>
                </a:cubicBezTo>
                <a:cubicBezTo>
                  <a:pt x="220554" y="432120"/>
                  <a:pt x="203328" y="449344"/>
                  <a:pt x="182171" y="449344"/>
                </a:cubicBezTo>
                <a:cubicBezTo>
                  <a:pt x="164011" y="449344"/>
                  <a:pt x="148846" y="436613"/>
                  <a:pt x="144913" y="419763"/>
                </a:cubicBezTo>
                <a:lnTo>
                  <a:pt x="144913" y="419763"/>
                </a:lnTo>
                <a:close/>
                <a:moveTo>
                  <a:pt x="252381" y="368275"/>
                </a:moveTo>
                <a:cubicBezTo>
                  <a:pt x="261182" y="359288"/>
                  <a:pt x="267734" y="348054"/>
                  <a:pt x="271666" y="335885"/>
                </a:cubicBezTo>
                <a:cubicBezTo>
                  <a:pt x="292636" y="336072"/>
                  <a:pt x="309486" y="353110"/>
                  <a:pt x="309486" y="374079"/>
                </a:cubicBezTo>
                <a:cubicBezTo>
                  <a:pt x="309486" y="395236"/>
                  <a:pt x="292261" y="412273"/>
                  <a:pt x="271104" y="412273"/>
                </a:cubicBezTo>
                <a:cubicBezTo>
                  <a:pt x="268857" y="412273"/>
                  <a:pt x="266423" y="412086"/>
                  <a:pt x="264177" y="411711"/>
                </a:cubicBezTo>
                <a:cubicBezTo>
                  <a:pt x="264177" y="411525"/>
                  <a:pt x="264177" y="411150"/>
                  <a:pt x="264177" y="410963"/>
                </a:cubicBezTo>
                <a:cubicBezTo>
                  <a:pt x="264177" y="395610"/>
                  <a:pt x="259871" y="381007"/>
                  <a:pt x="252194" y="368275"/>
                </a:cubicBezTo>
                <a:lnTo>
                  <a:pt x="252194" y="368275"/>
                </a:lnTo>
                <a:close/>
                <a:moveTo>
                  <a:pt x="282151" y="236280"/>
                </a:moveTo>
                <a:cubicBezTo>
                  <a:pt x="300874" y="236280"/>
                  <a:pt x="316600" y="249948"/>
                  <a:pt x="319784" y="267921"/>
                </a:cubicBezTo>
                <a:cubicBezTo>
                  <a:pt x="313418" y="277658"/>
                  <a:pt x="308362" y="288142"/>
                  <a:pt x="304431" y="299001"/>
                </a:cubicBezTo>
                <a:cubicBezTo>
                  <a:pt x="294695" y="294695"/>
                  <a:pt x="284023" y="292261"/>
                  <a:pt x="272977" y="292074"/>
                </a:cubicBezTo>
                <a:cubicBezTo>
                  <a:pt x="269232" y="276909"/>
                  <a:pt x="261369" y="263428"/>
                  <a:pt x="250697" y="252944"/>
                </a:cubicBezTo>
                <a:cubicBezTo>
                  <a:pt x="257624" y="242833"/>
                  <a:pt x="269232" y="236467"/>
                  <a:pt x="282151" y="236467"/>
                </a:cubicBezTo>
                <a:lnTo>
                  <a:pt x="282151" y="236467"/>
                </a:lnTo>
                <a:close/>
                <a:moveTo>
                  <a:pt x="193031" y="273164"/>
                </a:moveTo>
                <a:cubicBezTo>
                  <a:pt x="214188" y="273164"/>
                  <a:pt x="231412" y="290389"/>
                  <a:pt x="231412" y="311358"/>
                </a:cubicBezTo>
                <a:cubicBezTo>
                  <a:pt x="231412" y="332327"/>
                  <a:pt x="214188" y="349553"/>
                  <a:pt x="193031" y="349553"/>
                </a:cubicBezTo>
                <a:cubicBezTo>
                  <a:pt x="171874" y="349553"/>
                  <a:pt x="154837" y="332327"/>
                  <a:pt x="154837" y="311358"/>
                </a:cubicBezTo>
                <a:cubicBezTo>
                  <a:pt x="154837" y="290389"/>
                  <a:pt x="172061" y="273164"/>
                  <a:pt x="193031" y="273164"/>
                </a:cubicBezTo>
                <a:lnTo>
                  <a:pt x="193031" y="273164"/>
                </a:lnTo>
                <a:close/>
                <a:moveTo>
                  <a:pt x="104098" y="310047"/>
                </a:moveTo>
                <a:cubicBezTo>
                  <a:pt x="106345" y="310047"/>
                  <a:pt x="108779" y="310235"/>
                  <a:pt x="111025" y="310609"/>
                </a:cubicBezTo>
                <a:cubicBezTo>
                  <a:pt x="111025" y="310797"/>
                  <a:pt x="111025" y="311171"/>
                  <a:pt x="111025" y="311358"/>
                </a:cubicBezTo>
                <a:cubicBezTo>
                  <a:pt x="111025" y="334200"/>
                  <a:pt x="120387" y="354982"/>
                  <a:pt x="135739" y="369960"/>
                </a:cubicBezTo>
                <a:cubicBezTo>
                  <a:pt x="128812" y="380071"/>
                  <a:pt x="117017" y="386436"/>
                  <a:pt x="104285" y="386436"/>
                </a:cubicBezTo>
                <a:cubicBezTo>
                  <a:pt x="83129" y="386436"/>
                  <a:pt x="66092" y="369211"/>
                  <a:pt x="66092" y="348242"/>
                </a:cubicBezTo>
                <a:cubicBezTo>
                  <a:pt x="66092" y="327273"/>
                  <a:pt x="83316" y="310047"/>
                  <a:pt x="104285" y="310047"/>
                </a:cubicBezTo>
                <a:lnTo>
                  <a:pt x="104285" y="310047"/>
                </a:lnTo>
                <a:close/>
                <a:moveTo>
                  <a:pt x="82193" y="585645"/>
                </a:moveTo>
                <a:cubicBezTo>
                  <a:pt x="61036" y="585645"/>
                  <a:pt x="43998" y="568421"/>
                  <a:pt x="43998" y="547451"/>
                </a:cubicBezTo>
                <a:cubicBezTo>
                  <a:pt x="43998" y="537154"/>
                  <a:pt x="48117" y="527605"/>
                  <a:pt x="55045" y="520678"/>
                </a:cubicBezTo>
                <a:cubicBezTo>
                  <a:pt x="66092" y="526482"/>
                  <a:pt x="78448" y="529852"/>
                  <a:pt x="91554" y="530039"/>
                </a:cubicBezTo>
                <a:cubicBezTo>
                  <a:pt x="95299" y="545204"/>
                  <a:pt x="103162" y="558685"/>
                  <a:pt x="113834" y="569169"/>
                </a:cubicBezTo>
                <a:cubicBezTo>
                  <a:pt x="106907" y="579280"/>
                  <a:pt x="95299" y="585645"/>
                  <a:pt x="82380" y="585645"/>
                </a:cubicBezTo>
                <a:lnTo>
                  <a:pt x="82380" y="585645"/>
                </a:lnTo>
                <a:close/>
                <a:moveTo>
                  <a:pt x="134054" y="519180"/>
                </a:moveTo>
                <a:cubicBezTo>
                  <a:pt x="145849" y="512439"/>
                  <a:pt x="155960" y="502704"/>
                  <a:pt x="163261" y="490909"/>
                </a:cubicBezTo>
                <a:cubicBezTo>
                  <a:pt x="169440" y="492407"/>
                  <a:pt x="175806" y="493155"/>
                  <a:pt x="182359" y="493155"/>
                </a:cubicBezTo>
                <a:cubicBezTo>
                  <a:pt x="189848" y="493155"/>
                  <a:pt x="196963" y="492219"/>
                  <a:pt x="203890" y="490347"/>
                </a:cubicBezTo>
                <a:cubicBezTo>
                  <a:pt x="207635" y="496338"/>
                  <a:pt x="209694" y="503266"/>
                  <a:pt x="209694" y="510567"/>
                </a:cubicBezTo>
                <a:cubicBezTo>
                  <a:pt x="209694" y="531724"/>
                  <a:pt x="192470" y="548762"/>
                  <a:pt x="171499" y="548762"/>
                </a:cubicBezTo>
                <a:cubicBezTo>
                  <a:pt x="153339" y="548762"/>
                  <a:pt x="138173" y="536030"/>
                  <a:pt x="134241" y="519180"/>
                </a:cubicBezTo>
                <a:lnTo>
                  <a:pt x="134241" y="519180"/>
                </a:lnTo>
                <a:close/>
                <a:moveTo>
                  <a:pt x="705096" y="447847"/>
                </a:moveTo>
                <a:cubicBezTo>
                  <a:pt x="705096" y="541273"/>
                  <a:pt x="629082" y="617287"/>
                  <a:pt x="535656" y="617287"/>
                </a:cubicBezTo>
                <a:lnTo>
                  <a:pt x="352174" y="617287"/>
                </a:lnTo>
                <a:cubicBezTo>
                  <a:pt x="305929" y="617287"/>
                  <a:pt x="262866" y="598938"/>
                  <a:pt x="231225" y="566548"/>
                </a:cubicBezTo>
                <a:cubicBezTo>
                  <a:pt x="244893" y="551945"/>
                  <a:pt x="253318" y="532099"/>
                  <a:pt x="253318" y="510567"/>
                </a:cubicBezTo>
                <a:cubicBezTo>
                  <a:pt x="253318" y="495215"/>
                  <a:pt x="249011" y="480611"/>
                  <a:pt x="241336" y="467879"/>
                </a:cubicBezTo>
                <a:cubicBezTo>
                  <a:pt x="245267" y="463760"/>
                  <a:pt x="249011" y="459080"/>
                  <a:pt x="252008" y="454025"/>
                </a:cubicBezTo>
                <a:cubicBezTo>
                  <a:pt x="258185" y="455523"/>
                  <a:pt x="264552" y="456271"/>
                  <a:pt x="271104" y="456271"/>
                </a:cubicBezTo>
                <a:cubicBezTo>
                  <a:pt x="288330" y="456271"/>
                  <a:pt x="304431" y="450842"/>
                  <a:pt x="317723" y="441668"/>
                </a:cubicBezTo>
                <a:lnTo>
                  <a:pt x="704909" y="441668"/>
                </a:lnTo>
                <a:lnTo>
                  <a:pt x="704909" y="44784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4" name="Google Shape;914;p46"/>
          <p:cNvSpPr/>
          <p:nvPr/>
        </p:nvSpPr>
        <p:spPr>
          <a:xfrm>
            <a:off x="7522448" y="1985891"/>
            <a:ext cx="421260" cy="421260"/>
          </a:xfrm>
          <a:custGeom>
            <a:rect b="b" l="l" r="r" t="t"/>
            <a:pathLst>
              <a:path extrusionOk="0" h="748906" w="748907">
                <a:moveTo>
                  <a:pt x="718014" y="203712"/>
                </a:moveTo>
                <a:cubicBezTo>
                  <a:pt x="710900" y="195661"/>
                  <a:pt x="702849" y="188547"/>
                  <a:pt x="693863" y="182743"/>
                </a:cubicBezTo>
                <a:cubicBezTo>
                  <a:pt x="692927" y="149229"/>
                  <a:pt x="679258" y="117213"/>
                  <a:pt x="655294" y="93248"/>
                </a:cubicBezTo>
                <a:cubicBezTo>
                  <a:pt x="631328" y="69283"/>
                  <a:pt x="599313" y="55616"/>
                  <a:pt x="565799" y="54680"/>
                </a:cubicBezTo>
                <a:cubicBezTo>
                  <a:pt x="559808" y="45693"/>
                  <a:pt x="552880" y="37642"/>
                  <a:pt x="544830" y="30527"/>
                </a:cubicBezTo>
                <a:cubicBezTo>
                  <a:pt x="522176" y="10494"/>
                  <a:pt x="492781" y="-365"/>
                  <a:pt x="462263" y="9"/>
                </a:cubicBezTo>
                <a:cubicBezTo>
                  <a:pt x="431745" y="384"/>
                  <a:pt x="402725" y="11992"/>
                  <a:pt x="380445" y="32587"/>
                </a:cubicBezTo>
                <a:cubicBezTo>
                  <a:pt x="348429" y="62356"/>
                  <a:pt x="334574" y="107103"/>
                  <a:pt x="344310" y="149791"/>
                </a:cubicBezTo>
                <a:cubicBezTo>
                  <a:pt x="357603" y="208393"/>
                  <a:pt x="364905" y="263250"/>
                  <a:pt x="366589" y="316235"/>
                </a:cubicBezTo>
                <a:cubicBezTo>
                  <a:pt x="344310" y="303691"/>
                  <a:pt x="319783" y="296389"/>
                  <a:pt x="294507" y="295266"/>
                </a:cubicBezTo>
                <a:cubicBezTo>
                  <a:pt x="252944" y="293206"/>
                  <a:pt x="214561" y="307623"/>
                  <a:pt x="186477" y="335894"/>
                </a:cubicBezTo>
                <a:cubicBezTo>
                  <a:pt x="142854" y="379518"/>
                  <a:pt x="133305" y="448792"/>
                  <a:pt x="162700" y="508143"/>
                </a:cubicBezTo>
                <a:cubicBezTo>
                  <a:pt x="172061" y="527053"/>
                  <a:pt x="168317" y="549707"/>
                  <a:pt x="153339" y="564685"/>
                </a:cubicBezTo>
                <a:lnTo>
                  <a:pt x="113459" y="604565"/>
                </a:lnTo>
                <a:cubicBezTo>
                  <a:pt x="100353" y="617670"/>
                  <a:pt x="93239" y="634895"/>
                  <a:pt x="93239" y="653244"/>
                </a:cubicBezTo>
                <a:cubicBezTo>
                  <a:pt x="93239" y="665226"/>
                  <a:pt x="83877" y="675711"/>
                  <a:pt x="71521" y="677957"/>
                </a:cubicBezTo>
                <a:lnTo>
                  <a:pt x="55232" y="680766"/>
                </a:lnTo>
                <a:cubicBezTo>
                  <a:pt x="41003" y="683200"/>
                  <a:pt x="28271" y="689940"/>
                  <a:pt x="18160" y="700050"/>
                </a:cubicBezTo>
                <a:lnTo>
                  <a:pt x="0" y="718211"/>
                </a:lnTo>
                <a:lnTo>
                  <a:pt x="31079" y="749291"/>
                </a:lnTo>
                <a:lnTo>
                  <a:pt x="49241" y="731130"/>
                </a:lnTo>
                <a:cubicBezTo>
                  <a:pt x="52984" y="727385"/>
                  <a:pt x="57665" y="724951"/>
                  <a:pt x="62908" y="724015"/>
                </a:cubicBezTo>
                <a:lnTo>
                  <a:pt x="79197" y="721207"/>
                </a:lnTo>
                <a:cubicBezTo>
                  <a:pt x="112710" y="715403"/>
                  <a:pt x="137236" y="686944"/>
                  <a:pt x="137424" y="653431"/>
                </a:cubicBezTo>
                <a:cubicBezTo>
                  <a:pt x="137424" y="646691"/>
                  <a:pt x="140045" y="640325"/>
                  <a:pt x="144913" y="635644"/>
                </a:cubicBezTo>
                <a:lnTo>
                  <a:pt x="184793" y="595765"/>
                </a:lnTo>
                <a:cubicBezTo>
                  <a:pt x="199771" y="580787"/>
                  <a:pt x="222426" y="577042"/>
                  <a:pt x="241336" y="586404"/>
                </a:cubicBezTo>
                <a:cubicBezTo>
                  <a:pt x="264364" y="597824"/>
                  <a:pt x="288703" y="603254"/>
                  <a:pt x="312482" y="603254"/>
                </a:cubicBezTo>
                <a:cubicBezTo>
                  <a:pt x="350301" y="603254"/>
                  <a:pt x="386810" y="589399"/>
                  <a:pt x="413583" y="562626"/>
                </a:cubicBezTo>
                <a:cubicBezTo>
                  <a:pt x="441667" y="534542"/>
                  <a:pt x="456084" y="496160"/>
                  <a:pt x="454212" y="454596"/>
                </a:cubicBezTo>
                <a:cubicBezTo>
                  <a:pt x="453089" y="429320"/>
                  <a:pt x="445787" y="404606"/>
                  <a:pt x="433243" y="382514"/>
                </a:cubicBezTo>
                <a:cubicBezTo>
                  <a:pt x="486227" y="384199"/>
                  <a:pt x="541085" y="391500"/>
                  <a:pt x="599687" y="404794"/>
                </a:cubicBezTo>
                <a:cubicBezTo>
                  <a:pt x="608675" y="406853"/>
                  <a:pt x="617661" y="407789"/>
                  <a:pt x="626648" y="407789"/>
                </a:cubicBezTo>
                <a:cubicBezTo>
                  <a:pt x="660348" y="407789"/>
                  <a:pt x="693300" y="393747"/>
                  <a:pt x="716704" y="368472"/>
                </a:cubicBezTo>
                <a:cubicBezTo>
                  <a:pt x="737299" y="346192"/>
                  <a:pt x="748907" y="317171"/>
                  <a:pt x="749281" y="286654"/>
                </a:cubicBezTo>
                <a:cubicBezTo>
                  <a:pt x="749656" y="256136"/>
                  <a:pt x="738796" y="226741"/>
                  <a:pt x="718764" y="204086"/>
                </a:cubicBezTo>
                <a:lnTo>
                  <a:pt x="718764" y="204086"/>
                </a:lnTo>
                <a:close/>
                <a:moveTo>
                  <a:pt x="260058" y="546524"/>
                </a:moveTo>
                <a:cubicBezTo>
                  <a:pt x="246952" y="539971"/>
                  <a:pt x="232910" y="536976"/>
                  <a:pt x="218868" y="536976"/>
                </a:cubicBezTo>
                <a:cubicBezTo>
                  <a:pt x="216247" y="536976"/>
                  <a:pt x="213625" y="536976"/>
                  <a:pt x="211004" y="537350"/>
                </a:cubicBezTo>
                <a:cubicBezTo>
                  <a:pt x="212315" y="520874"/>
                  <a:pt x="209319" y="503837"/>
                  <a:pt x="201643" y="488297"/>
                </a:cubicBezTo>
                <a:cubicBezTo>
                  <a:pt x="184231" y="453098"/>
                  <a:pt x="185541" y="413781"/>
                  <a:pt x="203515" y="384011"/>
                </a:cubicBezTo>
                <a:lnTo>
                  <a:pt x="299376" y="479872"/>
                </a:lnTo>
                <a:lnTo>
                  <a:pt x="330455" y="448792"/>
                </a:lnTo>
                <a:lnTo>
                  <a:pt x="234595" y="352932"/>
                </a:lnTo>
                <a:cubicBezTo>
                  <a:pt x="251258" y="342822"/>
                  <a:pt x="271104" y="337767"/>
                  <a:pt x="292073" y="338703"/>
                </a:cubicBezTo>
                <a:cubicBezTo>
                  <a:pt x="321843" y="340200"/>
                  <a:pt x="350488" y="353119"/>
                  <a:pt x="372768" y="375399"/>
                </a:cubicBezTo>
                <a:cubicBezTo>
                  <a:pt x="395048" y="397679"/>
                  <a:pt x="407967" y="426325"/>
                  <a:pt x="409465" y="456094"/>
                </a:cubicBezTo>
                <a:cubicBezTo>
                  <a:pt x="410401" y="477250"/>
                  <a:pt x="405533" y="496909"/>
                  <a:pt x="395236" y="513572"/>
                </a:cubicBezTo>
                <a:lnTo>
                  <a:pt x="361348" y="479684"/>
                </a:lnTo>
                <a:lnTo>
                  <a:pt x="330268" y="510764"/>
                </a:lnTo>
                <a:lnTo>
                  <a:pt x="364156" y="544652"/>
                </a:lnTo>
                <a:cubicBezTo>
                  <a:pt x="334387" y="562626"/>
                  <a:pt x="294882" y="563936"/>
                  <a:pt x="259871" y="546524"/>
                </a:cubicBezTo>
                <a:lnTo>
                  <a:pt x="259871" y="546524"/>
                </a:lnTo>
                <a:close/>
                <a:moveTo>
                  <a:pt x="683939" y="338141"/>
                </a:moveTo>
                <a:cubicBezTo>
                  <a:pt x="664843" y="358736"/>
                  <a:pt x="636009" y="367535"/>
                  <a:pt x="608675" y="361357"/>
                </a:cubicBezTo>
                <a:cubicBezTo>
                  <a:pt x="549885" y="348064"/>
                  <a:pt x="494653" y="340388"/>
                  <a:pt x="441106" y="338328"/>
                </a:cubicBezTo>
                <a:lnTo>
                  <a:pt x="495776" y="283658"/>
                </a:lnTo>
                <a:cubicBezTo>
                  <a:pt x="514124" y="295828"/>
                  <a:pt x="535093" y="301819"/>
                  <a:pt x="556250" y="301819"/>
                </a:cubicBezTo>
                <a:cubicBezTo>
                  <a:pt x="584334" y="301819"/>
                  <a:pt x="612418" y="291147"/>
                  <a:pt x="633762" y="269803"/>
                </a:cubicBezTo>
                <a:lnTo>
                  <a:pt x="602683" y="238724"/>
                </a:lnTo>
                <a:cubicBezTo>
                  <a:pt x="582462" y="258944"/>
                  <a:pt x="552319" y="263250"/>
                  <a:pt x="527792" y="251642"/>
                </a:cubicBezTo>
                <a:lnTo>
                  <a:pt x="595006" y="184428"/>
                </a:lnTo>
                <a:lnTo>
                  <a:pt x="563927" y="153348"/>
                </a:lnTo>
                <a:lnTo>
                  <a:pt x="496712" y="220563"/>
                </a:lnTo>
                <a:cubicBezTo>
                  <a:pt x="485104" y="196036"/>
                  <a:pt x="489411" y="165892"/>
                  <a:pt x="509631" y="145672"/>
                </a:cubicBezTo>
                <a:lnTo>
                  <a:pt x="478552" y="114592"/>
                </a:lnTo>
                <a:cubicBezTo>
                  <a:pt x="441106" y="152037"/>
                  <a:pt x="436426" y="210078"/>
                  <a:pt x="464510" y="252578"/>
                </a:cubicBezTo>
                <a:lnTo>
                  <a:pt x="409840" y="307248"/>
                </a:lnTo>
                <a:cubicBezTo>
                  <a:pt x="407779" y="253702"/>
                  <a:pt x="400104" y="198470"/>
                  <a:pt x="386810" y="139681"/>
                </a:cubicBezTo>
                <a:cubicBezTo>
                  <a:pt x="380631" y="112345"/>
                  <a:pt x="389432" y="83513"/>
                  <a:pt x="410026" y="64415"/>
                </a:cubicBezTo>
                <a:cubicBezTo>
                  <a:pt x="439233" y="37268"/>
                  <a:pt x="485479" y="36706"/>
                  <a:pt x="515435" y="63105"/>
                </a:cubicBezTo>
                <a:cubicBezTo>
                  <a:pt x="522924" y="69845"/>
                  <a:pt x="529103" y="77708"/>
                  <a:pt x="533596" y="86508"/>
                </a:cubicBezTo>
                <a:lnTo>
                  <a:pt x="540149" y="99614"/>
                </a:lnTo>
                <a:lnTo>
                  <a:pt x="554753" y="98491"/>
                </a:lnTo>
                <a:cubicBezTo>
                  <a:pt x="580403" y="96431"/>
                  <a:pt x="605678" y="105792"/>
                  <a:pt x="623840" y="123953"/>
                </a:cubicBezTo>
                <a:cubicBezTo>
                  <a:pt x="642000" y="142114"/>
                  <a:pt x="651362" y="167390"/>
                  <a:pt x="649302" y="193040"/>
                </a:cubicBezTo>
                <a:lnTo>
                  <a:pt x="648179" y="207644"/>
                </a:lnTo>
                <a:lnTo>
                  <a:pt x="661285" y="214197"/>
                </a:lnTo>
                <a:cubicBezTo>
                  <a:pt x="670272" y="218690"/>
                  <a:pt x="678135" y="224869"/>
                  <a:pt x="684689" y="232358"/>
                </a:cubicBezTo>
                <a:cubicBezTo>
                  <a:pt x="711087" y="262314"/>
                  <a:pt x="710526" y="308559"/>
                  <a:pt x="683378" y="337767"/>
                </a:cubicBezTo>
                <a:lnTo>
                  <a:pt x="683378" y="33776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nvGrpSpPr>
          <p:cNvPr id="915" name="Google Shape;915;p46"/>
          <p:cNvGrpSpPr/>
          <p:nvPr/>
        </p:nvGrpSpPr>
        <p:grpSpPr>
          <a:xfrm>
            <a:off x="6831362" y="2010431"/>
            <a:ext cx="421260" cy="368602"/>
            <a:chOff x="6831362" y="2010431"/>
            <a:chExt cx="421260" cy="368602"/>
          </a:xfrm>
        </p:grpSpPr>
        <p:sp>
          <p:nvSpPr>
            <p:cNvPr id="916" name="Google Shape;916;p46"/>
            <p:cNvSpPr/>
            <p:nvPr/>
          </p:nvSpPr>
          <p:spPr>
            <a:xfrm>
              <a:off x="6831362" y="2010431"/>
              <a:ext cx="421260" cy="368602"/>
            </a:xfrm>
            <a:custGeom>
              <a:rect b="b" l="l" r="r" t="t"/>
              <a:pathLst>
                <a:path extrusionOk="0" h="655293" w="748907">
                  <a:moveTo>
                    <a:pt x="550634" y="0"/>
                  </a:moveTo>
                  <a:cubicBezTo>
                    <a:pt x="473871" y="0"/>
                    <a:pt x="407406" y="43811"/>
                    <a:pt x="374454" y="107655"/>
                  </a:cubicBezTo>
                  <a:cubicBezTo>
                    <a:pt x="341502" y="43811"/>
                    <a:pt x="274849" y="0"/>
                    <a:pt x="198273" y="0"/>
                  </a:cubicBezTo>
                  <a:cubicBezTo>
                    <a:pt x="88933" y="0"/>
                    <a:pt x="0" y="88933"/>
                    <a:pt x="0" y="198273"/>
                  </a:cubicBezTo>
                  <a:lnTo>
                    <a:pt x="0" y="661285"/>
                  </a:lnTo>
                  <a:lnTo>
                    <a:pt x="748907" y="661285"/>
                  </a:lnTo>
                  <a:lnTo>
                    <a:pt x="748907" y="198273"/>
                  </a:lnTo>
                  <a:cubicBezTo>
                    <a:pt x="748907" y="88933"/>
                    <a:pt x="659975" y="0"/>
                    <a:pt x="550634" y="0"/>
                  </a:cubicBezTo>
                  <a:lnTo>
                    <a:pt x="550634" y="0"/>
                  </a:lnTo>
                  <a:close/>
                  <a:moveTo>
                    <a:pt x="43810" y="198273"/>
                  </a:moveTo>
                  <a:cubicBezTo>
                    <a:pt x="43810" y="113272"/>
                    <a:pt x="113085" y="43998"/>
                    <a:pt x="198086" y="43998"/>
                  </a:cubicBezTo>
                  <a:cubicBezTo>
                    <a:pt x="283087" y="43998"/>
                    <a:pt x="352361" y="113272"/>
                    <a:pt x="352361" y="198273"/>
                  </a:cubicBezTo>
                  <a:lnTo>
                    <a:pt x="352361" y="617287"/>
                  </a:lnTo>
                  <a:lnTo>
                    <a:pt x="43810" y="617287"/>
                  </a:lnTo>
                  <a:lnTo>
                    <a:pt x="43810" y="198273"/>
                  </a:lnTo>
                  <a:close/>
                  <a:moveTo>
                    <a:pt x="704908" y="617287"/>
                  </a:moveTo>
                  <a:lnTo>
                    <a:pt x="396359" y="617287"/>
                  </a:lnTo>
                  <a:lnTo>
                    <a:pt x="396359" y="198273"/>
                  </a:lnTo>
                  <a:cubicBezTo>
                    <a:pt x="396359" y="113272"/>
                    <a:pt x="465633" y="43998"/>
                    <a:pt x="550634" y="43998"/>
                  </a:cubicBezTo>
                  <a:cubicBezTo>
                    <a:pt x="635635" y="43998"/>
                    <a:pt x="704908" y="113272"/>
                    <a:pt x="704908" y="198273"/>
                  </a:cubicBezTo>
                  <a:lnTo>
                    <a:pt x="704908" y="61728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7" name="Google Shape;917;p46"/>
            <p:cNvSpPr/>
            <p:nvPr/>
          </p:nvSpPr>
          <p:spPr>
            <a:xfrm>
              <a:off x="6880642" y="2059817"/>
              <a:ext cx="115846" cy="263287"/>
            </a:xfrm>
            <a:custGeom>
              <a:rect b="b" l="l" r="r" t="t"/>
              <a:pathLst>
                <a:path extrusionOk="0" h="468066" w="205949">
                  <a:moveTo>
                    <a:pt x="110464" y="0"/>
                  </a:moveTo>
                  <a:cubicBezTo>
                    <a:pt x="49616" y="0"/>
                    <a:pt x="0" y="49615"/>
                    <a:pt x="0" y="110464"/>
                  </a:cubicBezTo>
                  <a:lnTo>
                    <a:pt x="0" y="485666"/>
                  </a:lnTo>
                  <a:lnTo>
                    <a:pt x="220927" y="485666"/>
                  </a:lnTo>
                  <a:lnTo>
                    <a:pt x="220927" y="110464"/>
                  </a:lnTo>
                  <a:cubicBezTo>
                    <a:pt x="220927" y="49615"/>
                    <a:pt x="171313" y="0"/>
                    <a:pt x="110464" y="0"/>
                  </a:cubicBezTo>
                  <a:lnTo>
                    <a:pt x="110464" y="0"/>
                  </a:lnTo>
                  <a:close/>
                  <a:moveTo>
                    <a:pt x="176930" y="441668"/>
                  </a:moveTo>
                  <a:lnTo>
                    <a:pt x="43812" y="441668"/>
                  </a:lnTo>
                  <a:lnTo>
                    <a:pt x="43812" y="110277"/>
                  </a:lnTo>
                  <a:cubicBezTo>
                    <a:pt x="43812" y="73580"/>
                    <a:pt x="73580" y="43811"/>
                    <a:pt x="110277" y="43811"/>
                  </a:cubicBezTo>
                  <a:cubicBezTo>
                    <a:pt x="146973" y="43811"/>
                    <a:pt x="176742" y="73580"/>
                    <a:pt x="176742" y="110277"/>
                  </a:cubicBezTo>
                  <a:lnTo>
                    <a:pt x="176742" y="44166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8" name="Google Shape;918;p46"/>
            <p:cNvSpPr/>
            <p:nvPr/>
          </p:nvSpPr>
          <p:spPr>
            <a:xfrm>
              <a:off x="7078923" y="2059817"/>
              <a:ext cx="115846" cy="263287"/>
            </a:xfrm>
            <a:custGeom>
              <a:rect b="b" l="l" r="r" t="t"/>
              <a:pathLst>
                <a:path extrusionOk="0" h="468066" w="205949">
                  <a:moveTo>
                    <a:pt x="110463" y="0"/>
                  </a:moveTo>
                  <a:cubicBezTo>
                    <a:pt x="49614" y="0"/>
                    <a:pt x="0" y="49615"/>
                    <a:pt x="0" y="110464"/>
                  </a:cubicBezTo>
                  <a:lnTo>
                    <a:pt x="0" y="485666"/>
                  </a:lnTo>
                  <a:lnTo>
                    <a:pt x="220927" y="485666"/>
                  </a:lnTo>
                  <a:lnTo>
                    <a:pt x="220927" y="110464"/>
                  </a:lnTo>
                  <a:cubicBezTo>
                    <a:pt x="220927" y="49615"/>
                    <a:pt x="171312" y="0"/>
                    <a:pt x="110463" y="0"/>
                  </a:cubicBezTo>
                  <a:lnTo>
                    <a:pt x="110463" y="0"/>
                  </a:lnTo>
                  <a:close/>
                  <a:moveTo>
                    <a:pt x="176928" y="441668"/>
                  </a:moveTo>
                  <a:lnTo>
                    <a:pt x="43810" y="441668"/>
                  </a:lnTo>
                  <a:lnTo>
                    <a:pt x="43810" y="110277"/>
                  </a:lnTo>
                  <a:cubicBezTo>
                    <a:pt x="43810" y="73580"/>
                    <a:pt x="73580" y="43811"/>
                    <a:pt x="110276" y="43811"/>
                  </a:cubicBezTo>
                  <a:cubicBezTo>
                    <a:pt x="146973" y="43811"/>
                    <a:pt x="176742" y="73580"/>
                    <a:pt x="176742" y="110277"/>
                  </a:cubicBezTo>
                  <a:lnTo>
                    <a:pt x="176742" y="44166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9" name="Google Shape;919;p46"/>
            <p:cNvSpPr/>
            <p:nvPr/>
          </p:nvSpPr>
          <p:spPr>
            <a:xfrm>
              <a:off x="6930449" y="2258941"/>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0" name="Google Shape;920;p46"/>
            <p:cNvSpPr/>
            <p:nvPr/>
          </p:nvSpPr>
          <p:spPr>
            <a:xfrm>
              <a:off x="6930449" y="2209555"/>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1" name="Google Shape;921;p46"/>
            <p:cNvSpPr/>
            <p:nvPr/>
          </p:nvSpPr>
          <p:spPr>
            <a:xfrm>
              <a:off x="6930449" y="216016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2" name="Google Shape;922;p46"/>
            <p:cNvSpPr/>
            <p:nvPr/>
          </p:nvSpPr>
          <p:spPr>
            <a:xfrm>
              <a:off x="6930449" y="211078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3" name="Google Shape;923;p46"/>
            <p:cNvSpPr/>
            <p:nvPr/>
          </p:nvSpPr>
          <p:spPr>
            <a:xfrm>
              <a:off x="7128730" y="2258941"/>
              <a:ext cx="21063" cy="21063"/>
            </a:xfrm>
            <a:custGeom>
              <a:rect b="b" l="l" r="r" t="t"/>
              <a:pathLst>
                <a:path extrusionOk="0" h="37445" w="37445">
                  <a:moveTo>
                    <a:pt x="0" y="0"/>
                  </a:moveTo>
                  <a:lnTo>
                    <a:pt x="43812" y="0"/>
                  </a:lnTo>
                  <a:lnTo>
                    <a:pt x="43812"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4" name="Google Shape;924;p46"/>
            <p:cNvSpPr/>
            <p:nvPr/>
          </p:nvSpPr>
          <p:spPr>
            <a:xfrm>
              <a:off x="7128730" y="2209555"/>
              <a:ext cx="21063" cy="21063"/>
            </a:xfrm>
            <a:custGeom>
              <a:rect b="b" l="l" r="r" t="t"/>
              <a:pathLst>
                <a:path extrusionOk="0" h="37445" w="37445">
                  <a:moveTo>
                    <a:pt x="0" y="0"/>
                  </a:moveTo>
                  <a:lnTo>
                    <a:pt x="43812" y="0"/>
                  </a:lnTo>
                  <a:lnTo>
                    <a:pt x="43812"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5" name="Google Shape;925;p46"/>
            <p:cNvSpPr/>
            <p:nvPr/>
          </p:nvSpPr>
          <p:spPr>
            <a:xfrm>
              <a:off x="7128730" y="2160169"/>
              <a:ext cx="21063" cy="21063"/>
            </a:xfrm>
            <a:custGeom>
              <a:rect b="b" l="l" r="r" t="t"/>
              <a:pathLst>
                <a:path extrusionOk="0" h="37445" w="37445">
                  <a:moveTo>
                    <a:pt x="0" y="0"/>
                  </a:moveTo>
                  <a:lnTo>
                    <a:pt x="43812" y="0"/>
                  </a:lnTo>
                  <a:lnTo>
                    <a:pt x="43812"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6" name="Google Shape;926;p46"/>
            <p:cNvSpPr/>
            <p:nvPr/>
          </p:nvSpPr>
          <p:spPr>
            <a:xfrm>
              <a:off x="7128730" y="2110783"/>
              <a:ext cx="21063" cy="21063"/>
            </a:xfrm>
            <a:custGeom>
              <a:rect b="b" l="l" r="r" t="t"/>
              <a:pathLst>
                <a:path extrusionOk="0" h="37445" w="37445">
                  <a:moveTo>
                    <a:pt x="0" y="0"/>
                  </a:moveTo>
                  <a:lnTo>
                    <a:pt x="43812" y="0"/>
                  </a:lnTo>
                  <a:lnTo>
                    <a:pt x="43812"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927" name="Google Shape;927;p46"/>
          <p:cNvGrpSpPr/>
          <p:nvPr/>
        </p:nvGrpSpPr>
        <p:grpSpPr>
          <a:xfrm>
            <a:off x="6119111" y="2003481"/>
            <a:ext cx="421260" cy="379134"/>
            <a:chOff x="6119111" y="2003481"/>
            <a:chExt cx="421260" cy="379134"/>
          </a:xfrm>
        </p:grpSpPr>
        <p:sp>
          <p:nvSpPr>
            <p:cNvPr id="928" name="Google Shape;928;p46"/>
            <p:cNvSpPr/>
            <p:nvPr/>
          </p:nvSpPr>
          <p:spPr>
            <a:xfrm>
              <a:off x="6280009" y="2228930"/>
              <a:ext cx="94783" cy="94783"/>
            </a:xfrm>
            <a:custGeom>
              <a:rect b="b" l="l" r="r" t="t"/>
              <a:pathLst>
                <a:path extrusionOk="0" h="168504" w="168504">
                  <a:moveTo>
                    <a:pt x="128250" y="77886"/>
                  </a:moveTo>
                  <a:cubicBezTo>
                    <a:pt x="157458" y="62721"/>
                    <a:pt x="175619" y="32765"/>
                    <a:pt x="175619" y="0"/>
                  </a:cubicBezTo>
                  <a:lnTo>
                    <a:pt x="131808" y="0"/>
                  </a:lnTo>
                  <a:cubicBezTo>
                    <a:pt x="131808" y="16476"/>
                    <a:pt x="122634" y="31454"/>
                    <a:pt x="108030" y="38943"/>
                  </a:cubicBezTo>
                  <a:cubicBezTo>
                    <a:pt x="100354" y="42875"/>
                    <a:pt x="93613" y="47930"/>
                    <a:pt x="87809" y="53734"/>
                  </a:cubicBezTo>
                  <a:cubicBezTo>
                    <a:pt x="82005" y="47930"/>
                    <a:pt x="75266" y="42875"/>
                    <a:pt x="67589" y="38943"/>
                  </a:cubicBezTo>
                  <a:cubicBezTo>
                    <a:pt x="52986" y="31267"/>
                    <a:pt x="43811" y="16476"/>
                    <a:pt x="43811" y="0"/>
                  </a:cubicBezTo>
                  <a:lnTo>
                    <a:pt x="0" y="0"/>
                  </a:lnTo>
                  <a:cubicBezTo>
                    <a:pt x="0" y="32952"/>
                    <a:pt x="18161" y="62721"/>
                    <a:pt x="47368" y="77886"/>
                  </a:cubicBezTo>
                  <a:cubicBezTo>
                    <a:pt x="58789" y="83690"/>
                    <a:pt x="65717" y="94924"/>
                    <a:pt x="65717" y="107094"/>
                  </a:cubicBezTo>
                  <a:lnTo>
                    <a:pt x="65717" y="131621"/>
                  </a:lnTo>
                  <a:lnTo>
                    <a:pt x="21906" y="131621"/>
                  </a:lnTo>
                  <a:lnTo>
                    <a:pt x="21906" y="175432"/>
                  </a:lnTo>
                  <a:lnTo>
                    <a:pt x="153526" y="175432"/>
                  </a:lnTo>
                  <a:lnTo>
                    <a:pt x="153526" y="131621"/>
                  </a:lnTo>
                  <a:lnTo>
                    <a:pt x="109715" y="131621"/>
                  </a:lnTo>
                  <a:lnTo>
                    <a:pt x="109715" y="107094"/>
                  </a:lnTo>
                  <a:cubicBezTo>
                    <a:pt x="109715" y="94924"/>
                    <a:pt x="116830" y="83690"/>
                    <a:pt x="128063" y="77886"/>
                  </a:cubicBezTo>
                  <a:lnTo>
                    <a:pt x="128063" y="77886"/>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9" name="Google Shape;929;p46"/>
            <p:cNvSpPr/>
            <p:nvPr/>
          </p:nvSpPr>
          <p:spPr>
            <a:xfrm>
              <a:off x="6119111" y="2003481"/>
              <a:ext cx="421260" cy="379134"/>
            </a:xfrm>
            <a:custGeom>
              <a:rect b="b" l="l" r="r" t="t"/>
              <a:pathLst>
                <a:path extrusionOk="0" h="674016" w="748907">
                  <a:moveTo>
                    <a:pt x="725317" y="275785"/>
                  </a:moveTo>
                  <a:cubicBezTo>
                    <a:pt x="747784" y="242459"/>
                    <a:pt x="748533" y="209694"/>
                    <a:pt x="748533" y="205949"/>
                  </a:cubicBezTo>
                  <a:lnTo>
                    <a:pt x="748533" y="195839"/>
                  </a:lnTo>
                  <a:lnTo>
                    <a:pt x="740857" y="189286"/>
                  </a:lnTo>
                  <a:cubicBezTo>
                    <a:pt x="738048" y="186852"/>
                    <a:pt x="712773" y="166257"/>
                    <a:pt x="671957" y="160079"/>
                  </a:cubicBezTo>
                  <a:cubicBezTo>
                    <a:pt x="667838" y="159517"/>
                    <a:pt x="663906" y="159143"/>
                    <a:pt x="659975" y="158768"/>
                  </a:cubicBezTo>
                  <a:cubicBezTo>
                    <a:pt x="649302" y="93613"/>
                    <a:pt x="592386" y="43811"/>
                    <a:pt x="524423" y="43811"/>
                  </a:cubicBezTo>
                  <a:cubicBezTo>
                    <a:pt x="511316" y="43811"/>
                    <a:pt x="498398" y="45683"/>
                    <a:pt x="486041" y="49241"/>
                  </a:cubicBezTo>
                  <a:cubicBezTo>
                    <a:pt x="457582" y="18161"/>
                    <a:pt x="416954" y="0"/>
                    <a:pt x="374266" y="0"/>
                  </a:cubicBezTo>
                  <a:cubicBezTo>
                    <a:pt x="331579" y="0"/>
                    <a:pt x="290951" y="18161"/>
                    <a:pt x="262492" y="49241"/>
                  </a:cubicBezTo>
                  <a:cubicBezTo>
                    <a:pt x="250135" y="45683"/>
                    <a:pt x="237217" y="43811"/>
                    <a:pt x="224111" y="43811"/>
                  </a:cubicBezTo>
                  <a:cubicBezTo>
                    <a:pt x="155960" y="43811"/>
                    <a:pt x="99231" y="93801"/>
                    <a:pt x="88558" y="158768"/>
                  </a:cubicBezTo>
                  <a:cubicBezTo>
                    <a:pt x="84627" y="158955"/>
                    <a:pt x="80508" y="159517"/>
                    <a:pt x="76576" y="160079"/>
                  </a:cubicBezTo>
                  <a:cubicBezTo>
                    <a:pt x="35573" y="166070"/>
                    <a:pt x="10298" y="186852"/>
                    <a:pt x="7676" y="189286"/>
                  </a:cubicBezTo>
                  <a:lnTo>
                    <a:pt x="0" y="195839"/>
                  </a:lnTo>
                  <a:lnTo>
                    <a:pt x="0" y="205949"/>
                  </a:lnTo>
                  <a:cubicBezTo>
                    <a:pt x="0" y="209507"/>
                    <a:pt x="562" y="242271"/>
                    <a:pt x="23216" y="275785"/>
                  </a:cubicBezTo>
                  <a:cubicBezTo>
                    <a:pt x="30144" y="285895"/>
                    <a:pt x="37820" y="294695"/>
                    <a:pt x="46432" y="301997"/>
                  </a:cubicBezTo>
                  <a:cubicBezTo>
                    <a:pt x="17225" y="328021"/>
                    <a:pt x="187" y="365467"/>
                    <a:pt x="187" y="405720"/>
                  </a:cubicBezTo>
                  <a:cubicBezTo>
                    <a:pt x="187" y="430809"/>
                    <a:pt x="6740" y="454961"/>
                    <a:pt x="19284" y="476305"/>
                  </a:cubicBezTo>
                  <a:cubicBezTo>
                    <a:pt x="6740" y="497649"/>
                    <a:pt x="187" y="521801"/>
                    <a:pt x="187" y="546889"/>
                  </a:cubicBezTo>
                  <a:cubicBezTo>
                    <a:pt x="187" y="623652"/>
                    <a:pt x="62534" y="685999"/>
                    <a:pt x="139297" y="685999"/>
                  </a:cubicBezTo>
                  <a:lnTo>
                    <a:pt x="609985" y="685999"/>
                  </a:lnTo>
                  <a:cubicBezTo>
                    <a:pt x="686748" y="685999"/>
                    <a:pt x="749095" y="623652"/>
                    <a:pt x="749095" y="546889"/>
                  </a:cubicBezTo>
                  <a:cubicBezTo>
                    <a:pt x="749095" y="521801"/>
                    <a:pt x="742542" y="497649"/>
                    <a:pt x="729997" y="476305"/>
                  </a:cubicBezTo>
                  <a:cubicBezTo>
                    <a:pt x="742542" y="454961"/>
                    <a:pt x="749095" y="430809"/>
                    <a:pt x="749095" y="405720"/>
                  </a:cubicBezTo>
                  <a:cubicBezTo>
                    <a:pt x="749095" y="365467"/>
                    <a:pt x="731870" y="328021"/>
                    <a:pt x="702850" y="301997"/>
                  </a:cubicBezTo>
                  <a:cubicBezTo>
                    <a:pt x="711462" y="294508"/>
                    <a:pt x="719138" y="285895"/>
                    <a:pt x="726066" y="275785"/>
                  </a:cubicBezTo>
                  <a:lnTo>
                    <a:pt x="726066" y="275785"/>
                  </a:lnTo>
                  <a:close/>
                  <a:moveTo>
                    <a:pt x="223736" y="87809"/>
                  </a:moveTo>
                  <a:cubicBezTo>
                    <a:pt x="236468" y="87809"/>
                    <a:pt x="249012" y="90431"/>
                    <a:pt x="260620" y="95298"/>
                  </a:cubicBezTo>
                  <a:lnTo>
                    <a:pt x="276721" y="102226"/>
                  </a:lnTo>
                  <a:lnTo>
                    <a:pt x="287019" y="87997"/>
                  </a:lnTo>
                  <a:cubicBezTo>
                    <a:pt x="307239" y="60287"/>
                    <a:pt x="339630" y="43811"/>
                    <a:pt x="373892" y="43811"/>
                  </a:cubicBezTo>
                  <a:cubicBezTo>
                    <a:pt x="408155" y="43811"/>
                    <a:pt x="440545" y="60287"/>
                    <a:pt x="460765" y="87997"/>
                  </a:cubicBezTo>
                  <a:lnTo>
                    <a:pt x="471063" y="102226"/>
                  </a:lnTo>
                  <a:lnTo>
                    <a:pt x="487165" y="95298"/>
                  </a:lnTo>
                  <a:cubicBezTo>
                    <a:pt x="498773" y="90243"/>
                    <a:pt x="511316" y="87809"/>
                    <a:pt x="524048" y="87809"/>
                  </a:cubicBezTo>
                  <a:cubicBezTo>
                    <a:pt x="569169" y="87809"/>
                    <a:pt x="606990" y="120012"/>
                    <a:pt x="615602" y="162513"/>
                  </a:cubicBezTo>
                  <a:cubicBezTo>
                    <a:pt x="579092" y="170751"/>
                    <a:pt x="548013" y="191158"/>
                    <a:pt x="524235" y="212128"/>
                  </a:cubicBezTo>
                  <a:cubicBezTo>
                    <a:pt x="508508" y="204639"/>
                    <a:pt x="491096" y="200520"/>
                    <a:pt x="472560" y="200520"/>
                  </a:cubicBezTo>
                  <a:lnTo>
                    <a:pt x="275036" y="200520"/>
                  </a:lnTo>
                  <a:cubicBezTo>
                    <a:pt x="256501" y="200520"/>
                    <a:pt x="239089" y="204639"/>
                    <a:pt x="223361" y="212128"/>
                  </a:cubicBezTo>
                  <a:cubicBezTo>
                    <a:pt x="199584" y="191346"/>
                    <a:pt x="168504" y="170938"/>
                    <a:pt x="131995" y="162513"/>
                  </a:cubicBezTo>
                  <a:cubicBezTo>
                    <a:pt x="140795" y="120012"/>
                    <a:pt x="178615" y="87809"/>
                    <a:pt x="223549" y="87809"/>
                  </a:cubicBezTo>
                  <a:lnTo>
                    <a:pt x="223549" y="87809"/>
                  </a:lnTo>
                  <a:close/>
                  <a:moveTo>
                    <a:pt x="546328" y="342999"/>
                  </a:moveTo>
                  <a:cubicBezTo>
                    <a:pt x="541273" y="359850"/>
                    <a:pt x="530601" y="374828"/>
                    <a:pt x="515435" y="384938"/>
                  </a:cubicBezTo>
                  <a:lnTo>
                    <a:pt x="505700" y="391491"/>
                  </a:lnTo>
                  <a:lnTo>
                    <a:pt x="505700" y="510567"/>
                  </a:lnTo>
                  <a:cubicBezTo>
                    <a:pt x="505700" y="583211"/>
                    <a:pt x="446723" y="642188"/>
                    <a:pt x="374079" y="642188"/>
                  </a:cubicBezTo>
                  <a:cubicBezTo>
                    <a:pt x="301435" y="642188"/>
                    <a:pt x="242459" y="583211"/>
                    <a:pt x="242459" y="510567"/>
                  </a:cubicBezTo>
                  <a:lnTo>
                    <a:pt x="242459" y="391491"/>
                  </a:lnTo>
                  <a:lnTo>
                    <a:pt x="232723" y="384938"/>
                  </a:lnTo>
                  <a:cubicBezTo>
                    <a:pt x="217557" y="374828"/>
                    <a:pt x="206886" y="359850"/>
                    <a:pt x="201830" y="342999"/>
                  </a:cubicBezTo>
                  <a:lnTo>
                    <a:pt x="264364" y="342999"/>
                  </a:lnTo>
                  <a:lnTo>
                    <a:pt x="264364" y="299188"/>
                  </a:lnTo>
                  <a:lnTo>
                    <a:pt x="201830" y="299188"/>
                  </a:lnTo>
                  <a:cubicBezTo>
                    <a:pt x="211379" y="267547"/>
                    <a:pt x="240774" y="244331"/>
                    <a:pt x="275410" y="244331"/>
                  </a:cubicBezTo>
                  <a:lnTo>
                    <a:pt x="472935" y="244331"/>
                  </a:lnTo>
                  <a:cubicBezTo>
                    <a:pt x="507572" y="244331"/>
                    <a:pt x="536966" y="267547"/>
                    <a:pt x="546515" y="299188"/>
                  </a:cubicBezTo>
                  <a:lnTo>
                    <a:pt x="483981" y="299188"/>
                  </a:lnTo>
                  <a:lnTo>
                    <a:pt x="483981" y="342999"/>
                  </a:lnTo>
                  <a:lnTo>
                    <a:pt x="546515" y="342999"/>
                  </a:lnTo>
                  <a:close/>
                  <a:moveTo>
                    <a:pt x="84627" y="203328"/>
                  </a:moveTo>
                  <a:cubicBezTo>
                    <a:pt x="118515" y="199022"/>
                    <a:pt x="152965" y="210817"/>
                    <a:pt x="187227" y="238714"/>
                  </a:cubicBezTo>
                  <a:cubicBezTo>
                    <a:pt x="171874" y="255003"/>
                    <a:pt x="161203" y="275598"/>
                    <a:pt x="156709" y="298439"/>
                  </a:cubicBezTo>
                  <a:cubicBezTo>
                    <a:pt x="111587" y="295069"/>
                    <a:pt x="79010" y="279904"/>
                    <a:pt x="60100" y="252943"/>
                  </a:cubicBezTo>
                  <a:cubicBezTo>
                    <a:pt x="50738" y="239650"/>
                    <a:pt x="46619" y="225983"/>
                    <a:pt x="44747" y="216809"/>
                  </a:cubicBezTo>
                  <a:cubicBezTo>
                    <a:pt x="53172" y="211941"/>
                    <a:pt x="67028" y="205575"/>
                    <a:pt x="84627" y="203328"/>
                  </a:cubicBezTo>
                  <a:lnTo>
                    <a:pt x="84627" y="203328"/>
                  </a:lnTo>
                  <a:close/>
                  <a:moveTo>
                    <a:pt x="138548" y="642188"/>
                  </a:moveTo>
                  <a:cubicBezTo>
                    <a:pt x="85937" y="642188"/>
                    <a:pt x="43249" y="599500"/>
                    <a:pt x="43249" y="546889"/>
                  </a:cubicBezTo>
                  <a:cubicBezTo>
                    <a:pt x="43249" y="525920"/>
                    <a:pt x="49802" y="506261"/>
                    <a:pt x="62347" y="489598"/>
                  </a:cubicBezTo>
                  <a:lnTo>
                    <a:pt x="72270" y="476305"/>
                  </a:lnTo>
                  <a:lnTo>
                    <a:pt x="62347" y="463012"/>
                  </a:lnTo>
                  <a:cubicBezTo>
                    <a:pt x="49802" y="446348"/>
                    <a:pt x="43063" y="426502"/>
                    <a:pt x="43063" y="405720"/>
                  </a:cubicBezTo>
                  <a:cubicBezTo>
                    <a:pt x="43063" y="373517"/>
                    <a:pt x="58976" y="344123"/>
                    <a:pt x="85375" y="326523"/>
                  </a:cubicBezTo>
                  <a:cubicBezTo>
                    <a:pt x="108592" y="336259"/>
                    <a:pt x="133493" y="340753"/>
                    <a:pt x="156147" y="342250"/>
                  </a:cubicBezTo>
                  <a:cubicBezTo>
                    <a:pt x="161203" y="370334"/>
                    <a:pt x="175993" y="395797"/>
                    <a:pt x="198086" y="414146"/>
                  </a:cubicBezTo>
                  <a:lnTo>
                    <a:pt x="198086" y="510567"/>
                  </a:lnTo>
                  <a:cubicBezTo>
                    <a:pt x="198086" y="562991"/>
                    <a:pt x="221115" y="609985"/>
                    <a:pt x="257624" y="642188"/>
                  </a:cubicBezTo>
                  <a:lnTo>
                    <a:pt x="138361" y="642188"/>
                  </a:lnTo>
                  <a:close/>
                  <a:moveTo>
                    <a:pt x="704535" y="405720"/>
                  </a:moveTo>
                  <a:cubicBezTo>
                    <a:pt x="704535" y="426502"/>
                    <a:pt x="697982" y="446348"/>
                    <a:pt x="685438" y="463012"/>
                  </a:cubicBezTo>
                  <a:lnTo>
                    <a:pt x="675515" y="476305"/>
                  </a:lnTo>
                  <a:lnTo>
                    <a:pt x="685438" y="489598"/>
                  </a:lnTo>
                  <a:cubicBezTo>
                    <a:pt x="697982" y="506261"/>
                    <a:pt x="704535" y="526107"/>
                    <a:pt x="704535" y="546889"/>
                  </a:cubicBezTo>
                  <a:cubicBezTo>
                    <a:pt x="704535" y="599500"/>
                    <a:pt x="661847" y="642188"/>
                    <a:pt x="609236" y="642188"/>
                  </a:cubicBezTo>
                  <a:lnTo>
                    <a:pt x="489973" y="642188"/>
                  </a:lnTo>
                  <a:cubicBezTo>
                    <a:pt x="526482" y="609985"/>
                    <a:pt x="549511" y="562991"/>
                    <a:pt x="549511" y="510567"/>
                  </a:cubicBezTo>
                  <a:lnTo>
                    <a:pt x="549511" y="414146"/>
                  </a:lnTo>
                  <a:cubicBezTo>
                    <a:pt x="571603" y="395797"/>
                    <a:pt x="586582" y="370334"/>
                    <a:pt x="591449" y="342250"/>
                  </a:cubicBezTo>
                  <a:cubicBezTo>
                    <a:pt x="614291" y="340753"/>
                    <a:pt x="639005" y="336259"/>
                    <a:pt x="662221" y="326523"/>
                  </a:cubicBezTo>
                  <a:cubicBezTo>
                    <a:pt x="688620" y="344123"/>
                    <a:pt x="704535" y="373517"/>
                    <a:pt x="704535" y="405720"/>
                  </a:cubicBezTo>
                  <a:lnTo>
                    <a:pt x="704535" y="405720"/>
                  </a:lnTo>
                  <a:close/>
                  <a:moveTo>
                    <a:pt x="687871" y="252943"/>
                  </a:moveTo>
                  <a:cubicBezTo>
                    <a:pt x="668962" y="279904"/>
                    <a:pt x="636384" y="295069"/>
                    <a:pt x="591263" y="298439"/>
                  </a:cubicBezTo>
                  <a:cubicBezTo>
                    <a:pt x="586956" y="275598"/>
                    <a:pt x="576097" y="255003"/>
                    <a:pt x="560745" y="238714"/>
                  </a:cubicBezTo>
                  <a:cubicBezTo>
                    <a:pt x="595007" y="211004"/>
                    <a:pt x="629456" y="199022"/>
                    <a:pt x="663344" y="203328"/>
                  </a:cubicBezTo>
                  <a:cubicBezTo>
                    <a:pt x="680944" y="205575"/>
                    <a:pt x="694799" y="211941"/>
                    <a:pt x="703224" y="216809"/>
                  </a:cubicBezTo>
                  <a:cubicBezTo>
                    <a:pt x="701352" y="225983"/>
                    <a:pt x="697232" y="239650"/>
                    <a:pt x="687871" y="252943"/>
                  </a:cubicBezTo>
                  <a:lnTo>
                    <a:pt x="687871" y="25294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930" name="Google Shape;930;p46"/>
          <p:cNvGrpSpPr/>
          <p:nvPr/>
        </p:nvGrpSpPr>
        <p:grpSpPr>
          <a:xfrm>
            <a:off x="5428552" y="2035072"/>
            <a:ext cx="421260" cy="315945"/>
            <a:chOff x="5428552" y="2035072"/>
            <a:chExt cx="421260" cy="315945"/>
          </a:xfrm>
        </p:grpSpPr>
        <p:sp>
          <p:nvSpPr>
            <p:cNvPr id="931" name="Google Shape;931;p46"/>
            <p:cNvSpPr/>
            <p:nvPr/>
          </p:nvSpPr>
          <p:spPr>
            <a:xfrm>
              <a:off x="5428552" y="2035072"/>
              <a:ext cx="421260" cy="315945"/>
            </a:xfrm>
            <a:custGeom>
              <a:rect b="b" l="l" r="r" t="t"/>
              <a:pathLst>
                <a:path extrusionOk="0" h="561680" w="748907">
                  <a:moveTo>
                    <a:pt x="661098" y="87809"/>
                  </a:moveTo>
                  <a:lnTo>
                    <a:pt x="661098" y="57479"/>
                  </a:lnTo>
                  <a:lnTo>
                    <a:pt x="655481" y="51300"/>
                  </a:lnTo>
                  <a:cubicBezTo>
                    <a:pt x="653609" y="49241"/>
                    <a:pt x="608674" y="0"/>
                    <a:pt x="506823" y="0"/>
                  </a:cubicBezTo>
                  <a:cubicBezTo>
                    <a:pt x="438485" y="0"/>
                    <a:pt x="395797" y="22093"/>
                    <a:pt x="374454" y="37258"/>
                  </a:cubicBezTo>
                  <a:cubicBezTo>
                    <a:pt x="353110" y="22093"/>
                    <a:pt x="310422" y="0"/>
                    <a:pt x="242084" y="0"/>
                  </a:cubicBezTo>
                  <a:cubicBezTo>
                    <a:pt x="140233" y="0"/>
                    <a:pt x="95298" y="49053"/>
                    <a:pt x="93426" y="51300"/>
                  </a:cubicBezTo>
                  <a:lnTo>
                    <a:pt x="87809" y="57479"/>
                  </a:lnTo>
                  <a:lnTo>
                    <a:pt x="87809" y="87809"/>
                  </a:lnTo>
                  <a:lnTo>
                    <a:pt x="0" y="87809"/>
                  </a:lnTo>
                  <a:lnTo>
                    <a:pt x="0" y="573475"/>
                  </a:lnTo>
                  <a:lnTo>
                    <a:pt x="748907" y="573475"/>
                  </a:lnTo>
                  <a:lnTo>
                    <a:pt x="748907" y="87809"/>
                  </a:lnTo>
                  <a:lnTo>
                    <a:pt x="661098" y="87809"/>
                  </a:lnTo>
                  <a:close/>
                  <a:moveTo>
                    <a:pt x="131433" y="398044"/>
                  </a:moveTo>
                  <a:lnTo>
                    <a:pt x="352360" y="398044"/>
                  </a:lnTo>
                  <a:lnTo>
                    <a:pt x="352360" y="441855"/>
                  </a:lnTo>
                  <a:lnTo>
                    <a:pt x="131433" y="441855"/>
                  </a:lnTo>
                  <a:lnTo>
                    <a:pt x="131433" y="398044"/>
                  </a:lnTo>
                  <a:close/>
                  <a:moveTo>
                    <a:pt x="352360" y="485666"/>
                  </a:moveTo>
                  <a:lnTo>
                    <a:pt x="352360" y="529477"/>
                  </a:lnTo>
                  <a:lnTo>
                    <a:pt x="308549" y="529477"/>
                  </a:lnTo>
                  <a:lnTo>
                    <a:pt x="308549" y="485666"/>
                  </a:lnTo>
                  <a:lnTo>
                    <a:pt x="352360" y="485666"/>
                  </a:lnTo>
                  <a:close/>
                  <a:moveTo>
                    <a:pt x="396359" y="485666"/>
                  </a:moveTo>
                  <a:lnTo>
                    <a:pt x="440170" y="485666"/>
                  </a:lnTo>
                  <a:lnTo>
                    <a:pt x="440170" y="529477"/>
                  </a:lnTo>
                  <a:lnTo>
                    <a:pt x="396359" y="529477"/>
                  </a:lnTo>
                  <a:lnTo>
                    <a:pt x="396359" y="485666"/>
                  </a:lnTo>
                  <a:close/>
                  <a:moveTo>
                    <a:pt x="396359" y="441855"/>
                  </a:moveTo>
                  <a:lnTo>
                    <a:pt x="396359" y="398044"/>
                  </a:lnTo>
                  <a:lnTo>
                    <a:pt x="617287" y="398044"/>
                  </a:lnTo>
                  <a:lnTo>
                    <a:pt x="617287" y="441855"/>
                  </a:lnTo>
                  <a:lnTo>
                    <a:pt x="396359" y="441855"/>
                  </a:lnTo>
                  <a:close/>
                  <a:moveTo>
                    <a:pt x="617099" y="75640"/>
                  </a:moveTo>
                  <a:lnTo>
                    <a:pt x="617099" y="354046"/>
                  </a:lnTo>
                  <a:lnTo>
                    <a:pt x="396172" y="354046"/>
                  </a:lnTo>
                  <a:lnTo>
                    <a:pt x="396172" y="75640"/>
                  </a:lnTo>
                  <a:cubicBezTo>
                    <a:pt x="403474" y="69835"/>
                    <a:pt x="417516" y="60474"/>
                    <a:pt x="439983" y="53360"/>
                  </a:cubicBezTo>
                  <a:lnTo>
                    <a:pt x="439983" y="310047"/>
                  </a:lnTo>
                  <a:lnTo>
                    <a:pt x="483794" y="310047"/>
                  </a:lnTo>
                  <a:lnTo>
                    <a:pt x="483794" y="222238"/>
                  </a:lnTo>
                  <a:lnTo>
                    <a:pt x="573101" y="222238"/>
                  </a:lnTo>
                  <a:lnTo>
                    <a:pt x="573101" y="178427"/>
                  </a:lnTo>
                  <a:lnTo>
                    <a:pt x="483794" y="178427"/>
                  </a:lnTo>
                  <a:lnTo>
                    <a:pt x="483794" y="134616"/>
                  </a:lnTo>
                  <a:lnTo>
                    <a:pt x="573101" y="134616"/>
                  </a:lnTo>
                  <a:lnTo>
                    <a:pt x="573101" y="90805"/>
                  </a:lnTo>
                  <a:lnTo>
                    <a:pt x="483794" y="90805"/>
                  </a:lnTo>
                  <a:lnTo>
                    <a:pt x="483794" y="44934"/>
                  </a:lnTo>
                  <a:cubicBezTo>
                    <a:pt x="490909" y="44373"/>
                    <a:pt x="498398" y="43998"/>
                    <a:pt x="506448" y="43998"/>
                  </a:cubicBezTo>
                  <a:cubicBezTo>
                    <a:pt x="569544" y="43998"/>
                    <a:pt x="604181" y="65529"/>
                    <a:pt x="616912" y="75640"/>
                  </a:cubicBezTo>
                  <a:lnTo>
                    <a:pt x="616912" y="75640"/>
                  </a:lnTo>
                  <a:close/>
                  <a:moveTo>
                    <a:pt x="241897" y="43998"/>
                  </a:moveTo>
                  <a:cubicBezTo>
                    <a:pt x="305179" y="43998"/>
                    <a:pt x="339629" y="65529"/>
                    <a:pt x="352360" y="75640"/>
                  </a:cubicBezTo>
                  <a:lnTo>
                    <a:pt x="352360" y="354046"/>
                  </a:lnTo>
                  <a:lnTo>
                    <a:pt x="131433" y="354046"/>
                  </a:lnTo>
                  <a:lnTo>
                    <a:pt x="131433" y="75640"/>
                  </a:lnTo>
                  <a:cubicBezTo>
                    <a:pt x="144164" y="65529"/>
                    <a:pt x="178614" y="43998"/>
                    <a:pt x="241897" y="43998"/>
                  </a:cubicBezTo>
                  <a:lnTo>
                    <a:pt x="241897" y="43998"/>
                  </a:lnTo>
                  <a:close/>
                  <a:moveTo>
                    <a:pt x="43811" y="131808"/>
                  </a:moveTo>
                  <a:lnTo>
                    <a:pt x="87622" y="131808"/>
                  </a:lnTo>
                  <a:lnTo>
                    <a:pt x="87622" y="485853"/>
                  </a:lnTo>
                  <a:lnTo>
                    <a:pt x="264552" y="485853"/>
                  </a:lnTo>
                  <a:lnTo>
                    <a:pt x="264552" y="529664"/>
                  </a:lnTo>
                  <a:lnTo>
                    <a:pt x="43624" y="529664"/>
                  </a:lnTo>
                  <a:lnTo>
                    <a:pt x="43624" y="131808"/>
                  </a:lnTo>
                  <a:close/>
                  <a:moveTo>
                    <a:pt x="704909" y="529664"/>
                  </a:moveTo>
                  <a:lnTo>
                    <a:pt x="483981" y="529664"/>
                  </a:lnTo>
                  <a:lnTo>
                    <a:pt x="483981" y="485853"/>
                  </a:lnTo>
                  <a:lnTo>
                    <a:pt x="660910" y="485853"/>
                  </a:lnTo>
                  <a:lnTo>
                    <a:pt x="660910" y="131808"/>
                  </a:lnTo>
                  <a:lnTo>
                    <a:pt x="704721" y="131808"/>
                  </a:lnTo>
                  <a:lnTo>
                    <a:pt x="704721" y="52966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2" name="Google Shape;932;p46"/>
            <p:cNvSpPr/>
            <p:nvPr/>
          </p:nvSpPr>
          <p:spPr>
            <a:xfrm>
              <a:off x="5527218" y="2184915"/>
              <a:ext cx="73720" cy="21063"/>
            </a:xfrm>
            <a:custGeom>
              <a:rect b="b" l="l" r="r" t="t"/>
              <a:pathLst>
                <a:path extrusionOk="0" h="37445" w="131058">
                  <a:moveTo>
                    <a:pt x="0" y="0"/>
                  </a:moveTo>
                  <a:lnTo>
                    <a:pt x="133118" y="0"/>
                  </a:lnTo>
                  <a:lnTo>
                    <a:pt x="133118"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3" name="Google Shape;933;p46"/>
            <p:cNvSpPr/>
            <p:nvPr/>
          </p:nvSpPr>
          <p:spPr>
            <a:xfrm>
              <a:off x="5527218" y="2135529"/>
              <a:ext cx="73720" cy="21063"/>
            </a:xfrm>
            <a:custGeom>
              <a:rect b="b" l="l" r="r" t="t"/>
              <a:pathLst>
                <a:path extrusionOk="0" h="37445" w="131058">
                  <a:moveTo>
                    <a:pt x="0" y="0"/>
                  </a:moveTo>
                  <a:lnTo>
                    <a:pt x="133118" y="0"/>
                  </a:lnTo>
                  <a:lnTo>
                    <a:pt x="133118"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4" name="Google Shape;934;p46"/>
            <p:cNvSpPr/>
            <p:nvPr/>
          </p:nvSpPr>
          <p:spPr>
            <a:xfrm>
              <a:off x="5527218" y="2086143"/>
              <a:ext cx="73720" cy="21063"/>
            </a:xfrm>
            <a:custGeom>
              <a:rect b="b" l="l" r="r" t="t"/>
              <a:pathLst>
                <a:path extrusionOk="0" h="37445" w="131058">
                  <a:moveTo>
                    <a:pt x="0" y="0"/>
                  </a:moveTo>
                  <a:lnTo>
                    <a:pt x="133118" y="0"/>
                  </a:lnTo>
                  <a:lnTo>
                    <a:pt x="133118"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935" name="Google Shape;935;p46"/>
          <p:cNvGrpSpPr/>
          <p:nvPr/>
        </p:nvGrpSpPr>
        <p:grpSpPr>
          <a:xfrm>
            <a:off x="4728094" y="1985791"/>
            <a:ext cx="421260" cy="421260"/>
            <a:chOff x="4728094" y="1985791"/>
            <a:chExt cx="421260" cy="421260"/>
          </a:xfrm>
        </p:grpSpPr>
        <p:sp>
          <p:nvSpPr>
            <p:cNvPr id="936" name="Google Shape;936;p46"/>
            <p:cNvSpPr/>
            <p:nvPr/>
          </p:nvSpPr>
          <p:spPr>
            <a:xfrm>
              <a:off x="4728094" y="1985791"/>
              <a:ext cx="421260" cy="421260"/>
            </a:xfrm>
            <a:custGeom>
              <a:rect b="b" l="l" r="r" t="t"/>
              <a:pathLst>
                <a:path extrusionOk="0" h="748906" w="748907">
                  <a:moveTo>
                    <a:pt x="374454" y="748907"/>
                  </a:moveTo>
                  <a:cubicBezTo>
                    <a:pt x="274475" y="748907"/>
                    <a:pt x="180487" y="709964"/>
                    <a:pt x="109715" y="639192"/>
                  </a:cubicBezTo>
                  <a:cubicBezTo>
                    <a:pt x="38943" y="568420"/>
                    <a:pt x="0" y="474432"/>
                    <a:pt x="0" y="374453"/>
                  </a:cubicBezTo>
                  <a:cubicBezTo>
                    <a:pt x="0" y="274474"/>
                    <a:pt x="38943" y="180487"/>
                    <a:pt x="109715" y="109715"/>
                  </a:cubicBezTo>
                  <a:cubicBezTo>
                    <a:pt x="180487" y="38943"/>
                    <a:pt x="274475" y="0"/>
                    <a:pt x="374454" y="0"/>
                  </a:cubicBezTo>
                  <a:cubicBezTo>
                    <a:pt x="474433" y="0"/>
                    <a:pt x="568421" y="38943"/>
                    <a:pt x="639193" y="109715"/>
                  </a:cubicBezTo>
                  <a:cubicBezTo>
                    <a:pt x="709964" y="180487"/>
                    <a:pt x="748907" y="274474"/>
                    <a:pt x="748907" y="374453"/>
                  </a:cubicBezTo>
                  <a:cubicBezTo>
                    <a:pt x="748907" y="474432"/>
                    <a:pt x="709964" y="568420"/>
                    <a:pt x="639193" y="639192"/>
                  </a:cubicBezTo>
                  <a:cubicBezTo>
                    <a:pt x="568421" y="709964"/>
                    <a:pt x="474433" y="748907"/>
                    <a:pt x="374454" y="748907"/>
                  </a:cubicBezTo>
                  <a:lnTo>
                    <a:pt x="374454" y="748907"/>
                  </a:lnTo>
                  <a:close/>
                  <a:moveTo>
                    <a:pt x="374454" y="43811"/>
                  </a:moveTo>
                  <a:cubicBezTo>
                    <a:pt x="286083" y="43811"/>
                    <a:pt x="203141" y="78261"/>
                    <a:pt x="140795" y="140607"/>
                  </a:cubicBezTo>
                  <a:cubicBezTo>
                    <a:pt x="78448" y="202954"/>
                    <a:pt x="43998" y="286082"/>
                    <a:pt x="43998" y="374266"/>
                  </a:cubicBezTo>
                  <a:cubicBezTo>
                    <a:pt x="43998" y="462450"/>
                    <a:pt x="78448" y="545579"/>
                    <a:pt x="140795" y="607925"/>
                  </a:cubicBezTo>
                  <a:cubicBezTo>
                    <a:pt x="203141" y="670272"/>
                    <a:pt x="286270" y="704721"/>
                    <a:pt x="374454" y="704721"/>
                  </a:cubicBezTo>
                  <a:cubicBezTo>
                    <a:pt x="462638" y="704721"/>
                    <a:pt x="545767" y="670272"/>
                    <a:pt x="608113" y="607925"/>
                  </a:cubicBezTo>
                  <a:cubicBezTo>
                    <a:pt x="670459" y="545579"/>
                    <a:pt x="704909" y="462450"/>
                    <a:pt x="704909" y="374266"/>
                  </a:cubicBezTo>
                  <a:cubicBezTo>
                    <a:pt x="704909" y="286082"/>
                    <a:pt x="670459" y="202954"/>
                    <a:pt x="608113" y="140607"/>
                  </a:cubicBezTo>
                  <a:cubicBezTo>
                    <a:pt x="545767" y="78261"/>
                    <a:pt x="462638" y="43811"/>
                    <a:pt x="374454" y="43811"/>
                  </a:cubicBezTo>
                  <a:lnTo>
                    <a:pt x="374454"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7" name="Google Shape;937;p46"/>
            <p:cNvSpPr/>
            <p:nvPr/>
          </p:nvSpPr>
          <p:spPr>
            <a:xfrm>
              <a:off x="4926269" y="2041284"/>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8" name="Google Shape;938;p46"/>
            <p:cNvSpPr/>
            <p:nvPr/>
          </p:nvSpPr>
          <p:spPr>
            <a:xfrm>
              <a:off x="4977234" y="2048340"/>
              <a:ext cx="31594" cy="31594"/>
            </a:xfrm>
            <a:custGeom>
              <a:rect b="b" l="l" r="r" t="t"/>
              <a:pathLst>
                <a:path extrusionOk="0" h="56168" w="56168">
                  <a:moveTo>
                    <a:pt x="0" y="40628"/>
                  </a:moveTo>
                  <a:lnTo>
                    <a:pt x="16850" y="0"/>
                  </a:lnTo>
                  <a:lnTo>
                    <a:pt x="57479" y="16850"/>
                  </a:lnTo>
                  <a:lnTo>
                    <a:pt x="40628" y="57479"/>
                  </a:lnTo>
                  <a:lnTo>
                    <a:pt x="0" y="4062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9" name="Google Shape;939;p46"/>
            <p:cNvSpPr/>
            <p:nvPr/>
          </p:nvSpPr>
          <p:spPr>
            <a:xfrm>
              <a:off x="5022092" y="2078035"/>
              <a:ext cx="31594" cy="31594"/>
            </a:xfrm>
            <a:custGeom>
              <a:rect b="b" l="l" r="r" t="t"/>
              <a:pathLst>
                <a:path extrusionOk="0" h="56168" w="56168">
                  <a:moveTo>
                    <a:pt x="0" y="31080"/>
                  </a:moveTo>
                  <a:lnTo>
                    <a:pt x="31080" y="0"/>
                  </a:lnTo>
                  <a:lnTo>
                    <a:pt x="62159" y="31080"/>
                  </a:lnTo>
                  <a:lnTo>
                    <a:pt x="31080" y="62159"/>
                  </a:lnTo>
                  <a:lnTo>
                    <a:pt x="0" y="3108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0" name="Google Shape;940;p46"/>
            <p:cNvSpPr/>
            <p:nvPr/>
          </p:nvSpPr>
          <p:spPr>
            <a:xfrm>
              <a:off x="5054525" y="2125525"/>
              <a:ext cx="31594" cy="31594"/>
            </a:xfrm>
            <a:custGeom>
              <a:rect b="b" l="l" r="r" t="t"/>
              <a:pathLst>
                <a:path extrusionOk="0" h="56168" w="56168">
                  <a:moveTo>
                    <a:pt x="0" y="16850"/>
                  </a:moveTo>
                  <a:lnTo>
                    <a:pt x="40628" y="0"/>
                  </a:lnTo>
                  <a:lnTo>
                    <a:pt x="57479" y="40628"/>
                  </a:lnTo>
                  <a:lnTo>
                    <a:pt x="16851" y="57479"/>
                  </a:lnTo>
                  <a:lnTo>
                    <a:pt x="0" y="1685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1" name="Google Shape;941;p46"/>
            <p:cNvSpPr/>
            <p:nvPr/>
          </p:nvSpPr>
          <p:spPr>
            <a:xfrm>
              <a:off x="5069056" y="218407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2" name="Google Shape;942;p46"/>
            <p:cNvSpPr/>
            <p:nvPr/>
          </p:nvSpPr>
          <p:spPr>
            <a:xfrm>
              <a:off x="5054525" y="2234933"/>
              <a:ext cx="31594" cy="31594"/>
            </a:xfrm>
            <a:custGeom>
              <a:rect b="b" l="l" r="r" t="t"/>
              <a:pathLst>
                <a:path extrusionOk="0" h="56168" w="56168">
                  <a:moveTo>
                    <a:pt x="0" y="40628"/>
                  </a:moveTo>
                  <a:lnTo>
                    <a:pt x="16851" y="0"/>
                  </a:lnTo>
                  <a:lnTo>
                    <a:pt x="57479" y="16850"/>
                  </a:lnTo>
                  <a:lnTo>
                    <a:pt x="40628" y="57479"/>
                  </a:lnTo>
                  <a:lnTo>
                    <a:pt x="0" y="4062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3" name="Google Shape;943;p46"/>
            <p:cNvSpPr/>
            <p:nvPr/>
          </p:nvSpPr>
          <p:spPr>
            <a:xfrm>
              <a:off x="5022092" y="2279791"/>
              <a:ext cx="31594" cy="31594"/>
            </a:xfrm>
            <a:custGeom>
              <a:rect b="b" l="l" r="r" t="t"/>
              <a:pathLst>
                <a:path extrusionOk="0" h="56168" w="56168">
                  <a:moveTo>
                    <a:pt x="0" y="31080"/>
                  </a:moveTo>
                  <a:lnTo>
                    <a:pt x="31080" y="0"/>
                  </a:lnTo>
                  <a:lnTo>
                    <a:pt x="62159" y="31080"/>
                  </a:lnTo>
                  <a:lnTo>
                    <a:pt x="31080" y="62159"/>
                  </a:lnTo>
                  <a:lnTo>
                    <a:pt x="0" y="3108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4" name="Google Shape;944;p46"/>
            <p:cNvSpPr/>
            <p:nvPr/>
          </p:nvSpPr>
          <p:spPr>
            <a:xfrm>
              <a:off x="4977340" y="2312013"/>
              <a:ext cx="31594" cy="31594"/>
            </a:xfrm>
            <a:custGeom>
              <a:rect b="b" l="l" r="r" t="t"/>
              <a:pathLst>
                <a:path extrusionOk="0" h="56168" w="56168">
                  <a:moveTo>
                    <a:pt x="0" y="16850"/>
                  </a:moveTo>
                  <a:lnTo>
                    <a:pt x="40628" y="0"/>
                  </a:lnTo>
                  <a:lnTo>
                    <a:pt x="57479" y="40628"/>
                  </a:lnTo>
                  <a:lnTo>
                    <a:pt x="16850" y="57479"/>
                  </a:lnTo>
                  <a:lnTo>
                    <a:pt x="0" y="1685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5" name="Google Shape;945;p46"/>
            <p:cNvSpPr/>
            <p:nvPr/>
          </p:nvSpPr>
          <p:spPr>
            <a:xfrm>
              <a:off x="4926269" y="2326755"/>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6" name="Google Shape;946;p46"/>
            <p:cNvSpPr/>
            <p:nvPr/>
          </p:nvSpPr>
          <p:spPr>
            <a:xfrm>
              <a:off x="4868038" y="2312224"/>
              <a:ext cx="31594" cy="31594"/>
            </a:xfrm>
            <a:custGeom>
              <a:rect b="b" l="l" r="r" t="t"/>
              <a:pathLst>
                <a:path extrusionOk="0" h="56168" w="56168">
                  <a:moveTo>
                    <a:pt x="0" y="40628"/>
                  </a:moveTo>
                  <a:lnTo>
                    <a:pt x="16850" y="0"/>
                  </a:lnTo>
                  <a:lnTo>
                    <a:pt x="57479" y="16850"/>
                  </a:lnTo>
                  <a:lnTo>
                    <a:pt x="40628" y="57479"/>
                  </a:lnTo>
                  <a:lnTo>
                    <a:pt x="0" y="4062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7" name="Google Shape;947;p46"/>
            <p:cNvSpPr/>
            <p:nvPr/>
          </p:nvSpPr>
          <p:spPr>
            <a:xfrm>
              <a:off x="4820232" y="2279791"/>
              <a:ext cx="31594" cy="31594"/>
            </a:xfrm>
            <a:custGeom>
              <a:rect b="b" l="l" r="r" t="t"/>
              <a:pathLst>
                <a:path extrusionOk="0" h="56168" w="56168">
                  <a:moveTo>
                    <a:pt x="0" y="31080"/>
                  </a:moveTo>
                  <a:lnTo>
                    <a:pt x="31080" y="0"/>
                  </a:lnTo>
                  <a:lnTo>
                    <a:pt x="62159" y="31080"/>
                  </a:lnTo>
                  <a:lnTo>
                    <a:pt x="31080" y="62159"/>
                  </a:lnTo>
                  <a:lnTo>
                    <a:pt x="0" y="3108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8" name="Google Shape;948;p46"/>
            <p:cNvSpPr/>
            <p:nvPr/>
          </p:nvSpPr>
          <p:spPr>
            <a:xfrm>
              <a:off x="4790748" y="2234827"/>
              <a:ext cx="31594" cy="31594"/>
            </a:xfrm>
            <a:custGeom>
              <a:rect b="b" l="l" r="r" t="t"/>
              <a:pathLst>
                <a:path extrusionOk="0" h="56168" w="56168">
                  <a:moveTo>
                    <a:pt x="0" y="16850"/>
                  </a:moveTo>
                  <a:lnTo>
                    <a:pt x="40628" y="0"/>
                  </a:lnTo>
                  <a:lnTo>
                    <a:pt x="57479" y="40628"/>
                  </a:lnTo>
                  <a:lnTo>
                    <a:pt x="16850" y="57479"/>
                  </a:lnTo>
                  <a:lnTo>
                    <a:pt x="0" y="1685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9" name="Google Shape;949;p46"/>
            <p:cNvSpPr/>
            <p:nvPr/>
          </p:nvSpPr>
          <p:spPr>
            <a:xfrm>
              <a:off x="4783587" y="218407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0" name="Google Shape;950;p46"/>
            <p:cNvSpPr/>
            <p:nvPr/>
          </p:nvSpPr>
          <p:spPr>
            <a:xfrm>
              <a:off x="4790748" y="2125630"/>
              <a:ext cx="31594" cy="31594"/>
            </a:xfrm>
            <a:custGeom>
              <a:rect b="b" l="l" r="r" t="t"/>
              <a:pathLst>
                <a:path extrusionOk="0" h="56168" w="56168">
                  <a:moveTo>
                    <a:pt x="0" y="40628"/>
                  </a:moveTo>
                  <a:lnTo>
                    <a:pt x="16850" y="0"/>
                  </a:lnTo>
                  <a:lnTo>
                    <a:pt x="57479" y="16850"/>
                  </a:lnTo>
                  <a:lnTo>
                    <a:pt x="40628" y="57479"/>
                  </a:lnTo>
                  <a:lnTo>
                    <a:pt x="0" y="4062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1" name="Google Shape;951;p46"/>
            <p:cNvSpPr/>
            <p:nvPr/>
          </p:nvSpPr>
          <p:spPr>
            <a:xfrm>
              <a:off x="4820232" y="2078035"/>
              <a:ext cx="31594" cy="31594"/>
            </a:xfrm>
            <a:custGeom>
              <a:rect b="b" l="l" r="r" t="t"/>
              <a:pathLst>
                <a:path extrusionOk="0" h="56168" w="56168">
                  <a:moveTo>
                    <a:pt x="0" y="31080"/>
                  </a:moveTo>
                  <a:lnTo>
                    <a:pt x="31080" y="0"/>
                  </a:lnTo>
                  <a:lnTo>
                    <a:pt x="62159" y="31080"/>
                  </a:lnTo>
                  <a:lnTo>
                    <a:pt x="31080" y="62159"/>
                  </a:lnTo>
                  <a:lnTo>
                    <a:pt x="0" y="3108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2" name="Google Shape;952;p46"/>
            <p:cNvSpPr/>
            <p:nvPr/>
          </p:nvSpPr>
          <p:spPr>
            <a:xfrm>
              <a:off x="4867933" y="2048340"/>
              <a:ext cx="31594" cy="31594"/>
            </a:xfrm>
            <a:custGeom>
              <a:rect b="b" l="l" r="r" t="t"/>
              <a:pathLst>
                <a:path extrusionOk="0" h="56168" w="56168">
                  <a:moveTo>
                    <a:pt x="0" y="16850"/>
                  </a:moveTo>
                  <a:lnTo>
                    <a:pt x="40628" y="0"/>
                  </a:lnTo>
                  <a:lnTo>
                    <a:pt x="57479" y="40628"/>
                  </a:lnTo>
                  <a:lnTo>
                    <a:pt x="16851" y="57479"/>
                  </a:lnTo>
                  <a:lnTo>
                    <a:pt x="0" y="1685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3" name="Google Shape;953;p46"/>
            <p:cNvSpPr/>
            <p:nvPr/>
          </p:nvSpPr>
          <p:spPr>
            <a:xfrm>
              <a:off x="4849505" y="2093409"/>
              <a:ext cx="168504" cy="200098"/>
            </a:xfrm>
            <a:custGeom>
              <a:rect b="b" l="l" r="r" t="t"/>
              <a:pathLst>
                <a:path extrusionOk="0" h="355730" w="299562">
                  <a:moveTo>
                    <a:pt x="158581" y="366215"/>
                  </a:moveTo>
                  <a:lnTo>
                    <a:pt x="105784" y="274662"/>
                  </a:lnTo>
                  <a:lnTo>
                    <a:pt x="0" y="274662"/>
                  </a:lnTo>
                  <a:lnTo>
                    <a:pt x="52798" y="183108"/>
                  </a:lnTo>
                  <a:lnTo>
                    <a:pt x="0" y="91554"/>
                  </a:lnTo>
                  <a:lnTo>
                    <a:pt x="105784" y="91554"/>
                  </a:lnTo>
                  <a:lnTo>
                    <a:pt x="158581" y="0"/>
                  </a:lnTo>
                  <a:lnTo>
                    <a:pt x="211379" y="91554"/>
                  </a:lnTo>
                  <a:lnTo>
                    <a:pt x="317162" y="91554"/>
                  </a:lnTo>
                  <a:lnTo>
                    <a:pt x="264365" y="183108"/>
                  </a:lnTo>
                  <a:lnTo>
                    <a:pt x="317162" y="274662"/>
                  </a:lnTo>
                  <a:lnTo>
                    <a:pt x="211379" y="274662"/>
                  </a:lnTo>
                  <a:lnTo>
                    <a:pt x="158581" y="366215"/>
                  </a:lnTo>
                  <a:close/>
                  <a:moveTo>
                    <a:pt x="76014" y="230851"/>
                  </a:moveTo>
                  <a:lnTo>
                    <a:pt x="131059" y="230851"/>
                  </a:lnTo>
                  <a:lnTo>
                    <a:pt x="158581" y="278593"/>
                  </a:lnTo>
                  <a:lnTo>
                    <a:pt x="186104" y="230851"/>
                  </a:lnTo>
                  <a:lnTo>
                    <a:pt x="241148" y="230851"/>
                  </a:lnTo>
                  <a:lnTo>
                    <a:pt x="213626" y="183108"/>
                  </a:lnTo>
                  <a:lnTo>
                    <a:pt x="241148" y="135365"/>
                  </a:lnTo>
                  <a:lnTo>
                    <a:pt x="186104" y="135365"/>
                  </a:lnTo>
                  <a:lnTo>
                    <a:pt x="158581" y="87622"/>
                  </a:lnTo>
                  <a:lnTo>
                    <a:pt x="131059" y="135365"/>
                  </a:lnTo>
                  <a:lnTo>
                    <a:pt x="76014" y="135365"/>
                  </a:lnTo>
                  <a:lnTo>
                    <a:pt x="103536" y="183108"/>
                  </a:lnTo>
                  <a:lnTo>
                    <a:pt x="76014" y="23085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954" name="Google Shape;954;p46"/>
          <p:cNvGrpSpPr/>
          <p:nvPr/>
        </p:nvGrpSpPr>
        <p:grpSpPr>
          <a:xfrm>
            <a:off x="3987660" y="1996215"/>
            <a:ext cx="421260" cy="400197"/>
            <a:chOff x="3987660" y="1996215"/>
            <a:chExt cx="421260" cy="400197"/>
          </a:xfrm>
        </p:grpSpPr>
        <p:sp>
          <p:nvSpPr>
            <p:cNvPr id="955" name="Google Shape;955;p46"/>
            <p:cNvSpPr/>
            <p:nvPr/>
          </p:nvSpPr>
          <p:spPr>
            <a:xfrm>
              <a:off x="3987660" y="1996215"/>
              <a:ext cx="421260" cy="400197"/>
            </a:xfrm>
            <a:custGeom>
              <a:rect b="b" l="l" r="r" t="t"/>
              <a:pathLst>
                <a:path extrusionOk="0" h="711461" w="748907">
                  <a:moveTo>
                    <a:pt x="731803" y="499895"/>
                  </a:moveTo>
                  <a:cubicBezTo>
                    <a:pt x="715889" y="473122"/>
                    <a:pt x="703532" y="444664"/>
                    <a:pt x="695294" y="415456"/>
                  </a:cubicBezTo>
                  <a:cubicBezTo>
                    <a:pt x="680503" y="362846"/>
                    <a:pt x="659159" y="312294"/>
                    <a:pt x="632011" y="265300"/>
                  </a:cubicBezTo>
                  <a:cubicBezTo>
                    <a:pt x="604863" y="218306"/>
                    <a:pt x="571911" y="174683"/>
                    <a:pt x="533904" y="135552"/>
                  </a:cubicBezTo>
                  <a:cubicBezTo>
                    <a:pt x="512560" y="113460"/>
                    <a:pt x="494025" y="88558"/>
                    <a:pt x="478860" y="61410"/>
                  </a:cubicBezTo>
                  <a:cubicBezTo>
                    <a:pt x="457703" y="23591"/>
                    <a:pt x="417823" y="0"/>
                    <a:pt x="374387" y="0"/>
                  </a:cubicBezTo>
                  <a:cubicBezTo>
                    <a:pt x="330951" y="0"/>
                    <a:pt x="291071" y="23591"/>
                    <a:pt x="269914" y="61410"/>
                  </a:cubicBezTo>
                  <a:cubicBezTo>
                    <a:pt x="254749" y="88558"/>
                    <a:pt x="236214" y="113460"/>
                    <a:pt x="214870" y="135552"/>
                  </a:cubicBezTo>
                  <a:cubicBezTo>
                    <a:pt x="176863" y="174683"/>
                    <a:pt x="143724" y="218306"/>
                    <a:pt x="116763" y="265300"/>
                  </a:cubicBezTo>
                  <a:cubicBezTo>
                    <a:pt x="89615" y="312294"/>
                    <a:pt x="68271" y="362846"/>
                    <a:pt x="53480" y="415456"/>
                  </a:cubicBezTo>
                  <a:cubicBezTo>
                    <a:pt x="45242" y="444851"/>
                    <a:pt x="32885" y="473309"/>
                    <a:pt x="16971" y="499895"/>
                  </a:cubicBezTo>
                  <a:cubicBezTo>
                    <a:pt x="-5309" y="537154"/>
                    <a:pt x="-5683" y="583586"/>
                    <a:pt x="16035" y="621031"/>
                  </a:cubicBezTo>
                  <a:cubicBezTo>
                    <a:pt x="37379" y="658102"/>
                    <a:pt x="76884" y="680756"/>
                    <a:pt x="119571" y="680756"/>
                  </a:cubicBezTo>
                  <a:cubicBezTo>
                    <a:pt x="120133" y="680756"/>
                    <a:pt x="120695" y="680756"/>
                    <a:pt x="121256" y="680756"/>
                  </a:cubicBezTo>
                  <a:cubicBezTo>
                    <a:pt x="152336" y="680382"/>
                    <a:pt x="183228" y="683939"/>
                    <a:pt x="212997" y="691428"/>
                  </a:cubicBezTo>
                  <a:cubicBezTo>
                    <a:pt x="265795" y="704721"/>
                    <a:pt x="320091" y="711649"/>
                    <a:pt x="374387" y="711649"/>
                  </a:cubicBezTo>
                  <a:cubicBezTo>
                    <a:pt x="428683" y="711649"/>
                    <a:pt x="482979" y="704909"/>
                    <a:pt x="535777" y="691428"/>
                  </a:cubicBezTo>
                  <a:cubicBezTo>
                    <a:pt x="565546" y="683939"/>
                    <a:pt x="596438" y="680382"/>
                    <a:pt x="627518" y="680756"/>
                  </a:cubicBezTo>
                  <a:cubicBezTo>
                    <a:pt x="670955" y="681318"/>
                    <a:pt x="711208" y="658476"/>
                    <a:pt x="732927" y="621031"/>
                  </a:cubicBezTo>
                  <a:cubicBezTo>
                    <a:pt x="754645" y="583586"/>
                    <a:pt x="754270" y="537154"/>
                    <a:pt x="731990" y="499895"/>
                  </a:cubicBezTo>
                  <a:lnTo>
                    <a:pt x="731990" y="499895"/>
                  </a:lnTo>
                  <a:close/>
                  <a:moveTo>
                    <a:pt x="440291" y="82941"/>
                  </a:moveTo>
                  <a:cubicBezTo>
                    <a:pt x="457329" y="113460"/>
                    <a:pt x="478111" y="141544"/>
                    <a:pt x="502263" y="166257"/>
                  </a:cubicBezTo>
                  <a:cubicBezTo>
                    <a:pt x="537836" y="202767"/>
                    <a:pt x="568541" y="243395"/>
                    <a:pt x="594004" y="287393"/>
                  </a:cubicBezTo>
                  <a:cubicBezTo>
                    <a:pt x="619280" y="331391"/>
                    <a:pt x="639313" y="378385"/>
                    <a:pt x="653168" y="427439"/>
                  </a:cubicBezTo>
                  <a:cubicBezTo>
                    <a:pt x="662529" y="460578"/>
                    <a:pt x="676384" y="492406"/>
                    <a:pt x="694170" y="522550"/>
                  </a:cubicBezTo>
                  <a:cubicBezTo>
                    <a:pt x="704281" y="539587"/>
                    <a:pt x="707277" y="559808"/>
                    <a:pt x="702970" y="578531"/>
                  </a:cubicBezTo>
                  <a:lnTo>
                    <a:pt x="568916" y="501206"/>
                  </a:lnTo>
                  <a:cubicBezTo>
                    <a:pt x="569852" y="472373"/>
                    <a:pt x="565733" y="406844"/>
                    <a:pt x="521173" y="329519"/>
                  </a:cubicBezTo>
                  <a:cubicBezTo>
                    <a:pt x="476426" y="252194"/>
                    <a:pt x="421756" y="215872"/>
                    <a:pt x="396293" y="202205"/>
                  </a:cubicBezTo>
                  <a:lnTo>
                    <a:pt x="396293" y="47368"/>
                  </a:lnTo>
                  <a:cubicBezTo>
                    <a:pt x="414828" y="52985"/>
                    <a:pt x="430742" y="65529"/>
                    <a:pt x="440478" y="82941"/>
                  </a:cubicBezTo>
                  <a:lnTo>
                    <a:pt x="440478" y="82941"/>
                  </a:lnTo>
                  <a:close/>
                  <a:moveTo>
                    <a:pt x="223669" y="501019"/>
                  </a:moveTo>
                  <a:cubicBezTo>
                    <a:pt x="222920" y="479488"/>
                    <a:pt x="225168" y="421073"/>
                    <a:pt x="265609" y="351237"/>
                  </a:cubicBezTo>
                  <a:cubicBezTo>
                    <a:pt x="305862" y="281589"/>
                    <a:pt x="355290" y="250135"/>
                    <a:pt x="374387" y="240025"/>
                  </a:cubicBezTo>
                  <a:cubicBezTo>
                    <a:pt x="393484" y="250135"/>
                    <a:pt x="442912" y="281402"/>
                    <a:pt x="483166" y="351237"/>
                  </a:cubicBezTo>
                  <a:cubicBezTo>
                    <a:pt x="523420" y="421073"/>
                    <a:pt x="525854" y="479675"/>
                    <a:pt x="525105" y="501019"/>
                  </a:cubicBezTo>
                  <a:cubicBezTo>
                    <a:pt x="518739" y="505138"/>
                    <a:pt x="508254" y="510942"/>
                    <a:pt x="493651" y="517120"/>
                  </a:cubicBezTo>
                  <a:cubicBezTo>
                    <a:pt x="469124" y="527418"/>
                    <a:pt x="428496" y="539587"/>
                    <a:pt x="374387" y="539587"/>
                  </a:cubicBezTo>
                  <a:cubicBezTo>
                    <a:pt x="293693" y="539587"/>
                    <a:pt x="242018" y="512252"/>
                    <a:pt x="223669" y="501019"/>
                  </a:cubicBezTo>
                  <a:lnTo>
                    <a:pt x="223669" y="501019"/>
                  </a:lnTo>
                  <a:close/>
                  <a:moveTo>
                    <a:pt x="54416" y="522550"/>
                  </a:moveTo>
                  <a:cubicBezTo>
                    <a:pt x="72390" y="492594"/>
                    <a:pt x="86245" y="460578"/>
                    <a:pt x="95419" y="427439"/>
                  </a:cubicBezTo>
                  <a:cubicBezTo>
                    <a:pt x="109274" y="378385"/>
                    <a:pt x="129120" y="331204"/>
                    <a:pt x="154583" y="287393"/>
                  </a:cubicBezTo>
                  <a:cubicBezTo>
                    <a:pt x="179858" y="243582"/>
                    <a:pt x="210751" y="202767"/>
                    <a:pt x="246324" y="166257"/>
                  </a:cubicBezTo>
                  <a:cubicBezTo>
                    <a:pt x="270476" y="141544"/>
                    <a:pt x="291259" y="113460"/>
                    <a:pt x="308296" y="82941"/>
                  </a:cubicBezTo>
                  <a:cubicBezTo>
                    <a:pt x="318032" y="65529"/>
                    <a:pt x="333946" y="52985"/>
                    <a:pt x="352482" y="47368"/>
                  </a:cubicBezTo>
                  <a:lnTo>
                    <a:pt x="352482" y="202205"/>
                  </a:lnTo>
                  <a:cubicBezTo>
                    <a:pt x="327019" y="215872"/>
                    <a:pt x="272348" y="252194"/>
                    <a:pt x="227601" y="329519"/>
                  </a:cubicBezTo>
                  <a:cubicBezTo>
                    <a:pt x="182854" y="406844"/>
                    <a:pt x="178922" y="472560"/>
                    <a:pt x="179858" y="501206"/>
                  </a:cubicBezTo>
                  <a:lnTo>
                    <a:pt x="45804" y="578531"/>
                  </a:lnTo>
                  <a:cubicBezTo>
                    <a:pt x="41498" y="559808"/>
                    <a:pt x="44306" y="539587"/>
                    <a:pt x="54604" y="522550"/>
                  </a:cubicBezTo>
                  <a:lnTo>
                    <a:pt x="54604" y="522550"/>
                  </a:lnTo>
                  <a:close/>
                  <a:moveTo>
                    <a:pt x="628079" y="636945"/>
                  </a:moveTo>
                  <a:cubicBezTo>
                    <a:pt x="593256" y="636384"/>
                    <a:pt x="558431" y="640503"/>
                    <a:pt x="524917" y="648928"/>
                  </a:cubicBezTo>
                  <a:cubicBezTo>
                    <a:pt x="475490" y="661472"/>
                    <a:pt x="424938" y="667838"/>
                    <a:pt x="374200" y="667838"/>
                  </a:cubicBezTo>
                  <a:cubicBezTo>
                    <a:pt x="323462" y="667838"/>
                    <a:pt x="272910" y="661472"/>
                    <a:pt x="223483" y="648928"/>
                  </a:cubicBezTo>
                  <a:cubicBezTo>
                    <a:pt x="191841" y="640877"/>
                    <a:pt x="159263" y="636945"/>
                    <a:pt x="126312" y="636945"/>
                  </a:cubicBezTo>
                  <a:cubicBezTo>
                    <a:pt x="124252" y="636945"/>
                    <a:pt x="122380" y="636945"/>
                    <a:pt x="120320" y="636945"/>
                  </a:cubicBezTo>
                  <a:cubicBezTo>
                    <a:pt x="100474" y="637133"/>
                    <a:pt x="81564" y="629644"/>
                    <a:pt x="67522" y="616538"/>
                  </a:cubicBezTo>
                  <a:lnTo>
                    <a:pt x="201577" y="539213"/>
                  </a:lnTo>
                  <a:cubicBezTo>
                    <a:pt x="226103" y="554378"/>
                    <a:pt x="284893" y="583773"/>
                    <a:pt x="374200" y="583773"/>
                  </a:cubicBezTo>
                  <a:cubicBezTo>
                    <a:pt x="463507" y="583773"/>
                    <a:pt x="522296" y="554378"/>
                    <a:pt x="546823" y="539213"/>
                  </a:cubicBezTo>
                  <a:lnTo>
                    <a:pt x="680878" y="616538"/>
                  </a:lnTo>
                  <a:cubicBezTo>
                    <a:pt x="667022" y="629456"/>
                    <a:pt x="648674" y="636945"/>
                    <a:pt x="629203" y="636945"/>
                  </a:cubicBezTo>
                  <a:cubicBezTo>
                    <a:pt x="628828" y="636945"/>
                    <a:pt x="628454" y="636945"/>
                    <a:pt x="628079" y="636945"/>
                  </a:cubicBezTo>
                  <a:lnTo>
                    <a:pt x="628079" y="63694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6" name="Google Shape;956;p46"/>
            <p:cNvSpPr/>
            <p:nvPr/>
          </p:nvSpPr>
          <p:spPr>
            <a:xfrm>
              <a:off x="4185798" y="218407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7" name="Google Shape;957;p46"/>
            <p:cNvSpPr/>
            <p:nvPr/>
          </p:nvSpPr>
          <p:spPr>
            <a:xfrm>
              <a:off x="4161158" y="2233459"/>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8" name="Google Shape;958;p46"/>
            <p:cNvSpPr/>
            <p:nvPr/>
          </p:nvSpPr>
          <p:spPr>
            <a:xfrm>
              <a:off x="4210543" y="2208713"/>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959" name="Google Shape;959;p46"/>
          <p:cNvSpPr/>
          <p:nvPr/>
        </p:nvSpPr>
        <p:spPr>
          <a:xfrm>
            <a:off x="3325495" y="1985791"/>
            <a:ext cx="421260" cy="421260"/>
          </a:xfrm>
          <a:custGeom>
            <a:rect b="b" l="l" r="r" t="t"/>
            <a:pathLst>
              <a:path extrusionOk="0" h="748906" w="748907">
                <a:moveTo>
                  <a:pt x="748907" y="131620"/>
                </a:moveTo>
                <a:lnTo>
                  <a:pt x="748907" y="0"/>
                </a:lnTo>
                <a:lnTo>
                  <a:pt x="0" y="0"/>
                </a:lnTo>
                <a:lnTo>
                  <a:pt x="0" y="131620"/>
                </a:lnTo>
                <a:lnTo>
                  <a:pt x="43811" y="131620"/>
                </a:lnTo>
                <a:lnTo>
                  <a:pt x="43811" y="197524"/>
                </a:lnTo>
                <a:lnTo>
                  <a:pt x="0" y="197524"/>
                </a:lnTo>
                <a:lnTo>
                  <a:pt x="0" y="329145"/>
                </a:lnTo>
                <a:lnTo>
                  <a:pt x="43811" y="329145"/>
                </a:lnTo>
                <a:lnTo>
                  <a:pt x="43811" y="683190"/>
                </a:lnTo>
                <a:cubicBezTo>
                  <a:pt x="43811" y="719512"/>
                  <a:pt x="73393" y="749094"/>
                  <a:pt x="109715" y="749094"/>
                </a:cubicBezTo>
                <a:cubicBezTo>
                  <a:pt x="146037" y="749094"/>
                  <a:pt x="175619" y="719512"/>
                  <a:pt x="175619" y="683190"/>
                </a:cubicBezTo>
                <a:lnTo>
                  <a:pt x="175619" y="329145"/>
                </a:lnTo>
                <a:lnTo>
                  <a:pt x="749094" y="329145"/>
                </a:lnTo>
                <a:lnTo>
                  <a:pt x="749094" y="197524"/>
                </a:lnTo>
                <a:lnTo>
                  <a:pt x="705283" y="197524"/>
                </a:lnTo>
                <a:lnTo>
                  <a:pt x="705283" y="131620"/>
                </a:lnTo>
                <a:lnTo>
                  <a:pt x="749094" y="131620"/>
                </a:lnTo>
                <a:close/>
                <a:moveTo>
                  <a:pt x="43998" y="43811"/>
                </a:moveTo>
                <a:lnTo>
                  <a:pt x="705096" y="43811"/>
                </a:lnTo>
                <a:lnTo>
                  <a:pt x="705096" y="87622"/>
                </a:lnTo>
                <a:lnTo>
                  <a:pt x="43998" y="87622"/>
                </a:lnTo>
                <a:lnTo>
                  <a:pt x="43998" y="43811"/>
                </a:lnTo>
                <a:close/>
                <a:moveTo>
                  <a:pt x="263428" y="197524"/>
                </a:moveTo>
                <a:lnTo>
                  <a:pt x="263428" y="131620"/>
                </a:lnTo>
                <a:lnTo>
                  <a:pt x="573476" y="131620"/>
                </a:lnTo>
                <a:lnTo>
                  <a:pt x="573476" y="197524"/>
                </a:lnTo>
                <a:lnTo>
                  <a:pt x="263428" y="197524"/>
                </a:lnTo>
                <a:close/>
                <a:moveTo>
                  <a:pt x="219430" y="131620"/>
                </a:moveTo>
                <a:lnTo>
                  <a:pt x="219430" y="197524"/>
                </a:lnTo>
                <a:lnTo>
                  <a:pt x="175619" y="197524"/>
                </a:lnTo>
                <a:lnTo>
                  <a:pt x="175619" y="131620"/>
                </a:lnTo>
                <a:lnTo>
                  <a:pt x="219430" y="131620"/>
                </a:lnTo>
                <a:close/>
                <a:moveTo>
                  <a:pt x="87809" y="131620"/>
                </a:moveTo>
                <a:lnTo>
                  <a:pt x="131620" y="131620"/>
                </a:lnTo>
                <a:lnTo>
                  <a:pt x="131620" y="197524"/>
                </a:lnTo>
                <a:lnTo>
                  <a:pt x="87809" y="197524"/>
                </a:lnTo>
                <a:lnTo>
                  <a:pt x="87809" y="131620"/>
                </a:lnTo>
                <a:close/>
                <a:moveTo>
                  <a:pt x="87809" y="529477"/>
                </a:moveTo>
                <a:lnTo>
                  <a:pt x="131620" y="529477"/>
                </a:lnTo>
                <a:lnTo>
                  <a:pt x="131620" y="617287"/>
                </a:lnTo>
                <a:lnTo>
                  <a:pt x="87809" y="617287"/>
                </a:lnTo>
                <a:lnTo>
                  <a:pt x="87809" y="529477"/>
                </a:lnTo>
                <a:close/>
                <a:moveTo>
                  <a:pt x="109715" y="705096"/>
                </a:moveTo>
                <a:cubicBezTo>
                  <a:pt x="97545" y="705096"/>
                  <a:pt x="87809" y="695173"/>
                  <a:pt x="87809" y="683190"/>
                </a:cubicBezTo>
                <a:lnTo>
                  <a:pt x="87809" y="661285"/>
                </a:lnTo>
                <a:lnTo>
                  <a:pt x="131620" y="661285"/>
                </a:lnTo>
                <a:lnTo>
                  <a:pt x="131620" y="683190"/>
                </a:lnTo>
                <a:cubicBezTo>
                  <a:pt x="131620" y="695360"/>
                  <a:pt x="121697" y="705096"/>
                  <a:pt x="109715" y="705096"/>
                </a:cubicBezTo>
                <a:lnTo>
                  <a:pt x="109715" y="705096"/>
                </a:lnTo>
                <a:close/>
                <a:moveTo>
                  <a:pt x="131620" y="485666"/>
                </a:moveTo>
                <a:lnTo>
                  <a:pt x="87809" y="485666"/>
                </a:lnTo>
                <a:lnTo>
                  <a:pt x="87809" y="329145"/>
                </a:lnTo>
                <a:lnTo>
                  <a:pt x="131620" y="329145"/>
                </a:lnTo>
                <a:lnTo>
                  <a:pt x="131620" y="485666"/>
                </a:lnTo>
                <a:close/>
                <a:moveTo>
                  <a:pt x="705096" y="285146"/>
                </a:moveTo>
                <a:lnTo>
                  <a:pt x="43998" y="285146"/>
                </a:lnTo>
                <a:lnTo>
                  <a:pt x="43998" y="241335"/>
                </a:lnTo>
                <a:lnTo>
                  <a:pt x="705096" y="241335"/>
                </a:lnTo>
                <a:lnTo>
                  <a:pt x="705096" y="285146"/>
                </a:lnTo>
                <a:close/>
                <a:moveTo>
                  <a:pt x="661285" y="197524"/>
                </a:moveTo>
                <a:lnTo>
                  <a:pt x="617474" y="197524"/>
                </a:lnTo>
                <a:lnTo>
                  <a:pt x="617474" y="131620"/>
                </a:lnTo>
                <a:lnTo>
                  <a:pt x="661285" y="131620"/>
                </a:lnTo>
                <a:lnTo>
                  <a:pt x="661285" y="19752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0" name="Google Shape;960;p46"/>
          <p:cNvSpPr/>
          <p:nvPr/>
        </p:nvSpPr>
        <p:spPr>
          <a:xfrm>
            <a:off x="2660313" y="1985791"/>
            <a:ext cx="315945" cy="421260"/>
          </a:xfrm>
          <a:custGeom>
            <a:rect b="b" l="l" r="r" t="t"/>
            <a:pathLst>
              <a:path extrusionOk="0" h="748906" w="561680">
                <a:moveTo>
                  <a:pt x="529103" y="0"/>
                </a:moveTo>
                <a:lnTo>
                  <a:pt x="529103" y="43811"/>
                </a:lnTo>
                <a:lnTo>
                  <a:pt x="484543" y="43811"/>
                </a:lnTo>
                <a:lnTo>
                  <a:pt x="484543" y="0"/>
                </a:lnTo>
                <a:lnTo>
                  <a:pt x="440732" y="0"/>
                </a:lnTo>
                <a:lnTo>
                  <a:pt x="440732" y="43811"/>
                </a:lnTo>
                <a:lnTo>
                  <a:pt x="396172" y="43811"/>
                </a:lnTo>
                <a:lnTo>
                  <a:pt x="396172" y="0"/>
                </a:lnTo>
                <a:lnTo>
                  <a:pt x="352361" y="0"/>
                </a:lnTo>
                <a:lnTo>
                  <a:pt x="352361" y="43811"/>
                </a:lnTo>
                <a:lnTo>
                  <a:pt x="307801" y="43811"/>
                </a:lnTo>
                <a:lnTo>
                  <a:pt x="307801" y="0"/>
                </a:lnTo>
                <a:lnTo>
                  <a:pt x="263990" y="0"/>
                </a:lnTo>
                <a:lnTo>
                  <a:pt x="263990" y="43811"/>
                </a:lnTo>
                <a:lnTo>
                  <a:pt x="219430" y="43811"/>
                </a:lnTo>
                <a:lnTo>
                  <a:pt x="219430" y="0"/>
                </a:lnTo>
                <a:lnTo>
                  <a:pt x="175619" y="0"/>
                </a:lnTo>
                <a:lnTo>
                  <a:pt x="175619" y="220928"/>
                </a:lnTo>
                <a:lnTo>
                  <a:pt x="65904" y="220928"/>
                </a:lnTo>
                <a:cubicBezTo>
                  <a:pt x="29582" y="220928"/>
                  <a:pt x="0" y="250509"/>
                  <a:pt x="0" y="286831"/>
                </a:cubicBezTo>
                <a:lnTo>
                  <a:pt x="0" y="749094"/>
                </a:lnTo>
                <a:lnTo>
                  <a:pt x="43811" y="749094"/>
                </a:lnTo>
                <a:lnTo>
                  <a:pt x="43811" y="705283"/>
                </a:lnTo>
                <a:lnTo>
                  <a:pt x="88371" y="705283"/>
                </a:lnTo>
                <a:lnTo>
                  <a:pt x="88371" y="749094"/>
                </a:lnTo>
                <a:lnTo>
                  <a:pt x="132182" y="749094"/>
                </a:lnTo>
                <a:lnTo>
                  <a:pt x="132182" y="705283"/>
                </a:lnTo>
                <a:lnTo>
                  <a:pt x="176742" y="705283"/>
                </a:lnTo>
                <a:lnTo>
                  <a:pt x="176742" y="749094"/>
                </a:lnTo>
                <a:lnTo>
                  <a:pt x="220553" y="749094"/>
                </a:lnTo>
                <a:lnTo>
                  <a:pt x="220553" y="705283"/>
                </a:lnTo>
                <a:lnTo>
                  <a:pt x="265113" y="705283"/>
                </a:lnTo>
                <a:lnTo>
                  <a:pt x="265113" y="749094"/>
                </a:lnTo>
                <a:lnTo>
                  <a:pt x="308924" y="749094"/>
                </a:lnTo>
                <a:lnTo>
                  <a:pt x="308924" y="705283"/>
                </a:lnTo>
                <a:lnTo>
                  <a:pt x="353484" y="705283"/>
                </a:lnTo>
                <a:lnTo>
                  <a:pt x="353484" y="749094"/>
                </a:lnTo>
                <a:lnTo>
                  <a:pt x="397295" y="749094"/>
                </a:lnTo>
                <a:lnTo>
                  <a:pt x="397295" y="528167"/>
                </a:lnTo>
                <a:lnTo>
                  <a:pt x="507010" y="528167"/>
                </a:lnTo>
                <a:cubicBezTo>
                  <a:pt x="543332" y="528167"/>
                  <a:pt x="572914" y="498585"/>
                  <a:pt x="572914" y="462263"/>
                </a:cubicBezTo>
                <a:lnTo>
                  <a:pt x="572914" y="0"/>
                </a:lnTo>
                <a:lnTo>
                  <a:pt x="529103" y="0"/>
                </a:lnTo>
                <a:close/>
                <a:moveTo>
                  <a:pt x="529103" y="87809"/>
                </a:moveTo>
                <a:lnTo>
                  <a:pt x="529103" y="132369"/>
                </a:lnTo>
                <a:lnTo>
                  <a:pt x="219056" y="132369"/>
                </a:lnTo>
                <a:lnTo>
                  <a:pt x="219056" y="87809"/>
                </a:lnTo>
                <a:lnTo>
                  <a:pt x="529103" y="87809"/>
                </a:lnTo>
                <a:close/>
                <a:moveTo>
                  <a:pt x="219056" y="176180"/>
                </a:moveTo>
                <a:lnTo>
                  <a:pt x="529103" y="176180"/>
                </a:lnTo>
                <a:lnTo>
                  <a:pt x="529103" y="220740"/>
                </a:lnTo>
                <a:lnTo>
                  <a:pt x="219056" y="220740"/>
                </a:lnTo>
                <a:lnTo>
                  <a:pt x="219056" y="176180"/>
                </a:lnTo>
                <a:close/>
                <a:moveTo>
                  <a:pt x="65342" y="264739"/>
                </a:moveTo>
                <a:lnTo>
                  <a:pt x="357229" y="264739"/>
                </a:lnTo>
                <a:cubicBezTo>
                  <a:pt x="354795" y="271666"/>
                  <a:pt x="353484" y="278968"/>
                  <a:pt x="353484" y="286644"/>
                </a:cubicBezTo>
                <a:lnTo>
                  <a:pt x="353484" y="484168"/>
                </a:lnTo>
                <a:lnTo>
                  <a:pt x="43437" y="484168"/>
                </a:lnTo>
                <a:lnTo>
                  <a:pt x="43437" y="286644"/>
                </a:lnTo>
                <a:cubicBezTo>
                  <a:pt x="43437" y="274474"/>
                  <a:pt x="53360" y="264739"/>
                  <a:pt x="65342" y="264739"/>
                </a:cubicBezTo>
                <a:lnTo>
                  <a:pt x="65342" y="264739"/>
                </a:lnTo>
                <a:close/>
                <a:moveTo>
                  <a:pt x="43437" y="661098"/>
                </a:moveTo>
                <a:lnTo>
                  <a:pt x="43437" y="616538"/>
                </a:lnTo>
                <a:lnTo>
                  <a:pt x="353484" y="616538"/>
                </a:lnTo>
                <a:lnTo>
                  <a:pt x="353484" y="661098"/>
                </a:lnTo>
                <a:lnTo>
                  <a:pt x="43437" y="661098"/>
                </a:lnTo>
                <a:close/>
                <a:moveTo>
                  <a:pt x="353671" y="572727"/>
                </a:moveTo>
                <a:lnTo>
                  <a:pt x="43624" y="572727"/>
                </a:lnTo>
                <a:lnTo>
                  <a:pt x="43624" y="528167"/>
                </a:lnTo>
                <a:lnTo>
                  <a:pt x="353671" y="528167"/>
                </a:lnTo>
                <a:lnTo>
                  <a:pt x="353671" y="572727"/>
                </a:lnTo>
                <a:close/>
                <a:moveTo>
                  <a:pt x="397483" y="286644"/>
                </a:moveTo>
                <a:cubicBezTo>
                  <a:pt x="397483" y="274474"/>
                  <a:pt x="407406" y="264739"/>
                  <a:pt x="419388" y="264739"/>
                </a:cubicBezTo>
                <a:cubicBezTo>
                  <a:pt x="431371" y="264739"/>
                  <a:pt x="441294" y="274662"/>
                  <a:pt x="441294" y="286644"/>
                </a:cubicBezTo>
                <a:lnTo>
                  <a:pt x="441294" y="462263"/>
                </a:lnTo>
                <a:cubicBezTo>
                  <a:pt x="441294" y="469939"/>
                  <a:pt x="442604" y="477428"/>
                  <a:pt x="445038" y="484168"/>
                </a:cubicBezTo>
                <a:lnTo>
                  <a:pt x="397295" y="484168"/>
                </a:lnTo>
                <a:lnTo>
                  <a:pt x="397295" y="286644"/>
                </a:lnTo>
                <a:close/>
                <a:moveTo>
                  <a:pt x="507198" y="484168"/>
                </a:moveTo>
                <a:cubicBezTo>
                  <a:pt x="495028" y="484168"/>
                  <a:pt x="485292" y="474245"/>
                  <a:pt x="485292" y="462263"/>
                </a:cubicBezTo>
                <a:lnTo>
                  <a:pt x="485292" y="286644"/>
                </a:lnTo>
                <a:cubicBezTo>
                  <a:pt x="485292" y="278968"/>
                  <a:pt x="483981" y="271479"/>
                  <a:pt x="481547" y="264739"/>
                </a:cubicBezTo>
                <a:lnTo>
                  <a:pt x="529290" y="264739"/>
                </a:lnTo>
                <a:lnTo>
                  <a:pt x="529290" y="462263"/>
                </a:lnTo>
                <a:cubicBezTo>
                  <a:pt x="529290" y="474432"/>
                  <a:pt x="519367" y="484168"/>
                  <a:pt x="507385" y="484168"/>
                </a:cubicBezTo>
                <a:lnTo>
                  <a:pt x="507385" y="48416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nvGrpSpPr>
          <p:cNvPr id="961" name="Google Shape;961;p46"/>
          <p:cNvGrpSpPr/>
          <p:nvPr/>
        </p:nvGrpSpPr>
        <p:grpSpPr>
          <a:xfrm>
            <a:off x="1914471" y="1985791"/>
            <a:ext cx="421260" cy="410729"/>
            <a:chOff x="1914471" y="1985791"/>
            <a:chExt cx="421260" cy="410729"/>
          </a:xfrm>
        </p:grpSpPr>
        <p:sp>
          <p:nvSpPr>
            <p:cNvPr id="962" name="Google Shape;962;p46"/>
            <p:cNvSpPr/>
            <p:nvPr/>
          </p:nvSpPr>
          <p:spPr>
            <a:xfrm>
              <a:off x="1914471" y="1985791"/>
              <a:ext cx="421260" cy="410729"/>
            </a:xfrm>
            <a:custGeom>
              <a:rect b="b" l="l" r="r" t="t"/>
              <a:pathLst>
                <a:path extrusionOk="0" h="730184" w="748907">
                  <a:moveTo>
                    <a:pt x="748907" y="166070"/>
                  </a:moveTo>
                  <a:lnTo>
                    <a:pt x="748907" y="0"/>
                  </a:lnTo>
                  <a:lnTo>
                    <a:pt x="0" y="0"/>
                  </a:lnTo>
                  <a:lnTo>
                    <a:pt x="0" y="166070"/>
                  </a:lnTo>
                  <a:lnTo>
                    <a:pt x="43811" y="166070"/>
                  </a:lnTo>
                  <a:lnTo>
                    <a:pt x="43811" y="209881"/>
                  </a:lnTo>
                  <a:lnTo>
                    <a:pt x="0" y="209881"/>
                  </a:lnTo>
                  <a:lnTo>
                    <a:pt x="0" y="253692"/>
                  </a:lnTo>
                  <a:lnTo>
                    <a:pt x="43811" y="253692"/>
                  </a:lnTo>
                  <a:lnTo>
                    <a:pt x="43811" y="297503"/>
                  </a:lnTo>
                  <a:lnTo>
                    <a:pt x="0" y="297503"/>
                  </a:lnTo>
                  <a:lnTo>
                    <a:pt x="0" y="341314"/>
                  </a:lnTo>
                  <a:lnTo>
                    <a:pt x="43811" y="341314"/>
                  </a:lnTo>
                  <a:lnTo>
                    <a:pt x="43811" y="385125"/>
                  </a:lnTo>
                  <a:lnTo>
                    <a:pt x="0" y="385125"/>
                  </a:lnTo>
                  <a:lnTo>
                    <a:pt x="0" y="604555"/>
                  </a:lnTo>
                  <a:lnTo>
                    <a:pt x="43811" y="604555"/>
                  </a:lnTo>
                  <a:lnTo>
                    <a:pt x="43811" y="748720"/>
                  </a:lnTo>
                  <a:lnTo>
                    <a:pt x="704909" y="748720"/>
                  </a:lnTo>
                  <a:lnTo>
                    <a:pt x="704909" y="604555"/>
                  </a:lnTo>
                  <a:lnTo>
                    <a:pt x="748720" y="604555"/>
                  </a:lnTo>
                  <a:lnTo>
                    <a:pt x="748720" y="385125"/>
                  </a:lnTo>
                  <a:lnTo>
                    <a:pt x="704909" y="385125"/>
                  </a:lnTo>
                  <a:lnTo>
                    <a:pt x="704909" y="341314"/>
                  </a:lnTo>
                  <a:lnTo>
                    <a:pt x="748720" y="341314"/>
                  </a:lnTo>
                  <a:lnTo>
                    <a:pt x="748720" y="297503"/>
                  </a:lnTo>
                  <a:lnTo>
                    <a:pt x="704909" y="297503"/>
                  </a:lnTo>
                  <a:lnTo>
                    <a:pt x="704909" y="253692"/>
                  </a:lnTo>
                  <a:lnTo>
                    <a:pt x="748720" y="253692"/>
                  </a:lnTo>
                  <a:lnTo>
                    <a:pt x="748720" y="209881"/>
                  </a:lnTo>
                  <a:lnTo>
                    <a:pt x="704909" y="209881"/>
                  </a:lnTo>
                  <a:lnTo>
                    <a:pt x="704909" y="166070"/>
                  </a:lnTo>
                  <a:lnTo>
                    <a:pt x="748720" y="166070"/>
                  </a:lnTo>
                  <a:close/>
                  <a:moveTo>
                    <a:pt x="43811" y="43811"/>
                  </a:moveTo>
                  <a:lnTo>
                    <a:pt x="704909" y="43811"/>
                  </a:lnTo>
                  <a:lnTo>
                    <a:pt x="704909" y="122072"/>
                  </a:lnTo>
                  <a:lnTo>
                    <a:pt x="43811" y="122072"/>
                  </a:lnTo>
                  <a:lnTo>
                    <a:pt x="43811" y="43811"/>
                  </a:lnTo>
                  <a:close/>
                  <a:moveTo>
                    <a:pt x="661098" y="705096"/>
                  </a:moveTo>
                  <a:lnTo>
                    <a:pt x="87809" y="705096"/>
                  </a:lnTo>
                  <a:lnTo>
                    <a:pt x="87809" y="604930"/>
                  </a:lnTo>
                  <a:lnTo>
                    <a:pt x="132182" y="604930"/>
                  </a:lnTo>
                  <a:lnTo>
                    <a:pt x="132182" y="661285"/>
                  </a:lnTo>
                  <a:lnTo>
                    <a:pt x="175993" y="661285"/>
                  </a:lnTo>
                  <a:lnTo>
                    <a:pt x="175993" y="604930"/>
                  </a:lnTo>
                  <a:lnTo>
                    <a:pt x="220179" y="604930"/>
                  </a:lnTo>
                  <a:lnTo>
                    <a:pt x="220179" y="661285"/>
                  </a:lnTo>
                  <a:lnTo>
                    <a:pt x="263990" y="661285"/>
                  </a:lnTo>
                  <a:lnTo>
                    <a:pt x="263990" y="604930"/>
                  </a:lnTo>
                  <a:lnTo>
                    <a:pt x="308175" y="604930"/>
                  </a:lnTo>
                  <a:lnTo>
                    <a:pt x="308175" y="661285"/>
                  </a:lnTo>
                  <a:lnTo>
                    <a:pt x="351986" y="661285"/>
                  </a:lnTo>
                  <a:lnTo>
                    <a:pt x="351986" y="604930"/>
                  </a:lnTo>
                  <a:lnTo>
                    <a:pt x="396172" y="604930"/>
                  </a:lnTo>
                  <a:lnTo>
                    <a:pt x="396172" y="661285"/>
                  </a:lnTo>
                  <a:lnTo>
                    <a:pt x="439983" y="661285"/>
                  </a:lnTo>
                  <a:lnTo>
                    <a:pt x="439983" y="604930"/>
                  </a:lnTo>
                  <a:lnTo>
                    <a:pt x="484169" y="604930"/>
                  </a:lnTo>
                  <a:lnTo>
                    <a:pt x="484169" y="661285"/>
                  </a:lnTo>
                  <a:lnTo>
                    <a:pt x="527980" y="661285"/>
                  </a:lnTo>
                  <a:lnTo>
                    <a:pt x="527980" y="604930"/>
                  </a:lnTo>
                  <a:lnTo>
                    <a:pt x="572165" y="604930"/>
                  </a:lnTo>
                  <a:lnTo>
                    <a:pt x="572165" y="661285"/>
                  </a:lnTo>
                  <a:lnTo>
                    <a:pt x="615976" y="661285"/>
                  </a:lnTo>
                  <a:lnTo>
                    <a:pt x="615976" y="604930"/>
                  </a:lnTo>
                  <a:lnTo>
                    <a:pt x="660349" y="604930"/>
                  </a:lnTo>
                  <a:lnTo>
                    <a:pt x="660349" y="705096"/>
                  </a:lnTo>
                  <a:close/>
                  <a:moveTo>
                    <a:pt x="704909" y="560931"/>
                  </a:moveTo>
                  <a:lnTo>
                    <a:pt x="43811" y="560931"/>
                  </a:lnTo>
                  <a:lnTo>
                    <a:pt x="43811" y="429311"/>
                  </a:lnTo>
                  <a:lnTo>
                    <a:pt x="704909" y="429311"/>
                  </a:lnTo>
                  <a:lnTo>
                    <a:pt x="704909" y="560931"/>
                  </a:lnTo>
                  <a:close/>
                  <a:moveTo>
                    <a:pt x="661098" y="385500"/>
                  </a:moveTo>
                  <a:lnTo>
                    <a:pt x="87809" y="385500"/>
                  </a:lnTo>
                  <a:lnTo>
                    <a:pt x="87809" y="341689"/>
                  </a:lnTo>
                  <a:lnTo>
                    <a:pt x="661098" y="341689"/>
                  </a:lnTo>
                  <a:lnTo>
                    <a:pt x="661098" y="385500"/>
                  </a:lnTo>
                  <a:close/>
                  <a:moveTo>
                    <a:pt x="661098" y="297691"/>
                  </a:moveTo>
                  <a:lnTo>
                    <a:pt x="87809" y="297691"/>
                  </a:lnTo>
                  <a:lnTo>
                    <a:pt x="87809" y="253879"/>
                  </a:lnTo>
                  <a:lnTo>
                    <a:pt x="661098" y="253879"/>
                  </a:lnTo>
                  <a:lnTo>
                    <a:pt x="661098" y="297691"/>
                  </a:lnTo>
                  <a:close/>
                  <a:moveTo>
                    <a:pt x="661098" y="209881"/>
                  </a:moveTo>
                  <a:lnTo>
                    <a:pt x="87809" y="209881"/>
                  </a:lnTo>
                  <a:lnTo>
                    <a:pt x="87809" y="166070"/>
                  </a:lnTo>
                  <a:lnTo>
                    <a:pt x="661098" y="166070"/>
                  </a:lnTo>
                  <a:lnTo>
                    <a:pt x="661098" y="20988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3" name="Google Shape;963;p46"/>
            <p:cNvSpPr/>
            <p:nvPr/>
          </p:nvSpPr>
          <p:spPr>
            <a:xfrm>
              <a:off x="2236584" y="225188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4" name="Google Shape;964;p46"/>
            <p:cNvSpPr/>
            <p:nvPr/>
          </p:nvSpPr>
          <p:spPr>
            <a:xfrm>
              <a:off x="2187093" y="225188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5" name="Google Shape;965;p46"/>
            <p:cNvSpPr/>
            <p:nvPr/>
          </p:nvSpPr>
          <p:spPr>
            <a:xfrm>
              <a:off x="2137497" y="225188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6" name="Google Shape;966;p46"/>
            <p:cNvSpPr/>
            <p:nvPr/>
          </p:nvSpPr>
          <p:spPr>
            <a:xfrm>
              <a:off x="2087900" y="225188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7" name="Google Shape;967;p46"/>
            <p:cNvSpPr/>
            <p:nvPr/>
          </p:nvSpPr>
          <p:spPr>
            <a:xfrm>
              <a:off x="2038304" y="225188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8" name="Google Shape;968;p46"/>
            <p:cNvSpPr/>
            <p:nvPr/>
          </p:nvSpPr>
          <p:spPr>
            <a:xfrm>
              <a:off x="1988813" y="225188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969" name="Google Shape;969;p46"/>
          <p:cNvGrpSpPr/>
          <p:nvPr/>
        </p:nvGrpSpPr>
        <p:grpSpPr>
          <a:xfrm>
            <a:off x="1200324" y="1985686"/>
            <a:ext cx="412382" cy="410729"/>
            <a:chOff x="1200324" y="1985686"/>
            <a:chExt cx="412382" cy="410729"/>
          </a:xfrm>
        </p:grpSpPr>
        <p:sp>
          <p:nvSpPr>
            <p:cNvPr id="970" name="Google Shape;970;p46"/>
            <p:cNvSpPr/>
            <p:nvPr/>
          </p:nvSpPr>
          <p:spPr>
            <a:xfrm>
              <a:off x="1200324" y="1985686"/>
              <a:ext cx="189567" cy="410729"/>
            </a:xfrm>
            <a:custGeom>
              <a:rect b="b" l="l" r="r" t="t"/>
              <a:pathLst>
                <a:path extrusionOk="0" h="730184" w="337008">
                  <a:moveTo>
                    <a:pt x="253131" y="354233"/>
                  </a:moveTo>
                  <a:lnTo>
                    <a:pt x="253131" y="266424"/>
                  </a:lnTo>
                  <a:lnTo>
                    <a:pt x="198273" y="266424"/>
                  </a:lnTo>
                  <a:lnTo>
                    <a:pt x="198273" y="218681"/>
                  </a:lnTo>
                  <a:cubicBezTo>
                    <a:pt x="223736" y="209694"/>
                    <a:pt x="242084" y="185167"/>
                    <a:pt x="242084" y="156709"/>
                  </a:cubicBezTo>
                  <a:cubicBezTo>
                    <a:pt x="242084" y="147535"/>
                    <a:pt x="239276" y="130871"/>
                    <a:pt x="218119" y="84065"/>
                  </a:cubicBezTo>
                  <a:cubicBezTo>
                    <a:pt x="207073" y="59725"/>
                    <a:pt x="196214" y="38569"/>
                    <a:pt x="195652" y="37633"/>
                  </a:cubicBezTo>
                  <a:lnTo>
                    <a:pt x="176180" y="0"/>
                  </a:lnTo>
                  <a:lnTo>
                    <a:pt x="156709" y="37633"/>
                  </a:lnTo>
                  <a:cubicBezTo>
                    <a:pt x="156709" y="37633"/>
                    <a:pt x="145288" y="59538"/>
                    <a:pt x="134242" y="84065"/>
                  </a:cubicBezTo>
                  <a:cubicBezTo>
                    <a:pt x="113085" y="130684"/>
                    <a:pt x="110277" y="147347"/>
                    <a:pt x="110277" y="156709"/>
                  </a:cubicBezTo>
                  <a:cubicBezTo>
                    <a:pt x="110277" y="185355"/>
                    <a:pt x="128625" y="209694"/>
                    <a:pt x="154088" y="218681"/>
                  </a:cubicBezTo>
                  <a:lnTo>
                    <a:pt x="154088" y="266424"/>
                  </a:lnTo>
                  <a:lnTo>
                    <a:pt x="99230" y="266424"/>
                  </a:lnTo>
                  <a:lnTo>
                    <a:pt x="99230" y="354233"/>
                  </a:lnTo>
                  <a:lnTo>
                    <a:pt x="0" y="354233"/>
                  </a:lnTo>
                  <a:lnTo>
                    <a:pt x="0" y="398044"/>
                  </a:lnTo>
                  <a:lnTo>
                    <a:pt x="29956" y="398044"/>
                  </a:lnTo>
                  <a:cubicBezTo>
                    <a:pt x="50177" y="398044"/>
                    <a:pt x="66466" y="414520"/>
                    <a:pt x="66466" y="434553"/>
                  </a:cubicBezTo>
                  <a:lnTo>
                    <a:pt x="66466" y="463761"/>
                  </a:lnTo>
                  <a:cubicBezTo>
                    <a:pt x="66466" y="499521"/>
                    <a:pt x="83690" y="531350"/>
                    <a:pt x="110277" y="551383"/>
                  </a:cubicBezTo>
                  <a:lnTo>
                    <a:pt x="110277" y="661098"/>
                  </a:lnTo>
                  <a:cubicBezTo>
                    <a:pt x="110277" y="685250"/>
                    <a:pt x="90618" y="704909"/>
                    <a:pt x="66466" y="704909"/>
                  </a:cubicBezTo>
                  <a:lnTo>
                    <a:pt x="29956" y="704909"/>
                  </a:lnTo>
                  <a:lnTo>
                    <a:pt x="29956" y="748720"/>
                  </a:lnTo>
                  <a:lnTo>
                    <a:pt x="322405" y="748720"/>
                  </a:lnTo>
                  <a:lnTo>
                    <a:pt x="322405" y="704909"/>
                  </a:lnTo>
                  <a:lnTo>
                    <a:pt x="285895" y="704909"/>
                  </a:lnTo>
                  <a:cubicBezTo>
                    <a:pt x="261743" y="704909"/>
                    <a:pt x="242084" y="685250"/>
                    <a:pt x="242084" y="661098"/>
                  </a:cubicBezTo>
                  <a:lnTo>
                    <a:pt x="242084" y="551383"/>
                  </a:lnTo>
                  <a:cubicBezTo>
                    <a:pt x="268670" y="531350"/>
                    <a:pt x="285895" y="499521"/>
                    <a:pt x="285895" y="463761"/>
                  </a:cubicBezTo>
                  <a:lnTo>
                    <a:pt x="285895" y="434553"/>
                  </a:lnTo>
                  <a:cubicBezTo>
                    <a:pt x="285895" y="414333"/>
                    <a:pt x="302371" y="398044"/>
                    <a:pt x="322405" y="398044"/>
                  </a:cubicBezTo>
                  <a:lnTo>
                    <a:pt x="352361" y="398044"/>
                  </a:lnTo>
                  <a:lnTo>
                    <a:pt x="352361" y="354233"/>
                  </a:lnTo>
                  <a:lnTo>
                    <a:pt x="252943" y="354233"/>
                  </a:lnTo>
                  <a:close/>
                  <a:moveTo>
                    <a:pt x="176180" y="97920"/>
                  </a:moveTo>
                  <a:cubicBezTo>
                    <a:pt x="188350" y="124506"/>
                    <a:pt x="197899" y="148845"/>
                    <a:pt x="198086" y="156709"/>
                  </a:cubicBezTo>
                  <a:cubicBezTo>
                    <a:pt x="198086" y="168879"/>
                    <a:pt x="188163" y="178614"/>
                    <a:pt x="176180" y="178614"/>
                  </a:cubicBezTo>
                  <a:cubicBezTo>
                    <a:pt x="164198" y="178614"/>
                    <a:pt x="154275" y="168691"/>
                    <a:pt x="154275" y="156709"/>
                  </a:cubicBezTo>
                  <a:cubicBezTo>
                    <a:pt x="154275" y="148845"/>
                    <a:pt x="164011" y="124506"/>
                    <a:pt x="176180" y="97920"/>
                  </a:cubicBezTo>
                  <a:lnTo>
                    <a:pt x="176180" y="97920"/>
                  </a:lnTo>
                  <a:close/>
                  <a:moveTo>
                    <a:pt x="143416" y="310235"/>
                  </a:moveTo>
                  <a:lnTo>
                    <a:pt x="209320" y="310235"/>
                  </a:lnTo>
                  <a:lnTo>
                    <a:pt x="209320" y="354046"/>
                  </a:lnTo>
                  <a:lnTo>
                    <a:pt x="143416" y="354046"/>
                  </a:lnTo>
                  <a:lnTo>
                    <a:pt x="143416" y="310235"/>
                  </a:lnTo>
                  <a:close/>
                  <a:moveTo>
                    <a:pt x="210068" y="705283"/>
                  </a:moveTo>
                  <a:lnTo>
                    <a:pt x="142480" y="705283"/>
                  </a:lnTo>
                  <a:cubicBezTo>
                    <a:pt x="149969" y="692365"/>
                    <a:pt x="154275" y="677386"/>
                    <a:pt x="154275" y="661472"/>
                  </a:cubicBezTo>
                  <a:lnTo>
                    <a:pt x="154275" y="571416"/>
                  </a:lnTo>
                  <a:cubicBezTo>
                    <a:pt x="161390" y="572914"/>
                    <a:pt x="168691" y="573663"/>
                    <a:pt x="176180" y="573663"/>
                  </a:cubicBezTo>
                  <a:cubicBezTo>
                    <a:pt x="183670" y="573663"/>
                    <a:pt x="190971" y="572914"/>
                    <a:pt x="198086" y="571416"/>
                  </a:cubicBezTo>
                  <a:lnTo>
                    <a:pt x="198086" y="661472"/>
                  </a:lnTo>
                  <a:cubicBezTo>
                    <a:pt x="198086" y="677386"/>
                    <a:pt x="202392" y="692365"/>
                    <a:pt x="209881" y="705283"/>
                  </a:cubicBezTo>
                  <a:lnTo>
                    <a:pt x="209881" y="705283"/>
                  </a:lnTo>
                  <a:close/>
                  <a:moveTo>
                    <a:pt x="242084" y="434553"/>
                  </a:moveTo>
                  <a:lnTo>
                    <a:pt x="242084" y="463761"/>
                  </a:lnTo>
                  <a:cubicBezTo>
                    <a:pt x="242084" y="500083"/>
                    <a:pt x="212502" y="529664"/>
                    <a:pt x="176180" y="529664"/>
                  </a:cubicBezTo>
                  <a:cubicBezTo>
                    <a:pt x="139858" y="529664"/>
                    <a:pt x="110277" y="500083"/>
                    <a:pt x="110277" y="463761"/>
                  </a:cubicBezTo>
                  <a:lnTo>
                    <a:pt x="110277" y="434553"/>
                  </a:lnTo>
                  <a:cubicBezTo>
                    <a:pt x="110277" y="421447"/>
                    <a:pt x="107094" y="408903"/>
                    <a:pt x="101477" y="398044"/>
                  </a:cubicBezTo>
                  <a:lnTo>
                    <a:pt x="250697" y="398044"/>
                  </a:lnTo>
                  <a:cubicBezTo>
                    <a:pt x="245080" y="409090"/>
                    <a:pt x="241897" y="421447"/>
                    <a:pt x="241897" y="434553"/>
                  </a:cubicBezTo>
                  <a:lnTo>
                    <a:pt x="241897" y="43455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1" name="Google Shape;971;p46"/>
            <p:cNvSpPr/>
            <p:nvPr/>
          </p:nvSpPr>
          <p:spPr>
            <a:xfrm>
              <a:off x="1423140" y="1985686"/>
              <a:ext cx="189567" cy="410729"/>
            </a:xfrm>
            <a:custGeom>
              <a:rect b="b" l="l" r="r" t="t"/>
              <a:pathLst>
                <a:path extrusionOk="0" h="730184" w="337008">
                  <a:moveTo>
                    <a:pt x="253318" y="354233"/>
                  </a:moveTo>
                  <a:lnTo>
                    <a:pt x="253318" y="266424"/>
                  </a:lnTo>
                  <a:lnTo>
                    <a:pt x="198460" y="266424"/>
                  </a:lnTo>
                  <a:lnTo>
                    <a:pt x="198460" y="218681"/>
                  </a:lnTo>
                  <a:cubicBezTo>
                    <a:pt x="223923" y="209694"/>
                    <a:pt x="242271" y="185167"/>
                    <a:pt x="242271" y="156709"/>
                  </a:cubicBezTo>
                  <a:cubicBezTo>
                    <a:pt x="242271" y="147535"/>
                    <a:pt x="239463" y="130871"/>
                    <a:pt x="218306" y="84065"/>
                  </a:cubicBezTo>
                  <a:cubicBezTo>
                    <a:pt x="207260" y="59725"/>
                    <a:pt x="196401" y="38569"/>
                    <a:pt x="195839" y="37633"/>
                  </a:cubicBezTo>
                  <a:lnTo>
                    <a:pt x="176368" y="0"/>
                  </a:lnTo>
                  <a:lnTo>
                    <a:pt x="156896" y="37633"/>
                  </a:lnTo>
                  <a:cubicBezTo>
                    <a:pt x="156896" y="37633"/>
                    <a:pt x="145475" y="59538"/>
                    <a:pt x="134429" y="84065"/>
                  </a:cubicBezTo>
                  <a:cubicBezTo>
                    <a:pt x="113272" y="130684"/>
                    <a:pt x="110464" y="147347"/>
                    <a:pt x="110464" y="156709"/>
                  </a:cubicBezTo>
                  <a:cubicBezTo>
                    <a:pt x="110464" y="185355"/>
                    <a:pt x="128812" y="209694"/>
                    <a:pt x="154275" y="218681"/>
                  </a:cubicBezTo>
                  <a:lnTo>
                    <a:pt x="154275" y="266424"/>
                  </a:lnTo>
                  <a:lnTo>
                    <a:pt x="99417" y="266424"/>
                  </a:lnTo>
                  <a:lnTo>
                    <a:pt x="99417" y="354233"/>
                  </a:lnTo>
                  <a:lnTo>
                    <a:pt x="0" y="354233"/>
                  </a:lnTo>
                  <a:lnTo>
                    <a:pt x="0" y="398044"/>
                  </a:lnTo>
                  <a:lnTo>
                    <a:pt x="29956" y="398044"/>
                  </a:lnTo>
                  <a:cubicBezTo>
                    <a:pt x="50177" y="398044"/>
                    <a:pt x="66466" y="414520"/>
                    <a:pt x="66466" y="434553"/>
                  </a:cubicBezTo>
                  <a:lnTo>
                    <a:pt x="66466" y="463761"/>
                  </a:lnTo>
                  <a:cubicBezTo>
                    <a:pt x="66466" y="499521"/>
                    <a:pt x="83690" y="531350"/>
                    <a:pt x="110277" y="551383"/>
                  </a:cubicBezTo>
                  <a:lnTo>
                    <a:pt x="110277" y="661098"/>
                  </a:lnTo>
                  <a:cubicBezTo>
                    <a:pt x="110277" y="685250"/>
                    <a:pt x="90618" y="704909"/>
                    <a:pt x="66466" y="704909"/>
                  </a:cubicBezTo>
                  <a:lnTo>
                    <a:pt x="29956" y="704909"/>
                  </a:lnTo>
                  <a:lnTo>
                    <a:pt x="29956" y="748720"/>
                  </a:lnTo>
                  <a:lnTo>
                    <a:pt x="322592" y="748720"/>
                  </a:lnTo>
                  <a:lnTo>
                    <a:pt x="322592" y="704909"/>
                  </a:lnTo>
                  <a:lnTo>
                    <a:pt x="286083" y="704909"/>
                  </a:lnTo>
                  <a:cubicBezTo>
                    <a:pt x="261930" y="704909"/>
                    <a:pt x="242271" y="685250"/>
                    <a:pt x="242271" y="661098"/>
                  </a:cubicBezTo>
                  <a:lnTo>
                    <a:pt x="242271" y="551383"/>
                  </a:lnTo>
                  <a:cubicBezTo>
                    <a:pt x="268858" y="531350"/>
                    <a:pt x="286083" y="499521"/>
                    <a:pt x="286083" y="463761"/>
                  </a:cubicBezTo>
                  <a:lnTo>
                    <a:pt x="286083" y="434553"/>
                  </a:lnTo>
                  <a:cubicBezTo>
                    <a:pt x="286083" y="414333"/>
                    <a:pt x="302559" y="398044"/>
                    <a:pt x="322592" y="398044"/>
                  </a:cubicBezTo>
                  <a:lnTo>
                    <a:pt x="352548" y="398044"/>
                  </a:lnTo>
                  <a:lnTo>
                    <a:pt x="352548" y="354233"/>
                  </a:lnTo>
                  <a:lnTo>
                    <a:pt x="253131" y="354233"/>
                  </a:lnTo>
                  <a:close/>
                  <a:moveTo>
                    <a:pt x="176555" y="97920"/>
                  </a:moveTo>
                  <a:cubicBezTo>
                    <a:pt x="188725" y="124506"/>
                    <a:pt x="198273" y="148845"/>
                    <a:pt x="198460" y="156709"/>
                  </a:cubicBezTo>
                  <a:cubicBezTo>
                    <a:pt x="198460" y="168879"/>
                    <a:pt x="188537" y="178614"/>
                    <a:pt x="176555" y="178614"/>
                  </a:cubicBezTo>
                  <a:cubicBezTo>
                    <a:pt x="164572" y="178614"/>
                    <a:pt x="154649" y="168691"/>
                    <a:pt x="154649" y="156709"/>
                  </a:cubicBezTo>
                  <a:cubicBezTo>
                    <a:pt x="154649" y="148845"/>
                    <a:pt x="164385" y="124506"/>
                    <a:pt x="176555" y="97920"/>
                  </a:cubicBezTo>
                  <a:lnTo>
                    <a:pt x="176555" y="97920"/>
                  </a:lnTo>
                  <a:close/>
                  <a:moveTo>
                    <a:pt x="143603" y="310235"/>
                  </a:moveTo>
                  <a:lnTo>
                    <a:pt x="209507" y="310235"/>
                  </a:lnTo>
                  <a:lnTo>
                    <a:pt x="209507" y="354046"/>
                  </a:lnTo>
                  <a:lnTo>
                    <a:pt x="143603" y="354046"/>
                  </a:lnTo>
                  <a:lnTo>
                    <a:pt x="143603" y="310235"/>
                  </a:lnTo>
                  <a:close/>
                  <a:moveTo>
                    <a:pt x="210256" y="705283"/>
                  </a:moveTo>
                  <a:lnTo>
                    <a:pt x="142667" y="705283"/>
                  </a:lnTo>
                  <a:cubicBezTo>
                    <a:pt x="150156" y="692365"/>
                    <a:pt x="154462" y="677386"/>
                    <a:pt x="154462" y="661472"/>
                  </a:cubicBezTo>
                  <a:lnTo>
                    <a:pt x="154462" y="571416"/>
                  </a:lnTo>
                  <a:cubicBezTo>
                    <a:pt x="161577" y="572914"/>
                    <a:pt x="168879" y="573663"/>
                    <a:pt x="176368" y="573663"/>
                  </a:cubicBezTo>
                  <a:cubicBezTo>
                    <a:pt x="183857" y="573663"/>
                    <a:pt x="191159" y="572914"/>
                    <a:pt x="198273" y="571416"/>
                  </a:cubicBezTo>
                  <a:lnTo>
                    <a:pt x="198273" y="661472"/>
                  </a:lnTo>
                  <a:cubicBezTo>
                    <a:pt x="198273" y="677386"/>
                    <a:pt x="202579" y="692365"/>
                    <a:pt x="210069" y="705283"/>
                  </a:cubicBezTo>
                  <a:lnTo>
                    <a:pt x="210069" y="705283"/>
                  </a:lnTo>
                  <a:close/>
                  <a:moveTo>
                    <a:pt x="242271" y="434553"/>
                  </a:moveTo>
                  <a:lnTo>
                    <a:pt x="242271" y="463761"/>
                  </a:lnTo>
                  <a:cubicBezTo>
                    <a:pt x="242271" y="500083"/>
                    <a:pt x="212690" y="529664"/>
                    <a:pt x="176368" y="529664"/>
                  </a:cubicBezTo>
                  <a:cubicBezTo>
                    <a:pt x="140046" y="529664"/>
                    <a:pt x="110464" y="500083"/>
                    <a:pt x="110464" y="463761"/>
                  </a:cubicBezTo>
                  <a:lnTo>
                    <a:pt x="110464" y="434553"/>
                  </a:lnTo>
                  <a:cubicBezTo>
                    <a:pt x="110464" y="421447"/>
                    <a:pt x="107281" y="408903"/>
                    <a:pt x="101664" y="398044"/>
                  </a:cubicBezTo>
                  <a:lnTo>
                    <a:pt x="250884" y="398044"/>
                  </a:lnTo>
                  <a:cubicBezTo>
                    <a:pt x="245267" y="409090"/>
                    <a:pt x="242084" y="421447"/>
                    <a:pt x="242084" y="434553"/>
                  </a:cubicBezTo>
                  <a:lnTo>
                    <a:pt x="242084" y="43455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972" name="Google Shape;972;p46"/>
          <p:cNvGrpSpPr/>
          <p:nvPr/>
        </p:nvGrpSpPr>
        <p:grpSpPr>
          <a:xfrm>
            <a:off x="7573623" y="3998513"/>
            <a:ext cx="315945" cy="417148"/>
            <a:chOff x="7573623" y="3998513"/>
            <a:chExt cx="315945" cy="417148"/>
          </a:xfrm>
        </p:grpSpPr>
        <p:sp>
          <p:nvSpPr>
            <p:cNvPr id="973" name="Google Shape;973;p46"/>
            <p:cNvSpPr/>
            <p:nvPr/>
          </p:nvSpPr>
          <p:spPr>
            <a:xfrm>
              <a:off x="7643753" y="4167627"/>
              <a:ext cx="168504" cy="200098"/>
            </a:xfrm>
            <a:custGeom>
              <a:rect b="b" l="l" r="r" t="t"/>
              <a:pathLst>
                <a:path extrusionOk="0" h="355730" w="299562">
                  <a:moveTo>
                    <a:pt x="158582" y="366215"/>
                  </a:moveTo>
                  <a:lnTo>
                    <a:pt x="105784" y="274662"/>
                  </a:lnTo>
                  <a:lnTo>
                    <a:pt x="0" y="274662"/>
                  </a:lnTo>
                  <a:lnTo>
                    <a:pt x="52798" y="183108"/>
                  </a:lnTo>
                  <a:lnTo>
                    <a:pt x="0" y="91554"/>
                  </a:lnTo>
                  <a:lnTo>
                    <a:pt x="105784" y="91554"/>
                  </a:lnTo>
                  <a:lnTo>
                    <a:pt x="158582" y="0"/>
                  </a:lnTo>
                  <a:lnTo>
                    <a:pt x="211380" y="91554"/>
                  </a:lnTo>
                  <a:lnTo>
                    <a:pt x="317162" y="91554"/>
                  </a:lnTo>
                  <a:lnTo>
                    <a:pt x="264365" y="183108"/>
                  </a:lnTo>
                  <a:lnTo>
                    <a:pt x="317162" y="274662"/>
                  </a:lnTo>
                  <a:lnTo>
                    <a:pt x="211380" y="274662"/>
                  </a:lnTo>
                  <a:lnTo>
                    <a:pt x="158582" y="366215"/>
                  </a:lnTo>
                  <a:close/>
                  <a:moveTo>
                    <a:pt x="76014" y="230851"/>
                  </a:moveTo>
                  <a:lnTo>
                    <a:pt x="131059" y="230851"/>
                  </a:lnTo>
                  <a:lnTo>
                    <a:pt x="158582" y="278593"/>
                  </a:lnTo>
                  <a:lnTo>
                    <a:pt x="186104" y="230851"/>
                  </a:lnTo>
                  <a:lnTo>
                    <a:pt x="241148" y="230851"/>
                  </a:lnTo>
                  <a:lnTo>
                    <a:pt x="213626" y="183108"/>
                  </a:lnTo>
                  <a:lnTo>
                    <a:pt x="241148" y="135365"/>
                  </a:lnTo>
                  <a:lnTo>
                    <a:pt x="186104" y="135365"/>
                  </a:lnTo>
                  <a:lnTo>
                    <a:pt x="158582" y="87622"/>
                  </a:lnTo>
                  <a:lnTo>
                    <a:pt x="131059" y="135365"/>
                  </a:lnTo>
                  <a:lnTo>
                    <a:pt x="76014" y="135365"/>
                  </a:lnTo>
                  <a:lnTo>
                    <a:pt x="103537" y="183108"/>
                  </a:lnTo>
                  <a:lnTo>
                    <a:pt x="76014" y="23085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4" name="Google Shape;974;p46"/>
            <p:cNvSpPr/>
            <p:nvPr/>
          </p:nvSpPr>
          <p:spPr>
            <a:xfrm>
              <a:off x="7573623" y="4036527"/>
              <a:ext cx="315945" cy="379134"/>
            </a:xfrm>
            <a:custGeom>
              <a:rect b="b" l="l" r="r" t="t"/>
              <a:pathLst>
                <a:path extrusionOk="0" h="674016" w="561680">
                  <a:moveTo>
                    <a:pt x="283274" y="681318"/>
                  </a:moveTo>
                  <a:cubicBezTo>
                    <a:pt x="127127" y="681318"/>
                    <a:pt x="0" y="554191"/>
                    <a:pt x="0" y="398044"/>
                  </a:cubicBezTo>
                  <a:cubicBezTo>
                    <a:pt x="0" y="396546"/>
                    <a:pt x="0" y="361909"/>
                    <a:pt x="5617" y="320532"/>
                  </a:cubicBezTo>
                  <a:cubicBezTo>
                    <a:pt x="13480" y="262679"/>
                    <a:pt x="28459" y="221302"/>
                    <a:pt x="49989" y="197712"/>
                  </a:cubicBezTo>
                  <a:lnTo>
                    <a:pt x="63283" y="183108"/>
                  </a:lnTo>
                  <a:lnTo>
                    <a:pt x="79197" y="194903"/>
                  </a:lnTo>
                  <a:cubicBezTo>
                    <a:pt x="90805" y="203516"/>
                    <a:pt x="105221" y="205575"/>
                    <a:pt x="118889" y="200894"/>
                  </a:cubicBezTo>
                  <a:cubicBezTo>
                    <a:pt x="132370" y="196026"/>
                    <a:pt x="142292" y="185355"/>
                    <a:pt x="145663" y="171313"/>
                  </a:cubicBezTo>
                  <a:cubicBezTo>
                    <a:pt x="168879" y="79009"/>
                    <a:pt x="214562" y="21718"/>
                    <a:pt x="277658" y="5991"/>
                  </a:cubicBezTo>
                  <a:lnTo>
                    <a:pt x="301061" y="0"/>
                  </a:lnTo>
                  <a:lnTo>
                    <a:pt x="304618" y="23965"/>
                  </a:lnTo>
                  <a:cubicBezTo>
                    <a:pt x="307426" y="42126"/>
                    <a:pt x="320907" y="97732"/>
                    <a:pt x="345807" y="113834"/>
                  </a:cubicBezTo>
                  <a:cubicBezTo>
                    <a:pt x="357603" y="121510"/>
                    <a:pt x="371645" y="123757"/>
                    <a:pt x="385313" y="120387"/>
                  </a:cubicBezTo>
                  <a:cubicBezTo>
                    <a:pt x="398605" y="117016"/>
                    <a:pt x="409840" y="108592"/>
                    <a:pt x="416017" y="97170"/>
                  </a:cubicBezTo>
                  <a:lnTo>
                    <a:pt x="430247" y="71146"/>
                  </a:lnTo>
                  <a:lnTo>
                    <a:pt x="451030" y="92490"/>
                  </a:lnTo>
                  <a:cubicBezTo>
                    <a:pt x="452153" y="93800"/>
                    <a:pt x="480611" y="123195"/>
                    <a:pt x="509070" y="175432"/>
                  </a:cubicBezTo>
                  <a:cubicBezTo>
                    <a:pt x="535095" y="223548"/>
                    <a:pt x="566174" y="301061"/>
                    <a:pt x="566174" y="398044"/>
                  </a:cubicBezTo>
                  <a:cubicBezTo>
                    <a:pt x="566174" y="554191"/>
                    <a:pt x="439047" y="681318"/>
                    <a:pt x="282899" y="681318"/>
                  </a:cubicBezTo>
                  <a:lnTo>
                    <a:pt x="282899" y="681318"/>
                  </a:lnTo>
                  <a:close/>
                  <a:moveTo>
                    <a:pt x="72832" y="241335"/>
                  </a:moveTo>
                  <a:cubicBezTo>
                    <a:pt x="62534" y="260245"/>
                    <a:pt x="54296" y="289453"/>
                    <a:pt x="49241" y="326149"/>
                  </a:cubicBezTo>
                  <a:cubicBezTo>
                    <a:pt x="43998" y="364530"/>
                    <a:pt x="43812" y="397857"/>
                    <a:pt x="43812" y="398044"/>
                  </a:cubicBezTo>
                  <a:cubicBezTo>
                    <a:pt x="43812" y="530039"/>
                    <a:pt x="151092" y="637320"/>
                    <a:pt x="283087" y="637320"/>
                  </a:cubicBezTo>
                  <a:cubicBezTo>
                    <a:pt x="415082" y="637320"/>
                    <a:pt x="522363" y="530039"/>
                    <a:pt x="522363" y="398044"/>
                  </a:cubicBezTo>
                  <a:cubicBezTo>
                    <a:pt x="522363" y="310984"/>
                    <a:pt x="494653" y="241148"/>
                    <a:pt x="471250" y="197712"/>
                  </a:cubicBezTo>
                  <a:cubicBezTo>
                    <a:pt x="458331" y="173747"/>
                    <a:pt x="445226" y="154837"/>
                    <a:pt x="435490" y="142105"/>
                  </a:cubicBezTo>
                  <a:cubicBezTo>
                    <a:pt x="424443" y="151841"/>
                    <a:pt x="410963" y="159142"/>
                    <a:pt x="396171" y="162887"/>
                  </a:cubicBezTo>
                  <a:cubicBezTo>
                    <a:pt x="370521" y="169440"/>
                    <a:pt x="344310" y="165134"/>
                    <a:pt x="322030" y="150718"/>
                  </a:cubicBezTo>
                  <a:cubicBezTo>
                    <a:pt x="290576" y="130310"/>
                    <a:pt x="274288" y="85750"/>
                    <a:pt x="266798" y="56917"/>
                  </a:cubicBezTo>
                  <a:cubicBezTo>
                    <a:pt x="222426" y="80508"/>
                    <a:pt x="199771" y="136301"/>
                    <a:pt x="188163" y="182172"/>
                  </a:cubicBezTo>
                  <a:cubicBezTo>
                    <a:pt x="181048" y="210068"/>
                    <a:pt x="160641" y="232536"/>
                    <a:pt x="133493" y="242271"/>
                  </a:cubicBezTo>
                  <a:cubicBezTo>
                    <a:pt x="113459" y="249386"/>
                    <a:pt x="91928" y="248824"/>
                    <a:pt x="72644" y="241148"/>
                  </a:cubicBezTo>
                  <a:lnTo>
                    <a:pt x="72644" y="24114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5" name="Google Shape;975;p46"/>
            <p:cNvSpPr/>
            <p:nvPr/>
          </p:nvSpPr>
          <p:spPr>
            <a:xfrm>
              <a:off x="7671237" y="3998513"/>
              <a:ext cx="21063" cy="21063"/>
            </a:xfrm>
            <a:custGeom>
              <a:rect b="b" l="l" r="r" t="t"/>
              <a:pathLst>
                <a:path extrusionOk="0" h="37445" w="37445">
                  <a:moveTo>
                    <a:pt x="0" y="0"/>
                  </a:moveTo>
                  <a:lnTo>
                    <a:pt x="43812" y="0"/>
                  </a:lnTo>
                  <a:lnTo>
                    <a:pt x="43812"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6" name="Google Shape;976;p46"/>
            <p:cNvSpPr/>
            <p:nvPr/>
          </p:nvSpPr>
          <p:spPr>
            <a:xfrm>
              <a:off x="7769903" y="4023154"/>
              <a:ext cx="21063" cy="21063"/>
            </a:xfrm>
            <a:custGeom>
              <a:rect b="b" l="l" r="r" t="t"/>
              <a:pathLst>
                <a:path extrusionOk="0" h="37445" w="37445">
                  <a:moveTo>
                    <a:pt x="0" y="0"/>
                  </a:moveTo>
                  <a:lnTo>
                    <a:pt x="43812" y="0"/>
                  </a:lnTo>
                  <a:lnTo>
                    <a:pt x="43812"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7" name="Google Shape;977;p46"/>
            <p:cNvSpPr/>
            <p:nvPr/>
          </p:nvSpPr>
          <p:spPr>
            <a:xfrm>
              <a:off x="7819289" y="3998513"/>
              <a:ext cx="21063" cy="21063"/>
            </a:xfrm>
            <a:custGeom>
              <a:rect b="b" l="l" r="r" t="t"/>
              <a:pathLst>
                <a:path extrusionOk="0" h="37445" w="37445">
                  <a:moveTo>
                    <a:pt x="0" y="0"/>
                  </a:moveTo>
                  <a:lnTo>
                    <a:pt x="43812" y="0"/>
                  </a:lnTo>
                  <a:lnTo>
                    <a:pt x="43812"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8" name="Google Shape;978;p46"/>
            <p:cNvSpPr/>
            <p:nvPr/>
          </p:nvSpPr>
          <p:spPr>
            <a:xfrm>
              <a:off x="7843929" y="4047794"/>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9" name="Google Shape;979;p46"/>
            <p:cNvSpPr/>
            <p:nvPr/>
          </p:nvSpPr>
          <p:spPr>
            <a:xfrm>
              <a:off x="7621851" y="4023154"/>
              <a:ext cx="21063" cy="21063"/>
            </a:xfrm>
            <a:custGeom>
              <a:rect b="b" l="l" r="r" t="t"/>
              <a:pathLst>
                <a:path extrusionOk="0" h="37445" w="37445">
                  <a:moveTo>
                    <a:pt x="0" y="0"/>
                  </a:moveTo>
                  <a:lnTo>
                    <a:pt x="43812" y="0"/>
                  </a:lnTo>
                  <a:lnTo>
                    <a:pt x="43812"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980" name="Google Shape;980;p46"/>
          <p:cNvGrpSpPr/>
          <p:nvPr/>
        </p:nvGrpSpPr>
        <p:grpSpPr>
          <a:xfrm>
            <a:off x="7556670" y="1360724"/>
            <a:ext cx="347540" cy="416519"/>
            <a:chOff x="7556670" y="1360724"/>
            <a:chExt cx="347540" cy="416519"/>
          </a:xfrm>
        </p:grpSpPr>
        <p:sp>
          <p:nvSpPr>
            <p:cNvPr id="981" name="Google Shape;981;p46"/>
            <p:cNvSpPr/>
            <p:nvPr/>
          </p:nvSpPr>
          <p:spPr>
            <a:xfrm>
              <a:off x="7556670" y="1566614"/>
              <a:ext cx="347540" cy="210630"/>
            </a:xfrm>
            <a:custGeom>
              <a:rect b="b" l="l" r="r" t="t"/>
              <a:pathLst>
                <a:path extrusionOk="0" h="374453" w="617848">
                  <a:moveTo>
                    <a:pt x="161764" y="382832"/>
                  </a:moveTo>
                  <a:lnTo>
                    <a:pt x="0" y="221068"/>
                  </a:lnTo>
                  <a:lnTo>
                    <a:pt x="141356" y="79712"/>
                  </a:lnTo>
                  <a:cubicBezTo>
                    <a:pt x="166258" y="54811"/>
                    <a:pt x="199210" y="41143"/>
                    <a:pt x="234407" y="41143"/>
                  </a:cubicBezTo>
                  <a:lnTo>
                    <a:pt x="395236" y="41143"/>
                  </a:lnTo>
                  <a:cubicBezTo>
                    <a:pt x="421448" y="41143"/>
                    <a:pt x="444101" y="56496"/>
                    <a:pt x="454586" y="78588"/>
                  </a:cubicBezTo>
                  <a:lnTo>
                    <a:pt x="513938" y="19238"/>
                  </a:lnTo>
                  <a:cubicBezTo>
                    <a:pt x="539588" y="-6413"/>
                    <a:pt x="581339" y="-6413"/>
                    <a:pt x="606989" y="19238"/>
                  </a:cubicBezTo>
                  <a:cubicBezTo>
                    <a:pt x="632639" y="44888"/>
                    <a:pt x="632639" y="86639"/>
                    <a:pt x="606989" y="112289"/>
                  </a:cubicBezTo>
                  <a:lnTo>
                    <a:pt x="446536" y="272743"/>
                  </a:lnTo>
                  <a:lnTo>
                    <a:pt x="234221" y="310001"/>
                  </a:lnTo>
                  <a:lnTo>
                    <a:pt x="161577" y="382645"/>
                  </a:lnTo>
                  <a:close/>
                  <a:moveTo>
                    <a:pt x="62159" y="221068"/>
                  </a:moveTo>
                  <a:lnTo>
                    <a:pt x="161764" y="320673"/>
                  </a:lnTo>
                  <a:lnTo>
                    <a:pt x="213252" y="269185"/>
                  </a:lnTo>
                  <a:lnTo>
                    <a:pt x="425566" y="231927"/>
                  </a:lnTo>
                  <a:lnTo>
                    <a:pt x="576284" y="81210"/>
                  </a:lnTo>
                  <a:cubicBezTo>
                    <a:pt x="584896" y="72597"/>
                    <a:pt x="584896" y="58742"/>
                    <a:pt x="576284" y="50130"/>
                  </a:cubicBezTo>
                  <a:cubicBezTo>
                    <a:pt x="567672" y="41518"/>
                    <a:pt x="553816" y="41518"/>
                    <a:pt x="545204" y="50130"/>
                  </a:cubicBezTo>
                  <a:lnTo>
                    <a:pt x="442042" y="153292"/>
                  </a:lnTo>
                  <a:lnTo>
                    <a:pt x="442042" y="153292"/>
                  </a:lnTo>
                  <a:cubicBezTo>
                    <a:pt x="430059" y="165274"/>
                    <a:pt x="413583" y="172576"/>
                    <a:pt x="395423" y="172576"/>
                  </a:cubicBezTo>
                  <a:lnTo>
                    <a:pt x="270168" y="172576"/>
                  </a:lnTo>
                  <a:lnTo>
                    <a:pt x="270168" y="128765"/>
                  </a:lnTo>
                  <a:lnTo>
                    <a:pt x="395423" y="128765"/>
                  </a:lnTo>
                  <a:cubicBezTo>
                    <a:pt x="407592" y="128765"/>
                    <a:pt x="417328" y="118842"/>
                    <a:pt x="417328" y="106860"/>
                  </a:cubicBezTo>
                  <a:cubicBezTo>
                    <a:pt x="417328" y="94877"/>
                    <a:pt x="407406" y="84954"/>
                    <a:pt x="395423" y="84954"/>
                  </a:cubicBezTo>
                  <a:lnTo>
                    <a:pt x="234595" y="84954"/>
                  </a:lnTo>
                  <a:cubicBezTo>
                    <a:pt x="211191" y="84954"/>
                    <a:pt x="189099" y="94128"/>
                    <a:pt x="172623" y="110604"/>
                  </a:cubicBezTo>
                  <a:lnTo>
                    <a:pt x="62346" y="22088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2" name="Google Shape;982;p46"/>
            <p:cNvSpPr/>
            <p:nvPr/>
          </p:nvSpPr>
          <p:spPr>
            <a:xfrm>
              <a:off x="7651230" y="1434646"/>
              <a:ext cx="84252" cy="105315"/>
            </a:xfrm>
            <a:custGeom>
              <a:rect b="b" l="l" r="r" t="t"/>
              <a:pathLst>
                <a:path extrusionOk="0" h="187226" w="149781">
                  <a:moveTo>
                    <a:pt x="84065" y="202767"/>
                  </a:moveTo>
                  <a:cubicBezTo>
                    <a:pt x="37820" y="202767"/>
                    <a:pt x="0" y="165134"/>
                    <a:pt x="0" y="118702"/>
                  </a:cubicBezTo>
                  <a:cubicBezTo>
                    <a:pt x="0" y="96235"/>
                    <a:pt x="8800" y="75265"/>
                    <a:pt x="24527" y="59351"/>
                  </a:cubicBezTo>
                  <a:lnTo>
                    <a:pt x="83877" y="0"/>
                  </a:lnTo>
                  <a:lnTo>
                    <a:pt x="143229" y="59351"/>
                  </a:lnTo>
                  <a:cubicBezTo>
                    <a:pt x="159143" y="75265"/>
                    <a:pt x="167756" y="96235"/>
                    <a:pt x="167756" y="118702"/>
                  </a:cubicBezTo>
                  <a:cubicBezTo>
                    <a:pt x="167756" y="164947"/>
                    <a:pt x="130123" y="202767"/>
                    <a:pt x="83691" y="202767"/>
                  </a:cubicBezTo>
                  <a:lnTo>
                    <a:pt x="83691" y="202767"/>
                  </a:lnTo>
                  <a:close/>
                  <a:moveTo>
                    <a:pt x="84065" y="61972"/>
                  </a:moveTo>
                  <a:lnTo>
                    <a:pt x="55793" y="90243"/>
                  </a:lnTo>
                  <a:cubicBezTo>
                    <a:pt x="48305" y="97732"/>
                    <a:pt x="43998" y="107843"/>
                    <a:pt x="43998" y="118702"/>
                  </a:cubicBezTo>
                  <a:cubicBezTo>
                    <a:pt x="43998" y="140795"/>
                    <a:pt x="61972" y="158768"/>
                    <a:pt x="84065" y="158768"/>
                  </a:cubicBezTo>
                  <a:cubicBezTo>
                    <a:pt x="106157" y="158768"/>
                    <a:pt x="124131" y="140795"/>
                    <a:pt x="124131" y="118702"/>
                  </a:cubicBezTo>
                  <a:cubicBezTo>
                    <a:pt x="124131" y="108030"/>
                    <a:pt x="120013" y="97920"/>
                    <a:pt x="112336" y="90243"/>
                  </a:cubicBezTo>
                  <a:lnTo>
                    <a:pt x="84065" y="61972"/>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3" name="Google Shape;983;p46"/>
            <p:cNvSpPr/>
            <p:nvPr/>
          </p:nvSpPr>
          <p:spPr>
            <a:xfrm>
              <a:off x="7737471" y="1360724"/>
              <a:ext cx="73720" cy="94783"/>
            </a:xfrm>
            <a:custGeom>
              <a:rect b="b" l="l" r="r" t="t"/>
              <a:pathLst>
                <a:path extrusionOk="0" h="168504" w="131058">
                  <a:moveTo>
                    <a:pt x="73019" y="176368"/>
                  </a:moveTo>
                  <a:cubicBezTo>
                    <a:pt x="32765" y="176368"/>
                    <a:pt x="0" y="143603"/>
                    <a:pt x="0" y="103349"/>
                  </a:cubicBezTo>
                  <a:cubicBezTo>
                    <a:pt x="0" y="83878"/>
                    <a:pt x="7676" y="65529"/>
                    <a:pt x="21344" y="51675"/>
                  </a:cubicBezTo>
                  <a:lnTo>
                    <a:pt x="73019" y="0"/>
                  </a:lnTo>
                  <a:lnTo>
                    <a:pt x="124693" y="51675"/>
                  </a:lnTo>
                  <a:cubicBezTo>
                    <a:pt x="138548" y="65529"/>
                    <a:pt x="146037" y="83878"/>
                    <a:pt x="146037" y="103349"/>
                  </a:cubicBezTo>
                  <a:cubicBezTo>
                    <a:pt x="146037" y="143603"/>
                    <a:pt x="113272" y="176368"/>
                    <a:pt x="73019" y="176368"/>
                  </a:cubicBezTo>
                  <a:lnTo>
                    <a:pt x="73019" y="176368"/>
                  </a:lnTo>
                  <a:close/>
                  <a:moveTo>
                    <a:pt x="73019" y="61972"/>
                  </a:moveTo>
                  <a:lnTo>
                    <a:pt x="52423" y="82567"/>
                  </a:lnTo>
                  <a:cubicBezTo>
                    <a:pt x="46994" y="87997"/>
                    <a:pt x="43812" y="95298"/>
                    <a:pt x="43812" y="103162"/>
                  </a:cubicBezTo>
                  <a:cubicBezTo>
                    <a:pt x="43812" y="119263"/>
                    <a:pt x="56917" y="132369"/>
                    <a:pt x="73019" y="132369"/>
                  </a:cubicBezTo>
                  <a:cubicBezTo>
                    <a:pt x="89120" y="132369"/>
                    <a:pt x="102226" y="119263"/>
                    <a:pt x="102226" y="103162"/>
                  </a:cubicBezTo>
                  <a:cubicBezTo>
                    <a:pt x="102226" y="95298"/>
                    <a:pt x="99230" y="87997"/>
                    <a:pt x="93613" y="82567"/>
                  </a:cubicBezTo>
                  <a:lnTo>
                    <a:pt x="73019" y="61972"/>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84" name="Google Shape;984;p46"/>
          <p:cNvSpPr/>
          <p:nvPr/>
        </p:nvSpPr>
        <p:spPr>
          <a:xfrm>
            <a:off x="6831362" y="1385470"/>
            <a:ext cx="421260" cy="368602"/>
          </a:xfrm>
          <a:custGeom>
            <a:rect b="b" l="l" r="r" t="t"/>
            <a:pathLst>
              <a:path extrusionOk="0" h="655293" w="748907">
                <a:moveTo>
                  <a:pt x="582462" y="397670"/>
                </a:moveTo>
                <a:cubicBezTo>
                  <a:pt x="584522" y="386062"/>
                  <a:pt x="585459" y="374266"/>
                  <a:pt x="585459" y="362284"/>
                </a:cubicBezTo>
                <a:cubicBezTo>
                  <a:pt x="585459" y="344310"/>
                  <a:pt x="583211" y="326898"/>
                  <a:pt x="578905" y="310047"/>
                </a:cubicBezTo>
                <a:cubicBezTo>
                  <a:pt x="616538" y="292261"/>
                  <a:pt x="641439" y="254254"/>
                  <a:pt x="641439" y="211005"/>
                </a:cubicBezTo>
                <a:cubicBezTo>
                  <a:pt x="641439" y="150530"/>
                  <a:pt x="592199" y="101290"/>
                  <a:pt x="531723" y="101290"/>
                </a:cubicBezTo>
                <a:cubicBezTo>
                  <a:pt x="524235" y="101290"/>
                  <a:pt x="516933" y="102039"/>
                  <a:pt x="509818" y="103536"/>
                </a:cubicBezTo>
                <a:lnTo>
                  <a:pt x="509818" y="78635"/>
                </a:lnTo>
                <a:cubicBezTo>
                  <a:pt x="509818" y="59538"/>
                  <a:pt x="525358" y="43811"/>
                  <a:pt x="544642" y="43811"/>
                </a:cubicBezTo>
                <a:lnTo>
                  <a:pt x="544642" y="0"/>
                </a:lnTo>
                <a:lnTo>
                  <a:pt x="204264" y="0"/>
                </a:lnTo>
                <a:lnTo>
                  <a:pt x="204264" y="43811"/>
                </a:lnTo>
                <a:cubicBezTo>
                  <a:pt x="223361" y="43811"/>
                  <a:pt x="239089" y="59351"/>
                  <a:pt x="239089" y="78635"/>
                </a:cubicBezTo>
                <a:lnTo>
                  <a:pt x="239089" y="200333"/>
                </a:lnTo>
                <a:cubicBezTo>
                  <a:pt x="217370" y="218494"/>
                  <a:pt x="199210" y="241148"/>
                  <a:pt x="186477" y="266236"/>
                </a:cubicBezTo>
                <a:cubicBezTo>
                  <a:pt x="171126" y="296193"/>
                  <a:pt x="163449" y="328396"/>
                  <a:pt x="163449" y="362097"/>
                </a:cubicBezTo>
                <a:cubicBezTo>
                  <a:pt x="163449" y="374079"/>
                  <a:pt x="164572" y="385874"/>
                  <a:pt x="166445" y="397670"/>
                </a:cubicBezTo>
                <a:lnTo>
                  <a:pt x="0" y="397670"/>
                </a:lnTo>
                <a:lnTo>
                  <a:pt x="0" y="463573"/>
                </a:lnTo>
                <a:cubicBezTo>
                  <a:pt x="0" y="572539"/>
                  <a:pt x="88558" y="661098"/>
                  <a:pt x="197524" y="661098"/>
                </a:cubicBezTo>
                <a:lnTo>
                  <a:pt x="551569" y="661098"/>
                </a:lnTo>
                <a:cubicBezTo>
                  <a:pt x="660536" y="661098"/>
                  <a:pt x="749095" y="572539"/>
                  <a:pt x="749095" y="463573"/>
                </a:cubicBezTo>
                <a:lnTo>
                  <a:pt x="749095" y="397670"/>
                </a:lnTo>
                <a:lnTo>
                  <a:pt x="582650" y="397670"/>
                </a:lnTo>
                <a:close/>
                <a:moveTo>
                  <a:pt x="531723" y="145101"/>
                </a:moveTo>
                <a:cubicBezTo>
                  <a:pt x="568046" y="145101"/>
                  <a:pt x="597628" y="174683"/>
                  <a:pt x="597628" y="211005"/>
                </a:cubicBezTo>
                <a:cubicBezTo>
                  <a:pt x="597628" y="235531"/>
                  <a:pt x="584334" y="257437"/>
                  <a:pt x="563552" y="268670"/>
                </a:cubicBezTo>
                <a:cubicBezTo>
                  <a:pt x="563179" y="267921"/>
                  <a:pt x="562804" y="267173"/>
                  <a:pt x="562429" y="266424"/>
                </a:cubicBezTo>
                <a:cubicBezTo>
                  <a:pt x="549510" y="241335"/>
                  <a:pt x="531537" y="218681"/>
                  <a:pt x="509818" y="200333"/>
                </a:cubicBezTo>
                <a:lnTo>
                  <a:pt x="509818" y="148845"/>
                </a:lnTo>
                <a:cubicBezTo>
                  <a:pt x="516746" y="146411"/>
                  <a:pt x="524235" y="145101"/>
                  <a:pt x="531723" y="145101"/>
                </a:cubicBezTo>
                <a:lnTo>
                  <a:pt x="531723" y="145101"/>
                </a:lnTo>
                <a:close/>
                <a:moveTo>
                  <a:pt x="474058" y="43811"/>
                </a:moveTo>
                <a:cubicBezTo>
                  <a:pt x="468816" y="54296"/>
                  <a:pt x="466008" y="66091"/>
                  <a:pt x="466008" y="78635"/>
                </a:cubicBezTo>
                <a:lnTo>
                  <a:pt x="466008" y="113085"/>
                </a:lnTo>
                <a:lnTo>
                  <a:pt x="282899" y="113085"/>
                </a:lnTo>
                <a:lnTo>
                  <a:pt x="282899" y="78635"/>
                </a:lnTo>
                <a:cubicBezTo>
                  <a:pt x="282899" y="66091"/>
                  <a:pt x="279904" y="54296"/>
                  <a:pt x="274849" y="43811"/>
                </a:cubicBezTo>
                <a:lnTo>
                  <a:pt x="474058" y="43811"/>
                </a:lnTo>
                <a:close/>
                <a:moveTo>
                  <a:pt x="274100" y="228417"/>
                </a:moveTo>
                <a:lnTo>
                  <a:pt x="282899" y="221864"/>
                </a:lnTo>
                <a:lnTo>
                  <a:pt x="282899" y="156896"/>
                </a:lnTo>
                <a:lnTo>
                  <a:pt x="466008" y="156896"/>
                </a:lnTo>
                <a:lnTo>
                  <a:pt x="466008" y="221864"/>
                </a:lnTo>
                <a:lnTo>
                  <a:pt x="474807" y="228417"/>
                </a:lnTo>
                <a:cubicBezTo>
                  <a:pt x="502891" y="249386"/>
                  <a:pt x="522924" y="277845"/>
                  <a:pt x="533409" y="309860"/>
                </a:cubicBezTo>
                <a:lnTo>
                  <a:pt x="215498" y="309860"/>
                </a:lnTo>
                <a:cubicBezTo>
                  <a:pt x="225983" y="277845"/>
                  <a:pt x="246016" y="249386"/>
                  <a:pt x="274100" y="228417"/>
                </a:cubicBezTo>
                <a:lnTo>
                  <a:pt x="274100" y="228417"/>
                </a:lnTo>
                <a:close/>
                <a:moveTo>
                  <a:pt x="207260" y="362284"/>
                </a:moveTo>
                <a:cubicBezTo>
                  <a:pt x="207260" y="359475"/>
                  <a:pt x="207260" y="356667"/>
                  <a:pt x="207448" y="353859"/>
                </a:cubicBezTo>
                <a:lnTo>
                  <a:pt x="541272" y="353859"/>
                </a:lnTo>
                <a:cubicBezTo>
                  <a:pt x="541272" y="356667"/>
                  <a:pt x="541460" y="359475"/>
                  <a:pt x="541460" y="362284"/>
                </a:cubicBezTo>
                <a:cubicBezTo>
                  <a:pt x="541460" y="374266"/>
                  <a:pt x="540149" y="386062"/>
                  <a:pt x="537715" y="397670"/>
                </a:cubicBezTo>
                <a:lnTo>
                  <a:pt x="211005" y="397670"/>
                </a:lnTo>
                <a:cubicBezTo>
                  <a:pt x="208571" y="386062"/>
                  <a:pt x="207260" y="374079"/>
                  <a:pt x="207260" y="362097"/>
                </a:cubicBezTo>
                <a:lnTo>
                  <a:pt x="207260" y="362097"/>
                </a:lnTo>
                <a:close/>
                <a:moveTo>
                  <a:pt x="43810" y="441668"/>
                </a:moveTo>
                <a:lnTo>
                  <a:pt x="704908" y="441668"/>
                </a:lnTo>
                <a:lnTo>
                  <a:pt x="704908" y="463573"/>
                </a:lnTo>
                <a:cubicBezTo>
                  <a:pt x="704908" y="471062"/>
                  <a:pt x="704347" y="478364"/>
                  <a:pt x="703411" y="485479"/>
                </a:cubicBezTo>
                <a:lnTo>
                  <a:pt x="45496" y="485479"/>
                </a:lnTo>
                <a:cubicBezTo>
                  <a:pt x="44373" y="478364"/>
                  <a:pt x="43998" y="471062"/>
                  <a:pt x="43998" y="463573"/>
                </a:cubicBezTo>
                <a:lnTo>
                  <a:pt x="43998" y="441668"/>
                </a:lnTo>
                <a:close/>
                <a:moveTo>
                  <a:pt x="551383" y="617099"/>
                </a:moveTo>
                <a:lnTo>
                  <a:pt x="197337" y="617099"/>
                </a:lnTo>
                <a:cubicBezTo>
                  <a:pt x="136114" y="617099"/>
                  <a:pt x="83316" y="581152"/>
                  <a:pt x="58602" y="529290"/>
                </a:cubicBezTo>
                <a:lnTo>
                  <a:pt x="690118" y="529290"/>
                </a:lnTo>
                <a:cubicBezTo>
                  <a:pt x="665404" y="581152"/>
                  <a:pt x="612606" y="617099"/>
                  <a:pt x="551383" y="617099"/>
                </a:cubicBezTo>
                <a:lnTo>
                  <a:pt x="551383" y="61709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5" name="Google Shape;985;p46"/>
          <p:cNvSpPr/>
          <p:nvPr/>
        </p:nvSpPr>
        <p:spPr>
          <a:xfrm>
            <a:off x="6118690" y="1392420"/>
            <a:ext cx="421260" cy="347539"/>
          </a:xfrm>
          <a:custGeom>
            <a:rect b="b" l="l" r="r" t="t"/>
            <a:pathLst>
              <a:path extrusionOk="0" h="617848" w="748907">
                <a:moveTo>
                  <a:pt x="725504" y="269045"/>
                </a:moveTo>
                <a:cubicBezTo>
                  <a:pt x="705096" y="236655"/>
                  <a:pt x="694237" y="200145"/>
                  <a:pt x="694237" y="163449"/>
                </a:cubicBezTo>
                <a:lnTo>
                  <a:pt x="694237" y="153339"/>
                </a:lnTo>
                <a:lnTo>
                  <a:pt x="738048" y="153339"/>
                </a:lnTo>
                <a:lnTo>
                  <a:pt x="738048" y="0"/>
                </a:lnTo>
                <a:lnTo>
                  <a:pt x="452902" y="0"/>
                </a:lnTo>
                <a:lnTo>
                  <a:pt x="452902" y="153526"/>
                </a:lnTo>
                <a:lnTo>
                  <a:pt x="496713" y="153526"/>
                </a:lnTo>
                <a:lnTo>
                  <a:pt x="496713" y="163636"/>
                </a:lnTo>
                <a:cubicBezTo>
                  <a:pt x="496713" y="200333"/>
                  <a:pt x="485854" y="236842"/>
                  <a:pt x="465446" y="269232"/>
                </a:cubicBezTo>
                <a:cubicBezTo>
                  <a:pt x="453838" y="287580"/>
                  <a:pt x="446349" y="307988"/>
                  <a:pt x="443354" y="329145"/>
                </a:cubicBezTo>
                <a:lnTo>
                  <a:pt x="169253" y="329145"/>
                </a:lnTo>
                <a:lnTo>
                  <a:pt x="136489" y="264551"/>
                </a:lnTo>
                <a:cubicBezTo>
                  <a:pt x="114396" y="221115"/>
                  <a:pt x="70397" y="194154"/>
                  <a:pt x="21718" y="194154"/>
                </a:cubicBezTo>
                <a:lnTo>
                  <a:pt x="0" y="194154"/>
                </a:lnTo>
                <a:lnTo>
                  <a:pt x="0" y="237965"/>
                </a:lnTo>
                <a:lnTo>
                  <a:pt x="21718" y="237965"/>
                </a:lnTo>
                <a:cubicBezTo>
                  <a:pt x="53921" y="237965"/>
                  <a:pt x="82755" y="255752"/>
                  <a:pt x="97358" y="284397"/>
                </a:cubicBezTo>
                <a:lnTo>
                  <a:pt x="120012" y="328957"/>
                </a:lnTo>
                <a:lnTo>
                  <a:pt x="45309" y="328957"/>
                </a:lnTo>
                <a:lnTo>
                  <a:pt x="45309" y="460578"/>
                </a:lnTo>
                <a:lnTo>
                  <a:pt x="89120" y="460578"/>
                </a:lnTo>
                <a:lnTo>
                  <a:pt x="89120" y="482483"/>
                </a:lnTo>
                <a:cubicBezTo>
                  <a:pt x="89120" y="567110"/>
                  <a:pt x="158019" y="636009"/>
                  <a:pt x="242646" y="636009"/>
                </a:cubicBezTo>
                <a:lnTo>
                  <a:pt x="331953" y="636009"/>
                </a:lnTo>
                <a:cubicBezTo>
                  <a:pt x="376139" y="636009"/>
                  <a:pt x="415831" y="617287"/>
                  <a:pt x="443915" y="587330"/>
                </a:cubicBezTo>
                <a:cubicBezTo>
                  <a:pt x="451404" y="615227"/>
                  <a:pt x="477054" y="636009"/>
                  <a:pt x="507385" y="636009"/>
                </a:cubicBezTo>
                <a:lnTo>
                  <a:pt x="683004" y="636009"/>
                </a:lnTo>
                <a:cubicBezTo>
                  <a:pt x="719326" y="636009"/>
                  <a:pt x="748907" y="606427"/>
                  <a:pt x="748907" y="570105"/>
                </a:cubicBezTo>
                <a:lnTo>
                  <a:pt x="748907" y="350676"/>
                </a:lnTo>
                <a:cubicBezTo>
                  <a:pt x="748907" y="321656"/>
                  <a:pt x="740670" y="293197"/>
                  <a:pt x="725317" y="268858"/>
                </a:cubicBezTo>
                <a:lnTo>
                  <a:pt x="725317" y="268858"/>
                </a:lnTo>
                <a:close/>
                <a:moveTo>
                  <a:pt x="496900" y="43811"/>
                </a:moveTo>
                <a:lnTo>
                  <a:pt x="694425" y="43811"/>
                </a:lnTo>
                <a:lnTo>
                  <a:pt x="694425" y="109715"/>
                </a:lnTo>
                <a:lnTo>
                  <a:pt x="496900" y="109715"/>
                </a:lnTo>
                <a:lnTo>
                  <a:pt x="496900" y="43811"/>
                </a:lnTo>
                <a:close/>
                <a:moveTo>
                  <a:pt x="650426" y="153526"/>
                </a:moveTo>
                <a:lnTo>
                  <a:pt x="650426" y="163636"/>
                </a:lnTo>
                <a:cubicBezTo>
                  <a:pt x="650426" y="190035"/>
                  <a:pt x="654920" y="216247"/>
                  <a:pt x="663719" y="241335"/>
                </a:cubicBezTo>
                <a:lnTo>
                  <a:pt x="527418" y="241335"/>
                </a:lnTo>
                <a:cubicBezTo>
                  <a:pt x="536218" y="216247"/>
                  <a:pt x="540711" y="190035"/>
                  <a:pt x="540711" y="163636"/>
                </a:cubicBezTo>
                <a:lnTo>
                  <a:pt x="540711" y="153526"/>
                </a:lnTo>
                <a:lnTo>
                  <a:pt x="650426" y="153526"/>
                </a:lnTo>
                <a:close/>
                <a:moveTo>
                  <a:pt x="502704" y="292635"/>
                </a:moveTo>
                <a:cubicBezTo>
                  <a:pt x="504202" y="290201"/>
                  <a:pt x="505700" y="287767"/>
                  <a:pt x="507198" y="285334"/>
                </a:cubicBezTo>
                <a:lnTo>
                  <a:pt x="683940" y="285334"/>
                </a:lnTo>
                <a:cubicBezTo>
                  <a:pt x="685438" y="287767"/>
                  <a:pt x="686935" y="290201"/>
                  <a:pt x="688433" y="292635"/>
                </a:cubicBezTo>
                <a:cubicBezTo>
                  <a:pt x="699480" y="310047"/>
                  <a:pt x="705284" y="330268"/>
                  <a:pt x="705284" y="351050"/>
                </a:cubicBezTo>
                <a:lnTo>
                  <a:pt x="705284" y="504576"/>
                </a:lnTo>
                <a:lnTo>
                  <a:pt x="485854" y="504576"/>
                </a:lnTo>
                <a:lnTo>
                  <a:pt x="485854" y="460765"/>
                </a:lnTo>
                <a:lnTo>
                  <a:pt x="529665" y="460765"/>
                </a:lnTo>
                <a:lnTo>
                  <a:pt x="529665" y="416954"/>
                </a:lnTo>
                <a:lnTo>
                  <a:pt x="661285" y="416954"/>
                </a:lnTo>
                <a:lnTo>
                  <a:pt x="661285" y="373143"/>
                </a:lnTo>
                <a:lnTo>
                  <a:pt x="529665" y="373143"/>
                </a:lnTo>
                <a:lnTo>
                  <a:pt x="529665" y="329332"/>
                </a:lnTo>
                <a:lnTo>
                  <a:pt x="487914" y="329332"/>
                </a:lnTo>
                <a:cubicBezTo>
                  <a:pt x="490534" y="316413"/>
                  <a:pt x="495403" y="304056"/>
                  <a:pt x="502517" y="292823"/>
                </a:cubicBezTo>
                <a:lnTo>
                  <a:pt x="502517" y="292823"/>
                </a:lnTo>
                <a:close/>
                <a:moveTo>
                  <a:pt x="89494" y="372956"/>
                </a:moveTo>
                <a:lnTo>
                  <a:pt x="485854" y="372956"/>
                </a:lnTo>
                <a:lnTo>
                  <a:pt x="485854" y="416767"/>
                </a:lnTo>
                <a:lnTo>
                  <a:pt x="89494" y="416767"/>
                </a:lnTo>
                <a:lnTo>
                  <a:pt x="89494" y="372956"/>
                </a:lnTo>
                <a:close/>
                <a:moveTo>
                  <a:pt x="332328" y="592385"/>
                </a:moveTo>
                <a:lnTo>
                  <a:pt x="243021" y="592385"/>
                </a:lnTo>
                <a:cubicBezTo>
                  <a:pt x="182546" y="592385"/>
                  <a:pt x="133306" y="543145"/>
                  <a:pt x="133306" y="482671"/>
                </a:cubicBezTo>
                <a:lnTo>
                  <a:pt x="133306" y="460765"/>
                </a:lnTo>
                <a:lnTo>
                  <a:pt x="441855" y="460765"/>
                </a:lnTo>
                <a:lnTo>
                  <a:pt x="441855" y="482671"/>
                </a:lnTo>
                <a:cubicBezTo>
                  <a:pt x="441855" y="543145"/>
                  <a:pt x="392615" y="592385"/>
                  <a:pt x="332141" y="592385"/>
                </a:cubicBezTo>
                <a:lnTo>
                  <a:pt x="332141" y="592385"/>
                </a:lnTo>
                <a:close/>
                <a:moveTo>
                  <a:pt x="683378" y="592385"/>
                </a:moveTo>
                <a:lnTo>
                  <a:pt x="507760" y="592385"/>
                </a:lnTo>
                <a:cubicBezTo>
                  <a:pt x="495589" y="592385"/>
                  <a:pt x="485854" y="582462"/>
                  <a:pt x="485854" y="570480"/>
                </a:cubicBezTo>
                <a:lnTo>
                  <a:pt x="485854" y="548574"/>
                </a:lnTo>
                <a:lnTo>
                  <a:pt x="705284" y="548574"/>
                </a:lnTo>
                <a:lnTo>
                  <a:pt x="705284" y="570480"/>
                </a:lnTo>
                <a:cubicBezTo>
                  <a:pt x="705284" y="582650"/>
                  <a:pt x="695361" y="592385"/>
                  <a:pt x="683378" y="592385"/>
                </a:cubicBezTo>
                <a:lnTo>
                  <a:pt x="683378" y="59238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nvGrpSpPr>
          <p:cNvPr id="986" name="Google Shape;986;p46"/>
          <p:cNvGrpSpPr/>
          <p:nvPr/>
        </p:nvGrpSpPr>
        <p:grpSpPr>
          <a:xfrm>
            <a:off x="5465407" y="1360724"/>
            <a:ext cx="337008" cy="421260"/>
            <a:chOff x="5465407" y="1360724"/>
            <a:chExt cx="337008" cy="421260"/>
          </a:xfrm>
        </p:grpSpPr>
        <p:sp>
          <p:nvSpPr>
            <p:cNvPr id="987" name="Google Shape;987;p46"/>
            <p:cNvSpPr/>
            <p:nvPr/>
          </p:nvSpPr>
          <p:spPr>
            <a:xfrm>
              <a:off x="5465407" y="1360724"/>
              <a:ext cx="337008" cy="421260"/>
            </a:xfrm>
            <a:custGeom>
              <a:rect b="b" l="l" r="r" t="t"/>
              <a:pathLst>
                <a:path extrusionOk="0" h="748906" w="599125">
                  <a:moveTo>
                    <a:pt x="551570" y="0"/>
                  </a:moveTo>
                  <a:lnTo>
                    <a:pt x="65904" y="0"/>
                  </a:lnTo>
                  <a:cubicBezTo>
                    <a:pt x="29582" y="0"/>
                    <a:pt x="0" y="29582"/>
                    <a:pt x="0" y="65904"/>
                  </a:cubicBezTo>
                  <a:lnTo>
                    <a:pt x="0" y="197524"/>
                  </a:lnTo>
                  <a:lnTo>
                    <a:pt x="87809" y="197524"/>
                  </a:lnTo>
                  <a:lnTo>
                    <a:pt x="87809" y="748907"/>
                  </a:lnTo>
                  <a:lnTo>
                    <a:pt x="617287" y="748907"/>
                  </a:lnTo>
                  <a:lnTo>
                    <a:pt x="617287" y="65904"/>
                  </a:lnTo>
                  <a:cubicBezTo>
                    <a:pt x="617287" y="29582"/>
                    <a:pt x="587705" y="0"/>
                    <a:pt x="551383" y="0"/>
                  </a:cubicBezTo>
                  <a:lnTo>
                    <a:pt x="551383" y="0"/>
                  </a:lnTo>
                  <a:close/>
                  <a:moveTo>
                    <a:pt x="43998" y="153526"/>
                  </a:moveTo>
                  <a:lnTo>
                    <a:pt x="43998" y="65904"/>
                  </a:lnTo>
                  <a:cubicBezTo>
                    <a:pt x="43998" y="53734"/>
                    <a:pt x="53921" y="43998"/>
                    <a:pt x="65904" y="43998"/>
                  </a:cubicBezTo>
                  <a:cubicBezTo>
                    <a:pt x="77886" y="43998"/>
                    <a:pt x="87809" y="53921"/>
                    <a:pt x="87809" y="65904"/>
                  </a:cubicBezTo>
                  <a:lnTo>
                    <a:pt x="87809" y="153713"/>
                  </a:lnTo>
                  <a:lnTo>
                    <a:pt x="43998" y="153713"/>
                  </a:lnTo>
                  <a:close/>
                  <a:moveTo>
                    <a:pt x="573476" y="705096"/>
                  </a:moveTo>
                  <a:lnTo>
                    <a:pt x="131807" y="705096"/>
                  </a:lnTo>
                  <a:lnTo>
                    <a:pt x="131807" y="65904"/>
                  </a:lnTo>
                  <a:cubicBezTo>
                    <a:pt x="131807" y="58228"/>
                    <a:pt x="130497" y="50738"/>
                    <a:pt x="128063" y="43998"/>
                  </a:cubicBezTo>
                  <a:lnTo>
                    <a:pt x="551570" y="43998"/>
                  </a:lnTo>
                  <a:cubicBezTo>
                    <a:pt x="563740" y="43998"/>
                    <a:pt x="573476" y="53921"/>
                    <a:pt x="573476" y="65904"/>
                  </a:cubicBezTo>
                  <a:lnTo>
                    <a:pt x="573476" y="705096"/>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8" name="Google Shape;988;p46"/>
            <p:cNvSpPr/>
            <p:nvPr/>
          </p:nvSpPr>
          <p:spPr>
            <a:xfrm>
              <a:off x="5564179" y="1707059"/>
              <a:ext cx="189567" cy="21063"/>
            </a:xfrm>
            <a:custGeom>
              <a:rect b="b" l="l" r="r" t="t"/>
              <a:pathLst>
                <a:path extrusionOk="0" h="37445" w="337008">
                  <a:moveTo>
                    <a:pt x="0" y="0"/>
                  </a:moveTo>
                  <a:lnTo>
                    <a:pt x="354046" y="0"/>
                  </a:lnTo>
                  <a:lnTo>
                    <a:pt x="354046"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9" name="Google Shape;989;p46"/>
            <p:cNvSpPr/>
            <p:nvPr/>
          </p:nvSpPr>
          <p:spPr>
            <a:xfrm>
              <a:off x="5564179" y="1657673"/>
              <a:ext cx="42126" cy="21063"/>
            </a:xfrm>
            <a:custGeom>
              <a:rect b="b" l="l" r="r" t="t"/>
              <a:pathLst>
                <a:path extrusionOk="0" h="37445" w="74890">
                  <a:moveTo>
                    <a:pt x="0" y="0"/>
                  </a:moveTo>
                  <a:lnTo>
                    <a:pt x="88746" y="0"/>
                  </a:lnTo>
                  <a:lnTo>
                    <a:pt x="88746"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0" name="Google Shape;990;p46"/>
            <p:cNvSpPr/>
            <p:nvPr/>
          </p:nvSpPr>
          <p:spPr>
            <a:xfrm>
              <a:off x="5564179" y="1608392"/>
              <a:ext cx="42126" cy="21063"/>
            </a:xfrm>
            <a:custGeom>
              <a:rect b="b" l="l" r="r" t="t"/>
              <a:pathLst>
                <a:path extrusionOk="0" h="37445" w="74890">
                  <a:moveTo>
                    <a:pt x="0" y="0"/>
                  </a:moveTo>
                  <a:lnTo>
                    <a:pt x="88746" y="0"/>
                  </a:lnTo>
                  <a:lnTo>
                    <a:pt x="88746"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1" name="Google Shape;991;p46"/>
            <p:cNvSpPr/>
            <p:nvPr/>
          </p:nvSpPr>
          <p:spPr>
            <a:xfrm>
              <a:off x="5638836" y="1657673"/>
              <a:ext cx="42126" cy="21063"/>
            </a:xfrm>
            <a:custGeom>
              <a:rect b="b" l="l" r="r" t="t"/>
              <a:pathLst>
                <a:path extrusionOk="0" h="37445" w="74890">
                  <a:moveTo>
                    <a:pt x="0" y="0"/>
                  </a:moveTo>
                  <a:lnTo>
                    <a:pt x="88746" y="0"/>
                  </a:lnTo>
                  <a:lnTo>
                    <a:pt x="88746"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2" name="Google Shape;992;p46"/>
            <p:cNvSpPr/>
            <p:nvPr/>
          </p:nvSpPr>
          <p:spPr>
            <a:xfrm>
              <a:off x="5638836" y="1608392"/>
              <a:ext cx="42126" cy="21063"/>
            </a:xfrm>
            <a:custGeom>
              <a:rect b="b" l="l" r="r" t="t"/>
              <a:pathLst>
                <a:path extrusionOk="0" h="37445" w="74890">
                  <a:moveTo>
                    <a:pt x="0" y="0"/>
                  </a:moveTo>
                  <a:lnTo>
                    <a:pt x="88746" y="0"/>
                  </a:lnTo>
                  <a:lnTo>
                    <a:pt x="88746"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3" name="Google Shape;993;p46"/>
            <p:cNvSpPr/>
            <p:nvPr/>
          </p:nvSpPr>
          <p:spPr>
            <a:xfrm>
              <a:off x="5713389" y="1657673"/>
              <a:ext cx="42126" cy="21063"/>
            </a:xfrm>
            <a:custGeom>
              <a:rect b="b" l="l" r="r" t="t"/>
              <a:pathLst>
                <a:path extrusionOk="0" h="37445" w="74890">
                  <a:moveTo>
                    <a:pt x="0" y="0"/>
                  </a:moveTo>
                  <a:lnTo>
                    <a:pt x="88745" y="0"/>
                  </a:lnTo>
                  <a:lnTo>
                    <a:pt x="88745"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4" name="Google Shape;994;p46"/>
            <p:cNvSpPr/>
            <p:nvPr/>
          </p:nvSpPr>
          <p:spPr>
            <a:xfrm>
              <a:off x="5713389" y="1608392"/>
              <a:ext cx="42126" cy="21063"/>
            </a:xfrm>
            <a:custGeom>
              <a:rect b="b" l="l" r="r" t="t"/>
              <a:pathLst>
                <a:path extrusionOk="0" h="37445" w="74890">
                  <a:moveTo>
                    <a:pt x="0" y="0"/>
                  </a:moveTo>
                  <a:lnTo>
                    <a:pt x="88745" y="0"/>
                  </a:lnTo>
                  <a:lnTo>
                    <a:pt x="88745"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5" name="Google Shape;995;p46"/>
            <p:cNvSpPr/>
            <p:nvPr/>
          </p:nvSpPr>
          <p:spPr>
            <a:xfrm>
              <a:off x="5564179" y="1559006"/>
              <a:ext cx="31594" cy="21063"/>
            </a:xfrm>
            <a:custGeom>
              <a:rect b="b" l="l" r="r" t="t"/>
              <a:pathLst>
                <a:path extrusionOk="0" h="37445" w="56168">
                  <a:moveTo>
                    <a:pt x="0" y="0"/>
                  </a:moveTo>
                  <a:lnTo>
                    <a:pt x="67215" y="0"/>
                  </a:lnTo>
                  <a:lnTo>
                    <a:pt x="67215"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6" name="Google Shape;996;p46"/>
            <p:cNvSpPr/>
            <p:nvPr/>
          </p:nvSpPr>
          <p:spPr>
            <a:xfrm>
              <a:off x="5564179" y="1509620"/>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7" name="Google Shape;997;p46"/>
            <p:cNvSpPr/>
            <p:nvPr/>
          </p:nvSpPr>
          <p:spPr>
            <a:xfrm>
              <a:off x="5725498" y="1559006"/>
              <a:ext cx="31594" cy="21063"/>
            </a:xfrm>
            <a:custGeom>
              <a:rect b="b" l="l" r="r" t="t"/>
              <a:pathLst>
                <a:path extrusionOk="0" h="37445" w="56168">
                  <a:moveTo>
                    <a:pt x="0" y="0"/>
                  </a:moveTo>
                  <a:lnTo>
                    <a:pt x="67214" y="0"/>
                  </a:lnTo>
                  <a:lnTo>
                    <a:pt x="67214"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8" name="Google Shape;998;p46"/>
            <p:cNvSpPr/>
            <p:nvPr/>
          </p:nvSpPr>
          <p:spPr>
            <a:xfrm>
              <a:off x="5738661" y="1509620"/>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9" name="Google Shape;999;p46"/>
            <p:cNvSpPr/>
            <p:nvPr/>
          </p:nvSpPr>
          <p:spPr>
            <a:xfrm>
              <a:off x="5564179" y="1410953"/>
              <a:ext cx="189567" cy="21063"/>
            </a:xfrm>
            <a:custGeom>
              <a:rect b="b" l="l" r="r" t="t"/>
              <a:pathLst>
                <a:path extrusionOk="0" h="37445" w="337008">
                  <a:moveTo>
                    <a:pt x="0" y="0"/>
                  </a:moveTo>
                  <a:lnTo>
                    <a:pt x="354046" y="0"/>
                  </a:lnTo>
                  <a:lnTo>
                    <a:pt x="354046"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0" name="Google Shape;1000;p46"/>
            <p:cNvSpPr/>
            <p:nvPr/>
          </p:nvSpPr>
          <p:spPr>
            <a:xfrm>
              <a:off x="5602086" y="1460128"/>
              <a:ext cx="115846" cy="115846"/>
            </a:xfrm>
            <a:custGeom>
              <a:rect b="b" l="l" r="r" t="t"/>
              <a:pathLst>
                <a:path extrusionOk="0" h="205949" w="205949">
                  <a:moveTo>
                    <a:pt x="0" y="187"/>
                  </a:moveTo>
                  <a:lnTo>
                    <a:pt x="0" y="22093"/>
                  </a:lnTo>
                  <a:cubicBezTo>
                    <a:pt x="0" y="75078"/>
                    <a:pt x="37820" y="119451"/>
                    <a:pt x="87809" y="129561"/>
                  </a:cubicBezTo>
                  <a:lnTo>
                    <a:pt x="87809" y="175619"/>
                  </a:lnTo>
                  <a:lnTo>
                    <a:pt x="43998" y="175619"/>
                  </a:lnTo>
                  <a:lnTo>
                    <a:pt x="43998" y="219430"/>
                  </a:lnTo>
                  <a:lnTo>
                    <a:pt x="175619" y="219430"/>
                  </a:lnTo>
                  <a:lnTo>
                    <a:pt x="175619" y="175619"/>
                  </a:lnTo>
                  <a:lnTo>
                    <a:pt x="131808" y="175619"/>
                  </a:lnTo>
                  <a:lnTo>
                    <a:pt x="131808" y="129561"/>
                  </a:lnTo>
                  <a:cubicBezTo>
                    <a:pt x="181798" y="119451"/>
                    <a:pt x="219617" y="75078"/>
                    <a:pt x="219617" y="22093"/>
                  </a:cubicBezTo>
                  <a:lnTo>
                    <a:pt x="219617" y="187"/>
                  </a:lnTo>
                  <a:lnTo>
                    <a:pt x="175806" y="187"/>
                  </a:lnTo>
                  <a:lnTo>
                    <a:pt x="175806" y="22093"/>
                  </a:lnTo>
                  <a:cubicBezTo>
                    <a:pt x="175806" y="50738"/>
                    <a:pt x="157458" y="75078"/>
                    <a:pt x="131995" y="84065"/>
                  </a:cubicBezTo>
                  <a:lnTo>
                    <a:pt x="131995" y="0"/>
                  </a:lnTo>
                  <a:lnTo>
                    <a:pt x="88184" y="0"/>
                  </a:lnTo>
                  <a:lnTo>
                    <a:pt x="88184" y="84065"/>
                  </a:lnTo>
                  <a:cubicBezTo>
                    <a:pt x="62721" y="75078"/>
                    <a:pt x="44373" y="50551"/>
                    <a:pt x="44373" y="22093"/>
                  </a:cubicBezTo>
                  <a:lnTo>
                    <a:pt x="44373" y="187"/>
                  </a:lnTo>
                  <a:lnTo>
                    <a:pt x="562" y="18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1001" name="Google Shape;1001;p46"/>
          <p:cNvGrpSpPr/>
          <p:nvPr/>
        </p:nvGrpSpPr>
        <p:grpSpPr>
          <a:xfrm>
            <a:off x="4728094" y="1460234"/>
            <a:ext cx="421260" cy="221161"/>
            <a:chOff x="4728094" y="1460234"/>
            <a:chExt cx="421260" cy="221161"/>
          </a:xfrm>
        </p:grpSpPr>
        <p:sp>
          <p:nvSpPr>
            <p:cNvPr id="1002" name="Google Shape;1002;p46"/>
            <p:cNvSpPr/>
            <p:nvPr/>
          </p:nvSpPr>
          <p:spPr>
            <a:xfrm>
              <a:off x="4728094" y="1460234"/>
              <a:ext cx="421260" cy="221161"/>
            </a:xfrm>
            <a:custGeom>
              <a:rect b="b" l="l" r="r" t="t"/>
              <a:pathLst>
                <a:path extrusionOk="0" h="393176" w="748907">
                  <a:moveTo>
                    <a:pt x="593884" y="219430"/>
                  </a:moveTo>
                  <a:lnTo>
                    <a:pt x="593884" y="0"/>
                  </a:lnTo>
                  <a:lnTo>
                    <a:pt x="155024" y="0"/>
                  </a:lnTo>
                  <a:lnTo>
                    <a:pt x="155024" y="219430"/>
                  </a:lnTo>
                  <a:lnTo>
                    <a:pt x="0" y="219430"/>
                  </a:lnTo>
                  <a:lnTo>
                    <a:pt x="0" y="285334"/>
                  </a:lnTo>
                  <a:cubicBezTo>
                    <a:pt x="0" y="345808"/>
                    <a:pt x="49241" y="395048"/>
                    <a:pt x="109715" y="395048"/>
                  </a:cubicBezTo>
                  <a:lnTo>
                    <a:pt x="639193" y="395048"/>
                  </a:lnTo>
                  <a:cubicBezTo>
                    <a:pt x="699667" y="395048"/>
                    <a:pt x="748907" y="345808"/>
                    <a:pt x="748907" y="285334"/>
                  </a:cubicBezTo>
                  <a:lnTo>
                    <a:pt x="748907" y="219430"/>
                  </a:lnTo>
                  <a:lnTo>
                    <a:pt x="593884" y="219430"/>
                  </a:lnTo>
                  <a:close/>
                  <a:moveTo>
                    <a:pt x="198835" y="131620"/>
                  </a:moveTo>
                  <a:lnTo>
                    <a:pt x="242646" y="131620"/>
                  </a:lnTo>
                  <a:lnTo>
                    <a:pt x="242646" y="87809"/>
                  </a:lnTo>
                  <a:lnTo>
                    <a:pt x="198835" y="87809"/>
                  </a:lnTo>
                  <a:lnTo>
                    <a:pt x="198835" y="43998"/>
                  </a:lnTo>
                  <a:lnTo>
                    <a:pt x="549886" y="43998"/>
                  </a:lnTo>
                  <a:lnTo>
                    <a:pt x="549886" y="87809"/>
                  </a:lnTo>
                  <a:lnTo>
                    <a:pt x="483981" y="87809"/>
                  </a:lnTo>
                  <a:lnTo>
                    <a:pt x="483981" y="131620"/>
                  </a:lnTo>
                  <a:lnTo>
                    <a:pt x="549886" y="131620"/>
                  </a:lnTo>
                  <a:lnTo>
                    <a:pt x="549886" y="219430"/>
                  </a:lnTo>
                  <a:lnTo>
                    <a:pt x="506074" y="219430"/>
                  </a:lnTo>
                  <a:lnTo>
                    <a:pt x="506074" y="175619"/>
                  </a:lnTo>
                  <a:lnTo>
                    <a:pt x="462263" y="175619"/>
                  </a:lnTo>
                  <a:lnTo>
                    <a:pt x="462263" y="219430"/>
                  </a:lnTo>
                  <a:lnTo>
                    <a:pt x="199022" y="219430"/>
                  </a:lnTo>
                  <a:lnTo>
                    <a:pt x="199022" y="131620"/>
                  </a:lnTo>
                  <a:close/>
                  <a:moveTo>
                    <a:pt x="704909" y="285334"/>
                  </a:moveTo>
                  <a:cubicBezTo>
                    <a:pt x="704909" y="321656"/>
                    <a:pt x="675327" y="351237"/>
                    <a:pt x="639005" y="351237"/>
                  </a:cubicBezTo>
                  <a:lnTo>
                    <a:pt x="109528" y="351237"/>
                  </a:lnTo>
                  <a:cubicBezTo>
                    <a:pt x="73206" y="351237"/>
                    <a:pt x="43624" y="321656"/>
                    <a:pt x="43624" y="285334"/>
                  </a:cubicBezTo>
                  <a:lnTo>
                    <a:pt x="43624" y="263428"/>
                  </a:lnTo>
                  <a:lnTo>
                    <a:pt x="704722" y="263428"/>
                  </a:lnTo>
                  <a:lnTo>
                    <a:pt x="704722" y="28533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3" name="Google Shape;1003;p46"/>
            <p:cNvSpPr/>
            <p:nvPr/>
          </p:nvSpPr>
          <p:spPr>
            <a:xfrm>
              <a:off x="4926269" y="1534261"/>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4" name="Google Shape;1004;p46"/>
            <p:cNvSpPr/>
            <p:nvPr/>
          </p:nvSpPr>
          <p:spPr>
            <a:xfrm>
              <a:off x="4951015" y="1509620"/>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5" name="Google Shape;1005;p46"/>
            <p:cNvSpPr/>
            <p:nvPr/>
          </p:nvSpPr>
          <p:spPr>
            <a:xfrm>
              <a:off x="4864669" y="1534261"/>
              <a:ext cx="31594" cy="21063"/>
            </a:xfrm>
            <a:custGeom>
              <a:rect b="b" l="l" r="r" t="t"/>
              <a:pathLst>
                <a:path extrusionOk="0" h="37445" w="56168">
                  <a:moveTo>
                    <a:pt x="0" y="0"/>
                  </a:moveTo>
                  <a:lnTo>
                    <a:pt x="65903" y="0"/>
                  </a:lnTo>
                  <a:lnTo>
                    <a:pt x="65903"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1006" name="Google Shape;1006;p46"/>
          <p:cNvSpPr/>
          <p:nvPr/>
        </p:nvSpPr>
        <p:spPr>
          <a:xfrm>
            <a:off x="3987623" y="1360724"/>
            <a:ext cx="421260" cy="421260"/>
          </a:xfrm>
          <a:custGeom>
            <a:rect b="b" l="l" r="r" t="t"/>
            <a:pathLst>
              <a:path extrusionOk="0" h="748906" w="748907">
                <a:moveTo>
                  <a:pt x="639192" y="109715"/>
                </a:moveTo>
                <a:cubicBezTo>
                  <a:pt x="568420" y="38943"/>
                  <a:pt x="474433" y="0"/>
                  <a:pt x="374454" y="0"/>
                </a:cubicBezTo>
                <a:cubicBezTo>
                  <a:pt x="274474" y="0"/>
                  <a:pt x="180486" y="38943"/>
                  <a:pt x="109715" y="109715"/>
                </a:cubicBezTo>
                <a:cubicBezTo>
                  <a:pt x="38943" y="180487"/>
                  <a:pt x="0" y="274474"/>
                  <a:pt x="0" y="374453"/>
                </a:cubicBezTo>
                <a:cubicBezTo>
                  <a:pt x="0" y="474433"/>
                  <a:pt x="38943" y="568420"/>
                  <a:pt x="109715" y="639192"/>
                </a:cubicBezTo>
                <a:cubicBezTo>
                  <a:pt x="180486" y="709964"/>
                  <a:pt x="274474" y="748907"/>
                  <a:pt x="374454" y="748907"/>
                </a:cubicBezTo>
                <a:cubicBezTo>
                  <a:pt x="474433" y="748907"/>
                  <a:pt x="568420" y="709964"/>
                  <a:pt x="639192" y="639192"/>
                </a:cubicBezTo>
                <a:cubicBezTo>
                  <a:pt x="709964" y="568420"/>
                  <a:pt x="748907" y="474433"/>
                  <a:pt x="748907" y="374453"/>
                </a:cubicBezTo>
                <a:cubicBezTo>
                  <a:pt x="748907" y="274474"/>
                  <a:pt x="709964" y="180487"/>
                  <a:pt x="639192" y="109715"/>
                </a:cubicBezTo>
                <a:lnTo>
                  <a:pt x="639192" y="109715"/>
                </a:lnTo>
                <a:close/>
                <a:moveTo>
                  <a:pt x="608112" y="608112"/>
                </a:moveTo>
                <a:cubicBezTo>
                  <a:pt x="545766" y="670459"/>
                  <a:pt x="462637" y="704909"/>
                  <a:pt x="374454" y="704909"/>
                </a:cubicBezTo>
                <a:cubicBezTo>
                  <a:pt x="286269" y="704909"/>
                  <a:pt x="203141" y="670459"/>
                  <a:pt x="140794" y="608112"/>
                </a:cubicBezTo>
                <a:cubicBezTo>
                  <a:pt x="78448" y="545766"/>
                  <a:pt x="43998" y="462637"/>
                  <a:pt x="43998" y="374453"/>
                </a:cubicBezTo>
                <a:cubicBezTo>
                  <a:pt x="43998" y="286270"/>
                  <a:pt x="78448" y="203141"/>
                  <a:pt x="140794" y="140795"/>
                </a:cubicBezTo>
                <a:cubicBezTo>
                  <a:pt x="203141" y="78448"/>
                  <a:pt x="286269" y="43998"/>
                  <a:pt x="374454" y="43998"/>
                </a:cubicBezTo>
                <a:cubicBezTo>
                  <a:pt x="462637" y="43998"/>
                  <a:pt x="545766" y="78448"/>
                  <a:pt x="608112" y="140795"/>
                </a:cubicBezTo>
                <a:cubicBezTo>
                  <a:pt x="670459" y="203141"/>
                  <a:pt x="704909" y="286270"/>
                  <a:pt x="704909" y="374453"/>
                </a:cubicBezTo>
                <a:cubicBezTo>
                  <a:pt x="704909" y="462637"/>
                  <a:pt x="670459" y="545766"/>
                  <a:pt x="608112" y="608112"/>
                </a:cubicBezTo>
                <a:lnTo>
                  <a:pt x="608112" y="608112"/>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7" name="Google Shape;1007;p46"/>
          <p:cNvSpPr/>
          <p:nvPr/>
        </p:nvSpPr>
        <p:spPr>
          <a:xfrm>
            <a:off x="4067489" y="1440737"/>
            <a:ext cx="252756" cy="252756"/>
          </a:xfrm>
          <a:custGeom>
            <a:rect b="b" l="l" r="r" t="t"/>
            <a:pathLst>
              <a:path extrusionOk="0" h="449344" w="449344">
                <a:moveTo>
                  <a:pt x="443640" y="69115"/>
                </a:moveTo>
                <a:cubicBezTo>
                  <a:pt x="435402" y="60503"/>
                  <a:pt x="425666" y="53950"/>
                  <a:pt x="414620" y="49831"/>
                </a:cubicBezTo>
                <a:cubicBezTo>
                  <a:pt x="410501" y="38972"/>
                  <a:pt x="403948" y="29048"/>
                  <a:pt x="395335" y="20811"/>
                </a:cubicBezTo>
                <a:cubicBezTo>
                  <a:pt x="366502" y="-6525"/>
                  <a:pt x="320820" y="-6899"/>
                  <a:pt x="291237" y="19500"/>
                </a:cubicBezTo>
                <a:cubicBezTo>
                  <a:pt x="290863" y="19874"/>
                  <a:pt x="290488" y="20062"/>
                  <a:pt x="290301" y="20436"/>
                </a:cubicBezTo>
                <a:cubicBezTo>
                  <a:pt x="256039" y="11075"/>
                  <a:pt x="219904" y="10139"/>
                  <a:pt x="185080" y="17815"/>
                </a:cubicBezTo>
                <a:cubicBezTo>
                  <a:pt x="144264" y="26802"/>
                  <a:pt x="106819" y="47209"/>
                  <a:pt x="77050" y="76979"/>
                </a:cubicBezTo>
                <a:cubicBezTo>
                  <a:pt x="47281" y="106748"/>
                  <a:pt x="26873" y="144006"/>
                  <a:pt x="17886" y="185008"/>
                </a:cubicBezTo>
                <a:cubicBezTo>
                  <a:pt x="10210" y="219833"/>
                  <a:pt x="11146" y="255967"/>
                  <a:pt x="20508" y="290230"/>
                </a:cubicBezTo>
                <a:cubicBezTo>
                  <a:pt x="20133" y="290604"/>
                  <a:pt x="19946" y="290979"/>
                  <a:pt x="19571" y="291166"/>
                </a:cubicBezTo>
                <a:cubicBezTo>
                  <a:pt x="-7015" y="320561"/>
                  <a:pt x="-6453" y="366244"/>
                  <a:pt x="20882" y="395264"/>
                </a:cubicBezTo>
                <a:cubicBezTo>
                  <a:pt x="29120" y="403876"/>
                  <a:pt x="38855" y="410429"/>
                  <a:pt x="49902" y="414548"/>
                </a:cubicBezTo>
                <a:cubicBezTo>
                  <a:pt x="54021" y="425408"/>
                  <a:pt x="60574" y="435331"/>
                  <a:pt x="69187" y="443569"/>
                </a:cubicBezTo>
                <a:cubicBezTo>
                  <a:pt x="83790" y="457423"/>
                  <a:pt x="102887" y="464351"/>
                  <a:pt x="121984" y="464351"/>
                </a:cubicBezTo>
                <a:cubicBezTo>
                  <a:pt x="140333" y="464351"/>
                  <a:pt x="158868" y="457798"/>
                  <a:pt x="173285" y="444879"/>
                </a:cubicBezTo>
                <a:cubicBezTo>
                  <a:pt x="173659" y="444505"/>
                  <a:pt x="174033" y="444317"/>
                  <a:pt x="174221" y="443943"/>
                </a:cubicBezTo>
                <a:cubicBezTo>
                  <a:pt x="193131" y="449185"/>
                  <a:pt x="212602" y="451806"/>
                  <a:pt x="232261" y="451806"/>
                </a:cubicBezTo>
                <a:cubicBezTo>
                  <a:pt x="247988" y="451806"/>
                  <a:pt x="263902" y="450121"/>
                  <a:pt x="279442" y="446751"/>
                </a:cubicBezTo>
                <a:cubicBezTo>
                  <a:pt x="320258" y="437764"/>
                  <a:pt x="357703" y="417357"/>
                  <a:pt x="387472" y="387588"/>
                </a:cubicBezTo>
                <a:cubicBezTo>
                  <a:pt x="417241" y="357819"/>
                  <a:pt x="437649" y="320561"/>
                  <a:pt x="446636" y="279558"/>
                </a:cubicBezTo>
                <a:cubicBezTo>
                  <a:pt x="454312" y="244734"/>
                  <a:pt x="453376" y="208599"/>
                  <a:pt x="444014" y="174336"/>
                </a:cubicBezTo>
                <a:cubicBezTo>
                  <a:pt x="444389" y="173962"/>
                  <a:pt x="444576" y="173588"/>
                  <a:pt x="444950" y="173400"/>
                </a:cubicBezTo>
                <a:cubicBezTo>
                  <a:pt x="471537" y="144006"/>
                  <a:pt x="470975" y="98322"/>
                  <a:pt x="443640" y="69302"/>
                </a:cubicBezTo>
                <a:lnTo>
                  <a:pt x="443640" y="69302"/>
                </a:lnTo>
                <a:close/>
                <a:moveTo>
                  <a:pt x="60949" y="194370"/>
                </a:moveTo>
                <a:cubicBezTo>
                  <a:pt x="68063" y="161605"/>
                  <a:pt x="84539" y="131836"/>
                  <a:pt x="108317" y="108058"/>
                </a:cubicBezTo>
                <a:cubicBezTo>
                  <a:pt x="132095" y="84280"/>
                  <a:pt x="162051" y="67992"/>
                  <a:pt x="194628" y="60690"/>
                </a:cubicBezTo>
                <a:cubicBezTo>
                  <a:pt x="218781" y="55447"/>
                  <a:pt x="243682" y="55260"/>
                  <a:pt x="267647" y="60128"/>
                </a:cubicBezTo>
                <a:cubicBezTo>
                  <a:pt x="264651" y="73608"/>
                  <a:pt x="265400" y="87838"/>
                  <a:pt x="269894" y="101318"/>
                </a:cubicBezTo>
                <a:lnTo>
                  <a:pt x="101576" y="269635"/>
                </a:lnTo>
                <a:cubicBezTo>
                  <a:pt x="88096" y="264954"/>
                  <a:pt x="73867" y="264393"/>
                  <a:pt x="60387" y="267388"/>
                </a:cubicBezTo>
                <a:cubicBezTo>
                  <a:pt x="55519" y="243423"/>
                  <a:pt x="55519" y="218522"/>
                  <a:pt x="60949" y="194370"/>
                </a:cubicBezTo>
                <a:lnTo>
                  <a:pt x="60949" y="194370"/>
                </a:lnTo>
                <a:close/>
                <a:moveTo>
                  <a:pt x="143890" y="412114"/>
                </a:moveTo>
                <a:cubicBezTo>
                  <a:pt x="131345" y="423535"/>
                  <a:pt x="111687" y="423161"/>
                  <a:pt x="99330" y="411553"/>
                </a:cubicBezTo>
                <a:cubicBezTo>
                  <a:pt x="94088" y="406498"/>
                  <a:pt x="90718" y="400132"/>
                  <a:pt x="89407" y="393017"/>
                </a:cubicBezTo>
                <a:lnTo>
                  <a:pt x="86786" y="377477"/>
                </a:lnTo>
                <a:lnTo>
                  <a:pt x="71246" y="374856"/>
                </a:lnTo>
                <a:cubicBezTo>
                  <a:pt x="64131" y="373733"/>
                  <a:pt x="57765" y="370176"/>
                  <a:pt x="52711" y="364933"/>
                </a:cubicBezTo>
                <a:cubicBezTo>
                  <a:pt x="41103" y="352576"/>
                  <a:pt x="40728" y="333105"/>
                  <a:pt x="52149" y="320373"/>
                </a:cubicBezTo>
                <a:cubicBezTo>
                  <a:pt x="58702" y="313259"/>
                  <a:pt x="67688" y="309327"/>
                  <a:pt x="76676" y="309327"/>
                </a:cubicBezTo>
                <a:cubicBezTo>
                  <a:pt x="82667" y="309327"/>
                  <a:pt x="88845" y="311012"/>
                  <a:pt x="94275" y="314382"/>
                </a:cubicBezTo>
                <a:lnTo>
                  <a:pt x="109065" y="323743"/>
                </a:lnTo>
                <a:lnTo>
                  <a:pt x="324002" y="108807"/>
                </a:lnTo>
                <a:lnTo>
                  <a:pt x="314641" y="94016"/>
                </a:lnTo>
                <a:cubicBezTo>
                  <a:pt x="306028" y="80349"/>
                  <a:pt x="308462" y="62749"/>
                  <a:pt x="320445" y="51890"/>
                </a:cubicBezTo>
                <a:cubicBezTo>
                  <a:pt x="332989" y="40469"/>
                  <a:pt x="352648" y="40844"/>
                  <a:pt x="365005" y="52452"/>
                </a:cubicBezTo>
                <a:cubicBezTo>
                  <a:pt x="370247" y="57507"/>
                  <a:pt x="373617" y="63873"/>
                  <a:pt x="374928" y="70987"/>
                </a:cubicBezTo>
                <a:lnTo>
                  <a:pt x="377549" y="86527"/>
                </a:lnTo>
                <a:lnTo>
                  <a:pt x="393089" y="89148"/>
                </a:lnTo>
                <a:cubicBezTo>
                  <a:pt x="400203" y="90272"/>
                  <a:pt x="406569" y="93829"/>
                  <a:pt x="411624" y="99071"/>
                </a:cubicBezTo>
                <a:cubicBezTo>
                  <a:pt x="423233" y="111428"/>
                  <a:pt x="423607" y="130900"/>
                  <a:pt x="412186" y="143631"/>
                </a:cubicBezTo>
                <a:cubicBezTo>
                  <a:pt x="401327" y="155614"/>
                  <a:pt x="383727" y="158048"/>
                  <a:pt x="370060" y="149435"/>
                </a:cubicBezTo>
                <a:lnTo>
                  <a:pt x="355269" y="140074"/>
                </a:lnTo>
                <a:lnTo>
                  <a:pt x="140333" y="355010"/>
                </a:lnTo>
                <a:lnTo>
                  <a:pt x="149694" y="369801"/>
                </a:lnTo>
                <a:cubicBezTo>
                  <a:pt x="158306" y="383469"/>
                  <a:pt x="155872" y="401068"/>
                  <a:pt x="143890" y="411927"/>
                </a:cubicBezTo>
                <a:lnTo>
                  <a:pt x="143890" y="411927"/>
                </a:lnTo>
                <a:close/>
                <a:moveTo>
                  <a:pt x="403761" y="270009"/>
                </a:moveTo>
                <a:cubicBezTo>
                  <a:pt x="396646" y="302774"/>
                  <a:pt x="380170" y="332543"/>
                  <a:pt x="356392" y="356321"/>
                </a:cubicBezTo>
                <a:cubicBezTo>
                  <a:pt x="332614" y="380099"/>
                  <a:pt x="302658" y="396387"/>
                  <a:pt x="270081" y="403689"/>
                </a:cubicBezTo>
                <a:cubicBezTo>
                  <a:pt x="245929" y="408932"/>
                  <a:pt x="221027" y="409119"/>
                  <a:pt x="197062" y="404251"/>
                </a:cubicBezTo>
                <a:cubicBezTo>
                  <a:pt x="200058" y="390771"/>
                  <a:pt x="199309" y="376541"/>
                  <a:pt x="194816" y="363061"/>
                </a:cubicBezTo>
                <a:lnTo>
                  <a:pt x="363132" y="194744"/>
                </a:lnTo>
                <a:cubicBezTo>
                  <a:pt x="376613" y="199425"/>
                  <a:pt x="390842" y="199987"/>
                  <a:pt x="404323" y="196991"/>
                </a:cubicBezTo>
                <a:cubicBezTo>
                  <a:pt x="409191" y="220956"/>
                  <a:pt x="409191" y="245857"/>
                  <a:pt x="403761" y="270009"/>
                </a:cubicBezTo>
                <a:lnTo>
                  <a:pt x="403761" y="27000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8" name="Google Shape;1008;p46"/>
          <p:cNvSpPr/>
          <p:nvPr/>
        </p:nvSpPr>
        <p:spPr>
          <a:xfrm>
            <a:off x="3325389" y="1457180"/>
            <a:ext cx="421260" cy="221161"/>
          </a:xfrm>
          <a:custGeom>
            <a:rect b="b" l="l" r="r" t="t"/>
            <a:pathLst>
              <a:path extrusionOk="0" h="393176" w="748907">
                <a:moveTo>
                  <a:pt x="604743" y="274287"/>
                </a:moveTo>
                <a:cubicBezTo>
                  <a:pt x="601560" y="191533"/>
                  <a:pt x="580778" y="113272"/>
                  <a:pt x="545392" y="52049"/>
                </a:cubicBezTo>
                <a:cubicBezTo>
                  <a:pt x="526482" y="19472"/>
                  <a:pt x="493904" y="0"/>
                  <a:pt x="457957" y="0"/>
                </a:cubicBezTo>
                <a:lnTo>
                  <a:pt x="291138" y="0"/>
                </a:lnTo>
                <a:cubicBezTo>
                  <a:pt x="255190" y="0"/>
                  <a:pt x="222613" y="19472"/>
                  <a:pt x="203703" y="52049"/>
                </a:cubicBezTo>
                <a:cubicBezTo>
                  <a:pt x="168317" y="113272"/>
                  <a:pt x="147535" y="191533"/>
                  <a:pt x="144352" y="274287"/>
                </a:cubicBezTo>
                <a:lnTo>
                  <a:pt x="0" y="274287"/>
                </a:lnTo>
                <a:lnTo>
                  <a:pt x="0" y="329145"/>
                </a:lnTo>
                <a:cubicBezTo>
                  <a:pt x="0" y="371458"/>
                  <a:pt x="34450" y="405908"/>
                  <a:pt x="76763" y="405908"/>
                </a:cubicBezTo>
                <a:lnTo>
                  <a:pt x="672144" y="405908"/>
                </a:lnTo>
                <a:cubicBezTo>
                  <a:pt x="714458" y="405908"/>
                  <a:pt x="748907" y="371458"/>
                  <a:pt x="748907" y="329145"/>
                </a:cubicBezTo>
                <a:lnTo>
                  <a:pt x="748907" y="274287"/>
                </a:lnTo>
                <a:lnTo>
                  <a:pt x="604556" y="274287"/>
                </a:lnTo>
                <a:close/>
                <a:moveTo>
                  <a:pt x="241897" y="73955"/>
                </a:moveTo>
                <a:cubicBezTo>
                  <a:pt x="252756" y="55045"/>
                  <a:pt x="271292" y="43811"/>
                  <a:pt x="291325" y="43811"/>
                </a:cubicBezTo>
                <a:lnTo>
                  <a:pt x="458144" y="43811"/>
                </a:lnTo>
                <a:cubicBezTo>
                  <a:pt x="478177" y="43811"/>
                  <a:pt x="496713" y="55045"/>
                  <a:pt x="507572" y="73955"/>
                </a:cubicBezTo>
                <a:cubicBezTo>
                  <a:pt x="539213" y="128625"/>
                  <a:pt x="557936" y="199209"/>
                  <a:pt x="560932" y="274287"/>
                </a:cubicBezTo>
                <a:lnTo>
                  <a:pt x="496338" y="274287"/>
                </a:lnTo>
                <a:lnTo>
                  <a:pt x="481735" y="164572"/>
                </a:lnTo>
                <a:lnTo>
                  <a:pt x="462450" y="164572"/>
                </a:lnTo>
                <a:cubicBezTo>
                  <a:pt x="422197" y="164572"/>
                  <a:pt x="392240" y="183669"/>
                  <a:pt x="374641" y="199022"/>
                </a:cubicBezTo>
                <a:cubicBezTo>
                  <a:pt x="357229" y="183857"/>
                  <a:pt x="327272" y="164572"/>
                  <a:pt x="286832" y="164572"/>
                </a:cubicBezTo>
                <a:lnTo>
                  <a:pt x="267547" y="164572"/>
                </a:lnTo>
                <a:lnTo>
                  <a:pt x="252944" y="274287"/>
                </a:lnTo>
                <a:lnTo>
                  <a:pt x="188350" y="274287"/>
                </a:lnTo>
                <a:cubicBezTo>
                  <a:pt x="191346" y="199209"/>
                  <a:pt x="210069" y="128812"/>
                  <a:pt x="241710" y="73955"/>
                </a:cubicBezTo>
                <a:lnTo>
                  <a:pt x="241710" y="73955"/>
                </a:lnTo>
                <a:close/>
                <a:moveTo>
                  <a:pt x="352735" y="274287"/>
                </a:moveTo>
                <a:lnTo>
                  <a:pt x="297316" y="274287"/>
                </a:lnTo>
                <a:lnTo>
                  <a:pt x="305741" y="210817"/>
                </a:lnTo>
                <a:cubicBezTo>
                  <a:pt x="328770" y="216434"/>
                  <a:pt x="345246" y="231038"/>
                  <a:pt x="352735" y="238714"/>
                </a:cubicBezTo>
                <a:lnTo>
                  <a:pt x="352735" y="274474"/>
                </a:lnTo>
                <a:close/>
                <a:moveTo>
                  <a:pt x="396734" y="238527"/>
                </a:moveTo>
                <a:cubicBezTo>
                  <a:pt x="404036" y="230851"/>
                  <a:pt x="420512" y="216247"/>
                  <a:pt x="443728" y="210630"/>
                </a:cubicBezTo>
                <a:lnTo>
                  <a:pt x="452153" y="274100"/>
                </a:lnTo>
                <a:lnTo>
                  <a:pt x="396734" y="274100"/>
                </a:lnTo>
                <a:lnTo>
                  <a:pt x="396734" y="238340"/>
                </a:lnTo>
                <a:close/>
                <a:moveTo>
                  <a:pt x="705283" y="329145"/>
                </a:moveTo>
                <a:cubicBezTo>
                  <a:pt x="705283" y="347306"/>
                  <a:pt x="690493" y="362097"/>
                  <a:pt x="672332" y="362097"/>
                </a:cubicBezTo>
                <a:lnTo>
                  <a:pt x="76950" y="362097"/>
                </a:lnTo>
                <a:cubicBezTo>
                  <a:pt x="58789" y="362097"/>
                  <a:pt x="43998" y="347306"/>
                  <a:pt x="43998" y="329145"/>
                </a:cubicBezTo>
                <a:lnTo>
                  <a:pt x="43998" y="318098"/>
                </a:lnTo>
                <a:lnTo>
                  <a:pt x="705096" y="318098"/>
                </a:lnTo>
                <a:lnTo>
                  <a:pt x="705096" y="32914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nvGrpSpPr>
          <p:cNvPr id="1009" name="Google Shape;1009;p46"/>
          <p:cNvGrpSpPr/>
          <p:nvPr/>
        </p:nvGrpSpPr>
        <p:grpSpPr>
          <a:xfrm>
            <a:off x="2610716" y="1376562"/>
            <a:ext cx="421260" cy="379134"/>
            <a:chOff x="2610716" y="1376562"/>
            <a:chExt cx="421260" cy="379134"/>
          </a:xfrm>
        </p:grpSpPr>
        <p:sp>
          <p:nvSpPr>
            <p:cNvPr id="1010" name="Google Shape;1010;p46"/>
            <p:cNvSpPr/>
            <p:nvPr/>
          </p:nvSpPr>
          <p:spPr>
            <a:xfrm>
              <a:off x="2610716" y="1376562"/>
              <a:ext cx="421260" cy="379134"/>
            </a:xfrm>
            <a:custGeom>
              <a:rect b="b" l="l" r="r" t="t"/>
              <a:pathLst>
                <a:path extrusionOk="0" h="674016" w="748907">
                  <a:moveTo>
                    <a:pt x="668213" y="204751"/>
                  </a:moveTo>
                  <a:cubicBezTo>
                    <a:pt x="653234" y="195765"/>
                    <a:pt x="644248" y="180412"/>
                    <a:pt x="644060" y="163374"/>
                  </a:cubicBezTo>
                  <a:cubicBezTo>
                    <a:pt x="644060" y="162813"/>
                    <a:pt x="644060" y="162064"/>
                    <a:pt x="644060" y="161502"/>
                  </a:cubicBezTo>
                  <a:cubicBezTo>
                    <a:pt x="643311" y="119376"/>
                    <a:pt x="626461" y="79684"/>
                    <a:pt x="596879" y="49353"/>
                  </a:cubicBezTo>
                  <a:cubicBezTo>
                    <a:pt x="567110" y="19210"/>
                    <a:pt x="527792" y="1610"/>
                    <a:pt x="485666" y="113"/>
                  </a:cubicBezTo>
                  <a:cubicBezTo>
                    <a:pt x="455148" y="-1011"/>
                    <a:pt x="425005" y="6291"/>
                    <a:pt x="398606" y="21269"/>
                  </a:cubicBezTo>
                  <a:cubicBezTo>
                    <a:pt x="383628" y="29882"/>
                    <a:pt x="365467" y="29882"/>
                    <a:pt x="350489" y="21269"/>
                  </a:cubicBezTo>
                  <a:cubicBezTo>
                    <a:pt x="324090" y="6291"/>
                    <a:pt x="293946" y="-1011"/>
                    <a:pt x="263428" y="113"/>
                  </a:cubicBezTo>
                  <a:cubicBezTo>
                    <a:pt x="221302" y="1610"/>
                    <a:pt x="181984" y="19210"/>
                    <a:pt x="152215" y="49353"/>
                  </a:cubicBezTo>
                  <a:cubicBezTo>
                    <a:pt x="122634" y="79497"/>
                    <a:pt x="105783" y="119376"/>
                    <a:pt x="105034" y="161502"/>
                  </a:cubicBezTo>
                  <a:cubicBezTo>
                    <a:pt x="105034" y="162064"/>
                    <a:pt x="105034" y="162813"/>
                    <a:pt x="105034" y="163374"/>
                  </a:cubicBezTo>
                  <a:cubicBezTo>
                    <a:pt x="105034" y="180412"/>
                    <a:pt x="95860" y="195952"/>
                    <a:pt x="80882" y="204751"/>
                  </a:cubicBezTo>
                  <a:cubicBezTo>
                    <a:pt x="31080" y="234333"/>
                    <a:pt x="0" y="288629"/>
                    <a:pt x="0" y="346295"/>
                  </a:cubicBezTo>
                  <a:cubicBezTo>
                    <a:pt x="0" y="403961"/>
                    <a:pt x="30892" y="458256"/>
                    <a:pt x="80882" y="487838"/>
                  </a:cubicBezTo>
                  <a:cubicBezTo>
                    <a:pt x="95860" y="496638"/>
                    <a:pt x="104847" y="512178"/>
                    <a:pt x="105034" y="529215"/>
                  </a:cubicBezTo>
                  <a:cubicBezTo>
                    <a:pt x="105034" y="529777"/>
                    <a:pt x="105034" y="530526"/>
                    <a:pt x="105034" y="531088"/>
                  </a:cubicBezTo>
                  <a:cubicBezTo>
                    <a:pt x="105783" y="573214"/>
                    <a:pt x="122634" y="612906"/>
                    <a:pt x="152215" y="643236"/>
                  </a:cubicBezTo>
                  <a:cubicBezTo>
                    <a:pt x="181984" y="673567"/>
                    <a:pt x="221302" y="690979"/>
                    <a:pt x="263428" y="692477"/>
                  </a:cubicBezTo>
                  <a:cubicBezTo>
                    <a:pt x="293946" y="693600"/>
                    <a:pt x="324090" y="686299"/>
                    <a:pt x="350489" y="671320"/>
                  </a:cubicBezTo>
                  <a:cubicBezTo>
                    <a:pt x="365467" y="662708"/>
                    <a:pt x="383628" y="662708"/>
                    <a:pt x="398606" y="671320"/>
                  </a:cubicBezTo>
                  <a:cubicBezTo>
                    <a:pt x="423320" y="685362"/>
                    <a:pt x="451216" y="692664"/>
                    <a:pt x="479488" y="692664"/>
                  </a:cubicBezTo>
                  <a:cubicBezTo>
                    <a:pt x="481547" y="692664"/>
                    <a:pt x="483607" y="692664"/>
                    <a:pt x="485479" y="692664"/>
                  </a:cubicBezTo>
                  <a:cubicBezTo>
                    <a:pt x="527605" y="691166"/>
                    <a:pt x="566923" y="673567"/>
                    <a:pt x="596692" y="643424"/>
                  </a:cubicBezTo>
                  <a:cubicBezTo>
                    <a:pt x="626274" y="613280"/>
                    <a:pt x="643124" y="573401"/>
                    <a:pt x="643873" y="531275"/>
                  </a:cubicBezTo>
                  <a:cubicBezTo>
                    <a:pt x="643873" y="530713"/>
                    <a:pt x="643873" y="529964"/>
                    <a:pt x="643873" y="529403"/>
                  </a:cubicBezTo>
                  <a:cubicBezTo>
                    <a:pt x="643873" y="512365"/>
                    <a:pt x="653047" y="496825"/>
                    <a:pt x="668025" y="488025"/>
                  </a:cubicBezTo>
                  <a:cubicBezTo>
                    <a:pt x="717828" y="458444"/>
                    <a:pt x="748907" y="404148"/>
                    <a:pt x="748907" y="346482"/>
                  </a:cubicBezTo>
                  <a:cubicBezTo>
                    <a:pt x="748907" y="288816"/>
                    <a:pt x="718015" y="234520"/>
                    <a:pt x="668025" y="204939"/>
                  </a:cubicBezTo>
                  <a:lnTo>
                    <a:pt x="668025" y="204939"/>
                  </a:lnTo>
                  <a:close/>
                  <a:moveTo>
                    <a:pt x="420137" y="59463"/>
                  </a:moveTo>
                  <a:cubicBezTo>
                    <a:pt x="439421" y="48417"/>
                    <a:pt x="461514" y="43175"/>
                    <a:pt x="483981" y="43924"/>
                  </a:cubicBezTo>
                  <a:cubicBezTo>
                    <a:pt x="514686" y="45047"/>
                    <a:pt x="543707" y="57966"/>
                    <a:pt x="565425" y="80058"/>
                  </a:cubicBezTo>
                  <a:cubicBezTo>
                    <a:pt x="587143" y="102151"/>
                    <a:pt x="599500" y="131359"/>
                    <a:pt x="600062" y="162251"/>
                  </a:cubicBezTo>
                  <a:cubicBezTo>
                    <a:pt x="600062" y="162625"/>
                    <a:pt x="600062" y="163187"/>
                    <a:pt x="600062" y="163562"/>
                  </a:cubicBezTo>
                  <a:cubicBezTo>
                    <a:pt x="600062" y="172174"/>
                    <a:pt x="601372" y="180599"/>
                    <a:pt x="603619" y="188463"/>
                  </a:cubicBezTo>
                  <a:lnTo>
                    <a:pt x="533222" y="229091"/>
                  </a:lnTo>
                  <a:cubicBezTo>
                    <a:pt x="501393" y="185841"/>
                    <a:pt x="452340" y="156072"/>
                    <a:pt x="396172" y="149894"/>
                  </a:cubicBezTo>
                  <a:lnTo>
                    <a:pt x="396172" y="68825"/>
                  </a:lnTo>
                  <a:cubicBezTo>
                    <a:pt x="404410" y="66765"/>
                    <a:pt x="412274" y="63582"/>
                    <a:pt x="419950" y="59276"/>
                  </a:cubicBezTo>
                  <a:lnTo>
                    <a:pt x="419950" y="59276"/>
                  </a:lnTo>
                  <a:close/>
                  <a:moveTo>
                    <a:pt x="374454" y="499821"/>
                  </a:moveTo>
                  <a:cubicBezTo>
                    <a:pt x="289827" y="499821"/>
                    <a:pt x="220928" y="430921"/>
                    <a:pt x="220928" y="346295"/>
                  </a:cubicBezTo>
                  <a:cubicBezTo>
                    <a:pt x="220928" y="261668"/>
                    <a:pt x="289827" y="192769"/>
                    <a:pt x="374454" y="192769"/>
                  </a:cubicBezTo>
                  <a:cubicBezTo>
                    <a:pt x="459080" y="192769"/>
                    <a:pt x="527980" y="261668"/>
                    <a:pt x="527980" y="346295"/>
                  </a:cubicBezTo>
                  <a:cubicBezTo>
                    <a:pt x="527980" y="430921"/>
                    <a:pt x="459080" y="499821"/>
                    <a:pt x="374454" y="499821"/>
                  </a:cubicBezTo>
                  <a:lnTo>
                    <a:pt x="374454" y="499821"/>
                  </a:lnTo>
                  <a:close/>
                  <a:moveTo>
                    <a:pt x="148845" y="162251"/>
                  </a:moveTo>
                  <a:cubicBezTo>
                    <a:pt x="149407" y="131359"/>
                    <a:pt x="161764" y="102338"/>
                    <a:pt x="183482" y="80058"/>
                  </a:cubicBezTo>
                  <a:cubicBezTo>
                    <a:pt x="205200" y="57778"/>
                    <a:pt x="234221" y="45047"/>
                    <a:pt x="264926" y="43924"/>
                  </a:cubicBezTo>
                  <a:cubicBezTo>
                    <a:pt x="287393" y="43175"/>
                    <a:pt x="309299" y="48417"/>
                    <a:pt x="328770" y="59463"/>
                  </a:cubicBezTo>
                  <a:cubicBezTo>
                    <a:pt x="336447" y="63770"/>
                    <a:pt x="344310" y="66953"/>
                    <a:pt x="352548" y="69012"/>
                  </a:cubicBezTo>
                  <a:lnTo>
                    <a:pt x="352548" y="150081"/>
                  </a:lnTo>
                  <a:cubicBezTo>
                    <a:pt x="296567" y="156260"/>
                    <a:pt x="247514" y="186029"/>
                    <a:pt x="215498" y="229278"/>
                  </a:cubicBezTo>
                  <a:lnTo>
                    <a:pt x="145101" y="188650"/>
                  </a:lnTo>
                  <a:cubicBezTo>
                    <a:pt x="147347" y="180599"/>
                    <a:pt x="148658" y="172174"/>
                    <a:pt x="148658" y="163562"/>
                  </a:cubicBezTo>
                  <a:cubicBezTo>
                    <a:pt x="148658" y="163187"/>
                    <a:pt x="148658" y="162625"/>
                    <a:pt x="148658" y="162251"/>
                  </a:cubicBezTo>
                  <a:lnTo>
                    <a:pt x="148658" y="162251"/>
                  </a:lnTo>
                  <a:close/>
                  <a:moveTo>
                    <a:pt x="103162" y="450206"/>
                  </a:moveTo>
                  <a:cubicBezTo>
                    <a:pt x="66653" y="428487"/>
                    <a:pt x="43811" y="388608"/>
                    <a:pt x="43811" y="346295"/>
                  </a:cubicBezTo>
                  <a:cubicBezTo>
                    <a:pt x="43811" y="303982"/>
                    <a:pt x="66466" y="264102"/>
                    <a:pt x="103162" y="242384"/>
                  </a:cubicBezTo>
                  <a:cubicBezTo>
                    <a:pt x="110651" y="237891"/>
                    <a:pt x="117391" y="232648"/>
                    <a:pt x="123195" y="226470"/>
                  </a:cubicBezTo>
                  <a:lnTo>
                    <a:pt x="193592" y="267098"/>
                  </a:lnTo>
                  <a:cubicBezTo>
                    <a:pt x="182921" y="291250"/>
                    <a:pt x="177116" y="318024"/>
                    <a:pt x="177116" y="346295"/>
                  </a:cubicBezTo>
                  <a:cubicBezTo>
                    <a:pt x="177116" y="374566"/>
                    <a:pt x="183108" y="401152"/>
                    <a:pt x="193592" y="425492"/>
                  </a:cubicBezTo>
                  <a:lnTo>
                    <a:pt x="123195" y="466120"/>
                  </a:lnTo>
                  <a:cubicBezTo>
                    <a:pt x="117391" y="460129"/>
                    <a:pt x="110651" y="454699"/>
                    <a:pt x="103162" y="450206"/>
                  </a:cubicBezTo>
                  <a:lnTo>
                    <a:pt x="103162" y="450206"/>
                  </a:lnTo>
                  <a:close/>
                  <a:moveTo>
                    <a:pt x="328770" y="633126"/>
                  </a:moveTo>
                  <a:cubicBezTo>
                    <a:pt x="309486" y="644173"/>
                    <a:pt x="287393" y="649415"/>
                    <a:pt x="264926" y="648666"/>
                  </a:cubicBezTo>
                  <a:cubicBezTo>
                    <a:pt x="234221" y="647543"/>
                    <a:pt x="205200" y="634624"/>
                    <a:pt x="183482" y="612531"/>
                  </a:cubicBezTo>
                  <a:cubicBezTo>
                    <a:pt x="161764" y="590439"/>
                    <a:pt x="149407" y="561231"/>
                    <a:pt x="148845" y="530339"/>
                  </a:cubicBezTo>
                  <a:cubicBezTo>
                    <a:pt x="148845" y="529964"/>
                    <a:pt x="148845" y="529403"/>
                    <a:pt x="148845" y="529028"/>
                  </a:cubicBezTo>
                  <a:cubicBezTo>
                    <a:pt x="148845" y="520416"/>
                    <a:pt x="147535" y="511990"/>
                    <a:pt x="145288" y="504127"/>
                  </a:cubicBezTo>
                  <a:lnTo>
                    <a:pt x="215685" y="463499"/>
                  </a:lnTo>
                  <a:cubicBezTo>
                    <a:pt x="247514" y="506748"/>
                    <a:pt x="296567" y="536517"/>
                    <a:pt x="352735" y="542696"/>
                  </a:cubicBezTo>
                  <a:lnTo>
                    <a:pt x="352735" y="623765"/>
                  </a:lnTo>
                  <a:cubicBezTo>
                    <a:pt x="344497" y="625824"/>
                    <a:pt x="336634" y="629007"/>
                    <a:pt x="328957" y="633313"/>
                  </a:cubicBezTo>
                  <a:lnTo>
                    <a:pt x="328957" y="633313"/>
                  </a:lnTo>
                  <a:close/>
                  <a:moveTo>
                    <a:pt x="600062" y="530339"/>
                  </a:moveTo>
                  <a:cubicBezTo>
                    <a:pt x="599500" y="561231"/>
                    <a:pt x="587143" y="590251"/>
                    <a:pt x="565425" y="612531"/>
                  </a:cubicBezTo>
                  <a:cubicBezTo>
                    <a:pt x="543707" y="634811"/>
                    <a:pt x="514686" y="647543"/>
                    <a:pt x="483981" y="648666"/>
                  </a:cubicBezTo>
                  <a:cubicBezTo>
                    <a:pt x="461514" y="649415"/>
                    <a:pt x="439608" y="644173"/>
                    <a:pt x="420137" y="633126"/>
                  </a:cubicBezTo>
                  <a:cubicBezTo>
                    <a:pt x="412461" y="628820"/>
                    <a:pt x="404597" y="625637"/>
                    <a:pt x="396359" y="623578"/>
                  </a:cubicBezTo>
                  <a:lnTo>
                    <a:pt x="396359" y="542508"/>
                  </a:lnTo>
                  <a:cubicBezTo>
                    <a:pt x="452340" y="536330"/>
                    <a:pt x="501393" y="506561"/>
                    <a:pt x="533409" y="463312"/>
                  </a:cubicBezTo>
                  <a:lnTo>
                    <a:pt x="603807" y="503940"/>
                  </a:lnTo>
                  <a:cubicBezTo>
                    <a:pt x="601560" y="511990"/>
                    <a:pt x="600249" y="520416"/>
                    <a:pt x="600249" y="529028"/>
                  </a:cubicBezTo>
                  <a:cubicBezTo>
                    <a:pt x="600249" y="529403"/>
                    <a:pt x="600249" y="529964"/>
                    <a:pt x="600249" y="530339"/>
                  </a:cubicBezTo>
                  <a:lnTo>
                    <a:pt x="600249" y="530339"/>
                  </a:lnTo>
                  <a:close/>
                  <a:moveTo>
                    <a:pt x="645745" y="450206"/>
                  </a:moveTo>
                  <a:cubicBezTo>
                    <a:pt x="638256" y="454699"/>
                    <a:pt x="631516" y="459941"/>
                    <a:pt x="625712" y="466120"/>
                  </a:cubicBezTo>
                  <a:lnTo>
                    <a:pt x="555315" y="425492"/>
                  </a:lnTo>
                  <a:cubicBezTo>
                    <a:pt x="565987" y="401339"/>
                    <a:pt x="571791" y="374566"/>
                    <a:pt x="571791" y="346295"/>
                  </a:cubicBezTo>
                  <a:cubicBezTo>
                    <a:pt x="571791" y="318024"/>
                    <a:pt x="565799" y="291437"/>
                    <a:pt x="555315" y="267098"/>
                  </a:cubicBezTo>
                  <a:lnTo>
                    <a:pt x="625712" y="226470"/>
                  </a:lnTo>
                  <a:cubicBezTo>
                    <a:pt x="631516" y="232461"/>
                    <a:pt x="638256" y="237891"/>
                    <a:pt x="645745" y="242384"/>
                  </a:cubicBezTo>
                  <a:cubicBezTo>
                    <a:pt x="682255" y="264102"/>
                    <a:pt x="705096" y="303794"/>
                    <a:pt x="705096" y="346295"/>
                  </a:cubicBezTo>
                  <a:cubicBezTo>
                    <a:pt x="705096" y="388795"/>
                    <a:pt x="682442" y="428487"/>
                    <a:pt x="645745" y="450206"/>
                  </a:cubicBezTo>
                  <a:lnTo>
                    <a:pt x="645745" y="450206"/>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1" name="Google Shape;1011;p46"/>
            <p:cNvSpPr/>
            <p:nvPr/>
          </p:nvSpPr>
          <p:spPr>
            <a:xfrm>
              <a:off x="2808997" y="155900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2" name="Google Shape;1012;p46"/>
            <p:cNvSpPr/>
            <p:nvPr/>
          </p:nvSpPr>
          <p:spPr>
            <a:xfrm>
              <a:off x="2796676" y="1608392"/>
              <a:ext cx="42126" cy="21063"/>
            </a:xfrm>
            <a:custGeom>
              <a:rect b="b" l="l" r="r" t="t"/>
              <a:pathLst>
                <a:path extrusionOk="0" h="37445" w="74890">
                  <a:moveTo>
                    <a:pt x="0" y="0"/>
                  </a:moveTo>
                  <a:lnTo>
                    <a:pt x="87810" y="0"/>
                  </a:lnTo>
                  <a:lnTo>
                    <a:pt x="87810"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3" name="Google Shape;1013;p46"/>
            <p:cNvSpPr/>
            <p:nvPr/>
          </p:nvSpPr>
          <p:spPr>
            <a:xfrm>
              <a:off x="2796676" y="1509620"/>
              <a:ext cx="42126" cy="21063"/>
            </a:xfrm>
            <a:custGeom>
              <a:rect b="b" l="l" r="r" t="t"/>
              <a:pathLst>
                <a:path extrusionOk="0" h="37445" w="74890">
                  <a:moveTo>
                    <a:pt x="0" y="0"/>
                  </a:moveTo>
                  <a:lnTo>
                    <a:pt x="87810" y="0"/>
                  </a:lnTo>
                  <a:lnTo>
                    <a:pt x="87810"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4" name="Google Shape;1014;p46"/>
            <p:cNvSpPr/>
            <p:nvPr/>
          </p:nvSpPr>
          <p:spPr>
            <a:xfrm>
              <a:off x="2759611" y="155900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5" name="Google Shape;1015;p46"/>
            <p:cNvSpPr/>
            <p:nvPr/>
          </p:nvSpPr>
          <p:spPr>
            <a:xfrm>
              <a:off x="2858382" y="1559006"/>
              <a:ext cx="21063" cy="21063"/>
            </a:xfrm>
            <a:custGeom>
              <a:rect b="b" l="l" r="r" t="t"/>
              <a:pathLst>
                <a:path extrusionOk="0" h="37445" w="37445">
                  <a:moveTo>
                    <a:pt x="0" y="0"/>
                  </a:moveTo>
                  <a:lnTo>
                    <a:pt x="43811" y="0"/>
                  </a:lnTo>
                  <a:lnTo>
                    <a:pt x="43811" y="43811"/>
                  </a:lnTo>
                  <a:lnTo>
                    <a:pt x="0" y="4381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1016" name="Google Shape;1016;p46"/>
          <p:cNvSpPr/>
          <p:nvPr/>
        </p:nvSpPr>
        <p:spPr>
          <a:xfrm>
            <a:off x="1914471" y="1360724"/>
            <a:ext cx="421260" cy="421260"/>
          </a:xfrm>
          <a:custGeom>
            <a:rect b="b" l="l" r="r" t="t"/>
            <a:pathLst>
              <a:path extrusionOk="0" h="748906" w="748907">
                <a:moveTo>
                  <a:pt x="666902" y="444102"/>
                </a:moveTo>
                <a:cubicBezTo>
                  <a:pt x="666902" y="403286"/>
                  <a:pt x="673268" y="360599"/>
                  <a:pt x="685999" y="317162"/>
                </a:cubicBezTo>
                <a:cubicBezTo>
                  <a:pt x="691241" y="299376"/>
                  <a:pt x="693863" y="280840"/>
                  <a:pt x="693863" y="262492"/>
                </a:cubicBezTo>
                <a:cubicBezTo>
                  <a:pt x="693863" y="213438"/>
                  <a:pt x="675702" y="168504"/>
                  <a:pt x="645933" y="134054"/>
                </a:cubicBezTo>
                <a:lnTo>
                  <a:pt x="748907" y="31080"/>
                </a:lnTo>
                <a:lnTo>
                  <a:pt x="717828" y="0"/>
                </a:lnTo>
                <a:lnTo>
                  <a:pt x="613729" y="104098"/>
                </a:lnTo>
                <a:cubicBezTo>
                  <a:pt x="581152" y="79946"/>
                  <a:pt x="540711" y="65717"/>
                  <a:pt x="497274" y="65717"/>
                </a:cubicBezTo>
                <a:lnTo>
                  <a:pt x="251633" y="65717"/>
                </a:lnTo>
                <a:cubicBezTo>
                  <a:pt x="208009" y="65717"/>
                  <a:pt x="167755" y="79946"/>
                  <a:pt x="135178" y="104098"/>
                </a:cubicBezTo>
                <a:lnTo>
                  <a:pt x="31080" y="0"/>
                </a:lnTo>
                <a:lnTo>
                  <a:pt x="0" y="31080"/>
                </a:lnTo>
                <a:lnTo>
                  <a:pt x="102975" y="134054"/>
                </a:lnTo>
                <a:cubicBezTo>
                  <a:pt x="73206" y="168504"/>
                  <a:pt x="55045" y="213438"/>
                  <a:pt x="55045" y="262492"/>
                </a:cubicBezTo>
                <a:cubicBezTo>
                  <a:pt x="55045" y="281027"/>
                  <a:pt x="57666" y="299376"/>
                  <a:pt x="62908" y="317162"/>
                </a:cubicBezTo>
                <a:cubicBezTo>
                  <a:pt x="75640" y="360599"/>
                  <a:pt x="82005" y="403286"/>
                  <a:pt x="82005" y="444102"/>
                </a:cubicBezTo>
                <a:lnTo>
                  <a:pt x="82005" y="636009"/>
                </a:lnTo>
                <a:lnTo>
                  <a:pt x="187" y="717827"/>
                </a:lnTo>
                <a:lnTo>
                  <a:pt x="31267" y="748907"/>
                </a:lnTo>
                <a:lnTo>
                  <a:pt x="113085" y="667089"/>
                </a:lnTo>
                <a:lnTo>
                  <a:pt x="636197" y="667089"/>
                </a:lnTo>
                <a:lnTo>
                  <a:pt x="718015" y="748907"/>
                </a:lnTo>
                <a:lnTo>
                  <a:pt x="749095" y="717827"/>
                </a:lnTo>
                <a:lnTo>
                  <a:pt x="667276" y="636009"/>
                </a:lnTo>
                <a:lnTo>
                  <a:pt x="667276" y="444102"/>
                </a:lnTo>
                <a:close/>
                <a:moveTo>
                  <a:pt x="650052" y="262492"/>
                </a:moveTo>
                <a:cubicBezTo>
                  <a:pt x="650052" y="276721"/>
                  <a:pt x="647992" y="291138"/>
                  <a:pt x="644060" y="304992"/>
                </a:cubicBezTo>
                <a:cubicBezTo>
                  <a:pt x="630206" y="352361"/>
                  <a:pt x="623278" y="399167"/>
                  <a:pt x="623278" y="444102"/>
                </a:cubicBezTo>
                <a:lnTo>
                  <a:pt x="623278" y="592198"/>
                </a:lnTo>
                <a:lnTo>
                  <a:pt x="579467" y="548387"/>
                </a:lnTo>
                <a:lnTo>
                  <a:pt x="579467" y="444102"/>
                </a:lnTo>
                <a:cubicBezTo>
                  <a:pt x="579467" y="395048"/>
                  <a:pt x="587143" y="344123"/>
                  <a:pt x="601934" y="292635"/>
                </a:cubicBezTo>
                <a:cubicBezTo>
                  <a:pt x="604743" y="282712"/>
                  <a:pt x="606240" y="272602"/>
                  <a:pt x="606240" y="262492"/>
                </a:cubicBezTo>
                <a:cubicBezTo>
                  <a:pt x="606240" y="237591"/>
                  <a:pt x="597815" y="214749"/>
                  <a:pt x="583773" y="196401"/>
                </a:cubicBezTo>
                <a:lnTo>
                  <a:pt x="615040" y="165134"/>
                </a:lnTo>
                <a:cubicBezTo>
                  <a:pt x="636946" y="191533"/>
                  <a:pt x="650239" y="225608"/>
                  <a:pt x="650239" y="262492"/>
                </a:cubicBezTo>
                <a:lnTo>
                  <a:pt x="650239" y="262492"/>
                </a:lnTo>
                <a:close/>
                <a:moveTo>
                  <a:pt x="189099" y="280278"/>
                </a:moveTo>
                <a:cubicBezTo>
                  <a:pt x="187414" y="274474"/>
                  <a:pt x="186478" y="268483"/>
                  <a:pt x="186478" y="262492"/>
                </a:cubicBezTo>
                <a:cubicBezTo>
                  <a:pt x="186478" y="249760"/>
                  <a:pt x="190223" y="237778"/>
                  <a:pt x="196588" y="227855"/>
                </a:cubicBezTo>
                <a:lnTo>
                  <a:pt x="343187" y="374453"/>
                </a:lnTo>
                <a:lnTo>
                  <a:pt x="213251" y="504389"/>
                </a:lnTo>
                <a:lnTo>
                  <a:pt x="213251" y="444102"/>
                </a:lnTo>
                <a:cubicBezTo>
                  <a:pt x="213251" y="390929"/>
                  <a:pt x="205013" y="335698"/>
                  <a:pt x="188912" y="280466"/>
                </a:cubicBezTo>
                <a:lnTo>
                  <a:pt x="188912" y="280466"/>
                </a:lnTo>
                <a:close/>
                <a:moveTo>
                  <a:pt x="231600" y="200707"/>
                </a:moveTo>
                <a:cubicBezTo>
                  <a:pt x="237965" y="198648"/>
                  <a:pt x="244705" y="197524"/>
                  <a:pt x="251633" y="197524"/>
                </a:cubicBezTo>
                <a:lnTo>
                  <a:pt x="497274" y="197524"/>
                </a:lnTo>
                <a:cubicBezTo>
                  <a:pt x="504202" y="197524"/>
                  <a:pt x="510942" y="198648"/>
                  <a:pt x="517308" y="200707"/>
                </a:cubicBezTo>
                <a:lnTo>
                  <a:pt x="374454" y="343561"/>
                </a:lnTo>
                <a:lnTo>
                  <a:pt x="231600" y="200707"/>
                </a:lnTo>
                <a:close/>
                <a:moveTo>
                  <a:pt x="374454" y="405533"/>
                </a:moveTo>
                <a:lnTo>
                  <a:pt x="504389" y="535469"/>
                </a:lnTo>
                <a:lnTo>
                  <a:pt x="244705" y="535469"/>
                </a:lnTo>
                <a:lnTo>
                  <a:pt x="374641" y="405533"/>
                </a:lnTo>
                <a:close/>
                <a:moveTo>
                  <a:pt x="405346" y="374453"/>
                </a:moveTo>
                <a:lnTo>
                  <a:pt x="551945" y="227855"/>
                </a:lnTo>
                <a:cubicBezTo>
                  <a:pt x="558310" y="237965"/>
                  <a:pt x="562055" y="249760"/>
                  <a:pt x="562055" y="262492"/>
                </a:cubicBezTo>
                <a:cubicBezTo>
                  <a:pt x="562055" y="268483"/>
                  <a:pt x="561119" y="274474"/>
                  <a:pt x="559434" y="280278"/>
                </a:cubicBezTo>
                <a:cubicBezTo>
                  <a:pt x="543332" y="335698"/>
                  <a:pt x="535094" y="390742"/>
                  <a:pt x="535094" y="443915"/>
                </a:cubicBezTo>
                <a:lnTo>
                  <a:pt x="535094" y="504202"/>
                </a:lnTo>
                <a:lnTo>
                  <a:pt x="405159" y="374266"/>
                </a:lnTo>
                <a:close/>
                <a:moveTo>
                  <a:pt x="251633" y="109715"/>
                </a:moveTo>
                <a:lnTo>
                  <a:pt x="497274" y="109715"/>
                </a:lnTo>
                <a:cubicBezTo>
                  <a:pt x="528729" y="109715"/>
                  <a:pt x="557936" y="119263"/>
                  <a:pt x="582275" y="135552"/>
                </a:cubicBezTo>
                <a:lnTo>
                  <a:pt x="550447" y="167381"/>
                </a:lnTo>
                <a:cubicBezTo>
                  <a:pt x="534720" y="158581"/>
                  <a:pt x="516559" y="153526"/>
                  <a:pt x="497274" y="153526"/>
                </a:cubicBezTo>
                <a:lnTo>
                  <a:pt x="251633" y="153526"/>
                </a:lnTo>
                <a:cubicBezTo>
                  <a:pt x="232349" y="153526"/>
                  <a:pt x="214188" y="158581"/>
                  <a:pt x="198460" y="167381"/>
                </a:cubicBezTo>
                <a:lnTo>
                  <a:pt x="166632" y="135552"/>
                </a:lnTo>
                <a:cubicBezTo>
                  <a:pt x="190971" y="119263"/>
                  <a:pt x="220179" y="109715"/>
                  <a:pt x="251633" y="109715"/>
                </a:cubicBezTo>
                <a:lnTo>
                  <a:pt x="251633" y="109715"/>
                </a:lnTo>
                <a:close/>
                <a:moveTo>
                  <a:pt x="104847" y="304805"/>
                </a:moveTo>
                <a:cubicBezTo>
                  <a:pt x="100728" y="290950"/>
                  <a:pt x="98856" y="276721"/>
                  <a:pt x="98856" y="262305"/>
                </a:cubicBezTo>
                <a:cubicBezTo>
                  <a:pt x="98856" y="225234"/>
                  <a:pt x="112149" y="191346"/>
                  <a:pt x="134054" y="164947"/>
                </a:cubicBezTo>
                <a:lnTo>
                  <a:pt x="165321" y="196214"/>
                </a:lnTo>
                <a:cubicBezTo>
                  <a:pt x="151279" y="214562"/>
                  <a:pt x="142854" y="237591"/>
                  <a:pt x="142854" y="262305"/>
                </a:cubicBezTo>
                <a:cubicBezTo>
                  <a:pt x="142854" y="272415"/>
                  <a:pt x="144352" y="282525"/>
                  <a:pt x="147160" y="292448"/>
                </a:cubicBezTo>
                <a:cubicBezTo>
                  <a:pt x="162138" y="343748"/>
                  <a:pt x="169627" y="394674"/>
                  <a:pt x="169627" y="443915"/>
                </a:cubicBezTo>
                <a:lnTo>
                  <a:pt x="169627" y="548200"/>
                </a:lnTo>
                <a:lnTo>
                  <a:pt x="125816" y="592011"/>
                </a:lnTo>
                <a:lnTo>
                  <a:pt x="125816" y="443915"/>
                </a:lnTo>
                <a:cubicBezTo>
                  <a:pt x="125816" y="398980"/>
                  <a:pt x="118889" y="352173"/>
                  <a:pt x="105034" y="304805"/>
                </a:cubicBezTo>
                <a:lnTo>
                  <a:pt x="105034" y="304805"/>
                </a:lnTo>
                <a:close/>
                <a:moveTo>
                  <a:pt x="156709" y="623091"/>
                </a:moveTo>
                <a:lnTo>
                  <a:pt x="200520" y="579280"/>
                </a:lnTo>
                <a:lnTo>
                  <a:pt x="548013" y="579280"/>
                </a:lnTo>
                <a:lnTo>
                  <a:pt x="591824" y="623091"/>
                </a:lnTo>
                <a:lnTo>
                  <a:pt x="156522" y="62309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0" name="Shape 1020"/>
        <p:cNvGrpSpPr/>
        <p:nvPr/>
      </p:nvGrpSpPr>
      <p:grpSpPr>
        <a:xfrm>
          <a:off x="0" y="0"/>
          <a:ext cx="0" cy="0"/>
          <a:chOff x="0" y="0"/>
          <a:chExt cx="0" cy="0"/>
        </a:xfrm>
      </p:grpSpPr>
      <p:sp>
        <p:nvSpPr>
          <p:cNvPr id="1021" name="Google Shape;1021;p47"/>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pic>
        <p:nvPicPr>
          <p:cNvPr id="1022" name="Google Shape;1022;p47"/>
          <p:cNvPicPr preferRelativeResize="0"/>
          <p:nvPr/>
        </p:nvPicPr>
        <p:blipFill rotWithShape="1">
          <a:blip r:embed="rId3">
            <a:alphaModFix/>
          </a:blip>
          <a:srcRect b="0" l="22923" r="22923" t="0"/>
          <a:stretch/>
        </p:blipFill>
        <p:spPr>
          <a:xfrm>
            <a:off x="5893302" y="2307325"/>
            <a:ext cx="1068351" cy="1972775"/>
          </a:xfrm>
          <a:prstGeom prst="rect">
            <a:avLst/>
          </a:prstGeom>
          <a:noFill/>
          <a:ln>
            <a:noFill/>
          </a:ln>
        </p:spPr>
      </p:pic>
      <p:pic>
        <p:nvPicPr>
          <p:cNvPr id="1023" name="Google Shape;1023;p47"/>
          <p:cNvPicPr preferRelativeResize="0"/>
          <p:nvPr/>
        </p:nvPicPr>
        <p:blipFill>
          <a:blip r:embed="rId4">
            <a:alphaModFix/>
          </a:blip>
          <a:stretch>
            <a:fillRect/>
          </a:stretch>
        </p:blipFill>
        <p:spPr>
          <a:xfrm>
            <a:off x="4082687" y="1453471"/>
            <a:ext cx="1814943" cy="1814951"/>
          </a:xfrm>
          <a:prstGeom prst="rect">
            <a:avLst/>
          </a:prstGeom>
          <a:noFill/>
          <a:ln>
            <a:noFill/>
          </a:ln>
        </p:spPr>
      </p:pic>
      <p:pic>
        <p:nvPicPr>
          <p:cNvPr id="1024" name="Google Shape;1024;p47"/>
          <p:cNvPicPr preferRelativeResize="0"/>
          <p:nvPr/>
        </p:nvPicPr>
        <p:blipFill>
          <a:blip r:embed="rId5">
            <a:alphaModFix/>
          </a:blip>
          <a:stretch>
            <a:fillRect/>
          </a:stretch>
        </p:blipFill>
        <p:spPr>
          <a:xfrm>
            <a:off x="6863386" y="2825238"/>
            <a:ext cx="1454841" cy="1454850"/>
          </a:xfrm>
          <a:prstGeom prst="rect">
            <a:avLst/>
          </a:prstGeom>
          <a:noFill/>
          <a:ln>
            <a:noFill/>
          </a:ln>
        </p:spPr>
      </p:pic>
      <p:pic>
        <p:nvPicPr>
          <p:cNvPr id="1025" name="Google Shape;1025;p47"/>
          <p:cNvPicPr preferRelativeResize="0"/>
          <p:nvPr/>
        </p:nvPicPr>
        <p:blipFill>
          <a:blip r:embed="rId6">
            <a:alphaModFix/>
          </a:blip>
          <a:stretch>
            <a:fillRect/>
          </a:stretch>
        </p:blipFill>
        <p:spPr>
          <a:xfrm rot="-2884354">
            <a:off x="4216354" y="3311304"/>
            <a:ext cx="1344173" cy="1344172"/>
          </a:xfrm>
          <a:prstGeom prst="rect">
            <a:avLst/>
          </a:prstGeom>
          <a:noFill/>
          <a:ln>
            <a:noFill/>
          </a:ln>
        </p:spPr>
      </p:pic>
      <p:pic>
        <p:nvPicPr>
          <p:cNvPr id="1026" name="Google Shape;1026;p47"/>
          <p:cNvPicPr preferRelativeResize="0"/>
          <p:nvPr/>
        </p:nvPicPr>
        <p:blipFill>
          <a:blip r:embed="rId7">
            <a:alphaModFix/>
          </a:blip>
          <a:stretch>
            <a:fillRect/>
          </a:stretch>
        </p:blipFill>
        <p:spPr>
          <a:xfrm>
            <a:off x="7413866" y="1891015"/>
            <a:ext cx="746071" cy="746078"/>
          </a:xfrm>
          <a:prstGeom prst="rect">
            <a:avLst/>
          </a:prstGeom>
          <a:noFill/>
          <a:ln>
            <a:noFill/>
          </a:ln>
        </p:spPr>
      </p:pic>
      <p:pic>
        <p:nvPicPr>
          <p:cNvPr id="1027" name="Google Shape;1027;p47"/>
          <p:cNvPicPr preferRelativeResize="0"/>
          <p:nvPr/>
        </p:nvPicPr>
        <p:blipFill>
          <a:blip r:embed="rId8">
            <a:alphaModFix/>
          </a:blip>
          <a:stretch>
            <a:fillRect/>
          </a:stretch>
        </p:blipFill>
        <p:spPr>
          <a:xfrm>
            <a:off x="6370567" y="1327588"/>
            <a:ext cx="746067" cy="746067"/>
          </a:xfrm>
          <a:prstGeom prst="rect">
            <a:avLst/>
          </a:prstGeom>
          <a:noFill/>
          <a:ln>
            <a:noFill/>
          </a:ln>
        </p:spPr>
      </p:pic>
      <p:sp>
        <p:nvSpPr>
          <p:cNvPr id="1028" name="Google Shape;1028;p47"/>
          <p:cNvSpPr txBox="1"/>
          <p:nvPr/>
        </p:nvSpPr>
        <p:spPr>
          <a:xfrm>
            <a:off x="983888" y="1465975"/>
            <a:ext cx="3044400" cy="2519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a:ea typeface="Barlow"/>
                <a:cs typeface="Barlow"/>
                <a:sym typeface="Barlow"/>
              </a:rPr>
              <a:t>Here’s an assortment of alternative resources whose style fits that of this template:</a:t>
            </a:r>
            <a:endParaRPr>
              <a:solidFill>
                <a:schemeClr val="dk1"/>
              </a:solidFill>
              <a:latin typeface="Barlow"/>
              <a:ea typeface="Barlow"/>
              <a:cs typeface="Barlow"/>
              <a:sym typeface="Barlow"/>
            </a:endParaRPr>
          </a:p>
          <a:p>
            <a:pPr indent="0" lvl="0" marL="0" rtl="0" algn="l">
              <a:spcBef>
                <a:spcPts val="1000"/>
              </a:spcBef>
              <a:spcAft>
                <a:spcPts val="0"/>
              </a:spcAft>
              <a:buNone/>
            </a:pPr>
            <a:r>
              <a:rPr b="1" lang="en">
                <a:solidFill>
                  <a:schemeClr val="dk1"/>
                </a:solidFill>
                <a:latin typeface="Barlow"/>
                <a:ea typeface="Barlow"/>
                <a:cs typeface="Barlow"/>
                <a:sym typeface="Barlow"/>
              </a:rPr>
              <a:t>Illustrations:</a:t>
            </a:r>
            <a:endParaRPr b="1">
              <a:solidFill>
                <a:schemeClr val="dk1"/>
              </a:solidFill>
              <a:latin typeface="Barlow"/>
              <a:ea typeface="Barlow"/>
              <a:cs typeface="Barlow"/>
              <a:sym typeface="Barlow"/>
            </a:endParaRPr>
          </a:p>
          <a:p>
            <a:pPr indent="-317500" lvl="0" marL="457200" rtl="0" algn="l">
              <a:spcBef>
                <a:spcPts val="0"/>
              </a:spcBef>
              <a:spcAft>
                <a:spcPts val="0"/>
              </a:spcAft>
              <a:buClr>
                <a:schemeClr val="dk1"/>
              </a:buClr>
              <a:buSzPts val="1400"/>
              <a:buFont typeface="Barlow"/>
              <a:buChar char="●"/>
            </a:pPr>
            <a:r>
              <a:rPr lang="en" u="sng">
                <a:solidFill>
                  <a:schemeClr val="hlink"/>
                </a:solidFill>
                <a:latin typeface="Barlow"/>
                <a:ea typeface="Barlow"/>
                <a:cs typeface="Barlow"/>
                <a:sym typeface="Barlow"/>
                <a:hlinkClick r:id="rId9"/>
              </a:rPr>
              <a:t>Watercolor design pesach celebration</a:t>
            </a:r>
            <a:endParaRPr>
              <a:solidFill>
                <a:schemeClr val="dk1"/>
              </a:solidFill>
              <a:latin typeface="Barlow"/>
              <a:ea typeface="Barlow"/>
              <a:cs typeface="Barlow"/>
              <a:sym typeface="Barlow"/>
            </a:endParaRPr>
          </a:p>
          <a:p>
            <a:pPr indent="-317500" lvl="0" marL="457200" rtl="0" algn="l">
              <a:spcBef>
                <a:spcPts val="0"/>
              </a:spcBef>
              <a:spcAft>
                <a:spcPts val="0"/>
              </a:spcAft>
              <a:buClr>
                <a:schemeClr val="dk1"/>
              </a:buClr>
              <a:buSzPts val="1400"/>
              <a:buFont typeface="Barlow"/>
              <a:buChar char="●"/>
            </a:pPr>
            <a:r>
              <a:rPr lang="en" u="sng">
                <a:solidFill>
                  <a:schemeClr val="hlink"/>
                </a:solidFill>
                <a:latin typeface="Barlow"/>
                <a:ea typeface="Barlow"/>
                <a:cs typeface="Barlow"/>
                <a:sym typeface="Barlow"/>
                <a:hlinkClick r:id="rId10"/>
              </a:rPr>
              <a:t>Watercolor design passover celebration</a:t>
            </a:r>
            <a:endParaRPr>
              <a:solidFill>
                <a:schemeClr val="dk1"/>
              </a:solidFill>
              <a:latin typeface="Barlow"/>
              <a:ea typeface="Barlow"/>
              <a:cs typeface="Barlow"/>
              <a:sym typeface="Barlow"/>
            </a:endParaRPr>
          </a:p>
          <a:p>
            <a:pPr indent="-317500" lvl="0" marL="457200" rtl="0" algn="l">
              <a:spcBef>
                <a:spcPts val="0"/>
              </a:spcBef>
              <a:spcAft>
                <a:spcPts val="0"/>
              </a:spcAft>
              <a:buClr>
                <a:schemeClr val="dk1"/>
              </a:buClr>
              <a:buSzPts val="1400"/>
              <a:buFont typeface="Barlow"/>
              <a:buChar char="●"/>
            </a:pPr>
            <a:r>
              <a:rPr lang="en" u="sng">
                <a:solidFill>
                  <a:schemeClr val="hlink"/>
                </a:solidFill>
                <a:latin typeface="Barlow"/>
                <a:ea typeface="Barlow"/>
                <a:cs typeface="Barlow"/>
                <a:sym typeface="Barlow"/>
                <a:hlinkClick r:id="rId11"/>
              </a:rPr>
              <a:t>Watercolor style passover celebration</a:t>
            </a:r>
            <a:endParaRPr>
              <a:solidFill>
                <a:schemeClr val="dk1"/>
              </a:solidFill>
              <a:latin typeface="Barlow"/>
              <a:ea typeface="Barlow"/>
              <a:cs typeface="Barlow"/>
              <a:sym typeface="Barlow"/>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2" name="Shape 1032"/>
        <p:cNvGrpSpPr/>
        <p:nvPr/>
      </p:nvGrpSpPr>
      <p:grpSpPr>
        <a:xfrm>
          <a:off x="0" y="0"/>
          <a:ext cx="0" cy="0"/>
          <a:chOff x="0" y="0"/>
          <a:chExt cx="0" cy="0"/>
        </a:xfrm>
      </p:grpSpPr>
      <p:sp>
        <p:nvSpPr>
          <p:cNvPr id="1033" name="Google Shape;1033;p48"/>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a:t>
            </a:r>
            <a:r>
              <a:rPr lang="en"/>
              <a:t>esources</a:t>
            </a:r>
            <a:endParaRPr/>
          </a:p>
        </p:txBody>
      </p:sp>
      <p:sp>
        <p:nvSpPr>
          <p:cNvPr id="1034" name="Google Shape;1034;p48"/>
          <p:cNvSpPr txBox="1"/>
          <p:nvPr/>
        </p:nvSpPr>
        <p:spPr>
          <a:xfrm>
            <a:off x="1524000" y="1420350"/>
            <a:ext cx="6096000" cy="2777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a:ea typeface="Barlow"/>
                <a:cs typeface="Barlow"/>
                <a:sym typeface="Barlow"/>
              </a:rPr>
              <a:t>Did you like the resources used in this template? Get them on these websites:</a:t>
            </a:r>
            <a:endParaRPr>
              <a:solidFill>
                <a:schemeClr val="dk1"/>
              </a:solidFill>
              <a:latin typeface="Barlow"/>
              <a:ea typeface="Barlow"/>
              <a:cs typeface="Barlow"/>
              <a:sym typeface="Barlow"/>
            </a:endParaRPr>
          </a:p>
          <a:p>
            <a:pPr indent="0" lvl="0" marL="0" rtl="0" algn="l">
              <a:spcBef>
                <a:spcPts val="1000"/>
              </a:spcBef>
              <a:spcAft>
                <a:spcPts val="0"/>
              </a:spcAft>
              <a:buNone/>
            </a:pPr>
            <a:r>
              <a:rPr b="1" lang="en">
                <a:solidFill>
                  <a:schemeClr val="dk1"/>
                </a:solidFill>
                <a:latin typeface="Barlow"/>
                <a:ea typeface="Barlow"/>
                <a:cs typeface="Barlow"/>
                <a:sym typeface="Barlow"/>
              </a:rPr>
              <a:t>Photos:</a:t>
            </a:r>
            <a:endParaRPr b="1">
              <a:solidFill>
                <a:schemeClr val="dk1"/>
              </a:solidFill>
              <a:latin typeface="Barlow"/>
              <a:ea typeface="Barlow"/>
              <a:cs typeface="Barlow"/>
              <a:sym typeface="Barlow"/>
            </a:endParaRPr>
          </a:p>
          <a:p>
            <a:pPr indent="-317500" lvl="0" marL="457200" rtl="0" algn="l">
              <a:spcBef>
                <a:spcPts val="0"/>
              </a:spcBef>
              <a:spcAft>
                <a:spcPts val="0"/>
              </a:spcAft>
              <a:buClr>
                <a:schemeClr val="dk1"/>
              </a:buClr>
              <a:buSzPts val="1400"/>
              <a:buFont typeface="Barlow"/>
              <a:buChar char="●"/>
            </a:pPr>
            <a:r>
              <a:rPr lang="en" u="sng">
                <a:solidFill>
                  <a:schemeClr val="hlink"/>
                </a:solidFill>
                <a:latin typeface="Barlow"/>
                <a:ea typeface="Barlow"/>
                <a:cs typeface="Barlow"/>
                <a:sym typeface="Barlow"/>
                <a:hlinkClick r:id="rId3"/>
              </a:rPr>
              <a:t>People at the table enjoying a feast for the first day of passover seder</a:t>
            </a:r>
            <a:endParaRPr>
              <a:solidFill>
                <a:schemeClr val="dk1"/>
              </a:solidFill>
              <a:latin typeface="Barlow"/>
              <a:ea typeface="Barlow"/>
              <a:cs typeface="Barlow"/>
              <a:sym typeface="Barlow"/>
            </a:endParaRPr>
          </a:p>
          <a:p>
            <a:pPr indent="-317500" lvl="0" marL="457200" rtl="0" algn="l">
              <a:spcBef>
                <a:spcPts val="0"/>
              </a:spcBef>
              <a:spcAft>
                <a:spcPts val="0"/>
              </a:spcAft>
              <a:buClr>
                <a:schemeClr val="dk1"/>
              </a:buClr>
              <a:buSzPts val="1400"/>
              <a:buFont typeface="Barlow"/>
              <a:buChar char="●"/>
            </a:pPr>
            <a:r>
              <a:rPr lang="en" u="sng">
                <a:solidFill>
                  <a:schemeClr val="hlink"/>
                </a:solidFill>
                <a:latin typeface="Barlow"/>
                <a:ea typeface="Barlow"/>
                <a:cs typeface="Barlow"/>
                <a:sym typeface="Barlow"/>
                <a:hlinkClick r:id="rId4"/>
              </a:rPr>
              <a:t>Top view of people having a feast for the first day of passover seder</a:t>
            </a:r>
            <a:endParaRPr>
              <a:solidFill>
                <a:schemeClr val="dk1"/>
              </a:solidFill>
              <a:latin typeface="Barlow"/>
              <a:ea typeface="Barlow"/>
              <a:cs typeface="Barlow"/>
              <a:sym typeface="Barlow"/>
            </a:endParaRPr>
          </a:p>
          <a:p>
            <a:pPr indent="0" lvl="0" marL="0" rtl="0" algn="l">
              <a:spcBef>
                <a:spcPts val="1000"/>
              </a:spcBef>
              <a:spcAft>
                <a:spcPts val="0"/>
              </a:spcAft>
              <a:buNone/>
            </a:pPr>
            <a:r>
              <a:rPr b="1" lang="en">
                <a:solidFill>
                  <a:schemeClr val="dk1"/>
                </a:solidFill>
                <a:latin typeface="Barlow"/>
                <a:ea typeface="Barlow"/>
                <a:cs typeface="Barlow"/>
                <a:sym typeface="Barlow"/>
              </a:rPr>
              <a:t>Illustrations:</a:t>
            </a:r>
            <a:endParaRPr b="1">
              <a:solidFill>
                <a:schemeClr val="dk1"/>
              </a:solidFill>
              <a:latin typeface="Barlow"/>
              <a:ea typeface="Barlow"/>
              <a:cs typeface="Barlow"/>
              <a:sym typeface="Barlow"/>
            </a:endParaRPr>
          </a:p>
          <a:p>
            <a:pPr indent="-317500" lvl="0" marL="457200" rtl="0" algn="l">
              <a:spcBef>
                <a:spcPts val="0"/>
              </a:spcBef>
              <a:spcAft>
                <a:spcPts val="0"/>
              </a:spcAft>
              <a:buClr>
                <a:schemeClr val="dk1"/>
              </a:buClr>
              <a:buSzPts val="1400"/>
              <a:buFont typeface="Barlow"/>
              <a:buChar char="●"/>
            </a:pPr>
            <a:r>
              <a:rPr lang="en" u="sng">
                <a:solidFill>
                  <a:schemeClr val="hlink"/>
                </a:solidFill>
                <a:latin typeface="Barlow"/>
                <a:ea typeface="Barlow"/>
                <a:cs typeface="Barlow"/>
                <a:sym typeface="Barlow"/>
                <a:hlinkClick r:id="rId5"/>
              </a:rPr>
              <a:t>Watercolor design pesach celebration </a:t>
            </a:r>
            <a:endParaRPr>
              <a:solidFill>
                <a:schemeClr val="dk1"/>
              </a:solidFill>
              <a:latin typeface="Barlow"/>
              <a:ea typeface="Barlow"/>
              <a:cs typeface="Barlow"/>
              <a:sym typeface="Barlow"/>
            </a:endParaRPr>
          </a:p>
          <a:p>
            <a:pPr indent="-317500" lvl="0" marL="457200" rtl="0" algn="l">
              <a:spcBef>
                <a:spcPts val="0"/>
              </a:spcBef>
              <a:spcAft>
                <a:spcPts val="0"/>
              </a:spcAft>
              <a:buClr>
                <a:schemeClr val="dk1"/>
              </a:buClr>
              <a:buSzPts val="1400"/>
              <a:buFont typeface="Barlow"/>
              <a:buChar char="●"/>
            </a:pPr>
            <a:r>
              <a:rPr lang="en" u="sng">
                <a:solidFill>
                  <a:schemeClr val="hlink"/>
                </a:solidFill>
                <a:latin typeface="Barlow"/>
                <a:ea typeface="Barlow"/>
                <a:cs typeface="Barlow"/>
                <a:sym typeface="Barlow"/>
                <a:hlinkClick r:id="rId6"/>
              </a:rPr>
              <a:t>Watercolor design passover celebration</a:t>
            </a:r>
            <a:endParaRPr>
              <a:solidFill>
                <a:schemeClr val="dk1"/>
              </a:solidFill>
              <a:latin typeface="Barlow"/>
              <a:ea typeface="Barlow"/>
              <a:cs typeface="Barlow"/>
              <a:sym typeface="Barlow"/>
            </a:endParaRPr>
          </a:p>
          <a:p>
            <a:pPr indent="-317500" lvl="0" marL="457200" rtl="0" algn="l">
              <a:spcBef>
                <a:spcPts val="0"/>
              </a:spcBef>
              <a:spcAft>
                <a:spcPts val="0"/>
              </a:spcAft>
              <a:buClr>
                <a:schemeClr val="dk1"/>
              </a:buClr>
              <a:buSzPts val="1400"/>
              <a:buFont typeface="Barlow"/>
              <a:buChar char="●"/>
            </a:pPr>
            <a:r>
              <a:rPr lang="en" u="sng">
                <a:solidFill>
                  <a:schemeClr val="hlink"/>
                </a:solidFill>
                <a:latin typeface="Barlow"/>
                <a:ea typeface="Barlow"/>
                <a:cs typeface="Barlow"/>
                <a:sym typeface="Barlow"/>
                <a:hlinkClick r:id="rId7"/>
              </a:rPr>
              <a:t>Watercolor style passover celebration</a:t>
            </a:r>
            <a:endParaRPr b="1">
              <a:solidFill>
                <a:schemeClr val="dk1"/>
              </a:solidFill>
              <a:latin typeface="Barlow"/>
              <a:ea typeface="Barlow"/>
              <a:cs typeface="Barlow"/>
              <a:sym typeface="Barlow"/>
            </a:endParaRPr>
          </a:p>
          <a:p>
            <a:pPr indent="0" lvl="0" marL="0" rtl="0" algn="l">
              <a:spcBef>
                <a:spcPts val="1000"/>
              </a:spcBef>
              <a:spcAft>
                <a:spcPts val="0"/>
              </a:spcAft>
              <a:buNone/>
            </a:pPr>
            <a:r>
              <a:rPr b="1" lang="en">
                <a:solidFill>
                  <a:schemeClr val="dk1"/>
                </a:solidFill>
                <a:latin typeface="Barlow"/>
                <a:ea typeface="Barlow"/>
                <a:cs typeface="Barlow"/>
                <a:sym typeface="Barlow"/>
              </a:rPr>
              <a:t>Icons:</a:t>
            </a:r>
            <a:endParaRPr b="1">
              <a:solidFill>
                <a:schemeClr val="dk1"/>
              </a:solidFill>
              <a:latin typeface="Barlow"/>
              <a:ea typeface="Barlow"/>
              <a:cs typeface="Barlow"/>
              <a:sym typeface="Barlow"/>
            </a:endParaRPr>
          </a:p>
          <a:p>
            <a:pPr indent="-317500" lvl="0" marL="457200" rtl="0" algn="l">
              <a:spcBef>
                <a:spcPts val="0"/>
              </a:spcBef>
              <a:spcAft>
                <a:spcPts val="0"/>
              </a:spcAft>
              <a:buClr>
                <a:schemeClr val="dk1"/>
              </a:buClr>
              <a:buSzPts val="1400"/>
              <a:buFont typeface="Barlow"/>
              <a:buChar char="●"/>
            </a:pPr>
            <a:r>
              <a:rPr lang="en" u="sng">
                <a:solidFill>
                  <a:schemeClr val="hlink"/>
                </a:solidFill>
                <a:latin typeface="Barlow"/>
                <a:ea typeface="Barlow"/>
                <a:cs typeface="Barlow"/>
                <a:sym typeface="Barlow"/>
                <a:hlinkClick r:id="rId8"/>
              </a:rPr>
              <a:t>Passover icon pack | Lineal</a:t>
            </a:r>
            <a:endParaRPr>
              <a:solidFill>
                <a:schemeClr val="dk1"/>
              </a:solidFill>
              <a:latin typeface="Barlow"/>
              <a:ea typeface="Barlow"/>
              <a:cs typeface="Barlow"/>
              <a:sym typeface="Barlow"/>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8" name="Shape 1038"/>
        <p:cNvGrpSpPr/>
        <p:nvPr/>
      </p:nvGrpSpPr>
      <p:grpSpPr>
        <a:xfrm>
          <a:off x="0" y="0"/>
          <a:ext cx="0" cy="0"/>
          <a:chOff x="0" y="0"/>
          <a:chExt cx="0" cy="0"/>
        </a:xfrm>
      </p:grpSpPr>
      <p:sp>
        <p:nvSpPr>
          <p:cNvPr id="1039" name="Google Shape;1039;p4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040" name="Google Shape;1040;p49"/>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4" name="Shape 1044"/>
        <p:cNvGrpSpPr/>
        <p:nvPr/>
      </p:nvGrpSpPr>
      <p:grpSpPr>
        <a:xfrm>
          <a:off x="0" y="0"/>
          <a:ext cx="0" cy="0"/>
          <a:chOff x="0" y="0"/>
          <a:chExt cx="0" cy="0"/>
        </a:xfrm>
      </p:grpSpPr>
      <p:sp>
        <p:nvSpPr>
          <p:cNvPr id="1045" name="Google Shape;1045;p50"/>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046" name="Google Shape;1046;p50"/>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0" name="Shape 1050"/>
        <p:cNvGrpSpPr/>
        <p:nvPr/>
      </p:nvGrpSpPr>
      <p:grpSpPr>
        <a:xfrm>
          <a:off x="0" y="0"/>
          <a:ext cx="0" cy="0"/>
          <a:chOff x="0" y="0"/>
          <a:chExt cx="0" cy="0"/>
        </a:xfrm>
      </p:grpSpPr>
      <p:sp>
        <p:nvSpPr>
          <p:cNvPr id="1051" name="Google Shape;1051;p51"/>
          <p:cNvSpPr txBox="1"/>
          <p:nvPr>
            <p:ph idx="4294967295" type="body"/>
          </p:nvPr>
        </p:nvSpPr>
        <p:spPr>
          <a:xfrm>
            <a:off x="716775" y="1188000"/>
            <a:ext cx="7710600" cy="1466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indent="0" lvl="0" marL="0" rtl="0" algn="ctr">
              <a:lnSpc>
                <a:spcPct val="100000"/>
              </a:lnSpc>
              <a:spcBef>
                <a:spcPts val="1000"/>
              </a:spcBef>
              <a:spcAft>
                <a:spcPts val="0"/>
              </a:spcAft>
              <a:buClr>
                <a:schemeClr val="dk1"/>
              </a:buClr>
              <a:buSzPts val="1100"/>
              <a:buFont typeface="Arial"/>
              <a:buNone/>
            </a:pPr>
            <a:r>
              <a:rPr b="1" lang="en">
                <a:solidFill>
                  <a:schemeClr val="lt1"/>
                </a:solidFill>
                <a:latin typeface="Arial"/>
                <a:ea typeface="Arial"/>
                <a:cs typeface="Arial"/>
                <a:sym typeface="Arial"/>
              </a:rPr>
              <a:t>Berkshire Swash</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b="1" lang="en" u="sng">
                <a:solidFill>
                  <a:schemeClr val="lt1"/>
                </a:solidFill>
                <a:latin typeface="Arial"/>
                <a:ea typeface="Arial"/>
                <a:cs typeface="Arial"/>
                <a:sym typeface="Arial"/>
                <a:hlinkClick r:id="rId3">
                  <a:extLst>
                    <a:ext uri="{A12FA001-AC4F-418D-AE19-62706E023703}">
                      <ahyp:hlinkClr val="tx"/>
                    </a:ext>
                  </a:extLst>
                </a:hlinkClick>
              </a:rPr>
              <a:t>https://fonts.google.com/specimen/</a:t>
            </a:r>
            <a:r>
              <a:rPr b="1" lang="en" u="sng">
                <a:solidFill>
                  <a:schemeClr val="lt1"/>
                </a:solidFill>
                <a:latin typeface="Arial"/>
                <a:ea typeface="Arial"/>
                <a:cs typeface="Arial"/>
                <a:sym typeface="Arial"/>
                <a:hlinkClick r:id="rId4">
                  <a:extLst>
                    <a:ext uri="{A12FA001-AC4F-418D-AE19-62706E023703}">
                      <ahyp:hlinkClr val="tx"/>
                    </a:ext>
                  </a:extLst>
                </a:hlinkClick>
              </a:rPr>
              <a:t>Berkshire+Swash</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Barlow</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b="1" lang="en" u="sng">
                <a:solidFill>
                  <a:schemeClr val="lt1"/>
                </a:solidFill>
                <a:latin typeface="Arial"/>
                <a:ea typeface="Arial"/>
                <a:cs typeface="Arial"/>
                <a:sym typeface="Arial"/>
                <a:hlinkClick r:id="rId5">
                  <a:extLst>
                    <a:ext uri="{A12FA001-AC4F-418D-AE19-62706E023703}">
                      <ahyp:hlinkClr val="tx"/>
                    </a:ext>
                  </a:extLst>
                </a:hlinkClick>
              </a:rPr>
              <a:t>https://fonts.google.com/specimen/</a:t>
            </a:r>
            <a:r>
              <a:rPr b="1" lang="en" u="sng">
                <a:solidFill>
                  <a:schemeClr val="lt1"/>
                </a:solidFill>
                <a:latin typeface="Arial"/>
                <a:ea typeface="Arial"/>
                <a:cs typeface="Arial"/>
                <a:sym typeface="Arial"/>
                <a:hlinkClick r:id="rId6">
                  <a:extLst>
                    <a:ext uri="{A12FA001-AC4F-418D-AE19-62706E023703}">
                      <ahyp:hlinkClr val="tx"/>
                    </a:ext>
                  </a:extLst>
                </a:hlinkClick>
              </a:rPr>
              <a:t>Barlow</a:t>
            </a:r>
            <a:r>
              <a:rPr lang="en">
                <a:solidFill>
                  <a:schemeClr val="lt1"/>
                </a:solidFill>
                <a:latin typeface="Arial"/>
                <a:ea typeface="Arial"/>
                <a:cs typeface="Arial"/>
                <a:sym typeface="Arial"/>
              </a:rPr>
              <a:t>)</a:t>
            </a:r>
            <a:endParaRPr sz="1300">
              <a:solidFill>
                <a:schemeClr val="lt1"/>
              </a:solidFill>
              <a:latin typeface="Arial"/>
              <a:ea typeface="Arial"/>
              <a:cs typeface="Arial"/>
              <a:sym typeface="Arial"/>
            </a:endParaRPr>
          </a:p>
        </p:txBody>
      </p:sp>
      <p:sp>
        <p:nvSpPr>
          <p:cNvPr id="1052" name="Google Shape;1052;p51"/>
          <p:cNvSpPr/>
          <p:nvPr/>
        </p:nvSpPr>
        <p:spPr>
          <a:xfrm>
            <a:off x="2052650" y="2988225"/>
            <a:ext cx="791400" cy="754200"/>
          </a:xfrm>
          <a:prstGeom prst="roundRect">
            <a:avLst>
              <a:gd fmla="val 16667" name="adj"/>
            </a:avLst>
          </a:prstGeom>
          <a:solidFill>
            <a:srgbClr val="4A201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1"/>
          <p:cNvSpPr/>
          <p:nvPr/>
        </p:nvSpPr>
        <p:spPr>
          <a:xfrm>
            <a:off x="3114470" y="2988225"/>
            <a:ext cx="791400" cy="754200"/>
          </a:xfrm>
          <a:prstGeom prst="roundRect">
            <a:avLst>
              <a:gd fmla="val 16667" name="adj"/>
            </a:avLst>
          </a:prstGeom>
          <a:solidFill>
            <a:srgbClr val="FEF3E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1"/>
          <p:cNvSpPr/>
          <p:nvPr/>
        </p:nvSpPr>
        <p:spPr>
          <a:xfrm>
            <a:off x="4176289" y="2988225"/>
            <a:ext cx="791400" cy="754200"/>
          </a:xfrm>
          <a:prstGeom prst="roundRect">
            <a:avLst>
              <a:gd fmla="val 16667" name="adj"/>
            </a:avLst>
          </a:prstGeom>
          <a:solidFill>
            <a:srgbClr val="F9D88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1"/>
          <p:cNvSpPr txBox="1"/>
          <p:nvPr/>
        </p:nvSpPr>
        <p:spPr>
          <a:xfrm>
            <a:off x="20526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#4a2018</a:t>
            </a:r>
            <a:endParaRPr sz="1000">
              <a:solidFill>
                <a:srgbClr val="FFFFFF"/>
              </a:solidFill>
            </a:endParaRPr>
          </a:p>
        </p:txBody>
      </p:sp>
      <p:sp>
        <p:nvSpPr>
          <p:cNvPr id="1056" name="Google Shape;1056;p51"/>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#fef3ec</a:t>
            </a:r>
            <a:endParaRPr sz="1000">
              <a:solidFill>
                <a:schemeClr val="dk1"/>
              </a:solidFill>
            </a:endParaRPr>
          </a:p>
        </p:txBody>
      </p:sp>
      <p:sp>
        <p:nvSpPr>
          <p:cNvPr id="1057" name="Google Shape;1057;p51"/>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#f9d88d</a:t>
            </a:r>
            <a:endParaRPr sz="1000">
              <a:solidFill>
                <a:schemeClr val="dk1"/>
              </a:solidFill>
            </a:endParaRPr>
          </a:p>
        </p:txBody>
      </p:sp>
      <p:sp>
        <p:nvSpPr>
          <p:cNvPr id="1058" name="Google Shape;1058;p51"/>
          <p:cNvSpPr/>
          <p:nvPr/>
        </p:nvSpPr>
        <p:spPr>
          <a:xfrm>
            <a:off x="5238125" y="2988225"/>
            <a:ext cx="791400" cy="754200"/>
          </a:xfrm>
          <a:prstGeom prst="roundRect">
            <a:avLst>
              <a:gd fmla="val 16667" name="adj"/>
            </a:avLst>
          </a:prstGeom>
          <a:solidFill>
            <a:srgbClr val="E4AB3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59" name="Google Shape;1059;p51"/>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#e4ab33</a:t>
            </a:r>
            <a:endParaRPr sz="1000">
              <a:solidFill>
                <a:schemeClr val="dk1"/>
              </a:solidFill>
            </a:endParaRPr>
          </a:p>
        </p:txBody>
      </p:sp>
      <p:sp>
        <p:nvSpPr>
          <p:cNvPr id="1060" name="Google Shape;1060;p51"/>
          <p:cNvSpPr/>
          <p:nvPr/>
        </p:nvSpPr>
        <p:spPr>
          <a:xfrm>
            <a:off x="2052650" y="3919325"/>
            <a:ext cx="791400" cy="754200"/>
          </a:xfrm>
          <a:prstGeom prst="roundRect">
            <a:avLst>
              <a:gd fmla="val 16667" name="adj"/>
            </a:avLst>
          </a:prstGeom>
          <a:solidFill>
            <a:srgbClr val="C37A5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1"/>
          <p:cNvSpPr/>
          <p:nvPr/>
        </p:nvSpPr>
        <p:spPr>
          <a:xfrm>
            <a:off x="3114470" y="3919325"/>
            <a:ext cx="791400" cy="754200"/>
          </a:xfrm>
          <a:prstGeom prst="roundRect">
            <a:avLst>
              <a:gd fmla="val 16667" name="adj"/>
            </a:avLst>
          </a:prstGeom>
          <a:solidFill>
            <a:srgbClr val="923E2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1"/>
          <p:cNvSpPr/>
          <p:nvPr/>
        </p:nvSpPr>
        <p:spPr>
          <a:xfrm>
            <a:off x="4176289" y="3919325"/>
            <a:ext cx="791400" cy="754200"/>
          </a:xfrm>
          <a:prstGeom prst="roundRect">
            <a:avLst>
              <a:gd fmla="val 16667" name="adj"/>
            </a:avLst>
          </a:prstGeom>
          <a:solidFill>
            <a:srgbClr val="BE201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1"/>
          <p:cNvSpPr txBox="1"/>
          <p:nvPr/>
        </p:nvSpPr>
        <p:spPr>
          <a:xfrm>
            <a:off x="20526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#c37a50</a:t>
            </a:r>
            <a:endParaRPr sz="1000">
              <a:solidFill>
                <a:srgbClr val="FFFFFF"/>
              </a:solidFill>
            </a:endParaRPr>
          </a:p>
        </p:txBody>
      </p:sp>
      <p:sp>
        <p:nvSpPr>
          <p:cNvPr id="1064" name="Google Shape;1064;p51"/>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#923e2f</a:t>
            </a:r>
            <a:endParaRPr sz="1000">
              <a:solidFill>
                <a:srgbClr val="FFFFFF"/>
              </a:solidFill>
            </a:endParaRPr>
          </a:p>
        </p:txBody>
      </p:sp>
      <p:sp>
        <p:nvSpPr>
          <p:cNvPr id="1065" name="Google Shape;1065;p51"/>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#be2018</a:t>
            </a:r>
            <a:endParaRPr sz="1000">
              <a:solidFill>
                <a:srgbClr val="FFFFFF"/>
              </a:solidFill>
            </a:endParaRPr>
          </a:p>
        </p:txBody>
      </p:sp>
      <p:sp>
        <p:nvSpPr>
          <p:cNvPr id="1066" name="Google Shape;1066;p51"/>
          <p:cNvSpPr/>
          <p:nvPr/>
        </p:nvSpPr>
        <p:spPr>
          <a:xfrm>
            <a:off x="5238125" y="3919325"/>
            <a:ext cx="791400" cy="754200"/>
          </a:xfrm>
          <a:prstGeom prst="roundRect">
            <a:avLst>
              <a:gd fmla="val 16667" name="adj"/>
            </a:avLst>
          </a:prstGeom>
          <a:solidFill>
            <a:srgbClr val="ED677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1"/>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#ed677e</a:t>
            </a:r>
            <a:endParaRPr sz="1000">
              <a:solidFill>
                <a:srgbClr val="FFFFFF"/>
              </a:solidFill>
            </a:endParaRPr>
          </a:p>
        </p:txBody>
      </p:sp>
      <p:sp>
        <p:nvSpPr>
          <p:cNvPr id="1068" name="Google Shape;1068;p51"/>
          <p:cNvSpPr/>
          <p:nvPr/>
        </p:nvSpPr>
        <p:spPr>
          <a:xfrm>
            <a:off x="6299950" y="2988225"/>
            <a:ext cx="791400" cy="754200"/>
          </a:xfrm>
          <a:prstGeom prst="roundRect">
            <a:avLst>
              <a:gd fmla="val 16667" name="adj"/>
            </a:avLst>
          </a:prstGeom>
          <a:solidFill>
            <a:srgbClr val="E2642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1"/>
          <p:cNvSpPr txBox="1"/>
          <p:nvPr/>
        </p:nvSpPr>
        <p:spPr>
          <a:xfrm>
            <a:off x="62999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#e2642f</a:t>
            </a:r>
            <a:endParaRPr sz="1000">
              <a:solidFill>
                <a:srgbClr val="FFFFFF"/>
              </a:solidFill>
            </a:endParaRPr>
          </a:p>
        </p:txBody>
      </p:sp>
      <p:sp>
        <p:nvSpPr>
          <p:cNvPr id="1070" name="Google Shape;1070;p51"/>
          <p:cNvSpPr/>
          <p:nvPr/>
        </p:nvSpPr>
        <p:spPr>
          <a:xfrm>
            <a:off x="6299950" y="3919325"/>
            <a:ext cx="791400" cy="754200"/>
          </a:xfrm>
          <a:prstGeom prst="roundRect">
            <a:avLst>
              <a:gd fmla="val 16667" name="adj"/>
            </a:avLst>
          </a:prstGeom>
          <a:solidFill>
            <a:srgbClr val="7C8F2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1"/>
          <p:cNvSpPr txBox="1"/>
          <p:nvPr/>
        </p:nvSpPr>
        <p:spPr>
          <a:xfrm>
            <a:off x="62999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#7c8f27</a:t>
            </a:r>
            <a:endParaRPr sz="1000">
              <a:solidFill>
                <a:srgbClr val="FFFFFF"/>
              </a:solidFill>
            </a:endParaRPr>
          </a:p>
        </p:txBody>
      </p:sp>
      <p:sp>
        <p:nvSpPr>
          <p:cNvPr id="1072" name="Google Shape;1072;p51"/>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6" name="Shape 1076"/>
        <p:cNvGrpSpPr/>
        <p:nvPr/>
      </p:nvGrpSpPr>
      <p:grpSpPr>
        <a:xfrm>
          <a:off x="0" y="0"/>
          <a:ext cx="0" cy="0"/>
          <a:chOff x="0" y="0"/>
          <a:chExt cx="0" cy="0"/>
        </a:xfrm>
      </p:grpSpPr>
      <p:sp>
        <p:nvSpPr>
          <p:cNvPr id="1077" name="Google Shape;1077;p52"/>
          <p:cNvSpPr txBox="1"/>
          <p:nvPr/>
        </p:nvSpPr>
        <p:spPr>
          <a:xfrm>
            <a:off x="716700" y="1188000"/>
            <a:ext cx="7710600" cy="85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078" name="Google Shape;1078;p52"/>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079" name="Google Shape;1079;p52"/>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080" name="Google Shape;1080;p5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081" name="Google Shape;1081;p5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082" name="Google Shape;1082;p5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083" name="Google Shape;1083;p5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084" name="Google Shape;1084;p5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085" name="Google Shape;1085;p52"/>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086" name="Google Shape;1086;p52"/>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087" name="Google Shape;1087;p5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088" name="Google Shape;1088;p5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2" name="Shape 1092"/>
        <p:cNvGrpSpPr/>
        <p:nvPr/>
      </p:nvGrpSpPr>
      <p:grpSpPr>
        <a:xfrm>
          <a:off x="0" y="0"/>
          <a:ext cx="0" cy="0"/>
          <a:chOff x="0" y="0"/>
          <a:chExt cx="0" cy="0"/>
        </a:xfrm>
      </p:grpSpPr>
      <p:sp>
        <p:nvSpPr>
          <p:cNvPr id="1093" name="Google Shape;1093;p53"/>
          <p:cNvSpPr txBox="1"/>
          <p:nvPr/>
        </p:nvSpPr>
        <p:spPr>
          <a:xfrm>
            <a:off x="716700" y="1188000"/>
            <a:ext cx="7710600" cy="76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1094" name="Google Shape;1094;p53"/>
          <p:cNvGrpSpPr/>
          <p:nvPr/>
        </p:nvGrpSpPr>
        <p:grpSpPr>
          <a:xfrm>
            <a:off x="5117640" y="3085736"/>
            <a:ext cx="474294" cy="551291"/>
            <a:chOff x="4727025" y="1332775"/>
            <a:chExt cx="59900" cy="69625"/>
          </a:xfrm>
        </p:grpSpPr>
        <p:sp>
          <p:nvSpPr>
            <p:cNvPr id="1095" name="Google Shape;1095;p5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 name="Google Shape;1097;p53"/>
          <p:cNvGrpSpPr/>
          <p:nvPr/>
        </p:nvGrpSpPr>
        <p:grpSpPr>
          <a:xfrm>
            <a:off x="5731296" y="2314340"/>
            <a:ext cx="555653" cy="557031"/>
            <a:chOff x="4820425" y="1329900"/>
            <a:chExt cx="70175" cy="70350"/>
          </a:xfrm>
        </p:grpSpPr>
        <p:sp>
          <p:nvSpPr>
            <p:cNvPr id="1098" name="Google Shape;1098;p5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 name="Google Shape;1102;p53"/>
          <p:cNvGrpSpPr/>
          <p:nvPr/>
        </p:nvGrpSpPr>
        <p:grpSpPr>
          <a:xfrm>
            <a:off x="6357664" y="2318845"/>
            <a:ext cx="582574" cy="533871"/>
            <a:chOff x="4903200" y="1331525"/>
            <a:chExt cx="73575" cy="67425"/>
          </a:xfrm>
        </p:grpSpPr>
        <p:sp>
          <p:nvSpPr>
            <p:cNvPr id="1103" name="Google Shape;1103;p5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 name="Google Shape;1105;p53"/>
          <p:cNvGrpSpPr/>
          <p:nvPr/>
        </p:nvGrpSpPr>
        <p:grpSpPr>
          <a:xfrm>
            <a:off x="5717142" y="3078709"/>
            <a:ext cx="583960" cy="565345"/>
            <a:chOff x="4815575" y="1416800"/>
            <a:chExt cx="73750" cy="71400"/>
          </a:xfrm>
        </p:grpSpPr>
        <p:sp>
          <p:nvSpPr>
            <p:cNvPr id="1106" name="Google Shape;1106;p5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 name="Google Shape;1109;p53"/>
          <p:cNvGrpSpPr/>
          <p:nvPr/>
        </p:nvGrpSpPr>
        <p:grpSpPr>
          <a:xfrm>
            <a:off x="6351924" y="3108896"/>
            <a:ext cx="589898" cy="504970"/>
            <a:chOff x="4902475" y="1418875"/>
            <a:chExt cx="74500" cy="63775"/>
          </a:xfrm>
        </p:grpSpPr>
        <p:sp>
          <p:nvSpPr>
            <p:cNvPr id="1110" name="Google Shape;1110;p5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 name="Google Shape;1112;p53"/>
          <p:cNvGrpSpPr/>
          <p:nvPr/>
        </p:nvGrpSpPr>
        <p:grpSpPr>
          <a:xfrm>
            <a:off x="5727139" y="3826000"/>
            <a:ext cx="563967" cy="567127"/>
            <a:chOff x="4818100" y="1507675"/>
            <a:chExt cx="71225" cy="71625"/>
          </a:xfrm>
        </p:grpSpPr>
        <p:sp>
          <p:nvSpPr>
            <p:cNvPr id="1113" name="Google Shape;1113;p5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 name="Google Shape;1117;p53"/>
          <p:cNvGrpSpPr/>
          <p:nvPr/>
        </p:nvGrpSpPr>
        <p:grpSpPr>
          <a:xfrm>
            <a:off x="5040636" y="3829461"/>
            <a:ext cx="628301" cy="588505"/>
            <a:chOff x="4721450" y="1509475"/>
            <a:chExt cx="79350" cy="74325"/>
          </a:xfrm>
        </p:grpSpPr>
        <p:sp>
          <p:nvSpPr>
            <p:cNvPr id="1118" name="Google Shape;1118;p5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 name="Google Shape;1122;p53"/>
          <p:cNvGrpSpPr/>
          <p:nvPr/>
        </p:nvGrpSpPr>
        <p:grpSpPr>
          <a:xfrm>
            <a:off x="6386170" y="3814027"/>
            <a:ext cx="557038" cy="562772"/>
            <a:chOff x="4906800" y="1507500"/>
            <a:chExt cx="70350" cy="71075"/>
          </a:xfrm>
        </p:grpSpPr>
        <p:sp>
          <p:nvSpPr>
            <p:cNvPr id="1123" name="Google Shape;1123;p5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 name="Google Shape;1128;p53"/>
          <p:cNvGrpSpPr/>
          <p:nvPr/>
        </p:nvGrpSpPr>
        <p:grpSpPr>
          <a:xfrm>
            <a:off x="4423778" y="2340963"/>
            <a:ext cx="517934" cy="517934"/>
            <a:chOff x="3736598" y="2170606"/>
            <a:chExt cx="404889" cy="404889"/>
          </a:xfrm>
        </p:grpSpPr>
        <p:sp>
          <p:nvSpPr>
            <p:cNvPr id="1129" name="Google Shape;1129;p5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 name="Google Shape;1133;p53"/>
          <p:cNvGrpSpPr/>
          <p:nvPr/>
        </p:nvGrpSpPr>
        <p:grpSpPr>
          <a:xfrm>
            <a:off x="3690839" y="2341061"/>
            <a:ext cx="586986" cy="517740"/>
            <a:chOff x="3161917" y="2170682"/>
            <a:chExt cx="458870" cy="404737"/>
          </a:xfrm>
        </p:grpSpPr>
        <p:sp>
          <p:nvSpPr>
            <p:cNvPr id="1134" name="Google Shape;1134;p5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 name="Google Shape;1137;p53"/>
          <p:cNvGrpSpPr/>
          <p:nvPr/>
        </p:nvGrpSpPr>
        <p:grpSpPr>
          <a:xfrm>
            <a:off x="3713860" y="3102400"/>
            <a:ext cx="540943" cy="517963"/>
            <a:chOff x="3179914" y="2889488"/>
            <a:chExt cx="422876" cy="404911"/>
          </a:xfrm>
        </p:grpSpPr>
        <p:sp>
          <p:nvSpPr>
            <p:cNvPr id="1138" name="Google Shape;1138;p5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 name="Google Shape;1144;p53"/>
          <p:cNvGrpSpPr/>
          <p:nvPr/>
        </p:nvGrpSpPr>
        <p:grpSpPr>
          <a:xfrm>
            <a:off x="4414654" y="3102358"/>
            <a:ext cx="536180" cy="518047"/>
            <a:chOff x="3729467" y="2889422"/>
            <a:chExt cx="419153" cy="404977"/>
          </a:xfrm>
        </p:grpSpPr>
        <p:sp>
          <p:nvSpPr>
            <p:cNvPr id="1145" name="Google Shape;1145;p5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 name="Google Shape;1152;p53"/>
          <p:cNvGrpSpPr/>
          <p:nvPr/>
        </p:nvGrpSpPr>
        <p:grpSpPr>
          <a:xfrm>
            <a:off x="1951688" y="3445787"/>
            <a:ext cx="965351" cy="134611"/>
            <a:chOff x="4411970" y="2962952"/>
            <a:chExt cx="706544" cy="104212"/>
          </a:xfrm>
        </p:grpSpPr>
        <p:sp>
          <p:nvSpPr>
            <p:cNvPr id="1153" name="Google Shape;1153;p5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 name="Google Shape;1157;p53"/>
          <p:cNvGrpSpPr/>
          <p:nvPr/>
        </p:nvGrpSpPr>
        <p:grpSpPr>
          <a:xfrm>
            <a:off x="1951688" y="3041077"/>
            <a:ext cx="960158" cy="289172"/>
            <a:chOff x="4411970" y="2726085"/>
            <a:chExt cx="643107" cy="193659"/>
          </a:xfrm>
        </p:grpSpPr>
        <p:sp>
          <p:nvSpPr>
            <p:cNvPr id="1158" name="Google Shape;1158;p5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 name="Google Shape;1161;p53"/>
          <p:cNvGrpSpPr/>
          <p:nvPr/>
        </p:nvGrpSpPr>
        <p:grpSpPr>
          <a:xfrm>
            <a:off x="960185" y="3295400"/>
            <a:ext cx="811503" cy="252584"/>
            <a:chOff x="4411970" y="4340222"/>
            <a:chExt cx="779467" cy="242683"/>
          </a:xfrm>
        </p:grpSpPr>
        <p:sp>
          <p:nvSpPr>
            <p:cNvPr id="1162" name="Google Shape;1162;p5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 name="Google Shape;1165;p53"/>
          <p:cNvGrpSpPr/>
          <p:nvPr/>
        </p:nvGrpSpPr>
        <p:grpSpPr>
          <a:xfrm>
            <a:off x="1951688" y="2709308"/>
            <a:ext cx="965160" cy="216230"/>
            <a:chOff x="4411970" y="2468674"/>
            <a:chExt cx="747317" cy="167425"/>
          </a:xfrm>
        </p:grpSpPr>
        <p:sp>
          <p:nvSpPr>
            <p:cNvPr id="1166" name="Google Shape;1166;p5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 name="Google Shape;1168;p53"/>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 name="Google Shape;1169;p53"/>
          <p:cNvGrpSpPr/>
          <p:nvPr/>
        </p:nvGrpSpPr>
        <p:grpSpPr>
          <a:xfrm>
            <a:off x="959254" y="2334687"/>
            <a:ext cx="1959041" cy="208784"/>
            <a:chOff x="6336019" y="3733725"/>
            <a:chExt cx="2566206" cy="351310"/>
          </a:xfrm>
        </p:grpSpPr>
        <p:sp>
          <p:nvSpPr>
            <p:cNvPr id="1170" name="Google Shape;1170;p5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 name="Google Shape;1174;p53"/>
          <p:cNvGrpSpPr/>
          <p:nvPr/>
        </p:nvGrpSpPr>
        <p:grpSpPr>
          <a:xfrm>
            <a:off x="1951688" y="3950602"/>
            <a:ext cx="946551" cy="153200"/>
            <a:chOff x="4404545" y="3301592"/>
            <a:chExt cx="782403" cy="129272"/>
          </a:xfrm>
        </p:grpSpPr>
        <p:sp>
          <p:nvSpPr>
            <p:cNvPr id="1175" name="Google Shape;1175;p5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 name="Google Shape;1177;p53"/>
          <p:cNvGrpSpPr/>
          <p:nvPr/>
        </p:nvGrpSpPr>
        <p:grpSpPr>
          <a:xfrm>
            <a:off x="1951688" y="3695937"/>
            <a:ext cx="962257" cy="139127"/>
            <a:chOff x="4411970" y="3131459"/>
            <a:chExt cx="710520" cy="117397"/>
          </a:xfrm>
        </p:grpSpPr>
        <p:sp>
          <p:nvSpPr>
            <p:cNvPr id="1178" name="Google Shape;1178;p5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180" name="Google Shape;1180;p53"/>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 name="Google Shape;1181;p53"/>
          <p:cNvGrpSpPr/>
          <p:nvPr/>
        </p:nvGrpSpPr>
        <p:grpSpPr>
          <a:xfrm>
            <a:off x="951833" y="3621603"/>
            <a:ext cx="823838" cy="458988"/>
            <a:chOff x="4411970" y="1801825"/>
            <a:chExt cx="734586" cy="409262"/>
          </a:xfrm>
        </p:grpSpPr>
        <p:sp>
          <p:nvSpPr>
            <p:cNvPr id="1182" name="Google Shape;1182;p5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 name="Google Shape;1184;p53"/>
          <p:cNvGrpSpPr/>
          <p:nvPr/>
        </p:nvGrpSpPr>
        <p:grpSpPr>
          <a:xfrm>
            <a:off x="3056804" y="2339173"/>
            <a:ext cx="521514" cy="521514"/>
            <a:chOff x="5681300" y="2527788"/>
            <a:chExt cx="805800" cy="805800"/>
          </a:xfrm>
        </p:grpSpPr>
        <p:sp>
          <p:nvSpPr>
            <p:cNvPr id="1185" name="Google Shape;1185;p5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 name="Google Shape;1187;p53"/>
          <p:cNvGrpSpPr/>
          <p:nvPr/>
        </p:nvGrpSpPr>
        <p:grpSpPr>
          <a:xfrm>
            <a:off x="3051044" y="3094865"/>
            <a:ext cx="533033" cy="533033"/>
            <a:chOff x="4049800" y="640400"/>
            <a:chExt cx="858900" cy="858900"/>
          </a:xfrm>
        </p:grpSpPr>
        <p:sp>
          <p:nvSpPr>
            <p:cNvPr id="1188" name="Google Shape;1188;p5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 name="Google Shape;1190;p53"/>
          <p:cNvGrpSpPr/>
          <p:nvPr/>
        </p:nvGrpSpPr>
        <p:grpSpPr>
          <a:xfrm>
            <a:off x="2976527" y="3772543"/>
            <a:ext cx="682068" cy="682068"/>
            <a:chOff x="5080188" y="927900"/>
            <a:chExt cx="961200" cy="961200"/>
          </a:xfrm>
        </p:grpSpPr>
        <p:sp>
          <p:nvSpPr>
            <p:cNvPr id="1191" name="Google Shape;1191;p5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 name="Google Shape;1199;p53"/>
          <p:cNvGrpSpPr/>
          <p:nvPr/>
        </p:nvGrpSpPr>
        <p:grpSpPr>
          <a:xfrm>
            <a:off x="4440026" y="3869234"/>
            <a:ext cx="505650" cy="504006"/>
            <a:chOff x="6039282" y="1042577"/>
            <a:chExt cx="734315" cy="731929"/>
          </a:xfrm>
        </p:grpSpPr>
        <p:sp>
          <p:nvSpPr>
            <p:cNvPr id="1200" name="Google Shape;1200;p5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 name="Google Shape;1221;p53"/>
          <p:cNvGrpSpPr/>
          <p:nvPr/>
        </p:nvGrpSpPr>
        <p:grpSpPr>
          <a:xfrm>
            <a:off x="5052628" y="2298862"/>
            <a:ext cx="567744" cy="602136"/>
            <a:chOff x="1825800" y="1651625"/>
            <a:chExt cx="539989" cy="571775"/>
          </a:xfrm>
        </p:grpSpPr>
        <p:sp>
          <p:nvSpPr>
            <p:cNvPr id="1222" name="Google Shape;1222;p5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 name="Google Shape;1226;p53"/>
          <p:cNvGrpSpPr/>
          <p:nvPr/>
        </p:nvGrpSpPr>
        <p:grpSpPr>
          <a:xfrm>
            <a:off x="3727557" y="3855579"/>
            <a:ext cx="508123" cy="507955"/>
            <a:chOff x="1897577" y="2802432"/>
            <a:chExt cx="492176" cy="492014"/>
          </a:xfrm>
        </p:grpSpPr>
        <p:sp>
          <p:nvSpPr>
            <p:cNvPr id="1227" name="Google Shape;1227;p5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 name="Google Shape;1239;p53"/>
          <p:cNvGrpSpPr/>
          <p:nvPr/>
        </p:nvGrpSpPr>
        <p:grpSpPr>
          <a:xfrm>
            <a:off x="959087" y="4169123"/>
            <a:ext cx="809227" cy="200842"/>
            <a:chOff x="2013045" y="4813233"/>
            <a:chExt cx="921986" cy="228854"/>
          </a:xfrm>
        </p:grpSpPr>
        <p:sp>
          <p:nvSpPr>
            <p:cNvPr id="1240" name="Google Shape;1240;p5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 name="Google Shape;1242;p53"/>
          <p:cNvGrpSpPr/>
          <p:nvPr/>
        </p:nvGrpSpPr>
        <p:grpSpPr>
          <a:xfrm>
            <a:off x="967547" y="2656004"/>
            <a:ext cx="792421" cy="269941"/>
            <a:chOff x="1046767" y="4756633"/>
            <a:chExt cx="859646" cy="292841"/>
          </a:xfrm>
        </p:grpSpPr>
        <p:sp>
          <p:nvSpPr>
            <p:cNvPr id="1243" name="Google Shape;1243;p5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 name="Google Shape;1246;p53"/>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3"/>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3"/>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3"/>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0" name="Google Shape;1250;p53"/>
          <p:cNvGrpSpPr/>
          <p:nvPr/>
        </p:nvGrpSpPr>
        <p:grpSpPr>
          <a:xfrm>
            <a:off x="7103403" y="2550562"/>
            <a:ext cx="166473" cy="141497"/>
            <a:chOff x="4660325" y="1866850"/>
            <a:chExt cx="68350" cy="58100"/>
          </a:xfrm>
        </p:grpSpPr>
        <p:sp>
          <p:nvSpPr>
            <p:cNvPr id="1251" name="Google Shape;1251;p5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 name="Google Shape;1253;p53"/>
          <p:cNvGrpSpPr/>
          <p:nvPr/>
        </p:nvGrpSpPr>
        <p:grpSpPr>
          <a:xfrm>
            <a:off x="7412747" y="2576286"/>
            <a:ext cx="162515" cy="90049"/>
            <a:chOff x="4791775" y="1877500"/>
            <a:chExt cx="66725" cy="36975"/>
          </a:xfrm>
        </p:grpSpPr>
        <p:sp>
          <p:nvSpPr>
            <p:cNvPr id="1254" name="Google Shape;1254;p5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 name="Google Shape;1256;p53"/>
          <p:cNvGrpSpPr/>
          <p:nvPr/>
        </p:nvGrpSpPr>
        <p:grpSpPr>
          <a:xfrm>
            <a:off x="7734460" y="2576286"/>
            <a:ext cx="144979" cy="90049"/>
            <a:chOff x="4923925" y="1877500"/>
            <a:chExt cx="59525" cy="36975"/>
          </a:xfrm>
        </p:grpSpPr>
        <p:sp>
          <p:nvSpPr>
            <p:cNvPr id="1257" name="Google Shape;1257;p5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 name="Google Shape;1259;p53"/>
          <p:cNvGrpSpPr/>
          <p:nvPr/>
        </p:nvGrpSpPr>
        <p:grpSpPr>
          <a:xfrm>
            <a:off x="8028952" y="2558477"/>
            <a:ext cx="141447" cy="125667"/>
            <a:chOff x="5058450" y="1870100"/>
            <a:chExt cx="58075" cy="51600"/>
          </a:xfrm>
        </p:grpSpPr>
        <p:sp>
          <p:nvSpPr>
            <p:cNvPr id="1260" name="Google Shape;1260;p5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53"/>
          <p:cNvGrpSpPr/>
          <p:nvPr/>
        </p:nvGrpSpPr>
        <p:grpSpPr>
          <a:xfrm>
            <a:off x="7443466" y="2980885"/>
            <a:ext cx="101077" cy="107645"/>
            <a:chOff x="4811425" y="2065025"/>
            <a:chExt cx="41500" cy="44200"/>
          </a:xfrm>
        </p:grpSpPr>
        <p:sp>
          <p:nvSpPr>
            <p:cNvPr id="1263" name="Google Shape;1263;p5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 name="Google Shape;1265;p53"/>
          <p:cNvGrpSpPr/>
          <p:nvPr/>
        </p:nvGrpSpPr>
        <p:grpSpPr>
          <a:xfrm>
            <a:off x="7735904" y="2981098"/>
            <a:ext cx="120867" cy="107218"/>
            <a:chOff x="4929875" y="2065025"/>
            <a:chExt cx="49625" cy="44025"/>
          </a:xfrm>
        </p:grpSpPr>
        <p:sp>
          <p:nvSpPr>
            <p:cNvPr id="1266" name="Google Shape;1266;p5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 name="Google Shape;1268;p53"/>
          <p:cNvGrpSpPr/>
          <p:nvPr/>
        </p:nvGrpSpPr>
        <p:grpSpPr>
          <a:xfrm>
            <a:off x="8064572" y="2984112"/>
            <a:ext cx="70206" cy="101191"/>
            <a:chOff x="5083925" y="2066350"/>
            <a:chExt cx="28825" cy="41550"/>
          </a:xfrm>
        </p:grpSpPr>
        <p:sp>
          <p:nvSpPr>
            <p:cNvPr id="1269" name="Google Shape;1269;p5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 name="Google Shape;1271;p53"/>
          <p:cNvGrpSpPr/>
          <p:nvPr/>
        </p:nvGrpSpPr>
        <p:grpSpPr>
          <a:xfrm>
            <a:off x="7096126" y="2999759"/>
            <a:ext cx="181026" cy="69896"/>
            <a:chOff x="4659775" y="2072775"/>
            <a:chExt cx="74325" cy="28700"/>
          </a:xfrm>
        </p:grpSpPr>
        <p:sp>
          <p:nvSpPr>
            <p:cNvPr id="1272" name="Google Shape;1272;p5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 name="Google Shape;1275;p53"/>
          <p:cNvGrpSpPr/>
          <p:nvPr/>
        </p:nvGrpSpPr>
        <p:grpSpPr>
          <a:xfrm>
            <a:off x="8015982" y="2790324"/>
            <a:ext cx="167387" cy="89197"/>
            <a:chOff x="4662475" y="1976500"/>
            <a:chExt cx="68725" cy="36625"/>
          </a:xfrm>
        </p:grpSpPr>
        <p:sp>
          <p:nvSpPr>
            <p:cNvPr id="1276" name="Google Shape;1276;p5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 name="Google Shape;1279;p53"/>
          <p:cNvGrpSpPr/>
          <p:nvPr/>
        </p:nvGrpSpPr>
        <p:grpSpPr>
          <a:xfrm>
            <a:off x="7712887" y="2793764"/>
            <a:ext cx="166899" cy="82317"/>
            <a:chOff x="4920150" y="1977875"/>
            <a:chExt cx="68525" cy="33800"/>
          </a:xfrm>
        </p:grpSpPr>
        <p:sp>
          <p:nvSpPr>
            <p:cNvPr id="1280" name="Google Shape;1280;p5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 name="Google Shape;1283;p53"/>
          <p:cNvGrpSpPr/>
          <p:nvPr/>
        </p:nvGrpSpPr>
        <p:grpSpPr>
          <a:xfrm>
            <a:off x="7124044" y="3197682"/>
            <a:ext cx="125190" cy="127859"/>
            <a:chOff x="4676550" y="2160575"/>
            <a:chExt cx="51400" cy="52500"/>
          </a:xfrm>
        </p:grpSpPr>
        <p:sp>
          <p:nvSpPr>
            <p:cNvPr id="1284" name="Google Shape;1284;p5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 name="Google Shape;1287;p53"/>
          <p:cNvGrpSpPr/>
          <p:nvPr/>
        </p:nvGrpSpPr>
        <p:grpSpPr>
          <a:xfrm>
            <a:off x="7421302" y="3204714"/>
            <a:ext cx="145405" cy="113794"/>
            <a:chOff x="4768325" y="2163475"/>
            <a:chExt cx="59700" cy="46725"/>
          </a:xfrm>
        </p:grpSpPr>
        <p:sp>
          <p:nvSpPr>
            <p:cNvPr id="1288" name="Google Shape;1288;p5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 name="Google Shape;1290;p53"/>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3"/>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3"/>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3"/>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3"/>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3"/>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6" name="Google Shape;1296;p53"/>
          <p:cNvGrpSpPr/>
          <p:nvPr/>
        </p:nvGrpSpPr>
        <p:grpSpPr>
          <a:xfrm>
            <a:off x="7437621" y="3459808"/>
            <a:ext cx="112768" cy="106853"/>
            <a:chOff x="4768575" y="2253950"/>
            <a:chExt cx="46300" cy="43875"/>
          </a:xfrm>
        </p:grpSpPr>
        <p:sp>
          <p:nvSpPr>
            <p:cNvPr id="1297" name="Google Shape;1297;p5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 name="Google Shape;1299;p53"/>
          <p:cNvGrpSpPr/>
          <p:nvPr/>
        </p:nvGrpSpPr>
        <p:grpSpPr>
          <a:xfrm>
            <a:off x="7737243" y="3948834"/>
            <a:ext cx="118187" cy="146246"/>
            <a:chOff x="4960900" y="2433225"/>
            <a:chExt cx="48525" cy="60050"/>
          </a:xfrm>
        </p:grpSpPr>
        <p:sp>
          <p:nvSpPr>
            <p:cNvPr id="1300" name="Google Shape;1300;p5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 name="Google Shape;1302;p53"/>
          <p:cNvGrpSpPr/>
          <p:nvPr/>
        </p:nvGrpSpPr>
        <p:grpSpPr>
          <a:xfrm>
            <a:off x="7425808" y="4212895"/>
            <a:ext cx="136394" cy="143810"/>
            <a:chOff x="4854075" y="2527625"/>
            <a:chExt cx="56000" cy="59050"/>
          </a:xfrm>
        </p:grpSpPr>
        <p:sp>
          <p:nvSpPr>
            <p:cNvPr id="1303" name="Google Shape;1303;p5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5" name="Google Shape;1305;p53"/>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3"/>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3"/>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8" name="Google Shape;1308;p53"/>
          <p:cNvGrpSpPr/>
          <p:nvPr/>
        </p:nvGrpSpPr>
        <p:grpSpPr>
          <a:xfrm>
            <a:off x="8050020" y="3676639"/>
            <a:ext cx="99312" cy="160797"/>
            <a:chOff x="5059700" y="2334775"/>
            <a:chExt cx="40775" cy="66025"/>
          </a:xfrm>
        </p:grpSpPr>
        <p:sp>
          <p:nvSpPr>
            <p:cNvPr id="1309" name="Google Shape;1309;p5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 name="Google Shape;1318;p53"/>
          <p:cNvGrpSpPr/>
          <p:nvPr/>
        </p:nvGrpSpPr>
        <p:grpSpPr>
          <a:xfrm>
            <a:off x="8007184" y="3941771"/>
            <a:ext cx="184984" cy="160371"/>
            <a:chOff x="5037700" y="2430325"/>
            <a:chExt cx="75950" cy="65850"/>
          </a:xfrm>
        </p:grpSpPr>
        <p:sp>
          <p:nvSpPr>
            <p:cNvPr id="1319" name="Google Shape;1319;p5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 name="Google Shape;1321;p53"/>
          <p:cNvGrpSpPr/>
          <p:nvPr/>
        </p:nvGrpSpPr>
        <p:grpSpPr>
          <a:xfrm>
            <a:off x="7426689" y="3708223"/>
            <a:ext cx="173014" cy="97629"/>
            <a:chOff x="4756975" y="2341800"/>
            <a:chExt cx="91975" cy="51925"/>
          </a:xfrm>
        </p:grpSpPr>
        <p:sp>
          <p:nvSpPr>
            <p:cNvPr id="1322" name="Google Shape;1322;p5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 name="Google Shape;1342;p53"/>
          <p:cNvGrpSpPr/>
          <p:nvPr/>
        </p:nvGrpSpPr>
        <p:grpSpPr>
          <a:xfrm>
            <a:off x="7693626" y="4196920"/>
            <a:ext cx="212497" cy="175761"/>
            <a:chOff x="4943575" y="2516350"/>
            <a:chExt cx="98675" cy="81700"/>
          </a:xfrm>
        </p:grpSpPr>
        <p:sp>
          <p:nvSpPr>
            <p:cNvPr id="1343" name="Google Shape;1343;p5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1" name="Google Shape;1421;p53"/>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3"/>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3"/>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3"/>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3"/>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9" name="Shape 1429"/>
        <p:cNvGrpSpPr/>
        <p:nvPr/>
      </p:nvGrpSpPr>
      <p:grpSpPr>
        <a:xfrm>
          <a:off x="0" y="0"/>
          <a:ext cx="0" cy="0"/>
          <a:chOff x="0" y="0"/>
          <a:chExt cx="0" cy="0"/>
        </a:xfrm>
      </p:grpSpPr>
      <p:grpSp>
        <p:nvGrpSpPr>
          <p:cNvPr id="1430" name="Google Shape;1430;p54"/>
          <p:cNvGrpSpPr/>
          <p:nvPr/>
        </p:nvGrpSpPr>
        <p:grpSpPr>
          <a:xfrm>
            <a:off x="752796" y="2869970"/>
            <a:ext cx="2622876" cy="1333540"/>
            <a:chOff x="238125" y="1038125"/>
            <a:chExt cx="7146800" cy="3633625"/>
          </a:xfrm>
        </p:grpSpPr>
        <p:sp>
          <p:nvSpPr>
            <p:cNvPr id="1431" name="Google Shape;1431;p5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3" name="Google Shape;3003;p54"/>
          <p:cNvGrpSpPr/>
          <p:nvPr/>
        </p:nvGrpSpPr>
        <p:grpSpPr>
          <a:xfrm>
            <a:off x="6681268" y="3584496"/>
            <a:ext cx="560636" cy="516497"/>
            <a:chOff x="6652051" y="3714143"/>
            <a:chExt cx="560636" cy="516497"/>
          </a:xfrm>
        </p:grpSpPr>
        <p:grpSp>
          <p:nvGrpSpPr>
            <p:cNvPr id="3004" name="Google Shape;3004;p54"/>
            <p:cNvGrpSpPr/>
            <p:nvPr/>
          </p:nvGrpSpPr>
          <p:grpSpPr>
            <a:xfrm>
              <a:off x="6669657" y="3716715"/>
              <a:ext cx="466768" cy="464314"/>
              <a:chOff x="3139766" y="765669"/>
              <a:chExt cx="886380" cy="881888"/>
            </a:xfrm>
          </p:grpSpPr>
          <p:grpSp>
            <p:nvGrpSpPr>
              <p:cNvPr id="3005" name="Google Shape;3005;p54"/>
              <p:cNvGrpSpPr/>
              <p:nvPr/>
            </p:nvGrpSpPr>
            <p:grpSpPr>
              <a:xfrm>
                <a:off x="3139766" y="765669"/>
                <a:ext cx="886380" cy="881888"/>
                <a:chOff x="3139766" y="765669"/>
                <a:chExt cx="886380" cy="881888"/>
              </a:xfrm>
            </p:grpSpPr>
            <p:sp>
              <p:nvSpPr>
                <p:cNvPr id="3006" name="Google Shape;3006;p5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5" name="Google Shape;3015;p5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9" name="Google Shape;3019;p5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0" name="Google Shape;3020;p54"/>
          <p:cNvGrpSpPr/>
          <p:nvPr/>
        </p:nvGrpSpPr>
        <p:grpSpPr>
          <a:xfrm>
            <a:off x="7679978" y="3065079"/>
            <a:ext cx="104231" cy="320340"/>
            <a:chOff x="7564426" y="3224343"/>
            <a:chExt cx="119985" cy="368801"/>
          </a:xfrm>
        </p:grpSpPr>
        <p:sp>
          <p:nvSpPr>
            <p:cNvPr id="3021" name="Google Shape;3021;p5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3" name="Google Shape;3023;p54"/>
          <p:cNvGrpSpPr/>
          <p:nvPr/>
        </p:nvGrpSpPr>
        <p:grpSpPr>
          <a:xfrm>
            <a:off x="7379466" y="3059180"/>
            <a:ext cx="189489" cy="332132"/>
            <a:chOff x="8370831" y="3202002"/>
            <a:chExt cx="218129" cy="382376"/>
          </a:xfrm>
        </p:grpSpPr>
        <p:sp>
          <p:nvSpPr>
            <p:cNvPr id="3024" name="Google Shape;3024;p5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6" name="Google Shape;3026;p54"/>
          <p:cNvGrpSpPr/>
          <p:nvPr/>
        </p:nvGrpSpPr>
        <p:grpSpPr>
          <a:xfrm>
            <a:off x="8102855" y="3470312"/>
            <a:ext cx="309429" cy="267000"/>
            <a:chOff x="6742064" y="3750480"/>
            <a:chExt cx="399315" cy="344560"/>
          </a:xfrm>
        </p:grpSpPr>
        <p:sp>
          <p:nvSpPr>
            <p:cNvPr id="3027" name="Google Shape;3027;p5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9" name="Google Shape;3029;p54"/>
          <p:cNvGrpSpPr/>
          <p:nvPr/>
        </p:nvGrpSpPr>
        <p:grpSpPr>
          <a:xfrm>
            <a:off x="7641874" y="3821360"/>
            <a:ext cx="180437" cy="281608"/>
            <a:chOff x="7248525" y="3739696"/>
            <a:chExt cx="230531" cy="359790"/>
          </a:xfrm>
        </p:grpSpPr>
        <p:sp>
          <p:nvSpPr>
            <p:cNvPr id="3030" name="Google Shape;3030;p5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2" name="Google Shape;3032;p54"/>
          <p:cNvGrpSpPr/>
          <p:nvPr/>
        </p:nvGrpSpPr>
        <p:grpSpPr>
          <a:xfrm>
            <a:off x="7887794" y="3464584"/>
            <a:ext cx="162896" cy="278710"/>
            <a:chOff x="7601242" y="3729267"/>
            <a:chExt cx="222566" cy="380803"/>
          </a:xfrm>
        </p:grpSpPr>
        <p:sp>
          <p:nvSpPr>
            <p:cNvPr id="3033" name="Google Shape;3033;p5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5" name="Google Shape;3035;p54"/>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6" name="Google Shape;3036;p54"/>
          <p:cNvGrpSpPr/>
          <p:nvPr/>
        </p:nvGrpSpPr>
        <p:grpSpPr>
          <a:xfrm>
            <a:off x="7377439" y="3465724"/>
            <a:ext cx="193543" cy="275990"/>
            <a:chOff x="8304647" y="3738687"/>
            <a:chExt cx="225076" cy="320956"/>
          </a:xfrm>
        </p:grpSpPr>
        <p:sp>
          <p:nvSpPr>
            <p:cNvPr id="3037" name="Google Shape;3037;p5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0" name="Google Shape;3040;p54"/>
          <p:cNvGrpSpPr/>
          <p:nvPr/>
        </p:nvGrpSpPr>
        <p:grpSpPr>
          <a:xfrm>
            <a:off x="7649932" y="3465724"/>
            <a:ext cx="178492" cy="275990"/>
            <a:chOff x="8615101" y="3738687"/>
            <a:chExt cx="207573" cy="320956"/>
          </a:xfrm>
        </p:grpSpPr>
        <p:sp>
          <p:nvSpPr>
            <p:cNvPr id="3041" name="Google Shape;3041;p5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4" name="Google Shape;3044;p54"/>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45" name="Google Shape;3045;p54"/>
          <p:cNvGrpSpPr/>
          <p:nvPr/>
        </p:nvGrpSpPr>
        <p:grpSpPr>
          <a:xfrm>
            <a:off x="7875463" y="3868385"/>
            <a:ext cx="187557" cy="187557"/>
            <a:chOff x="8565775" y="671075"/>
            <a:chExt cx="441000" cy="441000"/>
          </a:xfrm>
        </p:grpSpPr>
        <p:sp>
          <p:nvSpPr>
            <p:cNvPr id="3046" name="Google Shape;3046;p5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8" name="Google Shape;3048;p54"/>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4"/>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0" name="Google Shape;3050;p54"/>
          <p:cNvGrpSpPr/>
          <p:nvPr/>
        </p:nvGrpSpPr>
        <p:grpSpPr>
          <a:xfrm>
            <a:off x="6029935" y="2940910"/>
            <a:ext cx="587865" cy="517731"/>
            <a:chOff x="6000718" y="3070557"/>
            <a:chExt cx="587865" cy="517731"/>
          </a:xfrm>
        </p:grpSpPr>
        <p:sp>
          <p:nvSpPr>
            <p:cNvPr id="3051" name="Google Shape;3051;p5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1" name="Google Shape;3061;p54"/>
          <p:cNvGrpSpPr/>
          <p:nvPr/>
        </p:nvGrpSpPr>
        <p:grpSpPr>
          <a:xfrm>
            <a:off x="6044740" y="3584570"/>
            <a:ext cx="557665" cy="516387"/>
            <a:chOff x="6015523" y="3714217"/>
            <a:chExt cx="557665" cy="516387"/>
          </a:xfrm>
        </p:grpSpPr>
        <p:grpSp>
          <p:nvGrpSpPr>
            <p:cNvPr id="3062" name="Google Shape;3062;p54"/>
            <p:cNvGrpSpPr/>
            <p:nvPr/>
          </p:nvGrpSpPr>
          <p:grpSpPr>
            <a:xfrm>
              <a:off x="6036094" y="3716980"/>
              <a:ext cx="529822" cy="510480"/>
              <a:chOff x="3148311" y="-545634"/>
              <a:chExt cx="1006118" cy="969572"/>
            </a:xfrm>
          </p:grpSpPr>
          <p:sp>
            <p:nvSpPr>
              <p:cNvPr id="3063" name="Google Shape;3063;p5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3" name="Google Shape;3073;p5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4" name="Google Shape;3074;p54"/>
          <p:cNvGrpSpPr/>
          <p:nvPr/>
        </p:nvGrpSpPr>
        <p:grpSpPr>
          <a:xfrm>
            <a:off x="6673522" y="2943981"/>
            <a:ext cx="576302" cy="511871"/>
            <a:chOff x="6644304" y="3073628"/>
            <a:chExt cx="576302" cy="511871"/>
          </a:xfrm>
        </p:grpSpPr>
        <p:grpSp>
          <p:nvGrpSpPr>
            <p:cNvPr id="3075" name="Google Shape;3075;p54"/>
            <p:cNvGrpSpPr/>
            <p:nvPr/>
          </p:nvGrpSpPr>
          <p:grpSpPr>
            <a:xfrm>
              <a:off x="6712169" y="3073651"/>
              <a:ext cx="481611" cy="506713"/>
              <a:chOff x="1833536" y="-546641"/>
              <a:chExt cx="914567" cy="962419"/>
            </a:xfrm>
          </p:grpSpPr>
          <p:grpSp>
            <p:nvGrpSpPr>
              <p:cNvPr id="3076" name="Google Shape;3076;p54"/>
              <p:cNvGrpSpPr/>
              <p:nvPr/>
            </p:nvGrpSpPr>
            <p:grpSpPr>
              <a:xfrm>
                <a:off x="1833536" y="-524249"/>
                <a:ext cx="914567" cy="940027"/>
                <a:chOff x="1833536" y="-524249"/>
                <a:chExt cx="914567" cy="940027"/>
              </a:xfrm>
            </p:grpSpPr>
            <p:sp>
              <p:nvSpPr>
                <p:cNvPr id="3077" name="Google Shape;3077;p5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2" name="Google Shape;3082;p5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6" name="Google Shape;3086;p5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7" name="Google Shape;3087;p54"/>
          <p:cNvGrpSpPr/>
          <p:nvPr/>
        </p:nvGrpSpPr>
        <p:grpSpPr>
          <a:xfrm>
            <a:off x="5938558" y="1033351"/>
            <a:ext cx="2435960" cy="1297725"/>
            <a:chOff x="233350" y="949250"/>
            <a:chExt cx="7137300" cy="3802300"/>
          </a:xfrm>
        </p:grpSpPr>
        <p:sp>
          <p:nvSpPr>
            <p:cNvPr id="3088" name="Google Shape;3088;p5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9" name="Google Shape;3139;p54"/>
          <p:cNvGrpSpPr/>
          <p:nvPr/>
        </p:nvGrpSpPr>
        <p:grpSpPr>
          <a:xfrm>
            <a:off x="731715" y="995041"/>
            <a:ext cx="2665073" cy="1317140"/>
            <a:chOff x="793334" y="1192826"/>
            <a:chExt cx="2665073" cy="1317140"/>
          </a:xfrm>
        </p:grpSpPr>
        <p:sp>
          <p:nvSpPr>
            <p:cNvPr id="3140" name="Google Shape;3140;p54"/>
            <p:cNvSpPr/>
            <p:nvPr/>
          </p:nvSpPr>
          <p:spPr>
            <a:xfrm>
              <a:off x="2759899" y="20345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4"/>
            <p:cNvSpPr/>
            <p:nvPr/>
          </p:nvSpPr>
          <p:spPr>
            <a:xfrm>
              <a:off x="1460410" y="190542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4"/>
            <p:cNvSpPr/>
            <p:nvPr/>
          </p:nvSpPr>
          <p:spPr>
            <a:xfrm>
              <a:off x="1309917" y="1312268"/>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4"/>
            <p:cNvSpPr/>
            <p:nvPr/>
          </p:nvSpPr>
          <p:spPr>
            <a:xfrm>
              <a:off x="2229209" y="2179503"/>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4"/>
            <p:cNvSpPr/>
            <p:nvPr/>
          </p:nvSpPr>
          <p:spPr>
            <a:xfrm>
              <a:off x="2233106" y="2183400"/>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4"/>
            <p:cNvSpPr/>
            <p:nvPr/>
          </p:nvSpPr>
          <p:spPr>
            <a:xfrm>
              <a:off x="2229915" y="218050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4"/>
            <p:cNvSpPr/>
            <p:nvPr/>
          </p:nvSpPr>
          <p:spPr>
            <a:xfrm>
              <a:off x="2230200" y="2180834"/>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4"/>
            <p:cNvSpPr/>
            <p:nvPr/>
          </p:nvSpPr>
          <p:spPr>
            <a:xfrm>
              <a:off x="2229399" y="2179843"/>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4"/>
            <p:cNvSpPr/>
            <p:nvPr/>
          </p:nvSpPr>
          <p:spPr>
            <a:xfrm>
              <a:off x="2229684" y="21801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4"/>
            <p:cNvSpPr/>
            <p:nvPr/>
          </p:nvSpPr>
          <p:spPr>
            <a:xfrm>
              <a:off x="2230485" y="2181173"/>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4"/>
            <p:cNvSpPr/>
            <p:nvPr/>
          </p:nvSpPr>
          <p:spPr>
            <a:xfrm>
              <a:off x="2232156" y="2182830"/>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4"/>
            <p:cNvSpPr/>
            <p:nvPr/>
          </p:nvSpPr>
          <p:spPr>
            <a:xfrm>
              <a:off x="2231870" y="2182545"/>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4"/>
            <p:cNvSpPr/>
            <p:nvPr/>
          </p:nvSpPr>
          <p:spPr>
            <a:xfrm>
              <a:off x="2232821" y="2183264"/>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4"/>
            <p:cNvSpPr/>
            <p:nvPr/>
          </p:nvSpPr>
          <p:spPr>
            <a:xfrm>
              <a:off x="2231205" y="2181974"/>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4"/>
            <p:cNvSpPr/>
            <p:nvPr/>
          </p:nvSpPr>
          <p:spPr>
            <a:xfrm>
              <a:off x="2231531" y="2182259"/>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4"/>
            <p:cNvSpPr/>
            <p:nvPr/>
          </p:nvSpPr>
          <p:spPr>
            <a:xfrm>
              <a:off x="2230771" y="218155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4"/>
            <p:cNvSpPr/>
            <p:nvPr/>
          </p:nvSpPr>
          <p:spPr>
            <a:xfrm>
              <a:off x="2232481" y="2183074"/>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4"/>
            <p:cNvSpPr/>
            <p:nvPr/>
          </p:nvSpPr>
          <p:spPr>
            <a:xfrm>
              <a:off x="2185707" y="226682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4"/>
            <p:cNvSpPr/>
            <p:nvPr/>
          </p:nvSpPr>
          <p:spPr>
            <a:xfrm>
              <a:off x="2182435" y="2266725"/>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4"/>
            <p:cNvSpPr/>
            <p:nvPr/>
          </p:nvSpPr>
          <p:spPr>
            <a:xfrm>
              <a:off x="2184336" y="22668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4"/>
            <p:cNvSpPr/>
            <p:nvPr/>
          </p:nvSpPr>
          <p:spPr>
            <a:xfrm>
              <a:off x="2186236" y="2266779"/>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4"/>
            <p:cNvSpPr/>
            <p:nvPr/>
          </p:nvSpPr>
          <p:spPr>
            <a:xfrm>
              <a:off x="2188178" y="2266019"/>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4"/>
            <p:cNvSpPr/>
            <p:nvPr/>
          </p:nvSpPr>
          <p:spPr>
            <a:xfrm>
              <a:off x="2187893" y="226625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4"/>
            <p:cNvSpPr/>
            <p:nvPr/>
          </p:nvSpPr>
          <p:spPr>
            <a:xfrm>
              <a:off x="2187608" y="226644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4"/>
            <p:cNvSpPr/>
            <p:nvPr/>
          </p:nvSpPr>
          <p:spPr>
            <a:xfrm>
              <a:off x="2186712" y="2266725"/>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4"/>
            <p:cNvSpPr/>
            <p:nvPr/>
          </p:nvSpPr>
          <p:spPr>
            <a:xfrm>
              <a:off x="2201728" y="22503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4"/>
            <p:cNvSpPr/>
            <p:nvPr/>
          </p:nvSpPr>
          <p:spPr>
            <a:xfrm>
              <a:off x="2193881" y="2234886"/>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4"/>
            <p:cNvSpPr/>
            <p:nvPr/>
          </p:nvSpPr>
          <p:spPr>
            <a:xfrm>
              <a:off x="2203113"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4"/>
            <p:cNvSpPr/>
            <p:nvPr/>
          </p:nvSpPr>
          <p:spPr>
            <a:xfrm>
              <a:off x="2195021" y="223568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4"/>
            <p:cNvSpPr/>
            <p:nvPr/>
          </p:nvSpPr>
          <p:spPr>
            <a:xfrm>
              <a:off x="2195211" y="22359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4"/>
            <p:cNvSpPr/>
            <p:nvPr/>
          </p:nvSpPr>
          <p:spPr>
            <a:xfrm>
              <a:off x="2200927" y="2250228"/>
              <a:ext cx="95" cy="14"/>
            </a:xfrm>
            <a:custGeom>
              <a:rect b="b" l="l" r="r" t="t"/>
              <a:pathLst>
                <a:path extrusionOk="0" h="1" w="7">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4"/>
            <p:cNvSpPr/>
            <p:nvPr/>
          </p:nvSpPr>
          <p:spPr>
            <a:xfrm>
              <a:off x="2194600" y="2235361"/>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4"/>
            <p:cNvSpPr/>
            <p:nvPr/>
          </p:nvSpPr>
          <p:spPr>
            <a:xfrm>
              <a:off x="2194315" y="22351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4"/>
            <p:cNvSpPr/>
            <p:nvPr/>
          </p:nvSpPr>
          <p:spPr>
            <a:xfrm>
              <a:off x="2203588"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4"/>
            <p:cNvSpPr/>
            <p:nvPr/>
          </p:nvSpPr>
          <p:spPr>
            <a:xfrm>
              <a:off x="2195116" y="22358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4"/>
            <p:cNvSpPr/>
            <p:nvPr/>
          </p:nvSpPr>
          <p:spPr>
            <a:xfrm>
              <a:off x="2194831" y="223549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4"/>
            <p:cNvSpPr/>
            <p:nvPr/>
          </p:nvSpPr>
          <p:spPr>
            <a:xfrm>
              <a:off x="2206005" y="2249468"/>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4"/>
            <p:cNvSpPr/>
            <p:nvPr/>
          </p:nvSpPr>
          <p:spPr>
            <a:xfrm>
              <a:off x="2205625" y="224975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4"/>
            <p:cNvSpPr/>
            <p:nvPr/>
          </p:nvSpPr>
          <p:spPr>
            <a:xfrm>
              <a:off x="2258102" y="221329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4"/>
            <p:cNvSpPr/>
            <p:nvPr/>
          </p:nvSpPr>
          <p:spPr>
            <a:xfrm>
              <a:off x="2257722" y="2213732"/>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4"/>
            <p:cNvSpPr/>
            <p:nvPr/>
          </p:nvSpPr>
          <p:spPr>
            <a:xfrm>
              <a:off x="2257152" y="2214533"/>
              <a:ext cx="54" cy="109"/>
            </a:xfrm>
            <a:custGeom>
              <a:rect b="b" l="l" r="r" t="t"/>
              <a:pathLst>
                <a:path extrusionOk="0" h="8" w="4">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4"/>
            <p:cNvSpPr/>
            <p:nvPr/>
          </p:nvSpPr>
          <p:spPr>
            <a:xfrm>
              <a:off x="2257437" y="2214153"/>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4"/>
            <p:cNvSpPr/>
            <p:nvPr/>
          </p:nvSpPr>
          <p:spPr>
            <a:xfrm>
              <a:off x="2258482" y="2212687"/>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4"/>
            <p:cNvSpPr/>
            <p:nvPr/>
          </p:nvSpPr>
          <p:spPr>
            <a:xfrm>
              <a:off x="2204865" y="2250133"/>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4"/>
            <p:cNvSpPr/>
            <p:nvPr/>
          </p:nvSpPr>
          <p:spPr>
            <a:xfrm>
              <a:off x="2258822" y="2212211"/>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4"/>
            <p:cNvSpPr/>
            <p:nvPr/>
          </p:nvSpPr>
          <p:spPr>
            <a:xfrm>
              <a:off x="2205245" y="224994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4"/>
            <p:cNvSpPr/>
            <p:nvPr/>
          </p:nvSpPr>
          <p:spPr>
            <a:xfrm>
              <a:off x="2204485" y="225028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4"/>
            <p:cNvSpPr/>
            <p:nvPr/>
          </p:nvSpPr>
          <p:spPr>
            <a:xfrm>
              <a:off x="2278916" y="2252890"/>
              <a:ext cx="258" cy="163"/>
            </a:xfrm>
            <a:custGeom>
              <a:rect b="b" l="l" r="r" t="t"/>
              <a:pathLst>
                <a:path extrusionOk="0" h="12" w="19">
                  <a:moveTo>
                    <a:pt x="1"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4"/>
            <p:cNvSpPr/>
            <p:nvPr/>
          </p:nvSpPr>
          <p:spPr>
            <a:xfrm>
              <a:off x="2276445" y="225360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4"/>
            <p:cNvSpPr/>
            <p:nvPr/>
          </p:nvSpPr>
          <p:spPr>
            <a:xfrm>
              <a:off x="2276119" y="223958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4"/>
            <p:cNvSpPr/>
            <p:nvPr/>
          </p:nvSpPr>
          <p:spPr>
            <a:xfrm>
              <a:off x="2277111" y="2239869"/>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4"/>
            <p:cNvSpPr/>
            <p:nvPr/>
          </p:nvSpPr>
          <p:spPr>
            <a:xfrm>
              <a:off x="2276595" y="2239679"/>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4"/>
            <p:cNvSpPr/>
            <p:nvPr/>
          </p:nvSpPr>
          <p:spPr>
            <a:xfrm>
              <a:off x="2277735" y="2240154"/>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4"/>
            <p:cNvSpPr/>
            <p:nvPr/>
          </p:nvSpPr>
          <p:spPr>
            <a:xfrm>
              <a:off x="2278210" y="2240439"/>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4"/>
            <p:cNvSpPr/>
            <p:nvPr/>
          </p:nvSpPr>
          <p:spPr>
            <a:xfrm>
              <a:off x="2278726" y="2240779"/>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4"/>
            <p:cNvSpPr/>
            <p:nvPr/>
          </p:nvSpPr>
          <p:spPr>
            <a:xfrm>
              <a:off x="2277396" y="225346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4"/>
            <p:cNvSpPr/>
            <p:nvPr/>
          </p:nvSpPr>
          <p:spPr>
            <a:xfrm>
              <a:off x="2276921" y="2253514"/>
              <a:ext cx="394" cy="54"/>
            </a:xfrm>
            <a:custGeom>
              <a:rect b="b" l="l" r="r" t="t"/>
              <a:pathLst>
                <a:path extrusionOk="0" h="4" w="29">
                  <a:moveTo>
                    <a:pt x="1" y="4"/>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4"/>
            <p:cNvSpPr/>
            <p:nvPr/>
          </p:nvSpPr>
          <p:spPr>
            <a:xfrm>
              <a:off x="2277776" y="2253419"/>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4"/>
            <p:cNvSpPr/>
            <p:nvPr/>
          </p:nvSpPr>
          <p:spPr>
            <a:xfrm>
              <a:off x="2276595" y="2253609"/>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4"/>
            <p:cNvSpPr/>
            <p:nvPr/>
          </p:nvSpPr>
          <p:spPr>
            <a:xfrm>
              <a:off x="2275644" y="225355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4"/>
            <p:cNvSpPr/>
            <p:nvPr/>
          </p:nvSpPr>
          <p:spPr>
            <a:xfrm>
              <a:off x="2252019" y="2279556"/>
              <a:ext cx="149" cy="353"/>
            </a:xfrm>
            <a:custGeom>
              <a:rect b="b" l="l" r="r" t="t"/>
              <a:pathLst>
                <a:path extrusionOk="0" h="26" w="11">
                  <a:moveTo>
                    <a:pt x="11"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4"/>
            <p:cNvSpPr/>
            <p:nvPr/>
          </p:nvSpPr>
          <p:spPr>
            <a:xfrm>
              <a:off x="2193595" y="217727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4"/>
            <p:cNvSpPr/>
            <p:nvPr/>
          </p:nvSpPr>
          <p:spPr>
            <a:xfrm>
              <a:off x="2185897" y="217769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4"/>
            <p:cNvSpPr/>
            <p:nvPr/>
          </p:nvSpPr>
          <p:spPr>
            <a:xfrm>
              <a:off x="2200113" y="2177372"/>
              <a:ext cx="625" cy="109"/>
            </a:xfrm>
            <a:custGeom>
              <a:rect b="b" l="l" r="r" t="t"/>
              <a:pathLst>
                <a:path extrusionOk="0" h="8" w="46">
                  <a:moveTo>
                    <a:pt x="46"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4"/>
            <p:cNvSpPr/>
            <p:nvPr/>
          </p:nvSpPr>
          <p:spPr>
            <a:xfrm>
              <a:off x="2192889" y="2177317"/>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4"/>
            <p:cNvSpPr/>
            <p:nvPr/>
          </p:nvSpPr>
          <p:spPr>
            <a:xfrm>
              <a:off x="2197492" y="2177277"/>
              <a:ext cx="774" cy="14"/>
            </a:xfrm>
            <a:custGeom>
              <a:rect b="b" l="l" r="r" t="t"/>
              <a:pathLst>
                <a:path extrusionOk="0" h="1" w="57">
                  <a:moveTo>
                    <a:pt x="57"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4"/>
            <p:cNvSpPr/>
            <p:nvPr/>
          </p:nvSpPr>
          <p:spPr>
            <a:xfrm>
              <a:off x="2198497" y="2177277"/>
              <a:ext cx="679" cy="54"/>
            </a:xfrm>
            <a:custGeom>
              <a:rect b="b" l="l" r="r" t="t"/>
              <a:pathLst>
                <a:path extrusionOk="0" h="4" w="50">
                  <a:moveTo>
                    <a:pt x="4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4"/>
            <p:cNvSpPr/>
            <p:nvPr/>
          </p:nvSpPr>
          <p:spPr>
            <a:xfrm>
              <a:off x="2197261" y="21772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4"/>
            <p:cNvSpPr/>
            <p:nvPr/>
          </p:nvSpPr>
          <p:spPr>
            <a:xfrm>
              <a:off x="2195401" y="217727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4"/>
            <p:cNvSpPr/>
            <p:nvPr/>
          </p:nvSpPr>
          <p:spPr>
            <a:xfrm>
              <a:off x="2136421" y="2173421"/>
              <a:ext cx="679" cy="149"/>
            </a:xfrm>
            <a:custGeom>
              <a:rect b="b" l="l" r="r" t="t"/>
              <a:pathLst>
                <a:path extrusionOk="0" h="11" w="50">
                  <a:moveTo>
                    <a:pt x="0" y="11"/>
                  </a:moveTo>
                  <a:lnTo>
                    <a:pt x="4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4"/>
            <p:cNvSpPr/>
            <p:nvPr/>
          </p:nvSpPr>
          <p:spPr>
            <a:xfrm>
              <a:off x="2199257" y="2177317"/>
              <a:ext cx="679" cy="68"/>
            </a:xfrm>
            <a:custGeom>
              <a:rect b="b" l="l" r="r" t="t"/>
              <a:pathLst>
                <a:path extrusionOk="0" h="5" w="50">
                  <a:moveTo>
                    <a:pt x="4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4"/>
            <p:cNvSpPr/>
            <p:nvPr/>
          </p:nvSpPr>
          <p:spPr>
            <a:xfrm>
              <a:off x="2187852" y="2177562"/>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4"/>
            <p:cNvSpPr/>
            <p:nvPr/>
          </p:nvSpPr>
          <p:spPr>
            <a:xfrm>
              <a:off x="2187323" y="217760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4"/>
            <p:cNvSpPr/>
            <p:nvPr/>
          </p:nvSpPr>
          <p:spPr>
            <a:xfrm>
              <a:off x="2186847" y="217760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4"/>
            <p:cNvSpPr/>
            <p:nvPr/>
          </p:nvSpPr>
          <p:spPr>
            <a:xfrm>
              <a:off x="2200832" y="2177467"/>
              <a:ext cx="475" cy="109"/>
            </a:xfrm>
            <a:custGeom>
              <a:rect b="b" l="l" r="r" t="t"/>
              <a:pathLst>
                <a:path extrusionOk="0" h="8" w="35">
                  <a:moveTo>
                    <a:pt x="3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4"/>
            <p:cNvSpPr/>
            <p:nvPr/>
          </p:nvSpPr>
          <p:spPr>
            <a:xfrm>
              <a:off x="2186372" y="217765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4"/>
            <p:cNvSpPr/>
            <p:nvPr/>
          </p:nvSpPr>
          <p:spPr>
            <a:xfrm>
              <a:off x="2192075" y="2177317"/>
              <a:ext cx="489" cy="14"/>
            </a:xfrm>
            <a:custGeom>
              <a:rect b="b" l="l" r="r" t="t"/>
              <a:pathLst>
                <a:path extrusionOk="0" h="1" w="36">
                  <a:moveTo>
                    <a:pt x="36"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4"/>
            <p:cNvSpPr/>
            <p:nvPr/>
          </p:nvSpPr>
          <p:spPr>
            <a:xfrm>
              <a:off x="2191219" y="2177372"/>
              <a:ext cx="394" cy="14"/>
            </a:xfrm>
            <a:custGeom>
              <a:rect b="b" l="l" r="r" t="t"/>
              <a:pathLst>
                <a:path extrusionOk="0" h="1" w="29">
                  <a:moveTo>
                    <a:pt x="29"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4"/>
            <p:cNvSpPr/>
            <p:nvPr/>
          </p:nvSpPr>
          <p:spPr>
            <a:xfrm>
              <a:off x="2190513" y="217741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4"/>
            <p:cNvSpPr/>
            <p:nvPr/>
          </p:nvSpPr>
          <p:spPr>
            <a:xfrm>
              <a:off x="2189223" y="217746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4"/>
            <p:cNvSpPr/>
            <p:nvPr/>
          </p:nvSpPr>
          <p:spPr>
            <a:xfrm>
              <a:off x="2188558" y="217750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4"/>
            <p:cNvSpPr/>
            <p:nvPr/>
          </p:nvSpPr>
          <p:spPr>
            <a:xfrm>
              <a:off x="2189889" y="2177412"/>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4"/>
            <p:cNvSpPr/>
            <p:nvPr/>
          </p:nvSpPr>
          <p:spPr>
            <a:xfrm>
              <a:off x="2194695" y="21772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4"/>
            <p:cNvSpPr/>
            <p:nvPr/>
          </p:nvSpPr>
          <p:spPr>
            <a:xfrm>
              <a:off x="2195971" y="21772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4"/>
            <p:cNvSpPr/>
            <p:nvPr/>
          </p:nvSpPr>
          <p:spPr>
            <a:xfrm>
              <a:off x="2229915" y="217699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4"/>
            <p:cNvSpPr/>
            <p:nvPr/>
          </p:nvSpPr>
          <p:spPr>
            <a:xfrm>
              <a:off x="2229494" y="2175892"/>
              <a:ext cx="95" cy="109"/>
            </a:xfrm>
            <a:custGeom>
              <a:rect b="b" l="l" r="r" t="t"/>
              <a:pathLst>
                <a:path extrusionOk="0" h="8" w="7">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4"/>
            <p:cNvSpPr/>
            <p:nvPr/>
          </p:nvSpPr>
          <p:spPr>
            <a:xfrm>
              <a:off x="2228965" y="2175566"/>
              <a:ext cx="244" cy="54"/>
            </a:xfrm>
            <a:custGeom>
              <a:rect b="b" l="l" r="r" t="t"/>
              <a:pathLst>
                <a:path extrusionOk="0" h="4" w="18">
                  <a:moveTo>
                    <a:pt x="1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4"/>
            <p:cNvSpPr/>
            <p:nvPr/>
          </p:nvSpPr>
          <p:spPr>
            <a:xfrm>
              <a:off x="2230010" y="217718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4"/>
            <p:cNvSpPr/>
            <p:nvPr/>
          </p:nvSpPr>
          <p:spPr>
            <a:xfrm>
              <a:off x="2229915" y="21768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4"/>
            <p:cNvSpPr/>
            <p:nvPr/>
          </p:nvSpPr>
          <p:spPr>
            <a:xfrm>
              <a:off x="2231056" y="2177127"/>
              <a:ext cx="638" cy="109"/>
            </a:xfrm>
            <a:custGeom>
              <a:rect b="b" l="l" r="r" t="t"/>
              <a:pathLst>
                <a:path extrusionOk="0" h="8" w="47">
                  <a:moveTo>
                    <a:pt x="1" y="8"/>
                  </a:moveTo>
                  <a:lnTo>
                    <a:pt x="4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4"/>
            <p:cNvSpPr/>
            <p:nvPr/>
          </p:nvSpPr>
          <p:spPr>
            <a:xfrm>
              <a:off x="2232536" y="2177032"/>
              <a:ext cx="489" cy="14"/>
            </a:xfrm>
            <a:custGeom>
              <a:rect b="b" l="l" r="r" t="t"/>
              <a:pathLst>
                <a:path extrusionOk="0" h="1" w="36">
                  <a:moveTo>
                    <a:pt x="0" y="1"/>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4"/>
            <p:cNvSpPr/>
            <p:nvPr/>
          </p:nvSpPr>
          <p:spPr>
            <a:xfrm>
              <a:off x="2034182" y="1771051"/>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4"/>
            <p:cNvSpPr/>
            <p:nvPr/>
          </p:nvSpPr>
          <p:spPr>
            <a:xfrm>
              <a:off x="2110039" y="1759836"/>
              <a:ext cx="14" cy="448"/>
            </a:xfrm>
            <a:custGeom>
              <a:rect b="b" l="l" r="r" t="t"/>
              <a:pathLst>
                <a:path extrusionOk="0" h="33" w="1">
                  <a:moveTo>
                    <a:pt x="0" y="1"/>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4"/>
            <p:cNvSpPr/>
            <p:nvPr/>
          </p:nvSpPr>
          <p:spPr>
            <a:xfrm>
              <a:off x="2110039" y="1762878"/>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4"/>
            <p:cNvSpPr/>
            <p:nvPr/>
          </p:nvSpPr>
          <p:spPr>
            <a:xfrm>
              <a:off x="2119218" y="180970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4"/>
            <p:cNvSpPr/>
            <p:nvPr/>
          </p:nvSpPr>
          <p:spPr>
            <a:xfrm>
              <a:off x="2119028" y="1808987"/>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4"/>
            <p:cNvSpPr/>
            <p:nvPr/>
          </p:nvSpPr>
          <p:spPr>
            <a:xfrm>
              <a:off x="2109985" y="1761452"/>
              <a:ext cx="14" cy="394"/>
            </a:xfrm>
            <a:custGeom>
              <a:rect b="b" l="l" r="r" t="t"/>
              <a:pathLst>
                <a:path extrusionOk="0" h="29" w="1">
                  <a:moveTo>
                    <a:pt x="1"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4"/>
            <p:cNvSpPr/>
            <p:nvPr/>
          </p:nvSpPr>
          <p:spPr>
            <a:xfrm>
              <a:off x="2135375" y="1790168"/>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4"/>
            <p:cNvSpPr/>
            <p:nvPr/>
          </p:nvSpPr>
          <p:spPr>
            <a:xfrm>
              <a:off x="2127962" y="1796916"/>
              <a:ext cx="434" cy="434"/>
            </a:xfrm>
            <a:custGeom>
              <a:rect b="b" l="l" r="r" t="t"/>
              <a:pathLst>
                <a:path extrusionOk="0" h="32" w="32">
                  <a:moveTo>
                    <a:pt x="0" y="32"/>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4"/>
            <p:cNvSpPr/>
            <p:nvPr/>
          </p:nvSpPr>
          <p:spPr>
            <a:xfrm>
              <a:off x="2128573" y="1796577"/>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4"/>
            <p:cNvSpPr/>
            <p:nvPr/>
          </p:nvSpPr>
          <p:spPr>
            <a:xfrm>
              <a:off x="2135416" y="1789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4"/>
            <p:cNvSpPr/>
            <p:nvPr/>
          </p:nvSpPr>
          <p:spPr>
            <a:xfrm>
              <a:off x="2131899" y="1793726"/>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4"/>
            <p:cNvSpPr/>
            <p:nvPr/>
          </p:nvSpPr>
          <p:spPr>
            <a:xfrm>
              <a:off x="2131763" y="1793821"/>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4"/>
            <p:cNvSpPr/>
            <p:nvPr/>
          </p:nvSpPr>
          <p:spPr>
            <a:xfrm>
              <a:off x="2135375" y="178963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4"/>
            <p:cNvSpPr/>
            <p:nvPr/>
          </p:nvSpPr>
          <p:spPr>
            <a:xfrm>
              <a:off x="2135470" y="17883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4"/>
            <p:cNvSpPr/>
            <p:nvPr/>
          </p:nvSpPr>
          <p:spPr>
            <a:xfrm>
              <a:off x="2137222" y="1859943"/>
              <a:ext cx="163" cy="244"/>
            </a:xfrm>
            <a:custGeom>
              <a:rect b="b" l="l" r="r" t="t"/>
              <a:pathLst>
                <a:path extrusionOk="0" h="18" w="12">
                  <a:moveTo>
                    <a:pt x="1"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4"/>
            <p:cNvSpPr/>
            <p:nvPr/>
          </p:nvSpPr>
          <p:spPr>
            <a:xfrm>
              <a:off x="2134615" y="185741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4"/>
            <p:cNvSpPr/>
            <p:nvPr/>
          </p:nvSpPr>
          <p:spPr>
            <a:xfrm>
              <a:off x="2136706" y="1859034"/>
              <a:ext cx="149" cy="204"/>
            </a:xfrm>
            <a:custGeom>
              <a:rect b="b" l="l" r="r" t="t"/>
              <a:pathLst>
                <a:path extrusionOk="0" h="15" w="11">
                  <a:moveTo>
                    <a:pt x="0" y="1"/>
                  </a:moveTo>
                  <a:lnTo>
                    <a:pt x="1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4"/>
            <p:cNvSpPr/>
            <p:nvPr/>
          </p:nvSpPr>
          <p:spPr>
            <a:xfrm>
              <a:off x="2137466" y="1860459"/>
              <a:ext cx="149" cy="258"/>
            </a:xfrm>
            <a:custGeom>
              <a:rect b="b" l="l" r="r" t="t"/>
              <a:pathLst>
                <a:path extrusionOk="0" h="19" w="11">
                  <a:moveTo>
                    <a:pt x="0" y="1"/>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4"/>
            <p:cNvSpPr/>
            <p:nvPr/>
          </p:nvSpPr>
          <p:spPr>
            <a:xfrm>
              <a:off x="2137697" y="1861029"/>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4"/>
            <p:cNvSpPr/>
            <p:nvPr/>
          </p:nvSpPr>
          <p:spPr>
            <a:xfrm>
              <a:off x="2135036" y="1857567"/>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4"/>
            <p:cNvSpPr/>
            <p:nvPr/>
          </p:nvSpPr>
          <p:spPr>
            <a:xfrm>
              <a:off x="2137982" y="1861654"/>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4"/>
            <p:cNvSpPr/>
            <p:nvPr/>
          </p:nvSpPr>
          <p:spPr>
            <a:xfrm>
              <a:off x="2138172" y="186226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4"/>
            <p:cNvSpPr/>
            <p:nvPr/>
          </p:nvSpPr>
          <p:spPr>
            <a:xfrm>
              <a:off x="2136081" y="185827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4"/>
            <p:cNvSpPr/>
            <p:nvPr/>
          </p:nvSpPr>
          <p:spPr>
            <a:xfrm>
              <a:off x="2136421" y="185861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4"/>
            <p:cNvSpPr/>
            <p:nvPr/>
          </p:nvSpPr>
          <p:spPr>
            <a:xfrm>
              <a:off x="2135755" y="1857947"/>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4"/>
            <p:cNvSpPr/>
            <p:nvPr/>
          </p:nvSpPr>
          <p:spPr>
            <a:xfrm>
              <a:off x="2119883" y="1812408"/>
              <a:ext cx="54" cy="109"/>
            </a:xfrm>
            <a:custGeom>
              <a:rect b="b" l="l" r="r" t="t"/>
              <a:pathLst>
                <a:path extrusionOk="0" h="8" w="4">
                  <a:moveTo>
                    <a:pt x="0"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4"/>
            <p:cNvSpPr/>
            <p:nvPr/>
          </p:nvSpPr>
          <p:spPr>
            <a:xfrm>
              <a:off x="2135416" y="185770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4"/>
            <p:cNvSpPr/>
            <p:nvPr/>
          </p:nvSpPr>
          <p:spPr>
            <a:xfrm>
              <a:off x="2119978" y="181265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4"/>
            <p:cNvSpPr/>
            <p:nvPr/>
          </p:nvSpPr>
          <p:spPr>
            <a:xfrm>
              <a:off x="2136991" y="1859468"/>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4"/>
            <p:cNvSpPr/>
            <p:nvPr/>
          </p:nvSpPr>
          <p:spPr>
            <a:xfrm>
              <a:off x="2121730" y="1810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4"/>
            <p:cNvSpPr/>
            <p:nvPr/>
          </p:nvSpPr>
          <p:spPr>
            <a:xfrm>
              <a:off x="2138362" y="1862985"/>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4"/>
            <p:cNvSpPr/>
            <p:nvPr/>
          </p:nvSpPr>
          <p:spPr>
            <a:xfrm>
              <a:off x="1925752" y="1946065"/>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4"/>
            <p:cNvSpPr/>
            <p:nvPr/>
          </p:nvSpPr>
          <p:spPr>
            <a:xfrm>
              <a:off x="1928943" y="1940268"/>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4"/>
            <p:cNvSpPr/>
            <p:nvPr/>
          </p:nvSpPr>
          <p:spPr>
            <a:xfrm>
              <a:off x="1925752" y="19402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4"/>
            <p:cNvSpPr/>
            <p:nvPr/>
          </p:nvSpPr>
          <p:spPr>
            <a:xfrm>
              <a:off x="1932880" y="1939181"/>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4"/>
            <p:cNvSpPr/>
            <p:nvPr/>
          </p:nvSpPr>
          <p:spPr>
            <a:xfrm>
              <a:off x="1931835" y="1939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4"/>
            <p:cNvSpPr/>
            <p:nvPr/>
          </p:nvSpPr>
          <p:spPr>
            <a:xfrm>
              <a:off x="1925901" y="1946025"/>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4"/>
            <p:cNvSpPr/>
            <p:nvPr/>
          </p:nvSpPr>
          <p:spPr>
            <a:xfrm>
              <a:off x="1925521" y="194612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4"/>
            <p:cNvSpPr/>
            <p:nvPr/>
          </p:nvSpPr>
          <p:spPr>
            <a:xfrm>
              <a:off x="1926947" y="19403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4"/>
            <p:cNvSpPr/>
            <p:nvPr/>
          </p:nvSpPr>
          <p:spPr>
            <a:xfrm>
              <a:off x="1925087" y="1946160"/>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4"/>
            <p:cNvSpPr/>
            <p:nvPr/>
          </p:nvSpPr>
          <p:spPr>
            <a:xfrm>
              <a:off x="1928033" y="19403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4"/>
            <p:cNvSpPr/>
            <p:nvPr/>
          </p:nvSpPr>
          <p:spPr>
            <a:xfrm>
              <a:off x="1926037" y="19460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4"/>
            <p:cNvSpPr/>
            <p:nvPr/>
          </p:nvSpPr>
          <p:spPr>
            <a:xfrm>
              <a:off x="1929893" y="194013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4"/>
            <p:cNvSpPr/>
            <p:nvPr/>
          </p:nvSpPr>
          <p:spPr>
            <a:xfrm>
              <a:off x="1930884" y="1939888"/>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4"/>
            <p:cNvSpPr/>
            <p:nvPr/>
          </p:nvSpPr>
          <p:spPr>
            <a:xfrm>
              <a:off x="1926132" y="194597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4"/>
            <p:cNvSpPr/>
            <p:nvPr/>
          </p:nvSpPr>
          <p:spPr>
            <a:xfrm>
              <a:off x="1944856" y="194940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4"/>
            <p:cNvSpPr/>
            <p:nvPr/>
          </p:nvSpPr>
          <p:spPr>
            <a:xfrm>
              <a:off x="1945141" y="194950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4"/>
            <p:cNvSpPr/>
            <p:nvPr/>
          </p:nvSpPr>
          <p:spPr>
            <a:xfrm>
              <a:off x="1927612" y="1950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4"/>
            <p:cNvSpPr/>
            <p:nvPr/>
          </p:nvSpPr>
          <p:spPr>
            <a:xfrm>
              <a:off x="1927843" y="19507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4"/>
            <p:cNvSpPr/>
            <p:nvPr/>
          </p:nvSpPr>
          <p:spPr>
            <a:xfrm>
              <a:off x="1944666" y="194935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4"/>
            <p:cNvSpPr/>
            <p:nvPr/>
          </p:nvSpPr>
          <p:spPr>
            <a:xfrm>
              <a:off x="1927802" y="195073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4"/>
            <p:cNvSpPr/>
            <p:nvPr/>
          </p:nvSpPr>
          <p:spPr>
            <a:xfrm>
              <a:off x="1927748" y="195068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4"/>
            <p:cNvSpPr/>
            <p:nvPr/>
          </p:nvSpPr>
          <p:spPr>
            <a:xfrm>
              <a:off x="1927137" y="19505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4"/>
            <p:cNvSpPr/>
            <p:nvPr/>
          </p:nvSpPr>
          <p:spPr>
            <a:xfrm>
              <a:off x="1944475" y="19493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4"/>
            <p:cNvSpPr/>
            <p:nvPr/>
          </p:nvSpPr>
          <p:spPr>
            <a:xfrm>
              <a:off x="2074819" y="19584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4"/>
            <p:cNvSpPr/>
            <p:nvPr/>
          </p:nvSpPr>
          <p:spPr>
            <a:xfrm>
              <a:off x="2069972" y="1992704"/>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4"/>
            <p:cNvSpPr/>
            <p:nvPr/>
          </p:nvSpPr>
          <p:spPr>
            <a:xfrm>
              <a:off x="2074860" y="195885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4"/>
            <p:cNvSpPr/>
            <p:nvPr/>
          </p:nvSpPr>
          <p:spPr>
            <a:xfrm>
              <a:off x="2074670" y="195752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4"/>
            <p:cNvSpPr/>
            <p:nvPr/>
          </p:nvSpPr>
          <p:spPr>
            <a:xfrm>
              <a:off x="2074385" y="1955678"/>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4"/>
            <p:cNvSpPr/>
            <p:nvPr/>
          </p:nvSpPr>
          <p:spPr>
            <a:xfrm>
              <a:off x="2074480" y="1956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4"/>
            <p:cNvSpPr/>
            <p:nvPr/>
          </p:nvSpPr>
          <p:spPr>
            <a:xfrm>
              <a:off x="2054141" y="196598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4"/>
            <p:cNvSpPr/>
            <p:nvPr/>
          </p:nvSpPr>
          <p:spPr>
            <a:xfrm>
              <a:off x="2054331" y="196632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4"/>
            <p:cNvSpPr/>
            <p:nvPr/>
          </p:nvSpPr>
          <p:spPr>
            <a:xfrm>
              <a:off x="2060414" y="1992514"/>
              <a:ext cx="14" cy="774"/>
            </a:xfrm>
            <a:custGeom>
              <a:rect b="b" l="l" r="r" t="t"/>
              <a:pathLst>
                <a:path extrusionOk="0" h="57" w="1">
                  <a:moveTo>
                    <a:pt x="1" y="0"/>
                  </a:moveTo>
                  <a:lnTo>
                    <a:pt x="1"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4"/>
            <p:cNvSpPr/>
            <p:nvPr/>
          </p:nvSpPr>
          <p:spPr>
            <a:xfrm>
              <a:off x="2060319" y="1990369"/>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4"/>
            <p:cNvSpPr/>
            <p:nvPr/>
          </p:nvSpPr>
          <p:spPr>
            <a:xfrm>
              <a:off x="2060319" y="1989378"/>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4"/>
            <p:cNvSpPr/>
            <p:nvPr/>
          </p:nvSpPr>
          <p:spPr>
            <a:xfrm>
              <a:off x="2054806" y="1966934"/>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4"/>
            <p:cNvSpPr/>
            <p:nvPr/>
          </p:nvSpPr>
          <p:spPr>
            <a:xfrm>
              <a:off x="2053951" y="196560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4"/>
            <p:cNvSpPr/>
            <p:nvPr/>
          </p:nvSpPr>
          <p:spPr>
            <a:xfrm>
              <a:off x="2060373" y="1991414"/>
              <a:ext cx="0" cy="679"/>
            </a:xfrm>
            <a:custGeom>
              <a:rect b="b" l="l" r="r" t="t"/>
              <a:pathLst>
                <a:path extrusionOk="0" h="50" w="0">
                  <a:moveTo>
                    <a:pt x="0" y="1"/>
                  </a:moveTo>
                  <a:lnTo>
                    <a:pt x="0" y="5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4"/>
            <p:cNvSpPr/>
            <p:nvPr/>
          </p:nvSpPr>
          <p:spPr>
            <a:xfrm>
              <a:off x="2053801" y="1965128"/>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4"/>
            <p:cNvSpPr/>
            <p:nvPr/>
          </p:nvSpPr>
          <p:spPr>
            <a:xfrm>
              <a:off x="2060224" y="1987477"/>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4"/>
            <p:cNvSpPr/>
            <p:nvPr/>
          </p:nvSpPr>
          <p:spPr>
            <a:xfrm>
              <a:off x="2059939" y="1982820"/>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4"/>
            <p:cNvSpPr/>
            <p:nvPr/>
          </p:nvSpPr>
          <p:spPr>
            <a:xfrm>
              <a:off x="2060088" y="1984435"/>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4"/>
            <p:cNvSpPr/>
            <p:nvPr/>
          </p:nvSpPr>
          <p:spPr>
            <a:xfrm>
              <a:off x="2060468" y="1993695"/>
              <a:ext cx="54" cy="923"/>
            </a:xfrm>
            <a:custGeom>
              <a:rect b="b" l="l" r="r" t="t"/>
              <a:pathLst>
                <a:path extrusionOk="0" h="68" w="4">
                  <a:moveTo>
                    <a:pt x="0" y="1"/>
                  </a:moveTo>
                  <a:lnTo>
                    <a:pt x="4" y="6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4"/>
            <p:cNvSpPr/>
            <p:nvPr/>
          </p:nvSpPr>
          <p:spPr>
            <a:xfrm>
              <a:off x="2060183" y="1986621"/>
              <a:ext cx="0" cy="584"/>
            </a:xfrm>
            <a:custGeom>
              <a:rect b="b" l="l" r="r" t="t"/>
              <a:pathLst>
                <a:path extrusionOk="0" h="43" w="0">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4"/>
            <p:cNvSpPr/>
            <p:nvPr/>
          </p:nvSpPr>
          <p:spPr>
            <a:xfrm>
              <a:off x="2060129" y="1985807"/>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4"/>
            <p:cNvSpPr/>
            <p:nvPr/>
          </p:nvSpPr>
          <p:spPr>
            <a:xfrm>
              <a:off x="2060088" y="1985101"/>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4"/>
            <p:cNvSpPr/>
            <p:nvPr/>
          </p:nvSpPr>
          <p:spPr>
            <a:xfrm>
              <a:off x="2054562" y="1966649"/>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4"/>
            <p:cNvSpPr/>
            <p:nvPr/>
          </p:nvSpPr>
          <p:spPr>
            <a:xfrm>
              <a:off x="2060509" y="1994795"/>
              <a:ext cx="14" cy="530"/>
            </a:xfrm>
            <a:custGeom>
              <a:rect b="b" l="l" r="r" t="t"/>
              <a:pathLst>
                <a:path extrusionOk="0" h="39" w="1">
                  <a:moveTo>
                    <a:pt x="1"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4"/>
            <p:cNvSpPr/>
            <p:nvPr/>
          </p:nvSpPr>
          <p:spPr>
            <a:xfrm>
              <a:off x="2055091" y="1967178"/>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4"/>
            <p:cNvSpPr/>
            <p:nvPr/>
          </p:nvSpPr>
          <p:spPr>
            <a:xfrm>
              <a:off x="2055376" y="196746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4"/>
            <p:cNvSpPr/>
            <p:nvPr/>
          </p:nvSpPr>
          <p:spPr>
            <a:xfrm>
              <a:off x="2060278" y="1988427"/>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4"/>
            <p:cNvSpPr/>
            <p:nvPr/>
          </p:nvSpPr>
          <p:spPr>
            <a:xfrm>
              <a:off x="2056137" y="1967884"/>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4"/>
            <p:cNvSpPr/>
            <p:nvPr/>
          </p:nvSpPr>
          <p:spPr>
            <a:xfrm>
              <a:off x="2055757" y="1967654"/>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4"/>
            <p:cNvSpPr/>
            <p:nvPr/>
          </p:nvSpPr>
          <p:spPr>
            <a:xfrm>
              <a:off x="2159136" y="198890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4"/>
            <p:cNvSpPr/>
            <p:nvPr/>
          </p:nvSpPr>
          <p:spPr>
            <a:xfrm>
              <a:off x="2159611" y="198833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4"/>
            <p:cNvSpPr/>
            <p:nvPr/>
          </p:nvSpPr>
          <p:spPr>
            <a:xfrm>
              <a:off x="2161132" y="1986757"/>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4"/>
            <p:cNvSpPr/>
            <p:nvPr/>
          </p:nvSpPr>
          <p:spPr>
            <a:xfrm>
              <a:off x="2160086" y="1987803"/>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4"/>
            <p:cNvSpPr/>
            <p:nvPr/>
          </p:nvSpPr>
          <p:spPr>
            <a:xfrm>
              <a:off x="2160616" y="1987287"/>
              <a:ext cx="244" cy="244"/>
            </a:xfrm>
            <a:custGeom>
              <a:rect b="b" l="l" r="r" t="t"/>
              <a:pathLst>
                <a:path extrusionOk="0" h="18" w="18">
                  <a:moveTo>
                    <a:pt x="0"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4"/>
            <p:cNvSpPr/>
            <p:nvPr/>
          </p:nvSpPr>
          <p:spPr>
            <a:xfrm>
              <a:off x="2115213" y="2000688"/>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4"/>
            <p:cNvSpPr/>
            <p:nvPr/>
          </p:nvSpPr>
          <p:spPr>
            <a:xfrm>
              <a:off x="2153718" y="1945875"/>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4"/>
            <p:cNvSpPr/>
            <p:nvPr/>
          </p:nvSpPr>
          <p:spPr>
            <a:xfrm>
              <a:off x="2115172" y="200091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4"/>
            <p:cNvSpPr/>
            <p:nvPr/>
          </p:nvSpPr>
          <p:spPr>
            <a:xfrm>
              <a:off x="2153487" y="1948645"/>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4"/>
            <p:cNvSpPr/>
            <p:nvPr/>
          </p:nvSpPr>
          <p:spPr>
            <a:xfrm>
              <a:off x="2113597" y="2006825"/>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4"/>
            <p:cNvSpPr/>
            <p:nvPr/>
          </p:nvSpPr>
          <p:spPr>
            <a:xfrm>
              <a:off x="2114506" y="2003824"/>
              <a:ext cx="54" cy="244"/>
            </a:xfrm>
            <a:custGeom>
              <a:rect b="b" l="l" r="r" t="t"/>
              <a:pathLst>
                <a:path extrusionOk="0" h="18"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4"/>
            <p:cNvSpPr/>
            <p:nvPr/>
          </p:nvSpPr>
          <p:spPr>
            <a:xfrm>
              <a:off x="2115117" y="200120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4"/>
            <p:cNvSpPr/>
            <p:nvPr/>
          </p:nvSpPr>
          <p:spPr>
            <a:xfrm>
              <a:off x="2113977" y="200553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4"/>
            <p:cNvSpPr/>
            <p:nvPr/>
          </p:nvSpPr>
          <p:spPr>
            <a:xfrm>
              <a:off x="2114602" y="2003254"/>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4"/>
            <p:cNvSpPr/>
            <p:nvPr/>
          </p:nvSpPr>
          <p:spPr>
            <a:xfrm>
              <a:off x="2114221" y="2004924"/>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4"/>
            <p:cNvSpPr/>
            <p:nvPr/>
          </p:nvSpPr>
          <p:spPr>
            <a:xfrm>
              <a:off x="2113787" y="20061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4"/>
            <p:cNvSpPr/>
            <p:nvPr/>
          </p:nvSpPr>
          <p:spPr>
            <a:xfrm>
              <a:off x="2114316" y="2004353"/>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4"/>
            <p:cNvSpPr/>
            <p:nvPr/>
          </p:nvSpPr>
          <p:spPr>
            <a:xfrm>
              <a:off x="2114982" y="2001923"/>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4"/>
            <p:cNvSpPr/>
            <p:nvPr/>
          </p:nvSpPr>
          <p:spPr>
            <a:xfrm>
              <a:off x="2114737" y="2002779"/>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4"/>
            <p:cNvSpPr/>
            <p:nvPr/>
          </p:nvSpPr>
          <p:spPr>
            <a:xfrm>
              <a:off x="2114832" y="2002344"/>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4"/>
            <p:cNvSpPr/>
            <p:nvPr/>
          </p:nvSpPr>
          <p:spPr>
            <a:xfrm>
              <a:off x="2113366" y="2007490"/>
              <a:ext cx="54" cy="204"/>
            </a:xfrm>
            <a:custGeom>
              <a:rect b="b" l="l" r="r" t="t"/>
              <a:pathLst>
                <a:path extrusionOk="0" h="15" w="4">
                  <a:moveTo>
                    <a:pt x="0"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4"/>
            <p:cNvSpPr/>
            <p:nvPr/>
          </p:nvSpPr>
          <p:spPr>
            <a:xfrm>
              <a:off x="2115022" y="2001543"/>
              <a:ext cx="68" cy="204"/>
            </a:xfrm>
            <a:custGeom>
              <a:rect b="b" l="l" r="r" t="t"/>
              <a:pathLst>
                <a:path extrusionOk="0" h="15" w="5">
                  <a:moveTo>
                    <a:pt x="1"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4"/>
            <p:cNvSpPr/>
            <p:nvPr/>
          </p:nvSpPr>
          <p:spPr>
            <a:xfrm>
              <a:off x="2053761" y="1996316"/>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4"/>
            <p:cNvSpPr/>
            <p:nvPr/>
          </p:nvSpPr>
          <p:spPr>
            <a:xfrm>
              <a:off x="2053516" y="1995786"/>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4"/>
            <p:cNvSpPr/>
            <p:nvPr/>
          </p:nvSpPr>
          <p:spPr>
            <a:xfrm>
              <a:off x="2052905" y="199398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4"/>
            <p:cNvSpPr/>
            <p:nvPr/>
          </p:nvSpPr>
          <p:spPr>
            <a:xfrm>
              <a:off x="2053326" y="1995175"/>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4"/>
            <p:cNvSpPr/>
            <p:nvPr/>
          </p:nvSpPr>
          <p:spPr>
            <a:xfrm>
              <a:off x="2053095" y="1994605"/>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4"/>
            <p:cNvSpPr/>
            <p:nvPr/>
          </p:nvSpPr>
          <p:spPr>
            <a:xfrm>
              <a:off x="2054277" y="1997497"/>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4"/>
            <p:cNvSpPr/>
            <p:nvPr/>
          </p:nvSpPr>
          <p:spPr>
            <a:xfrm>
              <a:off x="2053992" y="199692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4"/>
            <p:cNvSpPr/>
            <p:nvPr/>
          </p:nvSpPr>
          <p:spPr>
            <a:xfrm>
              <a:off x="2054467" y="1997931"/>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4"/>
            <p:cNvSpPr/>
            <p:nvPr/>
          </p:nvSpPr>
          <p:spPr>
            <a:xfrm>
              <a:off x="2048004" y="196508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4"/>
            <p:cNvSpPr/>
            <p:nvPr/>
          </p:nvSpPr>
          <p:spPr>
            <a:xfrm>
              <a:off x="2047909" y="196489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4"/>
            <p:cNvSpPr/>
            <p:nvPr/>
          </p:nvSpPr>
          <p:spPr>
            <a:xfrm>
              <a:off x="2048343" y="196556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4"/>
            <p:cNvSpPr/>
            <p:nvPr/>
          </p:nvSpPr>
          <p:spPr>
            <a:xfrm>
              <a:off x="2052376" y="1991849"/>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4"/>
            <p:cNvSpPr/>
            <p:nvPr/>
          </p:nvSpPr>
          <p:spPr>
            <a:xfrm>
              <a:off x="2047393" y="1963472"/>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4"/>
            <p:cNvSpPr/>
            <p:nvPr/>
          </p:nvSpPr>
          <p:spPr>
            <a:xfrm>
              <a:off x="2047773" y="1964612"/>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4"/>
            <p:cNvSpPr/>
            <p:nvPr/>
          </p:nvSpPr>
          <p:spPr>
            <a:xfrm>
              <a:off x="2047529" y="1963947"/>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4"/>
            <p:cNvSpPr/>
            <p:nvPr/>
          </p:nvSpPr>
          <p:spPr>
            <a:xfrm>
              <a:off x="2047678" y="1964273"/>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4"/>
            <p:cNvSpPr/>
            <p:nvPr/>
          </p:nvSpPr>
          <p:spPr>
            <a:xfrm>
              <a:off x="2048153" y="196531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4"/>
            <p:cNvSpPr/>
            <p:nvPr/>
          </p:nvSpPr>
          <p:spPr>
            <a:xfrm>
              <a:off x="2048438" y="196565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4"/>
            <p:cNvSpPr/>
            <p:nvPr/>
          </p:nvSpPr>
          <p:spPr>
            <a:xfrm>
              <a:off x="2047298" y="1962942"/>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4"/>
            <p:cNvSpPr/>
            <p:nvPr/>
          </p:nvSpPr>
          <p:spPr>
            <a:xfrm>
              <a:off x="2052661" y="1993179"/>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4"/>
            <p:cNvSpPr/>
            <p:nvPr/>
          </p:nvSpPr>
          <p:spPr>
            <a:xfrm>
              <a:off x="2048574" y="196575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4"/>
            <p:cNvSpPr/>
            <p:nvPr/>
          </p:nvSpPr>
          <p:spPr>
            <a:xfrm>
              <a:off x="2052525" y="199251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4"/>
            <p:cNvSpPr/>
            <p:nvPr/>
          </p:nvSpPr>
          <p:spPr>
            <a:xfrm>
              <a:off x="2047149" y="1962426"/>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4"/>
            <p:cNvSpPr/>
            <p:nvPr/>
          </p:nvSpPr>
          <p:spPr>
            <a:xfrm>
              <a:off x="2048248" y="196546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4"/>
            <p:cNvSpPr/>
            <p:nvPr/>
          </p:nvSpPr>
          <p:spPr>
            <a:xfrm>
              <a:off x="2030082" y="197692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4"/>
            <p:cNvSpPr/>
            <p:nvPr/>
          </p:nvSpPr>
          <p:spPr>
            <a:xfrm>
              <a:off x="2029756" y="1975203"/>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4"/>
            <p:cNvSpPr/>
            <p:nvPr/>
          </p:nvSpPr>
          <p:spPr>
            <a:xfrm>
              <a:off x="2028561" y="2003444"/>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4"/>
            <p:cNvSpPr/>
            <p:nvPr/>
          </p:nvSpPr>
          <p:spPr>
            <a:xfrm>
              <a:off x="2030231" y="1977728"/>
              <a:ext cx="54" cy="353"/>
            </a:xfrm>
            <a:custGeom>
              <a:rect b="b" l="l" r="r" t="t"/>
              <a:pathLst>
                <a:path extrusionOk="0" h="26" w="4">
                  <a:moveTo>
                    <a:pt x="4"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4"/>
            <p:cNvSpPr/>
            <p:nvPr/>
          </p:nvSpPr>
          <p:spPr>
            <a:xfrm>
              <a:off x="2030747" y="1981530"/>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4"/>
            <p:cNvSpPr/>
            <p:nvPr/>
          </p:nvSpPr>
          <p:spPr>
            <a:xfrm>
              <a:off x="2030557" y="1979914"/>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4"/>
            <p:cNvSpPr/>
            <p:nvPr/>
          </p:nvSpPr>
          <p:spPr>
            <a:xfrm>
              <a:off x="2029281" y="1973397"/>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4"/>
            <p:cNvSpPr/>
            <p:nvPr/>
          </p:nvSpPr>
          <p:spPr>
            <a:xfrm>
              <a:off x="2030367" y="1978488"/>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4"/>
            <p:cNvSpPr/>
            <p:nvPr/>
          </p:nvSpPr>
          <p:spPr>
            <a:xfrm>
              <a:off x="2029511" y="1974306"/>
              <a:ext cx="109" cy="394"/>
            </a:xfrm>
            <a:custGeom>
              <a:rect b="b" l="l" r="r" t="t"/>
              <a:pathLst>
                <a:path extrusionOk="0" h="29" w="8">
                  <a:moveTo>
                    <a:pt x="8"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4"/>
            <p:cNvSpPr/>
            <p:nvPr/>
          </p:nvSpPr>
          <p:spPr>
            <a:xfrm>
              <a:off x="2030462" y="1979249"/>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4"/>
            <p:cNvSpPr/>
            <p:nvPr/>
          </p:nvSpPr>
          <p:spPr>
            <a:xfrm>
              <a:off x="2028995" y="1972541"/>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4"/>
            <p:cNvSpPr/>
            <p:nvPr/>
          </p:nvSpPr>
          <p:spPr>
            <a:xfrm>
              <a:off x="2029892" y="1976072"/>
              <a:ext cx="109" cy="339"/>
            </a:xfrm>
            <a:custGeom>
              <a:rect b="b" l="l" r="r" t="t"/>
              <a:pathLst>
                <a:path extrusionOk="0" h="25" w="8">
                  <a:moveTo>
                    <a:pt x="8"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4"/>
            <p:cNvSpPr/>
            <p:nvPr/>
          </p:nvSpPr>
          <p:spPr>
            <a:xfrm>
              <a:off x="2028425" y="1970885"/>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4"/>
            <p:cNvSpPr/>
            <p:nvPr/>
          </p:nvSpPr>
          <p:spPr>
            <a:xfrm>
              <a:off x="2028710" y="1971686"/>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4"/>
            <p:cNvSpPr/>
            <p:nvPr/>
          </p:nvSpPr>
          <p:spPr>
            <a:xfrm>
              <a:off x="1956464" y="19525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4"/>
            <p:cNvSpPr/>
            <p:nvPr/>
          </p:nvSpPr>
          <p:spPr>
            <a:xfrm>
              <a:off x="1957510" y="195258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4"/>
            <p:cNvSpPr/>
            <p:nvPr/>
          </p:nvSpPr>
          <p:spPr>
            <a:xfrm>
              <a:off x="1953898" y="195235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4"/>
            <p:cNvSpPr/>
            <p:nvPr/>
          </p:nvSpPr>
          <p:spPr>
            <a:xfrm>
              <a:off x="1953138" y="1952162"/>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4"/>
            <p:cNvSpPr/>
            <p:nvPr/>
          </p:nvSpPr>
          <p:spPr>
            <a:xfrm>
              <a:off x="1951997" y="1951822"/>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4"/>
            <p:cNvSpPr/>
            <p:nvPr/>
          </p:nvSpPr>
          <p:spPr>
            <a:xfrm>
              <a:off x="1952513" y="1952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4"/>
            <p:cNvSpPr/>
            <p:nvPr/>
          </p:nvSpPr>
          <p:spPr>
            <a:xfrm>
              <a:off x="1955650" y="1952542"/>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4"/>
            <p:cNvSpPr/>
            <p:nvPr/>
          </p:nvSpPr>
          <p:spPr>
            <a:xfrm>
              <a:off x="1958026" y="195258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4"/>
            <p:cNvSpPr/>
            <p:nvPr/>
          </p:nvSpPr>
          <p:spPr>
            <a:xfrm>
              <a:off x="1958745" y="1952542"/>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4"/>
            <p:cNvSpPr/>
            <p:nvPr/>
          </p:nvSpPr>
          <p:spPr>
            <a:xfrm>
              <a:off x="1960972" y="1952202"/>
              <a:ext cx="543" cy="109"/>
            </a:xfrm>
            <a:custGeom>
              <a:rect b="b" l="l" r="r" t="t"/>
              <a:pathLst>
                <a:path extrusionOk="0" h="8" w="40">
                  <a:moveTo>
                    <a:pt x="39"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4"/>
            <p:cNvSpPr/>
            <p:nvPr/>
          </p:nvSpPr>
          <p:spPr>
            <a:xfrm>
              <a:off x="1959451" y="1952487"/>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4"/>
            <p:cNvSpPr/>
            <p:nvPr/>
          </p:nvSpPr>
          <p:spPr>
            <a:xfrm>
              <a:off x="1960171" y="1952392"/>
              <a:ext cx="394" cy="68"/>
            </a:xfrm>
            <a:custGeom>
              <a:rect b="b" l="l" r="r" t="t"/>
              <a:pathLst>
                <a:path extrusionOk="0" h="5" w="29">
                  <a:moveTo>
                    <a:pt x="2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4"/>
            <p:cNvSpPr/>
            <p:nvPr/>
          </p:nvSpPr>
          <p:spPr>
            <a:xfrm>
              <a:off x="1961732" y="1952067"/>
              <a:ext cx="448" cy="109"/>
            </a:xfrm>
            <a:custGeom>
              <a:rect b="b" l="l" r="r" t="t"/>
              <a:pathLst>
                <a:path extrusionOk="0" h="8" w="33">
                  <a:moveTo>
                    <a:pt x="3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4"/>
            <p:cNvSpPr/>
            <p:nvPr/>
          </p:nvSpPr>
          <p:spPr>
            <a:xfrm>
              <a:off x="1946960" y="1949595"/>
              <a:ext cx="0" cy="109"/>
            </a:xfrm>
            <a:custGeom>
              <a:rect b="b" l="l" r="r" t="t"/>
              <a:pathLst>
                <a:path extrusionOk="0" h="8" w="0">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4"/>
            <p:cNvSpPr/>
            <p:nvPr/>
          </p:nvSpPr>
          <p:spPr>
            <a:xfrm>
              <a:off x="1987217" y="1973261"/>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4"/>
            <p:cNvSpPr/>
            <p:nvPr/>
          </p:nvSpPr>
          <p:spPr>
            <a:xfrm>
              <a:off x="1986878" y="1967789"/>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4"/>
            <p:cNvSpPr/>
            <p:nvPr/>
          </p:nvSpPr>
          <p:spPr>
            <a:xfrm>
              <a:off x="1986742" y="1968319"/>
              <a:ext cx="54" cy="244"/>
            </a:xfrm>
            <a:custGeom>
              <a:rect b="b" l="l" r="r" t="t"/>
              <a:pathLst>
                <a:path extrusionOk="0" h="18" w="4">
                  <a:moveTo>
                    <a:pt x="0"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4"/>
            <p:cNvSpPr/>
            <p:nvPr/>
          </p:nvSpPr>
          <p:spPr>
            <a:xfrm>
              <a:off x="1986457" y="1971211"/>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4"/>
            <p:cNvSpPr/>
            <p:nvPr/>
          </p:nvSpPr>
          <p:spPr>
            <a:xfrm>
              <a:off x="1986688" y="1968835"/>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4"/>
            <p:cNvSpPr/>
            <p:nvPr/>
          </p:nvSpPr>
          <p:spPr>
            <a:xfrm>
              <a:off x="1986457" y="197073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4"/>
            <p:cNvSpPr/>
            <p:nvPr/>
          </p:nvSpPr>
          <p:spPr>
            <a:xfrm>
              <a:off x="1986973" y="1967273"/>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4"/>
            <p:cNvSpPr/>
            <p:nvPr/>
          </p:nvSpPr>
          <p:spPr>
            <a:xfrm>
              <a:off x="1986593" y="1969310"/>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4"/>
            <p:cNvSpPr/>
            <p:nvPr/>
          </p:nvSpPr>
          <p:spPr>
            <a:xfrm>
              <a:off x="1991345" y="2005630"/>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4"/>
            <p:cNvSpPr/>
            <p:nvPr/>
          </p:nvSpPr>
          <p:spPr>
            <a:xfrm>
              <a:off x="1990259" y="2008766"/>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4"/>
            <p:cNvSpPr/>
            <p:nvPr/>
          </p:nvSpPr>
          <p:spPr>
            <a:xfrm>
              <a:off x="1990639" y="2007490"/>
              <a:ext cx="54" cy="244"/>
            </a:xfrm>
            <a:custGeom>
              <a:rect b="b" l="l" r="r" t="t"/>
              <a:pathLst>
                <a:path extrusionOk="0" h="18" w="4">
                  <a:moveTo>
                    <a:pt x="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4"/>
            <p:cNvSpPr/>
            <p:nvPr/>
          </p:nvSpPr>
          <p:spPr>
            <a:xfrm>
              <a:off x="1991155" y="2006064"/>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4"/>
            <p:cNvSpPr/>
            <p:nvPr/>
          </p:nvSpPr>
          <p:spPr>
            <a:xfrm>
              <a:off x="1990449" y="2008101"/>
              <a:ext cx="54" cy="258"/>
            </a:xfrm>
            <a:custGeom>
              <a:rect b="b" l="l" r="r" t="t"/>
              <a:pathLst>
                <a:path extrusionOk="0" h="19" w="4">
                  <a:moveTo>
                    <a:pt x="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4"/>
            <p:cNvSpPr/>
            <p:nvPr/>
          </p:nvSpPr>
          <p:spPr>
            <a:xfrm>
              <a:off x="1990965" y="2006485"/>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4"/>
            <p:cNvSpPr/>
            <p:nvPr/>
          </p:nvSpPr>
          <p:spPr>
            <a:xfrm>
              <a:off x="1990775" y="2006960"/>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4"/>
            <p:cNvSpPr/>
            <p:nvPr/>
          </p:nvSpPr>
          <p:spPr>
            <a:xfrm>
              <a:off x="198079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4"/>
            <p:cNvSpPr/>
            <p:nvPr/>
          </p:nvSpPr>
          <p:spPr>
            <a:xfrm>
              <a:off x="197984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4"/>
            <p:cNvSpPr/>
            <p:nvPr/>
          </p:nvSpPr>
          <p:spPr>
            <a:xfrm>
              <a:off x="1971481" y="198191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4"/>
            <p:cNvSpPr/>
            <p:nvPr/>
          </p:nvSpPr>
          <p:spPr>
            <a:xfrm>
              <a:off x="1981800" y="1990084"/>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4"/>
            <p:cNvSpPr/>
            <p:nvPr/>
          </p:nvSpPr>
          <p:spPr>
            <a:xfrm>
              <a:off x="1974468" y="1981299"/>
              <a:ext cx="353" cy="54"/>
            </a:xfrm>
            <a:custGeom>
              <a:rect b="b" l="l" r="r" t="t"/>
              <a:pathLst>
                <a:path extrusionOk="0" h="4" w="26">
                  <a:moveTo>
                    <a:pt x="1" y="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4"/>
            <p:cNvSpPr/>
            <p:nvPr/>
          </p:nvSpPr>
          <p:spPr>
            <a:xfrm>
              <a:off x="1972567" y="1981584"/>
              <a:ext cx="448" cy="109"/>
            </a:xfrm>
            <a:custGeom>
              <a:rect b="b" l="l" r="r" t="t"/>
              <a:pathLst>
                <a:path extrusionOk="0" h="8" w="33">
                  <a:moveTo>
                    <a:pt x="1" y="7"/>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4"/>
            <p:cNvSpPr/>
            <p:nvPr/>
          </p:nvSpPr>
          <p:spPr>
            <a:xfrm>
              <a:off x="1984597" y="1988373"/>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4"/>
            <p:cNvSpPr/>
            <p:nvPr/>
          </p:nvSpPr>
          <p:spPr>
            <a:xfrm>
              <a:off x="1980374" y="1990708"/>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4"/>
            <p:cNvSpPr/>
            <p:nvPr/>
          </p:nvSpPr>
          <p:spPr>
            <a:xfrm>
              <a:off x="1984081" y="1987952"/>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4"/>
            <p:cNvSpPr/>
            <p:nvPr/>
          </p:nvSpPr>
          <p:spPr>
            <a:xfrm>
              <a:off x="1984312" y="1988183"/>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4"/>
            <p:cNvSpPr/>
            <p:nvPr/>
          </p:nvSpPr>
          <p:spPr>
            <a:xfrm>
              <a:off x="1981366" y="1990369"/>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4"/>
            <p:cNvSpPr/>
            <p:nvPr/>
          </p:nvSpPr>
          <p:spPr>
            <a:xfrm>
              <a:off x="1973898" y="1981340"/>
              <a:ext cx="394" cy="109"/>
            </a:xfrm>
            <a:custGeom>
              <a:rect b="b" l="l" r="r" t="t"/>
              <a:pathLst>
                <a:path extrusionOk="0" h="8" w="29">
                  <a:moveTo>
                    <a:pt x="1" y="8"/>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4"/>
            <p:cNvSpPr/>
            <p:nvPr/>
          </p:nvSpPr>
          <p:spPr>
            <a:xfrm>
              <a:off x="1973233" y="1981435"/>
              <a:ext cx="448" cy="109"/>
            </a:xfrm>
            <a:custGeom>
              <a:rect b="b" l="l" r="r" t="t"/>
              <a:pathLst>
                <a:path extrusionOk="0" h="8" w="33">
                  <a:moveTo>
                    <a:pt x="1" y="8"/>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4"/>
            <p:cNvSpPr/>
            <p:nvPr/>
          </p:nvSpPr>
          <p:spPr>
            <a:xfrm>
              <a:off x="1971766" y="1981720"/>
              <a:ext cx="530" cy="109"/>
            </a:xfrm>
            <a:custGeom>
              <a:rect b="b" l="l" r="r" t="t"/>
              <a:pathLst>
                <a:path extrusionOk="0" h="8" w="39">
                  <a:moveTo>
                    <a:pt x="0" y="8"/>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4"/>
            <p:cNvSpPr/>
            <p:nvPr/>
          </p:nvSpPr>
          <p:spPr>
            <a:xfrm>
              <a:off x="1975378" y="198115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4"/>
            <p:cNvSpPr/>
            <p:nvPr/>
          </p:nvSpPr>
          <p:spPr>
            <a:xfrm>
              <a:off x="1974943" y="1981204"/>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4"/>
            <p:cNvSpPr/>
            <p:nvPr/>
          </p:nvSpPr>
          <p:spPr>
            <a:xfrm>
              <a:off x="1953749" y="1973166"/>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4"/>
            <p:cNvSpPr/>
            <p:nvPr/>
          </p:nvSpPr>
          <p:spPr>
            <a:xfrm>
              <a:off x="1954754" y="197187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4"/>
            <p:cNvSpPr/>
            <p:nvPr/>
          </p:nvSpPr>
          <p:spPr>
            <a:xfrm>
              <a:off x="1951563" y="1975257"/>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4"/>
            <p:cNvSpPr/>
            <p:nvPr/>
          </p:nvSpPr>
          <p:spPr>
            <a:xfrm>
              <a:off x="1954564" y="1972161"/>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4"/>
            <p:cNvSpPr/>
            <p:nvPr/>
          </p:nvSpPr>
          <p:spPr>
            <a:xfrm>
              <a:off x="1950382" y="1976357"/>
              <a:ext cx="204" cy="149"/>
            </a:xfrm>
            <a:custGeom>
              <a:rect b="b" l="l" r="r" t="t"/>
              <a:pathLst>
                <a:path extrusionOk="0" h="11" w="15">
                  <a:moveTo>
                    <a:pt x="0" y="11"/>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4"/>
            <p:cNvSpPr/>
            <p:nvPr/>
          </p:nvSpPr>
          <p:spPr>
            <a:xfrm>
              <a:off x="1954319" y="1972501"/>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4"/>
            <p:cNvSpPr/>
            <p:nvPr/>
          </p:nvSpPr>
          <p:spPr>
            <a:xfrm>
              <a:off x="1955039" y="19713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4"/>
            <p:cNvSpPr/>
            <p:nvPr/>
          </p:nvSpPr>
          <p:spPr>
            <a:xfrm>
              <a:off x="1954889" y="1971591"/>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4"/>
            <p:cNvSpPr/>
            <p:nvPr/>
          </p:nvSpPr>
          <p:spPr>
            <a:xfrm>
              <a:off x="1955134" y="197111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4"/>
            <p:cNvSpPr/>
            <p:nvPr/>
          </p:nvSpPr>
          <p:spPr>
            <a:xfrm>
              <a:off x="1952608" y="1974347"/>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4"/>
            <p:cNvSpPr/>
            <p:nvPr/>
          </p:nvSpPr>
          <p:spPr>
            <a:xfrm>
              <a:off x="1952092" y="1974782"/>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4"/>
            <p:cNvSpPr/>
            <p:nvPr/>
          </p:nvSpPr>
          <p:spPr>
            <a:xfrm>
              <a:off x="1950993" y="1975786"/>
              <a:ext cx="204" cy="190"/>
            </a:xfrm>
            <a:custGeom>
              <a:rect b="b" l="l" r="r" t="t"/>
              <a:pathLst>
                <a:path extrusionOk="0" h="14"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4"/>
            <p:cNvSpPr/>
            <p:nvPr/>
          </p:nvSpPr>
          <p:spPr>
            <a:xfrm>
              <a:off x="1954034" y="1972827"/>
              <a:ext cx="163" cy="163"/>
            </a:xfrm>
            <a:custGeom>
              <a:rect b="b" l="l" r="r" t="t"/>
              <a:pathLst>
                <a:path extrusionOk="0" h="12" w="12">
                  <a:moveTo>
                    <a:pt x="1"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4"/>
            <p:cNvSpPr/>
            <p:nvPr/>
          </p:nvSpPr>
          <p:spPr>
            <a:xfrm>
              <a:off x="1953369" y="1973546"/>
              <a:ext cx="204" cy="204"/>
            </a:xfrm>
            <a:custGeom>
              <a:rect b="b" l="l" r="r" t="t"/>
              <a:pathLst>
                <a:path extrusionOk="0" h="15"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4"/>
            <p:cNvSpPr/>
            <p:nvPr/>
          </p:nvSpPr>
          <p:spPr>
            <a:xfrm>
              <a:off x="1952989" y="1973926"/>
              <a:ext cx="204" cy="204"/>
            </a:xfrm>
            <a:custGeom>
              <a:rect b="b" l="l" r="r" t="t"/>
              <a:pathLst>
                <a:path extrusionOk="0" h="15" w="15">
                  <a:moveTo>
                    <a:pt x="15"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4"/>
            <p:cNvSpPr/>
            <p:nvPr/>
          </p:nvSpPr>
          <p:spPr>
            <a:xfrm>
              <a:off x="1969675" y="198200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4"/>
            <p:cNvSpPr/>
            <p:nvPr/>
          </p:nvSpPr>
          <p:spPr>
            <a:xfrm>
              <a:off x="1969580" y="198139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4"/>
            <p:cNvSpPr/>
            <p:nvPr/>
          </p:nvSpPr>
          <p:spPr>
            <a:xfrm>
              <a:off x="1982370" y="1833793"/>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4"/>
            <p:cNvSpPr/>
            <p:nvPr/>
          </p:nvSpPr>
          <p:spPr>
            <a:xfrm>
              <a:off x="1982275" y="1833508"/>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4"/>
            <p:cNvSpPr/>
            <p:nvPr/>
          </p:nvSpPr>
          <p:spPr>
            <a:xfrm>
              <a:off x="1982465" y="1834078"/>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4"/>
            <p:cNvSpPr/>
            <p:nvPr/>
          </p:nvSpPr>
          <p:spPr>
            <a:xfrm>
              <a:off x="1984502" y="183618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4"/>
            <p:cNvSpPr/>
            <p:nvPr/>
          </p:nvSpPr>
          <p:spPr>
            <a:xfrm>
              <a:off x="1983796"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4"/>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4"/>
            <p:cNvSpPr/>
            <p:nvPr/>
          </p:nvSpPr>
          <p:spPr>
            <a:xfrm>
              <a:off x="1984081" y="184515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4"/>
            <p:cNvSpPr/>
            <p:nvPr/>
          </p:nvSpPr>
          <p:spPr>
            <a:xfrm>
              <a:off x="1983891"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4"/>
            <p:cNvSpPr/>
            <p:nvPr/>
          </p:nvSpPr>
          <p:spPr>
            <a:xfrm>
              <a:off x="1984122" y="1845062"/>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4"/>
            <p:cNvSpPr/>
            <p:nvPr/>
          </p:nvSpPr>
          <p:spPr>
            <a:xfrm>
              <a:off x="1984366" y="1843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4"/>
            <p:cNvSpPr/>
            <p:nvPr/>
          </p:nvSpPr>
          <p:spPr>
            <a:xfrm>
              <a:off x="1983932" y="18454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4"/>
            <p:cNvSpPr/>
            <p:nvPr/>
          </p:nvSpPr>
          <p:spPr>
            <a:xfrm>
              <a:off x="1984027" y="184525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4"/>
            <p:cNvSpPr/>
            <p:nvPr/>
          </p:nvSpPr>
          <p:spPr>
            <a:xfrm>
              <a:off x="1984407" y="1840269"/>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4"/>
            <p:cNvSpPr/>
            <p:nvPr/>
          </p:nvSpPr>
          <p:spPr>
            <a:xfrm>
              <a:off x="1984407" y="1841790"/>
              <a:ext cx="14" cy="244"/>
            </a:xfrm>
            <a:custGeom>
              <a:rect b="b" l="l" r="r" t="t"/>
              <a:pathLst>
                <a:path extrusionOk="0" h="18" w="1">
                  <a:moveTo>
                    <a:pt x="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4"/>
            <p:cNvSpPr/>
            <p:nvPr/>
          </p:nvSpPr>
          <p:spPr>
            <a:xfrm>
              <a:off x="1984217" y="18447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4"/>
            <p:cNvSpPr/>
            <p:nvPr/>
          </p:nvSpPr>
          <p:spPr>
            <a:xfrm>
              <a:off x="1984271" y="1844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4"/>
            <p:cNvSpPr/>
            <p:nvPr/>
          </p:nvSpPr>
          <p:spPr>
            <a:xfrm>
              <a:off x="1984366" y="184373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4"/>
            <p:cNvSpPr/>
            <p:nvPr/>
          </p:nvSpPr>
          <p:spPr>
            <a:xfrm>
              <a:off x="1984366" y="184397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4"/>
            <p:cNvSpPr/>
            <p:nvPr/>
          </p:nvSpPr>
          <p:spPr>
            <a:xfrm>
              <a:off x="1984407" y="184278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4"/>
            <p:cNvSpPr/>
            <p:nvPr/>
          </p:nvSpPr>
          <p:spPr>
            <a:xfrm>
              <a:off x="1984312" y="184439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4"/>
            <p:cNvSpPr/>
            <p:nvPr/>
          </p:nvSpPr>
          <p:spPr>
            <a:xfrm>
              <a:off x="1984176" y="184496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4"/>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4"/>
            <p:cNvSpPr/>
            <p:nvPr/>
          </p:nvSpPr>
          <p:spPr>
            <a:xfrm>
              <a:off x="1984176" y="184483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4"/>
            <p:cNvSpPr/>
            <p:nvPr/>
          </p:nvSpPr>
          <p:spPr>
            <a:xfrm>
              <a:off x="1984407" y="1842971"/>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4"/>
            <p:cNvSpPr/>
            <p:nvPr/>
          </p:nvSpPr>
          <p:spPr>
            <a:xfrm>
              <a:off x="1984407" y="1840785"/>
              <a:ext cx="14" cy="353"/>
            </a:xfrm>
            <a:custGeom>
              <a:rect b="b" l="l" r="r" t="t"/>
              <a:pathLst>
                <a:path extrusionOk="0" h="26" w="1">
                  <a:moveTo>
                    <a:pt x="1"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4"/>
            <p:cNvSpPr/>
            <p:nvPr/>
          </p:nvSpPr>
          <p:spPr>
            <a:xfrm>
              <a:off x="1984407" y="1841315"/>
              <a:ext cx="14" cy="299"/>
            </a:xfrm>
            <a:custGeom>
              <a:rect b="b" l="l" r="r" t="t"/>
              <a:pathLst>
                <a:path extrusionOk="0" h="22" w="1">
                  <a:moveTo>
                    <a:pt x="1"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4"/>
            <p:cNvSpPr/>
            <p:nvPr/>
          </p:nvSpPr>
          <p:spPr>
            <a:xfrm>
              <a:off x="1984407" y="1842211"/>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4"/>
            <p:cNvSpPr/>
            <p:nvPr/>
          </p:nvSpPr>
          <p:spPr>
            <a:xfrm>
              <a:off x="2055607" y="1883514"/>
              <a:ext cx="299" cy="204"/>
            </a:xfrm>
            <a:custGeom>
              <a:rect b="b" l="l" r="r" t="t"/>
              <a:pathLst>
                <a:path extrusionOk="0" h="15" w="22">
                  <a:moveTo>
                    <a:pt x="22"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4"/>
            <p:cNvSpPr/>
            <p:nvPr/>
          </p:nvSpPr>
          <p:spPr>
            <a:xfrm>
              <a:off x="2056042" y="188379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4"/>
            <p:cNvSpPr/>
            <p:nvPr/>
          </p:nvSpPr>
          <p:spPr>
            <a:xfrm>
              <a:off x="2072443" y="1898164"/>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4"/>
            <p:cNvSpPr/>
            <p:nvPr/>
          </p:nvSpPr>
          <p:spPr>
            <a:xfrm>
              <a:off x="2072253" y="1897594"/>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4"/>
            <p:cNvSpPr/>
            <p:nvPr/>
          </p:nvSpPr>
          <p:spPr>
            <a:xfrm>
              <a:off x="2072729" y="190048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4"/>
            <p:cNvSpPr/>
            <p:nvPr/>
          </p:nvSpPr>
          <p:spPr>
            <a:xfrm>
              <a:off x="2071873" y="1896453"/>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4"/>
            <p:cNvSpPr/>
            <p:nvPr/>
          </p:nvSpPr>
          <p:spPr>
            <a:xfrm>
              <a:off x="1964013" y="1950872"/>
              <a:ext cx="14" cy="543"/>
            </a:xfrm>
            <a:custGeom>
              <a:rect b="b" l="l" r="r" t="t"/>
              <a:pathLst>
                <a:path extrusionOk="0" h="40" w="1">
                  <a:moveTo>
                    <a:pt x="1" y="3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4"/>
            <p:cNvSpPr/>
            <p:nvPr/>
          </p:nvSpPr>
          <p:spPr>
            <a:xfrm>
              <a:off x="1992866" y="1964748"/>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4"/>
            <p:cNvSpPr/>
            <p:nvPr/>
          </p:nvSpPr>
          <p:spPr>
            <a:xfrm>
              <a:off x="1994631" y="19662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4"/>
            <p:cNvSpPr/>
            <p:nvPr/>
          </p:nvSpPr>
          <p:spPr>
            <a:xfrm>
              <a:off x="1992390" y="1964612"/>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4"/>
            <p:cNvSpPr/>
            <p:nvPr/>
          </p:nvSpPr>
          <p:spPr>
            <a:xfrm>
              <a:off x="1989539" y="196613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4"/>
            <p:cNvSpPr/>
            <p:nvPr/>
          </p:nvSpPr>
          <p:spPr>
            <a:xfrm>
              <a:off x="1994196" y="196584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4"/>
            <p:cNvSpPr/>
            <p:nvPr/>
          </p:nvSpPr>
          <p:spPr>
            <a:xfrm>
              <a:off x="1993816" y="1965468"/>
              <a:ext cx="163" cy="149"/>
            </a:xfrm>
            <a:custGeom>
              <a:rect b="b" l="l" r="r" t="t"/>
              <a:pathLst>
                <a:path extrusionOk="0" h="11" w="12">
                  <a:moveTo>
                    <a:pt x="1"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4"/>
            <p:cNvSpPr/>
            <p:nvPr/>
          </p:nvSpPr>
          <p:spPr>
            <a:xfrm>
              <a:off x="1991875" y="1964517"/>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4"/>
            <p:cNvSpPr/>
            <p:nvPr/>
          </p:nvSpPr>
          <p:spPr>
            <a:xfrm>
              <a:off x="1989349" y="1966364"/>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4"/>
            <p:cNvSpPr/>
            <p:nvPr/>
          </p:nvSpPr>
          <p:spPr>
            <a:xfrm>
              <a:off x="1993341" y="1965087"/>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4"/>
            <p:cNvSpPr/>
            <p:nvPr/>
          </p:nvSpPr>
          <p:spPr>
            <a:xfrm>
              <a:off x="2066591" y="1954864"/>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4"/>
            <p:cNvSpPr/>
            <p:nvPr/>
          </p:nvSpPr>
          <p:spPr>
            <a:xfrm>
              <a:off x="2066401" y="1954959"/>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4"/>
            <p:cNvSpPr/>
            <p:nvPr/>
          </p:nvSpPr>
          <p:spPr>
            <a:xfrm>
              <a:off x="2066687" y="195476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4"/>
            <p:cNvSpPr/>
            <p:nvPr/>
          </p:nvSpPr>
          <p:spPr>
            <a:xfrm>
              <a:off x="2055037" y="196014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4"/>
            <p:cNvSpPr/>
            <p:nvPr/>
          </p:nvSpPr>
          <p:spPr>
            <a:xfrm>
              <a:off x="2066171" y="1955108"/>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4"/>
            <p:cNvSpPr/>
            <p:nvPr/>
          </p:nvSpPr>
          <p:spPr>
            <a:xfrm>
              <a:off x="204834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4"/>
            <p:cNvSpPr/>
            <p:nvPr/>
          </p:nvSpPr>
          <p:spPr>
            <a:xfrm>
              <a:off x="2045397" y="1961001"/>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4"/>
            <p:cNvSpPr/>
            <p:nvPr/>
          </p:nvSpPr>
          <p:spPr>
            <a:xfrm>
              <a:off x="2045058" y="1960905"/>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4"/>
            <p:cNvSpPr/>
            <p:nvPr/>
          </p:nvSpPr>
          <p:spPr>
            <a:xfrm>
              <a:off x="2044677" y="196081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4"/>
            <p:cNvSpPr/>
            <p:nvPr/>
          </p:nvSpPr>
          <p:spPr>
            <a:xfrm>
              <a:off x="2044257" y="19607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4"/>
            <p:cNvSpPr/>
            <p:nvPr/>
          </p:nvSpPr>
          <p:spPr>
            <a:xfrm>
              <a:off x="204815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4"/>
            <p:cNvSpPr/>
            <p:nvPr/>
          </p:nvSpPr>
          <p:spPr>
            <a:xfrm>
              <a:off x="2027190" y="1969595"/>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4"/>
            <p:cNvSpPr/>
            <p:nvPr/>
          </p:nvSpPr>
          <p:spPr>
            <a:xfrm>
              <a:off x="2009036" y="19618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4"/>
            <p:cNvSpPr/>
            <p:nvPr/>
          </p:nvSpPr>
          <p:spPr>
            <a:xfrm>
              <a:off x="2008276" y="196394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4"/>
            <p:cNvSpPr/>
            <p:nvPr/>
          </p:nvSpPr>
          <p:spPr>
            <a:xfrm>
              <a:off x="2008561" y="196318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4"/>
            <p:cNvSpPr/>
            <p:nvPr/>
          </p:nvSpPr>
          <p:spPr>
            <a:xfrm>
              <a:off x="2008846" y="1962521"/>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4"/>
            <p:cNvSpPr/>
            <p:nvPr/>
          </p:nvSpPr>
          <p:spPr>
            <a:xfrm>
              <a:off x="2009647" y="1960335"/>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4"/>
            <p:cNvSpPr/>
            <p:nvPr/>
          </p:nvSpPr>
          <p:spPr>
            <a:xfrm>
              <a:off x="2029796" y="1937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4"/>
            <p:cNvSpPr/>
            <p:nvPr/>
          </p:nvSpPr>
          <p:spPr>
            <a:xfrm>
              <a:off x="2009267" y="1961286"/>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4"/>
            <p:cNvSpPr/>
            <p:nvPr/>
          </p:nvSpPr>
          <p:spPr>
            <a:xfrm>
              <a:off x="2009457" y="1960756"/>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4"/>
            <p:cNvSpPr/>
            <p:nvPr/>
          </p:nvSpPr>
          <p:spPr>
            <a:xfrm>
              <a:off x="2008086" y="196474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4"/>
            <p:cNvSpPr/>
            <p:nvPr/>
          </p:nvSpPr>
          <p:spPr>
            <a:xfrm>
              <a:off x="2008086" y="196474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4"/>
            <p:cNvSpPr/>
            <p:nvPr/>
          </p:nvSpPr>
          <p:spPr>
            <a:xfrm>
              <a:off x="2147120" y="1866841"/>
              <a:ext cx="299" cy="109"/>
            </a:xfrm>
            <a:custGeom>
              <a:rect b="b" l="l" r="r" t="t"/>
              <a:pathLst>
                <a:path extrusionOk="0" h="8" w="22">
                  <a:moveTo>
                    <a:pt x="0" y="0"/>
                  </a:moveTo>
                  <a:lnTo>
                    <a:pt x="2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4"/>
            <p:cNvSpPr/>
            <p:nvPr/>
          </p:nvSpPr>
          <p:spPr>
            <a:xfrm>
              <a:off x="2140888" y="186564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4"/>
            <p:cNvSpPr/>
            <p:nvPr/>
          </p:nvSpPr>
          <p:spPr>
            <a:xfrm>
              <a:off x="2145219" y="1866311"/>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4"/>
            <p:cNvSpPr/>
            <p:nvPr/>
          </p:nvSpPr>
          <p:spPr>
            <a:xfrm>
              <a:off x="2147690" y="1867071"/>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4"/>
            <p:cNvSpPr/>
            <p:nvPr/>
          </p:nvSpPr>
          <p:spPr>
            <a:xfrm>
              <a:off x="2144554" y="1866175"/>
              <a:ext cx="285" cy="54"/>
            </a:xfrm>
            <a:custGeom>
              <a:rect b="b" l="l" r="r" t="t"/>
              <a:pathLst>
                <a:path extrusionOk="0" h="4" w="21">
                  <a:moveTo>
                    <a:pt x="0" y="0"/>
                  </a:moveTo>
                  <a:lnTo>
                    <a:pt x="2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4"/>
            <p:cNvSpPr/>
            <p:nvPr/>
          </p:nvSpPr>
          <p:spPr>
            <a:xfrm>
              <a:off x="2146495" y="1866650"/>
              <a:ext cx="353" cy="109"/>
            </a:xfrm>
            <a:custGeom>
              <a:rect b="b" l="l" r="r" t="t"/>
              <a:pathLst>
                <a:path extrusionOk="0" h="8" w="26">
                  <a:moveTo>
                    <a:pt x="1"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4"/>
            <p:cNvSpPr/>
            <p:nvPr/>
          </p:nvSpPr>
          <p:spPr>
            <a:xfrm>
              <a:off x="2145884" y="1866460"/>
              <a:ext cx="339" cy="109"/>
            </a:xfrm>
            <a:custGeom>
              <a:rect b="b" l="l" r="r" t="t"/>
              <a:pathLst>
                <a:path extrusionOk="0" h="8" w="25">
                  <a:moveTo>
                    <a:pt x="0"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4"/>
            <p:cNvSpPr/>
            <p:nvPr/>
          </p:nvSpPr>
          <p:spPr>
            <a:xfrm>
              <a:off x="2143875" y="186602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4"/>
            <p:cNvSpPr/>
            <p:nvPr/>
          </p:nvSpPr>
          <p:spPr>
            <a:xfrm>
              <a:off x="2143169" y="1865931"/>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4"/>
            <p:cNvSpPr/>
            <p:nvPr/>
          </p:nvSpPr>
          <p:spPr>
            <a:xfrm>
              <a:off x="2141648" y="1865741"/>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4"/>
            <p:cNvSpPr/>
            <p:nvPr/>
          </p:nvSpPr>
          <p:spPr>
            <a:xfrm>
              <a:off x="2142449" y="1865836"/>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4"/>
            <p:cNvSpPr/>
            <p:nvPr/>
          </p:nvSpPr>
          <p:spPr>
            <a:xfrm>
              <a:off x="2069633" y="1949446"/>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4"/>
            <p:cNvSpPr/>
            <p:nvPr/>
          </p:nvSpPr>
          <p:spPr>
            <a:xfrm>
              <a:off x="2080943" y="1903961"/>
              <a:ext cx="14" cy="530"/>
            </a:xfrm>
            <a:custGeom>
              <a:rect b="b" l="l" r="r" t="t"/>
              <a:pathLst>
                <a:path extrusionOk="0" h="39" w="1">
                  <a:moveTo>
                    <a:pt x="1" y="0"/>
                  </a:moveTo>
                  <a:lnTo>
                    <a:pt x="1"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4"/>
            <p:cNvSpPr/>
            <p:nvPr/>
          </p:nvSpPr>
          <p:spPr>
            <a:xfrm>
              <a:off x="2080563" y="191844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4"/>
            <p:cNvSpPr/>
            <p:nvPr/>
          </p:nvSpPr>
          <p:spPr>
            <a:xfrm>
              <a:off x="2080617" y="191816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4"/>
            <p:cNvSpPr/>
            <p:nvPr/>
          </p:nvSpPr>
          <p:spPr>
            <a:xfrm>
              <a:off x="2080902" y="191327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4"/>
            <p:cNvSpPr/>
            <p:nvPr/>
          </p:nvSpPr>
          <p:spPr>
            <a:xfrm>
              <a:off x="2080658" y="1917838"/>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4"/>
            <p:cNvSpPr/>
            <p:nvPr/>
          </p:nvSpPr>
          <p:spPr>
            <a:xfrm>
              <a:off x="2080522" y="191869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4"/>
            <p:cNvSpPr/>
            <p:nvPr/>
          </p:nvSpPr>
          <p:spPr>
            <a:xfrm>
              <a:off x="2080373" y="191920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4"/>
            <p:cNvSpPr/>
            <p:nvPr/>
          </p:nvSpPr>
          <p:spPr>
            <a:xfrm>
              <a:off x="2080468" y="1918924"/>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4"/>
            <p:cNvSpPr/>
            <p:nvPr/>
          </p:nvSpPr>
          <p:spPr>
            <a:xfrm>
              <a:off x="2080427" y="191907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4"/>
            <p:cNvSpPr/>
            <p:nvPr/>
          </p:nvSpPr>
          <p:spPr>
            <a:xfrm>
              <a:off x="2080943" y="1910424"/>
              <a:ext cx="14" cy="394"/>
            </a:xfrm>
            <a:custGeom>
              <a:rect b="b" l="l" r="r" t="t"/>
              <a:pathLst>
                <a:path extrusionOk="0" h="29" w="1">
                  <a:moveTo>
                    <a:pt x="1"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4"/>
            <p:cNvSpPr/>
            <p:nvPr/>
          </p:nvSpPr>
          <p:spPr>
            <a:xfrm>
              <a:off x="2080943" y="191147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4"/>
            <p:cNvSpPr/>
            <p:nvPr/>
          </p:nvSpPr>
          <p:spPr>
            <a:xfrm>
              <a:off x="2080753" y="1916548"/>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4"/>
            <p:cNvSpPr/>
            <p:nvPr/>
          </p:nvSpPr>
          <p:spPr>
            <a:xfrm>
              <a:off x="2080658" y="1917457"/>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4"/>
            <p:cNvSpPr/>
            <p:nvPr/>
          </p:nvSpPr>
          <p:spPr>
            <a:xfrm>
              <a:off x="2080943" y="1905482"/>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4"/>
            <p:cNvSpPr/>
            <p:nvPr/>
          </p:nvSpPr>
          <p:spPr>
            <a:xfrm>
              <a:off x="2080943" y="1906813"/>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4"/>
            <p:cNvSpPr/>
            <p:nvPr/>
          </p:nvSpPr>
          <p:spPr>
            <a:xfrm>
              <a:off x="2054996" y="1931714"/>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4"/>
            <p:cNvSpPr/>
            <p:nvPr/>
          </p:nvSpPr>
          <p:spPr>
            <a:xfrm>
              <a:off x="2080943" y="1909325"/>
              <a:ext cx="14" cy="394"/>
            </a:xfrm>
            <a:custGeom>
              <a:rect b="b" l="l" r="r" t="t"/>
              <a:pathLst>
                <a:path extrusionOk="0" h="29" w="1">
                  <a:moveTo>
                    <a:pt x="1"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4"/>
            <p:cNvSpPr/>
            <p:nvPr/>
          </p:nvSpPr>
          <p:spPr>
            <a:xfrm>
              <a:off x="2080943" y="190808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4"/>
            <p:cNvSpPr/>
            <p:nvPr/>
          </p:nvSpPr>
          <p:spPr>
            <a:xfrm>
              <a:off x="2080237" y="191954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4"/>
            <p:cNvSpPr/>
            <p:nvPr/>
          </p:nvSpPr>
          <p:spPr>
            <a:xfrm>
              <a:off x="2080332" y="191935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4"/>
            <p:cNvSpPr/>
            <p:nvPr/>
          </p:nvSpPr>
          <p:spPr>
            <a:xfrm>
              <a:off x="2080278" y="1919453"/>
              <a:ext cx="14" cy="54"/>
            </a:xfrm>
            <a:custGeom>
              <a:rect b="b" l="l" r="r" t="t"/>
              <a:pathLst>
                <a:path extrusionOk="0" h="4"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4"/>
            <p:cNvSpPr/>
            <p:nvPr/>
          </p:nvSpPr>
          <p:spPr>
            <a:xfrm>
              <a:off x="2080183" y="191960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4"/>
            <p:cNvSpPr/>
            <p:nvPr/>
          </p:nvSpPr>
          <p:spPr>
            <a:xfrm>
              <a:off x="2080142" y="191964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4"/>
            <p:cNvSpPr/>
            <p:nvPr/>
          </p:nvSpPr>
          <p:spPr>
            <a:xfrm>
              <a:off x="2079992" y="1919739"/>
              <a:ext cx="109" cy="54"/>
            </a:xfrm>
            <a:custGeom>
              <a:rect b="b" l="l" r="r" t="t"/>
              <a:pathLst>
                <a:path extrusionOk="0" h="4"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4"/>
            <p:cNvSpPr/>
            <p:nvPr/>
          </p:nvSpPr>
          <p:spPr>
            <a:xfrm>
              <a:off x="2050855" y="193214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4"/>
            <p:cNvSpPr/>
            <p:nvPr/>
          </p:nvSpPr>
          <p:spPr>
            <a:xfrm>
              <a:off x="2050719" y="193390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4"/>
            <p:cNvSpPr/>
            <p:nvPr/>
          </p:nvSpPr>
          <p:spPr>
            <a:xfrm>
              <a:off x="2066401" y="1952067"/>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4"/>
            <p:cNvSpPr/>
            <p:nvPr/>
          </p:nvSpPr>
          <p:spPr>
            <a:xfrm>
              <a:off x="2050760" y="193275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4"/>
            <p:cNvSpPr/>
            <p:nvPr/>
          </p:nvSpPr>
          <p:spPr>
            <a:xfrm>
              <a:off x="2065981" y="195191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4"/>
            <p:cNvSpPr/>
            <p:nvPr/>
          </p:nvSpPr>
          <p:spPr>
            <a:xfrm>
              <a:off x="2050719" y="193418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4"/>
            <p:cNvSpPr/>
            <p:nvPr/>
          </p:nvSpPr>
          <p:spPr>
            <a:xfrm>
              <a:off x="2050719" y="19343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4"/>
            <p:cNvSpPr/>
            <p:nvPr/>
          </p:nvSpPr>
          <p:spPr>
            <a:xfrm>
              <a:off x="2050719" y="193452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4"/>
            <p:cNvSpPr/>
            <p:nvPr/>
          </p:nvSpPr>
          <p:spPr>
            <a:xfrm>
              <a:off x="2065166" y="19516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4"/>
            <p:cNvSpPr/>
            <p:nvPr/>
          </p:nvSpPr>
          <p:spPr>
            <a:xfrm>
              <a:off x="2050719" y="1933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4"/>
            <p:cNvSpPr/>
            <p:nvPr/>
          </p:nvSpPr>
          <p:spPr>
            <a:xfrm>
              <a:off x="2065600" y="195182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4"/>
            <p:cNvSpPr/>
            <p:nvPr/>
          </p:nvSpPr>
          <p:spPr>
            <a:xfrm>
              <a:off x="2050719" y="193323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4"/>
            <p:cNvSpPr/>
            <p:nvPr/>
          </p:nvSpPr>
          <p:spPr>
            <a:xfrm>
              <a:off x="2154153" y="194416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4"/>
            <p:cNvSpPr/>
            <p:nvPr/>
          </p:nvSpPr>
          <p:spPr>
            <a:xfrm>
              <a:off x="2160751" y="18774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4"/>
            <p:cNvSpPr/>
            <p:nvPr/>
          </p:nvSpPr>
          <p:spPr>
            <a:xfrm>
              <a:off x="2160656" y="1875055"/>
              <a:ext cx="14" cy="489"/>
            </a:xfrm>
            <a:custGeom>
              <a:rect b="b" l="l" r="r" t="t"/>
              <a:pathLst>
                <a:path extrusionOk="0" h="36" w="1">
                  <a:moveTo>
                    <a:pt x="1" y="1"/>
                  </a:moveTo>
                  <a:lnTo>
                    <a:pt x="1"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4"/>
            <p:cNvSpPr/>
            <p:nvPr/>
          </p:nvSpPr>
          <p:spPr>
            <a:xfrm>
              <a:off x="2149536" y="1938896"/>
              <a:ext cx="14" cy="869"/>
            </a:xfrm>
            <a:custGeom>
              <a:rect b="b" l="l" r="r" t="t"/>
              <a:pathLst>
                <a:path extrusionOk="0" h="64" w="1">
                  <a:moveTo>
                    <a:pt x="1" y="6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4"/>
            <p:cNvSpPr/>
            <p:nvPr/>
          </p:nvSpPr>
          <p:spPr>
            <a:xfrm>
              <a:off x="2160616" y="1874444"/>
              <a:ext cx="14" cy="584"/>
            </a:xfrm>
            <a:custGeom>
              <a:rect b="b" l="l" r="r" t="t"/>
              <a:pathLst>
                <a:path extrusionOk="0" h="43" w="1">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4"/>
            <p:cNvSpPr/>
            <p:nvPr/>
          </p:nvSpPr>
          <p:spPr>
            <a:xfrm>
              <a:off x="2160711" y="1876195"/>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4"/>
            <p:cNvSpPr/>
            <p:nvPr/>
          </p:nvSpPr>
          <p:spPr>
            <a:xfrm>
              <a:off x="2149536" y="193975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4"/>
            <p:cNvSpPr/>
            <p:nvPr/>
          </p:nvSpPr>
          <p:spPr>
            <a:xfrm>
              <a:off x="2231531" y="1797813"/>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4"/>
            <p:cNvSpPr/>
            <p:nvPr/>
          </p:nvSpPr>
          <p:spPr>
            <a:xfrm>
              <a:off x="2133094" y="2030246"/>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4"/>
            <p:cNvSpPr/>
            <p:nvPr/>
          </p:nvSpPr>
          <p:spPr>
            <a:xfrm>
              <a:off x="2133094" y="2029010"/>
              <a:ext cx="14" cy="258"/>
            </a:xfrm>
            <a:custGeom>
              <a:rect b="b" l="l" r="r" t="t"/>
              <a:pathLst>
                <a:path extrusionOk="0" h="19" w="1">
                  <a:moveTo>
                    <a:pt x="0"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4"/>
            <p:cNvSpPr/>
            <p:nvPr/>
          </p:nvSpPr>
          <p:spPr>
            <a:xfrm>
              <a:off x="2132809" y="2034767"/>
              <a:ext cx="54" cy="353"/>
            </a:xfrm>
            <a:custGeom>
              <a:rect b="b" l="l" r="r" t="t"/>
              <a:pathLst>
                <a:path extrusionOk="0" h="26" w="4">
                  <a:moveTo>
                    <a:pt x="4"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4"/>
            <p:cNvSpPr/>
            <p:nvPr/>
          </p:nvSpPr>
          <p:spPr>
            <a:xfrm>
              <a:off x="2132809" y="2035107"/>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4"/>
            <p:cNvSpPr/>
            <p:nvPr/>
          </p:nvSpPr>
          <p:spPr>
            <a:xfrm>
              <a:off x="2122680" y="2035867"/>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4"/>
            <p:cNvSpPr/>
            <p:nvPr/>
          </p:nvSpPr>
          <p:spPr>
            <a:xfrm>
              <a:off x="2132904" y="203444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4"/>
            <p:cNvSpPr/>
            <p:nvPr/>
          </p:nvSpPr>
          <p:spPr>
            <a:xfrm>
              <a:off x="2132904" y="203406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4"/>
            <p:cNvSpPr/>
            <p:nvPr/>
          </p:nvSpPr>
          <p:spPr>
            <a:xfrm>
              <a:off x="2123400"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4"/>
            <p:cNvSpPr/>
            <p:nvPr/>
          </p:nvSpPr>
          <p:spPr>
            <a:xfrm>
              <a:off x="2123495"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4"/>
            <p:cNvSpPr/>
            <p:nvPr/>
          </p:nvSpPr>
          <p:spPr>
            <a:xfrm>
              <a:off x="2122925" y="2035813"/>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4"/>
            <p:cNvSpPr/>
            <p:nvPr/>
          </p:nvSpPr>
          <p:spPr>
            <a:xfrm>
              <a:off x="2123115" y="203581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4"/>
            <p:cNvSpPr/>
            <p:nvPr/>
          </p:nvSpPr>
          <p:spPr>
            <a:xfrm>
              <a:off x="2121974" y="2035908"/>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4"/>
            <p:cNvSpPr/>
            <p:nvPr/>
          </p:nvSpPr>
          <p:spPr>
            <a:xfrm>
              <a:off x="2132945" y="2033627"/>
              <a:ext cx="14" cy="299"/>
            </a:xfrm>
            <a:custGeom>
              <a:rect b="b" l="l" r="r" t="t"/>
              <a:pathLst>
                <a:path extrusionOk="0" h="22" w="1">
                  <a:moveTo>
                    <a:pt x="1"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4"/>
            <p:cNvSpPr/>
            <p:nvPr/>
          </p:nvSpPr>
          <p:spPr>
            <a:xfrm>
              <a:off x="2121499" y="2035962"/>
              <a:ext cx="394" cy="54"/>
            </a:xfrm>
            <a:custGeom>
              <a:rect b="b" l="l" r="r" t="t"/>
              <a:pathLst>
                <a:path extrusionOk="0" h="4" w="29">
                  <a:moveTo>
                    <a:pt x="2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4"/>
            <p:cNvSpPr/>
            <p:nvPr/>
          </p:nvSpPr>
          <p:spPr>
            <a:xfrm>
              <a:off x="2122354" y="2035867"/>
              <a:ext cx="299" cy="54"/>
            </a:xfrm>
            <a:custGeom>
              <a:rect b="b" l="l" r="r" t="t"/>
              <a:pathLst>
                <a:path extrusionOk="0" h="4" w="22">
                  <a:moveTo>
                    <a:pt x="2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4"/>
            <p:cNvSpPr/>
            <p:nvPr/>
          </p:nvSpPr>
          <p:spPr>
            <a:xfrm>
              <a:off x="2147065" y="2027639"/>
              <a:ext cx="1779" cy="54"/>
            </a:xfrm>
            <a:custGeom>
              <a:rect b="b" l="l" r="r" t="t"/>
              <a:pathLst>
                <a:path extrusionOk="0" h="4" w="131">
                  <a:moveTo>
                    <a:pt x="1" y="0"/>
                  </a:moveTo>
                  <a:lnTo>
                    <a:pt x="13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4"/>
            <p:cNvSpPr/>
            <p:nvPr/>
          </p:nvSpPr>
          <p:spPr>
            <a:xfrm>
              <a:off x="2149306" y="202773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4"/>
            <p:cNvSpPr/>
            <p:nvPr/>
          </p:nvSpPr>
          <p:spPr>
            <a:xfrm>
              <a:off x="2133759" y="2071603"/>
              <a:ext cx="244" cy="68"/>
            </a:xfrm>
            <a:custGeom>
              <a:rect b="b" l="l" r="r" t="t"/>
              <a:pathLst>
                <a:path extrusionOk="0" h="5" w="18">
                  <a:moveTo>
                    <a:pt x="0"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4"/>
            <p:cNvSpPr/>
            <p:nvPr/>
          </p:nvSpPr>
          <p:spPr>
            <a:xfrm>
              <a:off x="2132334" y="2072268"/>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4"/>
            <p:cNvSpPr/>
            <p:nvPr/>
          </p:nvSpPr>
          <p:spPr>
            <a:xfrm>
              <a:off x="2133379" y="2071657"/>
              <a:ext cx="244" cy="109"/>
            </a:xfrm>
            <a:custGeom>
              <a:rect b="b" l="l" r="r" t="t"/>
              <a:pathLst>
                <a:path extrusionOk="0" h="8" w="18">
                  <a:moveTo>
                    <a:pt x="0"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4"/>
            <p:cNvSpPr/>
            <p:nvPr/>
          </p:nvSpPr>
          <p:spPr>
            <a:xfrm>
              <a:off x="2146780" y="2029350"/>
              <a:ext cx="109" cy="910"/>
            </a:xfrm>
            <a:custGeom>
              <a:rect b="b" l="l" r="r" t="t"/>
              <a:pathLst>
                <a:path extrusionOk="0" h="67" w="8">
                  <a:moveTo>
                    <a:pt x="1" y="6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4"/>
            <p:cNvSpPr/>
            <p:nvPr/>
          </p:nvSpPr>
          <p:spPr>
            <a:xfrm>
              <a:off x="2146590" y="2031386"/>
              <a:ext cx="68" cy="638"/>
            </a:xfrm>
            <a:custGeom>
              <a:rect b="b" l="l" r="r" t="t"/>
              <a:pathLst>
                <a:path extrusionOk="0" h="47" w="5">
                  <a:moveTo>
                    <a:pt x="1" y="47"/>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4"/>
            <p:cNvSpPr/>
            <p:nvPr/>
          </p:nvSpPr>
          <p:spPr>
            <a:xfrm>
              <a:off x="2214994" y="1959385"/>
              <a:ext cx="244" cy="720"/>
            </a:xfrm>
            <a:custGeom>
              <a:rect b="b" l="l" r="r" t="t"/>
              <a:pathLst>
                <a:path extrusionOk="0" h="53" w="18">
                  <a:moveTo>
                    <a:pt x="0" y="53"/>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4"/>
            <p:cNvSpPr/>
            <p:nvPr/>
          </p:nvSpPr>
          <p:spPr>
            <a:xfrm>
              <a:off x="2216080" y="1961421"/>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4"/>
            <p:cNvSpPr/>
            <p:nvPr/>
          </p:nvSpPr>
          <p:spPr>
            <a:xfrm>
              <a:off x="2307348" y="1867601"/>
              <a:ext cx="394" cy="489"/>
            </a:xfrm>
            <a:custGeom>
              <a:rect b="b" l="l" r="r" t="t"/>
              <a:pathLst>
                <a:path extrusionOk="0" h="36" w="29">
                  <a:moveTo>
                    <a:pt x="0" y="3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4"/>
            <p:cNvSpPr/>
            <p:nvPr/>
          </p:nvSpPr>
          <p:spPr>
            <a:xfrm>
              <a:off x="2305067" y="1869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4"/>
            <p:cNvSpPr/>
            <p:nvPr/>
          </p:nvSpPr>
          <p:spPr>
            <a:xfrm>
              <a:off x="2324034" y="1913126"/>
              <a:ext cx="489" cy="353"/>
            </a:xfrm>
            <a:custGeom>
              <a:rect b="b" l="l" r="r" t="t"/>
              <a:pathLst>
                <a:path extrusionOk="0" h="26" w="36">
                  <a:moveTo>
                    <a:pt x="0" y="25"/>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4"/>
            <p:cNvSpPr/>
            <p:nvPr/>
          </p:nvSpPr>
          <p:spPr>
            <a:xfrm>
              <a:off x="2324605" y="1912705"/>
              <a:ext cx="530" cy="394"/>
            </a:xfrm>
            <a:custGeom>
              <a:rect b="b" l="l" r="r" t="t"/>
              <a:pathLst>
                <a:path extrusionOk="0" h="29" w="39">
                  <a:moveTo>
                    <a:pt x="0" y="28"/>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4"/>
            <p:cNvSpPr/>
            <p:nvPr/>
          </p:nvSpPr>
          <p:spPr>
            <a:xfrm>
              <a:off x="2325216" y="1912230"/>
              <a:ext cx="584" cy="434"/>
            </a:xfrm>
            <a:custGeom>
              <a:rect b="b" l="l" r="r" t="t"/>
              <a:pathLst>
                <a:path extrusionOk="0" h="32" w="43">
                  <a:moveTo>
                    <a:pt x="1" y="32"/>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4"/>
            <p:cNvSpPr/>
            <p:nvPr/>
          </p:nvSpPr>
          <p:spPr>
            <a:xfrm>
              <a:off x="2361250" y="194817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4"/>
            <p:cNvSpPr/>
            <p:nvPr/>
          </p:nvSpPr>
          <p:spPr>
            <a:xfrm>
              <a:off x="2360870" y="194849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4"/>
            <p:cNvSpPr/>
            <p:nvPr/>
          </p:nvSpPr>
          <p:spPr>
            <a:xfrm>
              <a:off x="2361481" y="194798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4"/>
            <p:cNvSpPr/>
            <p:nvPr/>
          </p:nvSpPr>
          <p:spPr>
            <a:xfrm>
              <a:off x="2361060" y="194836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4"/>
            <p:cNvSpPr/>
            <p:nvPr/>
          </p:nvSpPr>
          <p:spPr>
            <a:xfrm>
              <a:off x="2360721" y="194864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4"/>
            <p:cNvSpPr/>
            <p:nvPr/>
          </p:nvSpPr>
          <p:spPr>
            <a:xfrm>
              <a:off x="2360015" y="1962711"/>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4"/>
            <p:cNvSpPr/>
            <p:nvPr/>
          </p:nvSpPr>
          <p:spPr>
            <a:xfrm>
              <a:off x="2359580" y="196470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4"/>
            <p:cNvSpPr/>
            <p:nvPr/>
          </p:nvSpPr>
          <p:spPr>
            <a:xfrm>
              <a:off x="2353647" y="2011577"/>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4"/>
            <p:cNvSpPr/>
            <p:nvPr/>
          </p:nvSpPr>
          <p:spPr>
            <a:xfrm>
              <a:off x="2314381" y="1940268"/>
              <a:ext cx="258" cy="543"/>
            </a:xfrm>
            <a:custGeom>
              <a:rect b="b" l="l" r="r" t="t"/>
              <a:pathLst>
                <a:path extrusionOk="0" h="40" w="19">
                  <a:moveTo>
                    <a:pt x="1" y="39"/>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4"/>
            <p:cNvSpPr/>
            <p:nvPr/>
          </p:nvSpPr>
          <p:spPr>
            <a:xfrm>
              <a:off x="2314055" y="1940933"/>
              <a:ext cx="244" cy="489"/>
            </a:xfrm>
            <a:custGeom>
              <a:rect b="b" l="l" r="r" t="t"/>
              <a:pathLst>
                <a:path extrusionOk="0" h="36" w="18">
                  <a:moveTo>
                    <a:pt x="0" y="36"/>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4"/>
            <p:cNvSpPr/>
            <p:nvPr/>
          </p:nvSpPr>
          <p:spPr>
            <a:xfrm>
              <a:off x="2309534" y="200639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4"/>
            <p:cNvSpPr/>
            <p:nvPr/>
          </p:nvSpPr>
          <p:spPr>
            <a:xfrm>
              <a:off x="2309344" y="20077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4"/>
            <p:cNvSpPr/>
            <p:nvPr/>
          </p:nvSpPr>
          <p:spPr>
            <a:xfrm>
              <a:off x="2359064" y="196132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4"/>
            <p:cNvSpPr/>
            <p:nvPr/>
          </p:nvSpPr>
          <p:spPr>
            <a:xfrm>
              <a:off x="2354407" y="1952868"/>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4"/>
            <p:cNvSpPr/>
            <p:nvPr/>
          </p:nvSpPr>
          <p:spPr>
            <a:xfrm>
              <a:off x="2355779" y="1950967"/>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4"/>
            <p:cNvSpPr/>
            <p:nvPr/>
          </p:nvSpPr>
          <p:spPr>
            <a:xfrm>
              <a:off x="2353932" y="1953533"/>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4"/>
            <p:cNvSpPr/>
            <p:nvPr/>
          </p:nvSpPr>
          <p:spPr>
            <a:xfrm>
              <a:off x="2358915" y="196132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4"/>
            <p:cNvSpPr/>
            <p:nvPr/>
          </p:nvSpPr>
          <p:spPr>
            <a:xfrm>
              <a:off x="2354828" y="19522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4"/>
            <p:cNvSpPr/>
            <p:nvPr/>
          </p:nvSpPr>
          <p:spPr>
            <a:xfrm>
              <a:off x="2358779"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4"/>
            <p:cNvSpPr/>
            <p:nvPr/>
          </p:nvSpPr>
          <p:spPr>
            <a:xfrm>
              <a:off x="2359445"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4"/>
            <p:cNvSpPr/>
            <p:nvPr/>
          </p:nvSpPr>
          <p:spPr>
            <a:xfrm>
              <a:off x="2356118" y="1950451"/>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4"/>
            <p:cNvSpPr/>
            <p:nvPr/>
          </p:nvSpPr>
          <p:spPr>
            <a:xfrm>
              <a:off x="2360056" y="1961761"/>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4"/>
            <p:cNvSpPr/>
            <p:nvPr/>
          </p:nvSpPr>
          <p:spPr>
            <a:xfrm>
              <a:off x="2359730" y="196151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4"/>
            <p:cNvSpPr/>
            <p:nvPr/>
          </p:nvSpPr>
          <p:spPr>
            <a:xfrm>
              <a:off x="2355263" y="1951591"/>
              <a:ext cx="204" cy="244"/>
            </a:xfrm>
            <a:custGeom>
              <a:rect b="b" l="l" r="r" t="t"/>
              <a:pathLst>
                <a:path extrusionOk="0" h="18" w="15">
                  <a:moveTo>
                    <a:pt x="1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4"/>
            <p:cNvSpPr/>
            <p:nvPr/>
          </p:nvSpPr>
          <p:spPr>
            <a:xfrm>
              <a:off x="2356539" y="194992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4"/>
            <p:cNvSpPr/>
            <p:nvPr/>
          </p:nvSpPr>
          <p:spPr>
            <a:xfrm>
              <a:off x="2360490" y="1962087"/>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4"/>
            <p:cNvSpPr/>
            <p:nvPr/>
          </p:nvSpPr>
          <p:spPr>
            <a:xfrm>
              <a:off x="2319703" y="1935991"/>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4"/>
            <p:cNvSpPr/>
            <p:nvPr/>
          </p:nvSpPr>
          <p:spPr>
            <a:xfrm>
              <a:off x="2320464" y="1936140"/>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4"/>
            <p:cNvSpPr/>
            <p:nvPr/>
          </p:nvSpPr>
          <p:spPr>
            <a:xfrm>
              <a:off x="2320423" y="193614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4"/>
            <p:cNvSpPr/>
            <p:nvPr/>
          </p:nvSpPr>
          <p:spPr>
            <a:xfrm>
              <a:off x="2320233" y="1936086"/>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4"/>
            <p:cNvSpPr/>
            <p:nvPr/>
          </p:nvSpPr>
          <p:spPr>
            <a:xfrm>
              <a:off x="2319893" y="193604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4"/>
            <p:cNvSpPr/>
            <p:nvPr/>
          </p:nvSpPr>
          <p:spPr>
            <a:xfrm>
              <a:off x="2320369" y="1936086"/>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4"/>
            <p:cNvSpPr/>
            <p:nvPr/>
          </p:nvSpPr>
          <p:spPr>
            <a:xfrm>
              <a:off x="2320083" y="193604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4"/>
            <p:cNvSpPr/>
            <p:nvPr/>
          </p:nvSpPr>
          <p:spPr>
            <a:xfrm>
              <a:off x="2318753" y="193595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4"/>
            <p:cNvSpPr/>
            <p:nvPr/>
          </p:nvSpPr>
          <p:spPr>
            <a:xfrm>
              <a:off x="2319133" y="1935950"/>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4"/>
            <p:cNvSpPr/>
            <p:nvPr/>
          </p:nvSpPr>
          <p:spPr>
            <a:xfrm>
              <a:off x="231833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4"/>
            <p:cNvSpPr/>
            <p:nvPr/>
          </p:nvSpPr>
          <p:spPr>
            <a:xfrm>
              <a:off x="231776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4"/>
            <p:cNvSpPr/>
            <p:nvPr/>
          </p:nvSpPr>
          <p:spPr>
            <a:xfrm>
              <a:off x="2319418" y="193599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4"/>
            <p:cNvSpPr/>
            <p:nvPr/>
          </p:nvSpPr>
          <p:spPr>
            <a:xfrm>
              <a:off x="2314625" y="1772192"/>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4"/>
            <p:cNvSpPr/>
            <p:nvPr/>
          </p:nvSpPr>
          <p:spPr>
            <a:xfrm>
              <a:off x="2313770" y="1779334"/>
              <a:ext cx="190" cy="204"/>
            </a:xfrm>
            <a:custGeom>
              <a:rect b="b" l="l" r="r" t="t"/>
              <a:pathLst>
                <a:path extrusionOk="0" h="15" w="14">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4"/>
            <p:cNvSpPr/>
            <p:nvPr/>
          </p:nvSpPr>
          <p:spPr>
            <a:xfrm>
              <a:off x="2315671" y="177342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4"/>
            <p:cNvSpPr/>
            <p:nvPr/>
          </p:nvSpPr>
          <p:spPr>
            <a:xfrm>
              <a:off x="2315521" y="177323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4"/>
            <p:cNvSpPr/>
            <p:nvPr/>
          </p:nvSpPr>
          <p:spPr>
            <a:xfrm>
              <a:off x="2313485" y="1771527"/>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4"/>
            <p:cNvSpPr/>
            <p:nvPr/>
          </p:nvSpPr>
          <p:spPr>
            <a:xfrm>
              <a:off x="2314055" y="1779048"/>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4"/>
            <p:cNvSpPr/>
            <p:nvPr/>
          </p:nvSpPr>
          <p:spPr>
            <a:xfrm>
              <a:off x="2314530" y="1778519"/>
              <a:ext cx="204" cy="149"/>
            </a:xfrm>
            <a:custGeom>
              <a:rect b="b" l="l" r="r" t="t"/>
              <a:pathLst>
                <a:path extrusionOk="0" h="11"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4"/>
            <p:cNvSpPr/>
            <p:nvPr/>
          </p:nvSpPr>
          <p:spPr>
            <a:xfrm>
              <a:off x="2313811" y="1771676"/>
              <a:ext cx="244" cy="149"/>
            </a:xfrm>
            <a:custGeom>
              <a:rect b="b" l="l" r="r" t="t"/>
              <a:pathLst>
                <a:path extrusionOk="0" h="11" w="18">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4"/>
            <p:cNvSpPr/>
            <p:nvPr/>
          </p:nvSpPr>
          <p:spPr>
            <a:xfrm>
              <a:off x="2315386" y="1773006"/>
              <a:ext cx="54" cy="109"/>
            </a:xfrm>
            <a:custGeom>
              <a:rect b="b" l="l" r="r" t="t"/>
              <a:pathLst>
                <a:path extrusionOk="0" h="8" w="4">
                  <a:moveTo>
                    <a:pt x="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4"/>
            <p:cNvSpPr/>
            <p:nvPr/>
          </p:nvSpPr>
          <p:spPr>
            <a:xfrm>
              <a:off x="2315236" y="177281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4"/>
            <p:cNvSpPr/>
            <p:nvPr/>
          </p:nvSpPr>
          <p:spPr>
            <a:xfrm>
              <a:off x="2315046" y="177257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4"/>
            <p:cNvSpPr/>
            <p:nvPr/>
          </p:nvSpPr>
          <p:spPr>
            <a:xfrm>
              <a:off x="2314286" y="1778709"/>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4"/>
            <p:cNvSpPr/>
            <p:nvPr/>
          </p:nvSpPr>
          <p:spPr>
            <a:xfrm>
              <a:off x="2310769" y="1783081"/>
              <a:ext cx="339" cy="543"/>
            </a:xfrm>
            <a:custGeom>
              <a:rect b="b" l="l" r="r" t="t"/>
              <a:pathLst>
                <a:path extrusionOk="0" h="40" w="25">
                  <a:moveTo>
                    <a:pt x="0" y="39"/>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4"/>
            <p:cNvSpPr/>
            <p:nvPr/>
          </p:nvSpPr>
          <p:spPr>
            <a:xfrm>
              <a:off x="2310335" y="1783651"/>
              <a:ext cx="394" cy="638"/>
            </a:xfrm>
            <a:custGeom>
              <a:rect b="b" l="l" r="r" t="t"/>
              <a:pathLst>
                <a:path extrusionOk="0" h="47" w="29">
                  <a:moveTo>
                    <a:pt x="1" y="46"/>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4"/>
            <p:cNvSpPr/>
            <p:nvPr/>
          </p:nvSpPr>
          <p:spPr>
            <a:xfrm>
              <a:off x="2313430" y="1779659"/>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4"/>
            <p:cNvSpPr/>
            <p:nvPr/>
          </p:nvSpPr>
          <p:spPr>
            <a:xfrm>
              <a:off x="2311190" y="1782511"/>
              <a:ext cx="299" cy="394"/>
            </a:xfrm>
            <a:custGeom>
              <a:rect b="b" l="l" r="r" t="t"/>
              <a:pathLst>
                <a:path extrusionOk="0" h="29" w="22">
                  <a:moveTo>
                    <a:pt x="1" y="29"/>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4"/>
            <p:cNvSpPr/>
            <p:nvPr/>
          </p:nvSpPr>
          <p:spPr>
            <a:xfrm>
              <a:off x="2314856" y="1772382"/>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4"/>
            <p:cNvSpPr/>
            <p:nvPr/>
          </p:nvSpPr>
          <p:spPr>
            <a:xfrm>
              <a:off x="2313091" y="1780094"/>
              <a:ext cx="258" cy="244"/>
            </a:xfrm>
            <a:custGeom>
              <a:rect b="b" l="l" r="r" t="t"/>
              <a:pathLst>
                <a:path extrusionOk="0" h="18" w="19">
                  <a:moveTo>
                    <a:pt x="1"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4"/>
            <p:cNvSpPr/>
            <p:nvPr/>
          </p:nvSpPr>
          <p:spPr>
            <a:xfrm>
              <a:off x="2312765" y="1780515"/>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4"/>
            <p:cNvSpPr/>
            <p:nvPr/>
          </p:nvSpPr>
          <p:spPr>
            <a:xfrm>
              <a:off x="2312385" y="1780990"/>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4"/>
            <p:cNvSpPr/>
            <p:nvPr/>
          </p:nvSpPr>
          <p:spPr>
            <a:xfrm>
              <a:off x="2312005" y="1781465"/>
              <a:ext cx="244" cy="353"/>
            </a:xfrm>
            <a:custGeom>
              <a:rect b="b" l="l" r="r" t="t"/>
              <a:pathLst>
                <a:path extrusionOk="0" h="26" w="18">
                  <a:moveTo>
                    <a:pt x="0" y="2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4"/>
            <p:cNvSpPr/>
            <p:nvPr/>
          </p:nvSpPr>
          <p:spPr>
            <a:xfrm>
              <a:off x="2311625" y="178199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4"/>
            <p:cNvSpPr/>
            <p:nvPr/>
          </p:nvSpPr>
          <p:spPr>
            <a:xfrm>
              <a:off x="2309955" y="1784276"/>
              <a:ext cx="394" cy="584"/>
            </a:xfrm>
            <a:custGeom>
              <a:rect b="b" l="l" r="r" t="t"/>
              <a:pathLst>
                <a:path extrusionOk="0" h="43" w="29">
                  <a:moveTo>
                    <a:pt x="1" y="42"/>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4"/>
            <p:cNvSpPr/>
            <p:nvPr/>
          </p:nvSpPr>
          <p:spPr>
            <a:xfrm>
              <a:off x="2312141" y="1771241"/>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4"/>
            <p:cNvSpPr/>
            <p:nvPr/>
          </p:nvSpPr>
          <p:spPr>
            <a:xfrm>
              <a:off x="2312616" y="177129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4"/>
            <p:cNvSpPr/>
            <p:nvPr/>
          </p:nvSpPr>
          <p:spPr>
            <a:xfrm>
              <a:off x="2311665" y="1771146"/>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4"/>
            <p:cNvSpPr/>
            <p:nvPr/>
          </p:nvSpPr>
          <p:spPr>
            <a:xfrm>
              <a:off x="2313050" y="1771431"/>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4"/>
            <p:cNvSpPr/>
            <p:nvPr/>
          </p:nvSpPr>
          <p:spPr>
            <a:xfrm>
              <a:off x="2702915" y="1869217"/>
              <a:ext cx="109" cy="394"/>
            </a:xfrm>
            <a:custGeom>
              <a:rect b="b" l="l" r="r" t="t"/>
              <a:pathLst>
                <a:path extrusionOk="0" h="29" w="8">
                  <a:moveTo>
                    <a:pt x="0" y="0"/>
                  </a:moveTo>
                  <a:lnTo>
                    <a:pt x="7"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4"/>
            <p:cNvSpPr/>
            <p:nvPr/>
          </p:nvSpPr>
          <p:spPr>
            <a:xfrm>
              <a:off x="2730382" y="1871783"/>
              <a:ext cx="204" cy="1290"/>
            </a:xfrm>
            <a:custGeom>
              <a:rect b="b" l="l" r="r" t="t"/>
              <a:pathLst>
                <a:path extrusionOk="0" h="95" w="15">
                  <a:moveTo>
                    <a:pt x="15" y="9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4"/>
            <p:cNvSpPr/>
            <p:nvPr/>
          </p:nvSpPr>
          <p:spPr>
            <a:xfrm>
              <a:off x="2703105" y="187001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4"/>
            <p:cNvSpPr/>
            <p:nvPr/>
          </p:nvSpPr>
          <p:spPr>
            <a:xfrm>
              <a:off x="2702480" y="1867737"/>
              <a:ext cx="109" cy="394"/>
            </a:xfrm>
            <a:custGeom>
              <a:rect b="b" l="l" r="r" t="t"/>
              <a:pathLst>
                <a:path extrusionOk="0" h="29" w="8">
                  <a:moveTo>
                    <a:pt x="1" y="1"/>
                  </a:moveTo>
                  <a:lnTo>
                    <a:pt x="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4"/>
            <p:cNvSpPr/>
            <p:nvPr/>
          </p:nvSpPr>
          <p:spPr>
            <a:xfrm>
              <a:off x="2730667" y="1873439"/>
              <a:ext cx="163" cy="964"/>
            </a:xfrm>
            <a:custGeom>
              <a:rect b="b" l="l" r="r" t="t"/>
              <a:pathLst>
                <a:path extrusionOk="0" h="71" w="12">
                  <a:moveTo>
                    <a:pt x="11" y="7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4"/>
            <p:cNvSpPr/>
            <p:nvPr/>
          </p:nvSpPr>
          <p:spPr>
            <a:xfrm>
              <a:off x="2730911" y="1874919"/>
              <a:ext cx="149" cy="1005"/>
            </a:xfrm>
            <a:custGeom>
              <a:rect b="b" l="l" r="r" t="t"/>
              <a:pathLst>
                <a:path extrusionOk="0" h="74" w="11">
                  <a:moveTo>
                    <a:pt x="11" y="7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4"/>
            <p:cNvSpPr/>
            <p:nvPr/>
          </p:nvSpPr>
          <p:spPr>
            <a:xfrm>
              <a:off x="2702290" y="1867071"/>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4"/>
            <p:cNvSpPr/>
            <p:nvPr/>
          </p:nvSpPr>
          <p:spPr>
            <a:xfrm>
              <a:off x="2703675" y="1872638"/>
              <a:ext cx="54" cy="434"/>
            </a:xfrm>
            <a:custGeom>
              <a:rect b="b" l="l" r="r" t="t"/>
              <a:pathLst>
                <a:path extrusionOk="0" h="32" w="4">
                  <a:moveTo>
                    <a:pt x="0" y="0"/>
                  </a:moveTo>
                  <a:lnTo>
                    <a:pt x="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4"/>
            <p:cNvSpPr/>
            <p:nvPr/>
          </p:nvSpPr>
          <p:spPr>
            <a:xfrm>
              <a:off x="2703485" y="187172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4"/>
            <p:cNvSpPr/>
            <p:nvPr/>
          </p:nvSpPr>
          <p:spPr>
            <a:xfrm>
              <a:off x="2702670" y="1868497"/>
              <a:ext cx="163" cy="353"/>
            </a:xfrm>
            <a:custGeom>
              <a:rect b="b" l="l" r="r" t="t"/>
              <a:pathLst>
                <a:path extrusionOk="0" h="26" w="12">
                  <a:moveTo>
                    <a:pt x="1"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4"/>
            <p:cNvSpPr/>
            <p:nvPr/>
          </p:nvSpPr>
          <p:spPr>
            <a:xfrm>
              <a:off x="2703295" y="1870873"/>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4"/>
            <p:cNvSpPr/>
            <p:nvPr/>
          </p:nvSpPr>
          <p:spPr>
            <a:xfrm>
              <a:off x="2704286" y="1878151"/>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4"/>
            <p:cNvSpPr/>
            <p:nvPr/>
          </p:nvSpPr>
          <p:spPr>
            <a:xfrm>
              <a:off x="2702059" y="1866460"/>
              <a:ext cx="149" cy="339"/>
            </a:xfrm>
            <a:custGeom>
              <a:rect b="b" l="l" r="r" t="t"/>
              <a:pathLst>
                <a:path extrusionOk="0" h="25" w="11">
                  <a:moveTo>
                    <a:pt x="0" y="0"/>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4"/>
            <p:cNvSpPr/>
            <p:nvPr/>
          </p:nvSpPr>
          <p:spPr>
            <a:xfrm>
              <a:off x="2307063" y="178973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4"/>
            <p:cNvSpPr/>
            <p:nvPr/>
          </p:nvSpPr>
          <p:spPr>
            <a:xfrm>
              <a:off x="2305827" y="178982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4"/>
            <p:cNvSpPr/>
            <p:nvPr/>
          </p:nvSpPr>
          <p:spPr>
            <a:xfrm>
              <a:off x="2305637" y="178988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4"/>
            <p:cNvSpPr/>
            <p:nvPr/>
          </p:nvSpPr>
          <p:spPr>
            <a:xfrm>
              <a:off x="2306017" y="17897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4"/>
            <p:cNvSpPr/>
            <p:nvPr/>
          </p:nvSpPr>
          <p:spPr>
            <a:xfrm>
              <a:off x="2317422" y="1791784"/>
              <a:ext cx="584" cy="394"/>
            </a:xfrm>
            <a:custGeom>
              <a:rect b="b" l="l" r="r" t="t"/>
              <a:pathLst>
                <a:path extrusionOk="0" h="29" w="43">
                  <a:moveTo>
                    <a:pt x="1" y="28"/>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4"/>
            <p:cNvSpPr/>
            <p:nvPr/>
          </p:nvSpPr>
          <p:spPr>
            <a:xfrm>
              <a:off x="2308773" y="1792069"/>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4"/>
            <p:cNvSpPr/>
            <p:nvPr/>
          </p:nvSpPr>
          <p:spPr>
            <a:xfrm>
              <a:off x="2306397" y="1805701"/>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4"/>
            <p:cNvSpPr/>
            <p:nvPr/>
          </p:nvSpPr>
          <p:spPr>
            <a:xfrm>
              <a:off x="2308868" y="1791404"/>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4"/>
            <p:cNvSpPr/>
            <p:nvPr/>
          </p:nvSpPr>
          <p:spPr>
            <a:xfrm>
              <a:off x="2307538" y="1802809"/>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4"/>
            <p:cNvSpPr/>
            <p:nvPr/>
          </p:nvSpPr>
          <p:spPr>
            <a:xfrm>
              <a:off x="2306248" y="1806041"/>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4"/>
            <p:cNvSpPr/>
            <p:nvPr/>
          </p:nvSpPr>
          <p:spPr>
            <a:xfrm>
              <a:off x="2306492" y="1805375"/>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4"/>
            <p:cNvSpPr/>
            <p:nvPr/>
          </p:nvSpPr>
          <p:spPr>
            <a:xfrm>
              <a:off x="2305393" y="1809652"/>
              <a:ext cx="109" cy="489"/>
            </a:xfrm>
            <a:custGeom>
              <a:rect b="b" l="l" r="r" t="t"/>
              <a:pathLst>
                <a:path extrusionOk="0" h="36" w="8">
                  <a:moveTo>
                    <a:pt x="1" y="36"/>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4"/>
            <p:cNvSpPr/>
            <p:nvPr/>
          </p:nvSpPr>
          <p:spPr>
            <a:xfrm>
              <a:off x="2304917" y="181231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4"/>
            <p:cNvSpPr/>
            <p:nvPr/>
          </p:nvSpPr>
          <p:spPr>
            <a:xfrm>
              <a:off x="2305868" y="1807561"/>
              <a:ext cx="109" cy="394"/>
            </a:xfrm>
            <a:custGeom>
              <a:rect b="b" l="l" r="r" t="t"/>
              <a:pathLst>
                <a:path extrusionOk="0" h="29" w="8">
                  <a:moveTo>
                    <a:pt x="1" y="29"/>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4"/>
            <p:cNvSpPr/>
            <p:nvPr/>
          </p:nvSpPr>
          <p:spPr>
            <a:xfrm>
              <a:off x="2305732" y="1808186"/>
              <a:ext cx="109" cy="434"/>
            </a:xfrm>
            <a:custGeom>
              <a:rect b="b" l="l" r="r" t="t"/>
              <a:pathLst>
                <a:path extrusionOk="0" h="32" w="8">
                  <a:moveTo>
                    <a:pt x="0" y="32"/>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4"/>
            <p:cNvSpPr/>
            <p:nvPr/>
          </p:nvSpPr>
          <p:spPr>
            <a:xfrm>
              <a:off x="2305107" y="181136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4"/>
            <p:cNvSpPr/>
            <p:nvPr/>
          </p:nvSpPr>
          <p:spPr>
            <a:xfrm>
              <a:off x="2304782" y="1813359"/>
              <a:ext cx="109" cy="638"/>
            </a:xfrm>
            <a:custGeom>
              <a:rect b="b" l="l" r="r" t="t"/>
              <a:pathLst>
                <a:path extrusionOk="0" h="47" w="8">
                  <a:moveTo>
                    <a:pt x="0" y="4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4"/>
            <p:cNvSpPr/>
            <p:nvPr/>
          </p:nvSpPr>
          <p:spPr>
            <a:xfrm>
              <a:off x="2305257" y="1810467"/>
              <a:ext cx="109" cy="530"/>
            </a:xfrm>
            <a:custGeom>
              <a:rect b="b" l="l" r="r" t="t"/>
              <a:pathLst>
                <a:path extrusionOk="0" h="39" w="8">
                  <a:moveTo>
                    <a:pt x="0" y="39"/>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4"/>
            <p:cNvSpPr/>
            <p:nvPr/>
          </p:nvSpPr>
          <p:spPr>
            <a:xfrm>
              <a:off x="2305542" y="1808892"/>
              <a:ext cx="109" cy="489"/>
            </a:xfrm>
            <a:custGeom>
              <a:rect b="b" l="l" r="r" t="t"/>
              <a:pathLst>
                <a:path extrusionOk="0" h="36" w="8">
                  <a:moveTo>
                    <a:pt x="0" y="3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4"/>
            <p:cNvSpPr/>
            <p:nvPr/>
          </p:nvSpPr>
          <p:spPr>
            <a:xfrm>
              <a:off x="2306112" y="1806516"/>
              <a:ext cx="109" cy="339"/>
            </a:xfrm>
            <a:custGeom>
              <a:rect b="b" l="l" r="r" t="t"/>
              <a:pathLst>
                <a:path extrusionOk="0" h="25" w="8">
                  <a:moveTo>
                    <a:pt x="0" y="25"/>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4"/>
            <p:cNvSpPr/>
            <p:nvPr/>
          </p:nvSpPr>
          <p:spPr>
            <a:xfrm>
              <a:off x="2306017" y="1806991"/>
              <a:ext cx="54" cy="394"/>
            </a:xfrm>
            <a:custGeom>
              <a:rect b="b" l="l" r="r" t="t"/>
              <a:pathLst>
                <a:path extrusionOk="0" h="29" w="4">
                  <a:moveTo>
                    <a:pt x="0" y="29"/>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4"/>
            <p:cNvSpPr/>
            <p:nvPr/>
          </p:nvSpPr>
          <p:spPr>
            <a:xfrm>
              <a:off x="2307633" y="180228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4"/>
            <p:cNvSpPr/>
            <p:nvPr/>
          </p:nvSpPr>
          <p:spPr>
            <a:xfrm>
              <a:off x="2307769" y="1801614"/>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4"/>
            <p:cNvSpPr/>
            <p:nvPr/>
          </p:nvSpPr>
          <p:spPr>
            <a:xfrm>
              <a:off x="2314530" y="1758886"/>
              <a:ext cx="14" cy="204"/>
            </a:xfrm>
            <a:custGeom>
              <a:rect b="b" l="l" r="r" t="t"/>
              <a:pathLst>
                <a:path extrusionOk="0" h="15" w="1">
                  <a:moveTo>
                    <a:pt x="0"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4"/>
            <p:cNvSpPr/>
            <p:nvPr/>
          </p:nvSpPr>
          <p:spPr>
            <a:xfrm>
              <a:off x="2314625" y="1758275"/>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4"/>
            <p:cNvSpPr/>
            <p:nvPr/>
          </p:nvSpPr>
          <p:spPr>
            <a:xfrm>
              <a:off x="2314571" y="1758601"/>
              <a:ext cx="14" cy="204"/>
            </a:xfrm>
            <a:custGeom>
              <a:rect b="b" l="l" r="r" t="t"/>
              <a:pathLst>
                <a:path extrusionOk="0" h="15" w="1">
                  <a:moveTo>
                    <a:pt x="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4"/>
            <p:cNvSpPr/>
            <p:nvPr/>
          </p:nvSpPr>
          <p:spPr>
            <a:xfrm>
              <a:off x="2314435" y="1759171"/>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4"/>
            <p:cNvSpPr/>
            <p:nvPr/>
          </p:nvSpPr>
          <p:spPr>
            <a:xfrm>
              <a:off x="2313811" y="1760556"/>
              <a:ext cx="149" cy="149"/>
            </a:xfrm>
            <a:custGeom>
              <a:rect b="b" l="l" r="r" t="t"/>
              <a:pathLst>
                <a:path extrusionOk="0" h="11" w="11">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4"/>
            <p:cNvSpPr/>
            <p:nvPr/>
          </p:nvSpPr>
          <p:spPr>
            <a:xfrm>
              <a:off x="2313580" y="17607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4"/>
            <p:cNvSpPr/>
            <p:nvPr/>
          </p:nvSpPr>
          <p:spPr>
            <a:xfrm>
              <a:off x="2312236" y="176160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4"/>
            <p:cNvSpPr/>
            <p:nvPr/>
          </p:nvSpPr>
          <p:spPr>
            <a:xfrm>
              <a:off x="2314001" y="1760312"/>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4"/>
            <p:cNvSpPr/>
            <p:nvPr/>
          </p:nvSpPr>
          <p:spPr>
            <a:xfrm>
              <a:off x="2313335" y="1761031"/>
              <a:ext cx="204" cy="109"/>
            </a:xfrm>
            <a:custGeom>
              <a:rect b="b" l="l" r="r" t="t"/>
              <a:pathLst>
                <a:path extrusionOk="0" h="8" w="15">
                  <a:moveTo>
                    <a:pt x="1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4"/>
            <p:cNvSpPr/>
            <p:nvPr/>
          </p:nvSpPr>
          <p:spPr>
            <a:xfrm>
              <a:off x="2360911" y="1713591"/>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4"/>
            <p:cNvSpPr/>
            <p:nvPr/>
          </p:nvSpPr>
          <p:spPr>
            <a:xfrm>
              <a:off x="2360531" y="1713686"/>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4"/>
            <p:cNvSpPr/>
            <p:nvPr/>
          </p:nvSpPr>
          <p:spPr>
            <a:xfrm>
              <a:off x="2361291" y="1713442"/>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4"/>
            <p:cNvSpPr/>
            <p:nvPr/>
          </p:nvSpPr>
          <p:spPr>
            <a:xfrm>
              <a:off x="2358725" y="1713917"/>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4"/>
            <p:cNvSpPr/>
            <p:nvPr/>
          </p:nvSpPr>
          <p:spPr>
            <a:xfrm>
              <a:off x="2354163" y="1713822"/>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4"/>
            <p:cNvSpPr/>
            <p:nvPr/>
          </p:nvSpPr>
          <p:spPr>
            <a:xfrm>
              <a:off x="2353552" y="1713781"/>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4"/>
            <p:cNvSpPr/>
            <p:nvPr/>
          </p:nvSpPr>
          <p:spPr>
            <a:xfrm>
              <a:off x="2359200" y="1713876"/>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4"/>
            <p:cNvSpPr/>
            <p:nvPr/>
          </p:nvSpPr>
          <p:spPr>
            <a:xfrm>
              <a:off x="2354788" y="171387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4"/>
            <p:cNvSpPr/>
            <p:nvPr/>
          </p:nvSpPr>
          <p:spPr>
            <a:xfrm>
              <a:off x="2355358"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4"/>
            <p:cNvSpPr/>
            <p:nvPr/>
          </p:nvSpPr>
          <p:spPr>
            <a:xfrm>
              <a:off x="2357680"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4"/>
            <p:cNvSpPr/>
            <p:nvPr/>
          </p:nvSpPr>
          <p:spPr>
            <a:xfrm>
              <a:off x="2359675" y="171382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4"/>
            <p:cNvSpPr/>
            <p:nvPr/>
          </p:nvSpPr>
          <p:spPr>
            <a:xfrm>
              <a:off x="2358209"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4"/>
            <p:cNvSpPr/>
            <p:nvPr/>
          </p:nvSpPr>
          <p:spPr>
            <a:xfrm>
              <a:off x="235653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4"/>
            <p:cNvSpPr/>
            <p:nvPr/>
          </p:nvSpPr>
          <p:spPr>
            <a:xfrm>
              <a:off x="2360110" y="1713781"/>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4"/>
            <p:cNvSpPr/>
            <p:nvPr/>
          </p:nvSpPr>
          <p:spPr>
            <a:xfrm>
              <a:off x="2357299"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4"/>
            <p:cNvSpPr/>
            <p:nvPr/>
          </p:nvSpPr>
          <p:spPr>
            <a:xfrm>
              <a:off x="235596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4"/>
            <p:cNvSpPr/>
            <p:nvPr/>
          </p:nvSpPr>
          <p:spPr>
            <a:xfrm>
              <a:off x="2633846" y="1775002"/>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4"/>
            <p:cNvSpPr/>
            <p:nvPr/>
          </p:nvSpPr>
          <p:spPr>
            <a:xfrm>
              <a:off x="2634891" y="1778858"/>
              <a:ext cx="14" cy="95"/>
            </a:xfrm>
            <a:custGeom>
              <a:rect b="b" l="l" r="r" t="t"/>
              <a:pathLst>
                <a:path extrusionOk="0" h="7"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4"/>
            <p:cNvSpPr/>
            <p:nvPr/>
          </p:nvSpPr>
          <p:spPr>
            <a:xfrm>
              <a:off x="2991817" y="1742539"/>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4"/>
            <p:cNvSpPr/>
            <p:nvPr/>
          </p:nvSpPr>
          <p:spPr>
            <a:xfrm>
              <a:off x="2987920" y="1742769"/>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4"/>
            <p:cNvSpPr/>
            <p:nvPr/>
          </p:nvSpPr>
          <p:spPr>
            <a:xfrm>
              <a:off x="2992387" y="1742294"/>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4"/>
            <p:cNvSpPr/>
            <p:nvPr/>
          </p:nvSpPr>
          <p:spPr>
            <a:xfrm>
              <a:off x="2980547" y="1745770"/>
              <a:ext cx="774" cy="584"/>
            </a:xfrm>
            <a:custGeom>
              <a:rect b="b" l="l" r="r" t="t"/>
              <a:pathLst>
                <a:path extrusionOk="0" h="43" w="57">
                  <a:moveTo>
                    <a:pt x="57"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4"/>
            <p:cNvSpPr/>
            <p:nvPr/>
          </p:nvSpPr>
          <p:spPr>
            <a:xfrm>
              <a:off x="2979556" y="1746476"/>
              <a:ext cx="815" cy="584"/>
            </a:xfrm>
            <a:custGeom>
              <a:rect b="b" l="l" r="r" t="t"/>
              <a:pathLst>
                <a:path extrusionOk="0" h="43" w="60">
                  <a:moveTo>
                    <a:pt x="60" y="1"/>
                  </a:move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4"/>
            <p:cNvSpPr/>
            <p:nvPr/>
          </p:nvSpPr>
          <p:spPr>
            <a:xfrm>
              <a:off x="2989101" y="1742674"/>
              <a:ext cx="1398" cy="14"/>
            </a:xfrm>
            <a:custGeom>
              <a:rect b="b" l="l" r="r" t="t"/>
              <a:pathLst>
                <a:path extrusionOk="0" h="1" w="103">
                  <a:moveTo>
                    <a:pt x="10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4"/>
            <p:cNvSpPr/>
            <p:nvPr/>
          </p:nvSpPr>
          <p:spPr>
            <a:xfrm>
              <a:off x="2993052" y="17419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4"/>
            <p:cNvSpPr/>
            <p:nvPr/>
          </p:nvSpPr>
          <p:spPr>
            <a:xfrm>
              <a:off x="2991111" y="174267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4"/>
            <p:cNvSpPr/>
            <p:nvPr/>
          </p:nvSpPr>
          <p:spPr>
            <a:xfrm>
              <a:off x="2728671" y="1883663"/>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4"/>
            <p:cNvSpPr/>
            <p:nvPr/>
          </p:nvSpPr>
          <p:spPr>
            <a:xfrm>
              <a:off x="2728155" y="1883989"/>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4"/>
            <p:cNvSpPr/>
            <p:nvPr/>
          </p:nvSpPr>
          <p:spPr>
            <a:xfrm>
              <a:off x="2728820" y="1883568"/>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4"/>
            <p:cNvSpPr/>
            <p:nvPr/>
          </p:nvSpPr>
          <p:spPr>
            <a:xfrm>
              <a:off x="2728440" y="1883799"/>
              <a:ext cx="149" cy="109"/>
            </a:xfrm>
            <a:custGeom>
              <a:rect b="b" l="l" r="r" t="t"/>
              <a:pathLst>
                <a:path extrusionOk="0" h="8" w="11">
                  <a:moveTo>
                    <a:pt x="0"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4"/>
            <p:cNvSpPr/>
            <p:nvPr/>
          </p:nvSpPr>
          <p:spPr>
            <a:xfrm>
              <a:off x="2727341" y="1884518"/>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4"/>
            <p:cNvSpPr/>
            <p:nvPr/>
          </p:nvSpPr>
          <p:spPr>
            <a:xfrm>
              <a:off x="2727775" y="188423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4"/>
            <p:cNvSpPr/>
            <p:nvPr/>
          </p:nvSpPr>
          <p:spPr>
            <a:xfrm>
              <a:off x="2733668" y="18746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4"/>
            <p:cNvSpPr/>
            <p:nvPr/>
          </p:nvSpPr>
          <p:spPr>
            <a:xfrm>
              <a:off x="2760334" y="1831037"/>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4"/>
            <p:cNvSpPr/>
            <p:nvPr/>
          </p:nvSpPr>
          <p:spPr>
            <a:xfrm>
              <a:off x="2760565" y="183080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4"/>
            <p:cNvSpPr/>
            <p:nvPr/>
          </p:nvSpPr>
          <p:spPr>
            <a:xfrm>
              <a:off x="2760945" y="183023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4"/>
            <p:cNvSpPr/>
            <p:nvPr/>
          </p:nvSpPr>
          <p:spPr>
            <a:xfrm>
              <a:off x="2760089" y="1831227"/>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4"/>
            <p:cNvSpPr/>
            <p:nvPr/>
          </p:nvSpPr>
          <p:spPr>
            <a:xfrm>
              <a:off x="2760755" y="1830521"/>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4"/>
            <p:cNvSpPr/>
            <p:nvPr/>
          </p:nvSpPr>
          <p:spPr>
            <a:xfrm>
              <a:off x="2761135" y="1829951"/>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4"/>
            <p:cNvSpPr/>
            <p:nvPr/>
          </p:nvSpPr>
          <p:spPr>
            <a:xfrm>
              <a:off x="2755297" y="18362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4"/>
            <p:cNvSpPr/>
            <p:nvPr/>
          </p:nvSpPr>
          <p:spPr>
            <a:xfrm>
              <a:off x="2731903" y="1878151"/>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4"/>
            <p:cNvSpPr/>
            <p:nvPr/>
          </p:nvSpPr>
          <p:spPr>
            <a:xfrm>
              <a:off x="2755527" y="1836128"/>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4"/>
            <p:cNvSpPr/>
            <p:nvPr/>
          </p:nvSpPr>
          <p:spPr>
            <a:xfrm>
              <a:off x="2761990" y="1827805"/>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4"/>
            <p:cNvSpPr/>
            <p:nvPr/>
          </p:nvSpPr>
          <p:spPr>
            <a:xfrm>
              <a:off x="2762045" y="1827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4"/>
            <p:cNvSpPr/>
            <p:nvPr/>
          </p:nvSpPr>
          <p:spPr>
            <a:xfrm>
              <a:off x="2732717" y="187771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4"/>
            <p:cNvSpPr/>
            <p:nvPr/>
          </p:nvSpPr>
          <p:spPr>
            <a:xfrm>
              <a:off x="2761895" y="1828050"/>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4"/>
            <p:cNvSpPr/>
            <p:nvPr/>
          </p:nvSpPr>
          <p:spPr>
            <a:xfrm>
              <a:off x="2761325" y="182966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4"/>
            <p:cNvSpPr/>
            <p:nvPr/>
          </p:nvSpPr>
          <p:spPr>
            <a:xfrm>
              <a:off x="2732188" y="187805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4"/>
            <p:cNvSpPr/>
            <p:nvPr/>
          </p:nvSpPr>
          <p:spPr>
            <a:xfrm>
              <a:off x="2761855" y="1828335"/>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4"/>
            <p:cNvSpPr/>
            <p:nvPr/>
          </p:nvSpPr>
          <p:spPr>
            <a:xfrm>
              <a:off x="2761474" y="18292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4"/>
            <p:cNvSpPr/>
            <p:nvPr/>
          </p:nvSpPr>
          <p:spPr>
            <a:xfrm>
              <a:off x="2761610" y="1828905"/>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4"/>
            <p:cNvSpPr/>
            <p:nvPr/>
          </p:nvSpPr>
          <p:spPr>
            <a:xfrm>
              <a:off x="2761705" y="1828620"/>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4"/>
            <p:cNvSpPr/>
            <p:nvPr/>
          </p:nvSpPr>
          <p:spPr>
            <a:xfrm>
              <a:off x="2732473" y="187790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4"/>
            <p:cNvSpPr/>
            <p:nvPr/>
          </p:nvSpPr>
          <p:spPr>
            <a:xfrm>
              <a:off x="2713179" y="1838314"/>
              <a:ext cx="489" cy="163"/>
            </a:xfrm>
            <a:custGeom>
              <a:rect b="b" l="l" r="r" t="t"/>
              <a:pathLst>
                <a:path extrusionOk="0" h="12" w="36">
                  <a:moveTo>
                    <a:pt x="36"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4"/>
            <p:cNvSpPr/>
            <p:nvPr/>
          </p:nvSpPr>
          <p:spPr>
            <a:xfrm>
              <a:off x="2713804" y="1838504"/>
              <a:ext cx="489" cy="163"/>
            </a:xfrm>
            <a:custGeom>
              <a:rect b="b" l="l" r="r" t="t"/>
              <a:pathLst>
                <a:path extrusionOk="0" h="12" w="36">
                  <a:moveTo>
                    <a:pt x="35"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4"/>
            <p:cNvSpPr/>
            <p:nvPr/>
          </p:nvSpPr>
          <p:spPr>
            <a:xfrm>
              <a:off x="2816708" y="1965033"/>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4"/>
            <p:cNvSpPr/>
            <p:nvPr/>
          </p:nvSpPr>
          <p:spPr>
            <a:xfrm>
              <a:off x="2815798" y="1965563"/>
              <a:ext cx="299" cy="149"/>
            </a:xfrm>
            <a:custGeom>
              <a:rect b="b" l="l" r="r" t="t"/>
              <a:pathLst>
                <a:path extrusionOk="0" h="11" w="22">
                  <a:moveTo>
                    <a:pt x="22"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4"/>
            <p:cNvSpPr/>
            <p:nvPr/>
          </p:nvSpPr>
          <p:spPr>
            <a:xfrm>
              <a:off x="2817033" y="1964802"/>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4"/>
            <p:cNvSpPr/>
            <p:nvPr/>
          </p:nvSpPr>
          <p:spPr>
            <a:xfrm>
              <a:off x="2815133" y="1965848"/>
              <a:ext cx="448" cy="204"/>
            </a:xfrm>
            <a:custGeom>
              <a:rect b="b" l="l" r="r" t="t"/>
              <a:pathLst>
                <a:path extrusionOk="0" h="15" w="33">
                  <a:moveTo>
                    <a:pt x="32"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4"/>
            <p:cNvSpPr/>
            <p:nvPr/>
          </p:nvSpPr>
          <p:spPr>
            <a:xfrm>
              <a:off x="2816273" y="1965277"/>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4"/>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4"/>
            <p:cNvSpPr/>
            <p:nvPr/>
          </p:nvSpPr>
          <p:spPr>
            <a:xfrm>
              <a:off x="2818364" y="1963702"/>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4"/>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4"/>
            <p:cNvSpPr/>
            <p:nvPr/>
          </p:nvSpPr>
          <p:spPr>
            <a:xfrm>
              <a:off x="2817373" y="1964612"/>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4"/>
            <p:cNvSpPr/>
            <p:nvPr/>
          </p:nvSpPr>
          <p:spPr>
            <a:xfrm>
              <a:off x="2818133" y="1963947"/>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4"/>
            <p:cNvSpPr/>
            <p:nvPr/>
          </p:nvSpPr>
          <p:spPr>
            <a:xfrm>
              <a:off x="2817848" y="1964273"/>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4"/>
            <p:cNvSpPr/>
            <p:nvPr/>
          </p:nvSpPr>
          <p:spPr>
            <a:xfrm>
              <a:off x="2817604" y="1964422"/>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4"/>
            <p:cNvSpPr/>
            <p:nvPr/>
          </p:nvSpPr>
          <p:spPr>
            <a:xfrm>
              <a:off x="2817984" y="196408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4"/>
            <p:cNvSpPr/>
            <p:nvPr/>
          </p:nvSpPr>
          <p:spPr>
            <a:xfrm>
              <a:off x="2818228" y="1963852"/>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4"/>
            <p:cNvSpPr/>
            <p:nvPr/>
          </p:nvSpPr>
          <p:spPr>
            <a:xfrm>
              <a:off x="2818323" y="1963757"/>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4"/>
            <p:cNvSpPr/>
            <p:nvPr/>
          </p:nvSpPr>
          <p:spPr>
            <a:xfrm>
              <a:off x="2786525" y="18854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4"/>
            <p:cNvSpPr/>
            <p:nvPr/>
          </p:nvSpPr>
          <p:spPr>
            <a:xfrm>
              <a:off x="2788086" y="188299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4"/>
            <p:cNvSpPr/>
            <p:nvPr/>
          </p:nvSpPr>
          <p:spPr>
            <a:xfrm>
              <a:off x="2785615" y="1887981"/>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4"/>
            <p:cNvSpPr/>
            <p:nvPr/>
          </p:nvSpPr>
          <p:spPr>
            <a:xfrm>
              <a:off x="2788996" y="1881857"/>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4"/>
            <p:cNvSpPr/>
            <p:nvPr/>
          </p:nvSpPr>
          <p:spPr>
            <a:xfrm>
              <a:off x="2788371" y="1882618"/>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4"/>
            <p:cNvSpPr/>
            <p:nvPr/>
          </p:nvSpPr>
          <p:spPr>
            <a:xfrm>
              <a:off x="2786376" y="1885795"/>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4"/>
            <p:cNvSpPr/>
            <p:nvPr/>
          </p:nvSpPr>
          <p:spPr>
            <a:xfrm>
              <a:off x="2786280" y="1886039"/>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4"/>
            <p:cNvSpPr/>
            <p:nvPr/>
          </p:nvSpPr>
          <p:spPr>
            <a:xfrm>
              <a:off x="2787801" y="188337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4"/>
            <p:cNvSpPr/>
            <p:nvPr/>
          </p:nvSpPr>
          <p:spPr>
            <a:xfrm>
              <a:off x="2788657" y="1882237"/>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4"/>
            <p:cNvSpPr/>
            <p:nvPr/>
          </p:nvSpPr>
          <p:spPr>
            <a:xfrm>
              <a:off x="2785289" y="188832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4"/>
            <p:cNvSpPr/>
            <p:nvPr/>
          </p:nvSpPr>
          <p:spPr>
            <a:xfrm>
              <a:off x="2785860" y="1887601"/>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4"/>
            <p:cNvSpPr/>
            <p:nvPr/>
          </p:nvSpPr>
          <p:spPr>
            <a:xfrm>
              <a:off x="2787570" y="1883758"/>
              <a:ext cx="109" cy="204"/>
            </a:xfrm>
            <a:custGeom>
              <a:rect b="b" l="l" r="r" t="t"/>
              <a:pathLst>
                <a:path extrusionOk="0" h="15" w="8">
                  <a:moveTo>
                    <a:pt x="7"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4"/>
            <p:cNvSpPr/>
            <p:nvPr/>
          </p:nvSpPr>
          <p:spPr>
            <a:xfrm>
              <a:off x="2787285" y="1884138"/>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4"/>
            <p:cNvSpPr/>
            <p:nvPr/>
          </p:nvSpPr>
          <p:spPr>
            <a:xfrm>
              <a:off x="2787041" y="1884464"/>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4"/>
            <p:cNvSpPr/>
            <p:nvPr/>
          </p:nvSpPr>
          <p:spPr>
            <a:xfrm>
              <a:off x="2786851" y="188484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4"/>
            <p:cNvSpPr/>
            <p:nvPr/>
          </p:nvSpPr>
          <p:spPr>
            <a:xfrm>
              <a:off x="2786715" y="1885184"/>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4"/>
            <p:cNvSpPr/>
            <p:nvPr/>
          </p:nvSpPr>
          <p:spPr>
            <a:xfrm>
              <a:off x="2832960" y="1935570"/>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4"/>
            <p:cNvSpPr/>
            <p:nvPr/>
          </p:nvSpPr>
          <p:spPr>
            <a:xfrm>
              <a:off x="2833489" y="1935570"/>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4"/>
            <p:cNvSpPr/>
            <p:nvPr/>
          </p:nvSpPr>
          <p:spPr>
            <a:xfrm>
              <a:off x="2834671" y="1935230"/>
              <a:ext cx="353" cy="163"/>
            </a:xfrm>
            <a:custGeom>
              <a:rect b="b" l="l" r="r" t="t"/>
              <a:pathLst>
                <a:path extrusionOk="0" h="12" w="26">
                  <a:moveTo>
                    <a:pt x="2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4"/>
            <p:cNvSpPr/>
            <p:nvPr/>
          </p:nvSpPr>
          <p:spPr>
            <a:xfrm>
              <a:off x="2834060" y="1935421"/>
              <a:ext cx="339" cy="109"/>
            </a:xfrm>
            <a:custGeom>
              <a:rect b="b" l="l" r="r" t="t"/>
              <a:pathLst>
                <a:path extrusionOk="0" h="8" w="25">
                  <a:moveTo>
                    <a:pt x="2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4"/>
            <p:cNvSpPr/>
            <p:nvPr/>
          </p:nvSpPr>
          <p:spPr>
            <a:xfrm>
              <a:off x="2835241" y="1934945"/>
              <a:ext cx="353" cy="204"/>
            </a:xfrm>
            <a:custGeom>
              <a:rect b="b" l="l" r="r" t="t"/>
              <a:pathLst>
                <a:path extrusionOk="0" h="15" w="26">
                  <a:moveTo>
                    <a:pt x="25"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4"/>
            <p:cNvSpPr/>
            <p:nvPr/>
          </p:nvSpPr>
          <p:spPr>
            <a:xfrm>
              <a:off x="2836056" y="1934714"/>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4"/>
            <p:cNvSpPr/>
            <p:nvPr/>
          </p:nvSpPr>
          <p:spPr>
            <a:xfrm>
              <a:off x="2774359" y="1962182"/>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4"/>
            <p:cNvSpPr/>
            <p:nvPr/>
          </p:nvSpPr>
          <p:spPr>
            <a:xfrm>
              <a:off x="2774115" y="1962657"/>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4"/>
            <p:cNvSpPr/>
            <p:nvPr/>
          </p:nvSpPr>
          <p:spPr>
            <a:xfrm>
              <a:off x="2774590" y="1961761"/>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4"/>
            <p:cNvSpPr/>
            <p:nvPr/>
          </p:nvSpPr>
          <p:spPr>
            <a:xfrm>
              <a:off x="2775595" y="1959521"/>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4"/>
            <p:cNvSpPr/>
            <p:nvPr/>
          </p:nvSpPr>
          <p:spPr>
            <a:xfrm>
              <a:off x="2775310" y="1960145"/>
              <a:ext cx="149" cy="394"/>
            </a:xfrm>
            <a:custGeom>
              <a:rect b="b" l="l" r="r" t="t"/>
              <a:pathLst>
                <a:path extrusionOk="0" h="29" w="11">
                  <a:moveTo>
                    <a:pt x="0" y="2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4"/>
            <p:cNvSpPr/>
            <p:nvPr/>
          </p:nvSpPr>
          <p:spPr>
            <a:xfrm>
              <a:off x="2775065" y="1960756"/>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4"/>
            <p:cNvSpPr/>
            <p:nvPr/>
          </p:nvSpPr>
          <p:spPr>
            <a:xfrm>
              <a:off x="2774835" y="1961286"/>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4"/>
            <p:cNvSpPr/>
            <p:nvPr/>
          </p:nvSpPr>
          <p:spPr>
            <a:xfrm>
              <a:off x="2773884" y="1963091"/>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4"/>
            <p:cNvSpPr/>
            <p:nvPr/>
          </p:nvSpPr>
          <p:spPr>
            <a:xfrm>
              <a:off x="2772268" y="1965087"/>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4"/>
            <p:cNvSpPr/>
            <p:nvPr/>
          </p:nvSpPr>
          <p:spPr>
            <a:xfrm>
              <a:off x="2772839" y="1964517"/>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4"/>
            <p:cNvSpPr/>
            <p:nvPr/>
          </p:nvSpPr>
          <p:spPr>
            <a:xfrm>
              <a:off x="2771983" y="1965318"/>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4"/>
            <p:cNvSpPr/>
            <p:nvPr/>
          </p:nvSpPr>
          <p:spPr>
            <a:xfrm>
              <a:off x="2773599" y="1963512"/>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4"/>
            <p:cNvSpPr/>
            <p:nvPr/>
          </p:nvSpPr>
          <p:spPr>
            <a:xfrm>
              <a:off x="2773070" y="1964178"/>
              <a:ext cx="163" cy="204"/>
            </a:xfrm>
            <a:custGeom>
              <a:rect b="b" l="l" r="r" t="t"/>
              <a:pathLst>
                <a:path extrusionOk="0" h="15" w="12">
                  <a:moveTo>
                    <a:pt x="1"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4"/>
            <p:cNvSpPr/>
            <p:nvPr/>
          </p:nvSpPr>
          <p:spPr>
            <a:xfrm>
              <a:off x="2773355" y="1963852"/>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4"/>
            <p:cNvSpPr/>
            <p:nvPr/>
          </p:nvSpPr>
          <p:spPr>
            <a:xfrm>
              <a:off x="2776776" y="1956384"/>
              <a:ext cx="68" cy="299"/>
            </a:xfrm>
            <a:custGeom>
              <a:rect b="b" l="l" r="r" t="t"/>
              <a:pathLst>
                <a:path extrusionOk="0" h="22" w="5">
                  <a:moveTo>
                    <a:pt x="1" y="22"/>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4"/>
            <p:cNvSpPr/>
            <p:nvPr/>
          </p:nvSpPr>
          <p:spPr>
            <a:xfrm>
              <a:off x="2777496" y="1954062"/>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4"/>
            <p:cNvSpPr/>
            <p:nvPr/>
          </p:nvSpPr>
          <p:spPr>
            <a:xfrm>
              <a:off x="2777632" y="1953628"/>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4"/>
            <p:cNvSpPr/>
            <p:nvPr/>
          </p:nvSpPr>
          <p:spPr>
            <a:xfrm>
              <a:off x="2776926" y="1955909"/>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4"/>
            <p:cNvSpPr/>
            <p:nvPr/>
          </p:nvSpPr>
          <p:spPr>
            <a:xfrm>
              <a:off x="2777251" y="1954959"/>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4"/>
            <p:cNvSpPr/>
            <p:nvPr/>
          </p:nvSpPr>
          <p:spPr>
            <a:xfrm>
              <a:off x="2777781" y="195324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4"/>
            <p:cNvSpPr/>
            <p:nvPr/>
          </p:nvSpPr>
          <p:spPr>
            <a:xfrm>
              <a:off x="2777061" y="1955434"/>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4"/>
            <p:cNvSpPr/>
            <p:nvPr/>
          </p:nvSpPr>
          <p:spPr>
            <a:xfrm>
              <a:off x="2776586" y="1956914"/>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4"/>
            <p:cNvSpPr/>
            <p:nvPr/>
          </p:nvSpPr>
          <p:spPr>
            <a:xfrm>
              <a:off x="2776206" y="19579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4"/>
            <p:cNvSpPr/>
            <p:nvPr/>
          </p:nvSpPr>
          <p:spPr>
            <a:xfrm>
              <a:off x="2776016" y="195847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4"/>
            <p:cNvSpPr/>
            <p:nvPr/>
          </p:nvSpPr>
          <p:spPr>
            <a:xfrm>
              <a:off x="2776396" y="1957430"/>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4"/>
            <p:cNvSpPr/>
            <p:nvPr/>
          </p:nvSpPr>
          <p:spPr>
            <a:xfrm>
              <a:off x="2777401" y="1954483"/>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4"/>
            <p:cNvSpPr/>
            <p:nvPr/>
          </p:nvSpPr>
          <p:spPr>
            <a:xfrm>
              <a:off x="2772554" y="1964802"/>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4"/>
            <p:cNvSpPr/>
            <p:nvPr/>
          </p:nvSpPr>
          <p:spPr>
            <a:xfrm>
              <a:off x="2775826" y="1959005"/>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4"/>
            <p:cNvSpPr/>
            <p:nvPr/>
          </p:nvSpPr>
          <p:spPr>
            <a:xfrm>
              <a:off x="2771698" y="196550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4"/>
            <p:cNvSpPr/>
            <p:nvPr/>
          </p:nvSpPr>
          <p:spPr>
            <a:xfrm>
              <a:off x="2800401" y="1951917"/>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4"/>
            <p:cNvSpPr/>
            <p:nvPr/>
          </p:nvSpPr>
          <p:spPr>
            <a:xfrm>
              <a:off x="2800591" y="195258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4"/>
            <p:cNvSpPr/>
            <p:nvPr/>
          </p:nvSpPr>
          <p:spPr>
            <a:xfrm>
              <a:off x="2800591" y="195301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4"/>
            <p:cNvSpPr/>
            <p:nvPr/>
          </p:nvSpPr>
          <p:spPr>
            <a:xfrm>
              <a:off x="2800550" y="19522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4"/>
            <p:cNvSpPr/>
            <p:nvPr/>
          </p:nvSpPr>
          <p:spPr>
            <a:xfrm>
              <a:off x="2783293" y="189064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4"/>
            <p:cNvSpPr/>
            <p:nvPr/>
          </p:nvSpPr>
          <p:spPr>
            <a:xfrm>
              <a:off x="2821609" y="1933425"/>
              <a:ext cx="0" cy="109"/>
            </a:xfrm>
            <a:custGeom>
              <a:rect b="b" l="l" r="r" t="t"/>
              <a:pathLst>
                <a:path extrusionOk="0" h="8" w="0">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4"/>
            <p:cNvSpPr/>
            <p:nvPr/>
          </p:nvSpPr>
          <p:spPr>
            <a:xfrm>
              <a:off x="2821555" y="193285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4"/>
            <p:cNvSpPr/>
            <p:nvPr/>
          </p:nvSpPr>
          <p:spPr>
            <a:xfrm>
              <a:off x="2782913" y="1890262"/>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4"/>
            <p:cNvSpPr/>
            <p:nvPr/>
          </p:nvSpPr>
          <p:spPr>
            <a:xfrm>
              <a:off x="2783198" y="1890547"/>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4"/>
            <p:cNvSpPr/>
            <p:nvPr/>
          </p:nvSpPr>
          <p:spPr>
            <a:xfrm>
              <a:off x="2821650" y="1933995"/>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4"/>
            <p:cNvSpPr/>
            <p:nvPr/>
          </p:nvSpPr>
          <p:spPr>
            <a:xfrm>
              <a:off x="2782574" y="18899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4"/>
            <p:cNvSpPr/>
            <p:nvPr/>
          </p:nvSpPr>
          <p:spPr>
            <a:xfrm>
              <a:off x="2782723" y="1890072"/>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4"/>
            <p:cNvSpPr/>
            <p:nvPr/>
          </p:nvSpPr>
          <p:spPr>
            <a:xfrm>
              <a:off x="2783103" y="1890411"/>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4"/>
            <p:cNvSpPr/>
            <p:nvPr/>
          </p:nvSpPr>
          <p:spPr>
            <a:xfrm>
              <a:off x="2783334" y="1890696"/>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4"/>
            <p:cNvSpPr/>
            <p:nvPr/>
          </p:nvSpPr>
          <p:spPr>
            <a:xfrm>
              <a:off x="2821324" y="1935950"/>
              <a:ext cx="0" cy="14"/>
            </a:xfrm>
            <a:custGeom>
              <a:rect b="b" l="l" r="r" t="t"/>
              <a:pathLst>
                <a:path extrusionOk="0" h="1" w="0">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4"/>
            <p:cNvSpPr/>
            <p:nvPr/>
          </p:nvSpPr>
          <p:spPr>
            <a:xfrm>
              <a:off x="2821609" y="1934945"/>
              <a:ext cx="0" cy="68"/>
            </a:xfrm>
            <a:custGeom>
              <a:rect b="b" l="l" r="r" t="t"/>
              <a:pathLst>
                <a:path extrusionOk="0" h="5" w="0">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4"/>
            <p:cNvSpPr/>
            <p:nvPr/>
          </p:nvSpPr>
          <p:spPr>
            <a:xfrm>
              <a:off x="2821460" y="1935421"/>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4"/>
            <p:cNvSpPr/>
            <p:nvPr/>
          </p:nvSpPr>
          <p:spPr>
            <a:xfrm>
              <a:off x="2186141" y="168088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4"/>
            <p:cNvSpPr/>
            <p:nvPr/>
          </p:nvSpPr>
          <p:spPr>
            <a:xfrm>
              <a:off x="2187187" y="1681358"/>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4"/>
            <p:cNvSpPr/>
            <p:nvPr/>
          </p:nvSpPr>
          <p:spPr>
            <a:xfrm>
              <a:off x="2188327" y="1682024"/>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4"/>
            <p:cNvSpPr/>
            <p:nvPr/>
          </p:nvSpPr>
          <p:spPr>
            <a:xfrm>
              <a:off x="2185571" y="1680652"/>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4"/>
            <p:cNvSpPr/>
            <p:nvPr/>
          </p:nvSpPr>
          <p:spPr>
            <a:xfrm>
              <a:off x="2186657" y="168112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4"/>
            <p:cNvSpPr/>
            <p:nvPr/>
          </p:nvSpPr>
          <p:spPr>
            <a:xfrm>
              <a:off x="2184756" y="1680313"/>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4"/>
            <p:cNvSpPr/>
            <p:nvPr/>
          </p:nvSpPr>
          <p:spPr>
            <a:xfrm>
              <a:off x="2185137" y="1680462"/>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4"/>
            <p:cNvSpPr/>
            <p:nvPr/>
          </p:nvSpPr>
          <p:spPr>
            <a:xfrm>
              <a:off x="2183616" y="167989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4"/>
            <p:cNvSpPr/>
            <p:nvPr/>
          </p:nvSpPr>
          <p:spPr>
            <a:xfrm>
              <a:off x="2175347" y="1698615"/>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4"/>
            <p:cNvSpPr/>
            <p:nvPr/>
          </p:nvSpPr>
          <p:spPr>
            <a:xfrm>
              <a:off x="2187703" y="1681698"/>
              <a:ext cx="258" cy="109"/>
            </a:xfrm>
            <a:custGeom>
              <a:rect b="b" l="l" r="r" t="t"/>
              <a:pathLst>
                <a:path extrusionOk="0" h="8" w="19">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4"/>
            <p:cNvSpPr/>
            <p:nvPr/>
          </p:nvSpPr>
          <p:spPr>
            <a:xfrm>
              <a:off x="2183711" y="16799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4"/>
            <p:cNvSpPr/>
            <p:nvPr/>
          </p:nvSpPr>
          <p:spPr>
            <a:xfrm>
              <a:off x="2184145" y="168008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4"/>
            <p:cNvSpPr/>
            <p:nvPr/>
          </p:nvSpPr>
          <p:spPr>
            <a:xfrm>
              <a:off x="2183860" y="167998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4"/>
            <p:cNvSpPr/>
            <p:nvPr/>
          </p:nvSpPr>
          <p:spPr>
            <a:xfrm>
              <a:off x="2170215" y="16668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4"/>
            <p:cNvSpPr/>
            <p:nvPr/>
          </p:nvSpPr>
          <p:spPr>
            <a:xfrm>
              <a:off x="2170636" y="1667061"/>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4"/>
            <p:cNvSpPr/>
            <p:nvPr/>
          </p:nvSpPr>
          <p:spPr>
            <a:xfrm>
              <a:off x="2175252" y="1670524"/>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4"/>
            <p:cNvSpPr/>
            <p:nvPr/>
          </p:nvSpPr>
          <p:spPr>
            <a:xfrm>
              <a:off x="2175592" y="167080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4"/>
            <p:cNvSpPr/>
            <p:nvPr/>
          </p:nvSpPr>
          <p:spPr>
            <a:xfrm>
              <a:off x="2174587" y="166985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4"/>
            <p:cNvSpPr/>
            <p:nvPr/>
          </p:nvSpPr>
          <p:spPr>
            <a:xfrm>
              <a:off x="2174207" y="1669573"/>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4"/>
            <p:cNvSpPr/>
            <p:nvPr/>
          </p:nvSpPr>
          <p:spPr>
            <a:xfrm>
              <a:off x="2171070" y="1667346"/>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4"/>
            <p:cNvSpPr/>
            <p:nvPr/>
          </p:nvSpPr>
          <p:spPr>
            <a:xfrm>
              <a:off x="2173786" y="1669247"/>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4"/>
            <p:cNvSpPr/>
            <p:nvPr/>
          </p:nvSpPr>
          <p:spPr>
            <a:xfrm>
              <a:off x="2174926" y="16701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4"/>
            <p:cNvSpPr/>
            <p:nvPr/>
          </p:nvSpPr>
          <p:spPr>
            <a:xfrm>
              <a:off x="2171546" y="166767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4"/>
            <p:cNvSpPr/>
            <p:nvPr/>
          </p:nvSpPr>
          <p:spPr>
            <a:xfrm>
              <a:off x="2172971" y="1668623"/>
              <a:ext cx="54" cy="68"/>
            </a:xfrm>
            <a:custGeom>
              <a:rect b="b" l="l" r="r" t="t"/>
              <a:pathLst>
                <a:path extrusionOk="0" h="5" w="4">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4"/>
            <p:cNvSpPr/>
            <p:nvPr/>
          </p:nvSpPr>
          <p:spPr>
            <a:xfrm>
              <a:off x="2173351" y="1668908"/>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4"/>
            <p:cNvSpPr/>
            <p:nvPr/>
          </p:nvSpPr>
          <p:spPr>
            <a:xfrm>
              <a:off x="2168599" y="166343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4"/>
            <p:cNvSpPr/>
            <p:nvPr/>
          </p:nvSpPr>
          <p:spPr>
            <a:xfrm>
              <a:off x="2168409" y="166387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4"/>
            <p:cNvSpPr/>
            <p:nvPr/>
          </p:nvSpPr>
          <p:spPr>
            <a:xfrm>
              <a:off x="2168450" y="1663680"/>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4"/>
            <p:cNvSpPr/>
            <p:nvPr/>
          </p:nvSpPr>
          <p:spPr>
            <a:xfrm>
              <a:off x="2168735" y="166334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4"/>
            <p:cNvSpPr/>
            <p:nvPr/>
          </p:nvSpPr>
          <p:spPr>
            <a:xfrm>
              <a:off x="2168694" y="166334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4"/>
            <p:cNvSpPr/>
            <p:nvPr/>
          </p:nvSpPr>
          <p:spPr>
            <a:xfrm>
              <a:off x="2168640" y="166339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4"/>
            <p:cNvSpPr/>
            <p:nvPr/>
          </p:nvSpPr>
          <p:spPr>
            <a:xfrm>
              <a:off x="2168504" y="16635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4"/>
            <p:cNvSpPr/>
            <p:nvPr/>
          </p:nvSpPr>
          <p:spPr>
            <a:xfrm>
              <a:off x="2156855" y="164647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4"/>
            <p:cNvSpPr/>
            <p:nvPr/>
          </p:nvSpPr>
          <p:spPr>
            <a:xfrm>
              <a:off x="2157045" y="1646423"/>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4"/>
            <p:cNvSpPr/>
            <p:nvPr/>
          </p:nvSpPr>
          <p:spPr>
            <a:xfrm>
              <a:off x="2156570" y="1646518"/>
              <a:ext cx="204" cy="68"/>
            </a:xfrm>
            <a:custGeom>
              <a:rect b="b" l="l" r="r" t="t"/>
              <a:pathLst>
                <a:path extrusionOk="0" h="5" w="15">
                  <a:moveTo>
                    <a:pt x="1" y="4"/>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4"/>
            <p:cNvSpPr/>
            <p:nvPr/>
          </p:nvSpPr>
          <p:spPr>
            <a:xfrm>
              <a:off x="2157235" y="164638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4"/>
            <p:cNvSpPr/>
            <p:nvPr/>
          </p:nvSpPr>
          <p:spPr>
            <a:xfrm>
              <a:off x="2156244" y="1646614"/>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4"/>
            <p:cNvSpPr/>
            <p:nvPr/>
          </p:nvSpPr>
          <p:spPr>
            <a:xfrm>
              <a:off x="2154248" y="1646614"/>
              <a:ext cx="394" cy="14"/>
            </a:xfrm>
            <a:custGeom>
              <a:rect b="b" l="l" r="r" t="t"/>
              <a:pathLst>
                <a:path extrusionOk="0" h="1" w="29">
                  <a:moveTo>
                    <a:pt x="0" y="1"/>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4"/>
            <p:cNvSpPr/>
            <p:nvPr/>
          </p:nvSpPr>
          <p:spPr>
            <a:xfrm>
              <a:off x="2153813" y="1646573"/>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4"/>
            <p:cNvSpPr/>
            <p:nvPr/>
          </p:nvSpPr>
          <p:spPr>
            <a:xfrm>
              <a:off x="2153433" y="1646518"/>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4"/>
            <p:cNvSpPr/>
            <p:nvPr/>
          </p:nvSpPr>
          <p:spPr>
            <a:xfrm>
              <a:off x="2152958" y="1646478"/>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4"/>
            <p:cNvSpPr/>
            <p:nvPr/>
          </p:nvSpPr>
          <p:spPr>
            <a:xfrm>
              <a:off x="2155864" y="1646614"/>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4"/>
            <p:cNvSpPr/>
            <p:nvPr/>
          </p:nvSpPr>
          <p:spPr>
            <a:xfrm>
              <a:off x="2211667" y="1642866"/>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4"/>
            <p:cNvSpPr/>
            <p:nvPr/>
          </p:nvSpPr>
          <p:spPr>
            <a:xfrm>
              <a:off x="2209332" y="164214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4"/>
            <p:cNvSpPr/>
            <p:nvPr/>
          </p:nvSpPr>
          <p:spPr>
            <a:xfrm>
              <a:off x="2212088" y="1642961"/>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4"/>
            <p:cNvSpPr/>
            <p:nvPr/>
          </p:nvSpPr>
          <p:spPr>
            <a:xfrm>
              <a:off x="2209807" y="164233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4"/>
            <p:cNvSpPr/>
            <p:nvPr/>
          </p:nvSpPr>
          <p:spPr>
            <a:xfrm>
              <a:off x="2209481" y="1642201"/>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4"/>
            <p:cNvSpPr/>
            <p:nvPr/>
          </p:nvSpPr>
          <p:spPr>
            <a:xfrm>
              <a:off x="2209576" y="1642242"/>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4"/>
            <p:cNvSpPr/>
            <p:nvPr/>
          </p:nvSpPr>
          <p:spPr>
            <a:xfrm>
              <a:off x="2209291" y="1642051"/>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4"/>
            <p:cNvSpPr/>
            <p:nvPr/>
          </p:nvSpPr>
          <p:spPr>
            <a:xfrm>
              <a:off x="2209956" y="1642432"/>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4"/>
            <p:cNvSpPr/>
            <p:nvPr/>
          </p:nvSpPr>
          <p:spPr>
            <a:xfrm>
              <a:off x="2209196" y="164201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4"/>
            <p:cNvSpPr/>
            <p:nvPr/>
          </p:nvSpPr>
          <p:spPr>
            <a:xfrm>
              <a:off x="2210187" y="164248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4"/>
            <p:cNvSpPr/>
            <p:nvPr/>
          </p:nvSpPr>
          <p:spPr>
            <a:xfrm>
              <a:off x="2210472" y="1642581"/>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4"/>
            <p:cNvSpPr/>
            <p:nvPr/>
          </p:nvSpPr>
          <p:spPr>
            <a:xfrm>
              <a:off x="2210757" y="164267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4"/>
            <p:cNvSpPr/>
            <p:nvPr/>
          </p:nvSpPr>
          <p:spPr>
            <a:xfrm>
              <a:off x="2208286" y="16483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4"/>
            <p:cNvSpPr/>
            <p:nvPr/>
          </p:nvSpPr>
          <p:spPr>
            <a:xfrm>
              <a:off x="2208191" y="164832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4"/>
            <p:cNvSpPr/>
            <p:nvPr/>
          </p:nvSpPr>
          <p:spPr>
            <a:xfrm>
              <a:off x="2209956" y="1649085"/>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4"/>
            <p:cNvSpPr/>
            <p:nvPr/>
          </p:nvSpPr>
          <p:spPr>
            <a:xfrm>
              <a:off x="2209427" y="1648895"/>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4"/>
            <p:cNvSpPr/>
            <p:nvPr/>
          </p:nvSpPr>
          <p:spPr>
            <a:xfrm>
              <a:off x="2208381" y="164847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4"/>
            <p:cNvSpPr/>
            <p:nvPr/>
          </p:nvSpPr>
          <p:spPr>
            <a:xfrm>
              <a:off x="2208531" y="1648514"/>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4"/>
            <p:cNvSpPr/>
            <p:nvPr/>
          </p:nvSpPr>
          <p:spPr>
            <a:xfrm>
              <a:off x="2208816" y="16486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4"/>
            <p:cNvSpPr/>
            <p:nvPr/>
          </p:nvSpPr>
          <p:spPr>
            <a:xfrm>
              <a:off x="2209047" y="164880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4"/>
            <p:cNvSpPr/>
            <p:nvPr/>
          </p:nvSpPr>
          <p:spPr>
            <a:xfrm>
              <a:off x="2174492" y="164632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4"/>
            <p:cNvSpPr/>
            <p:nvPr/>
          </p:nvSpPr>
          <p:spPr>
            <a:xfrm>
              <a:off x="2174356" y="16464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4"/>
            <p:cNvSpPr/>
            <p:nvPr/>
          </p:nvSpPr>
          <p:spPr>
            <a:xfrm>
              <a:off x="2174166" y="164666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4"/>
            <p:cNvSpPr/>
            <p:nvPr/>
          </p:nvSpPr>
          <p:spPr>
            <a:xfrm>
              <a:off x="2174587"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4"/>
            <p:cNvSpPr/>
            <p:nvPr/>
          </p:nvSpPr>
          <p:spPr>
            <a:xfrm>
              <a:off x="2173732" y="164727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4"/>
            <p:cNvSpPr/>
            <p:nvPr/>
          </p:nvSpPr>
          <p:spPr>
            <a:xfrm>
              <a:off x="2173976" y="164689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4"/>
            <p:cNvSpPr/>
            <p:nvPr/>
          </p:nvSpPr>
          <p:spPr>
            <a:xfrm>
              <a:off x="2174682"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4"/>
            <p:cNvSpPr/>
            <p:nvPr/>
          </p:nvSpPr>
          <p:spPr>
            <a:xfrm>
              <a:off x="2184906" y="1639635"/>
              <a:ext cx="489" cy="339"/>
            </a:xfrm>
            <a:custGeom>
              <a:rect b="b" l="l" r="r" t="t"/>
              <a:pathLst>
                <a:path extrusionOk="0" h="25" w="36">
                  <a:moveTo>
                    <a:pt x="0" y="25"/>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4"/>
            <p:cNvSpPr/>
            <p:nvPr/>
          </p:nvSpPr>
          <p:spPr>
            <a:xfrm>
              <a:off x="2173501" y="164771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4"/>
            <p:cNvSpPr/>
            <p:nvPr/>
          </p:nvSpPr>
          <p:spPr>
            <a:xfrm>
              <a:off x="2184376" y="1640056"/>
              <a:ext cx="353" cy="299"/>
            </a:xfrm>
            <a:custGeom>
              <a:rect b="b" l="l" r="r" t="t"/>
              <a:pathLst>
                <a:path extrusionOk="0" h="22" w="26">
                  <a:moveTo>
                    <a:pt x="1"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4"/>
            <p:cNvSpPr/>
            <p:nvPr/>
          </p:nvSpPr>
          <p:spPr>
            <a:xfrm>
              <a:off x="2183860" y="1640490"/>
              <a:ext cx="339" cy="244"/>
            </a:xfrm>
            <a:custGeom>
              <a:rect b="b" l="l" r="r" t="t"/>
              <a:pathLst>
                <a:path extrusionOk="0" h="18" w="25">
                  <a:moveTo>
                    <a:pt x="0"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4"/>
            <p:cNvSpPr/>
            <p:nvPr/>
          </p:nvSpPr>
          <p:spPr>
            <a:xfrm>
              <a:off x="2183385" y="1640911"/>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4"/>
            <p:cNvSpPr/>
            <p:nvPr/>
          </p:nvSpPr>
          <p:spPr>
            <a:xfrm>
              <a:off x="2173501" y="1647754"/>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4"/>
            <p:cNvSpPr/>
            <p:nvPr/>
          </p:nvSpPr>
          <p:spPr>
            <a:xfrm>
              <a:off x="2073244" y="1623043"/>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4"/>
            <p:cNvSpPr/>
            <p:nvPr/>
          </p:nvSpPr>
          <p:spPr>
            <a:xfrm>
              <a:off x="2074480" y="162336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4"/>
            <p:cNvSpPr/>
            <p:nvPr/>
          </p:nvSpPr>
          <p:spPr>
            <a:xfrm>
              <a:off x="2072769" y="1622853"/>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4"/>
            <p:cNvSpPr/>
            <p:nvPr/>
          </p:nvSpPr>
          <p:spPr>
            <a:xfrm>
              <a:off x="2072253" y="162260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4"/>
            <p:cNvSpPr/>
            <p:nvPr/>
          </p:nvSpPr>
          <p:spPr>
            <a:xfrm>
              <a:off x="2074005" y="1623274"/>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4"/>
            <p:cNvSpPr/>
            <p:nvPr/>
          </p:nvSpPr>
          <p:spPr>
            <a:xfrm>
              <a:off x="2073679" y="1623179"/>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4"/>
            <p:cNvSpPr/>
            <p:nvPr/>
          </p:nvSpPr>
          <p:spPr>
            <a:xfrm>
              <a:off x="2074249" y="1623328"/>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4"/>
            <p:cNvSpPr/>
            <p:nvPr/>
          </p:nvSpPr>
          <p:spPr>
            <a:xfrm>
              <a:off x="2091031" y="163572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4"/>
            <p:cNvSpPr/>
            <p:nvPr/>
          </p:nvSpPr>
          <p:spPr>
            <a:xfrm>
              <a:off x="2091167" y="1635208"/>
              <a:ext cx="109" cy="204"/>
            </a:xfrm>
            <a:custGeom>
              <a:rect b="b" l="l" r="r" t="t"/>
              <a:pathLst>
                <a:path extrusionOk="0" h="15" w="8">
                  <a:moveTo>
                    <a:pt x="8"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4"/>
            <p:cNvSpPr/>
            <p:nvPr/>
          </p:nvSpPr>
          <p:spPr>
            <a:xfrm>
              <a:off x="2091547" y="1634353"/>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4"/>
            <p:cNvSpPr/>
            <p:nvPr/>
          </p:nvSpPr>
          <p:spPr>
            <a:xfrm>
              <a:off x="2092362" y="1633213"/>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4"/>
            <p:cNvSpPr/>
            <p:nvPr/>
          </p:nvSpPr>
          <p:spPr>
            <a:xfrm>
              <a:off x="2092117" y="16335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4"/>
            <p:cNvSpPr/>
            <p:nvPr/>
          </p:nvSpPr>
          <p:spPr>
            <a:xfrm>
              <a:off x="2092647" y="163292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4"/>
            <p:cNvSpPr/>
            <p:nvPr/>
          </p:nvSpPr>
          <p:spPr>
            <a:xfrm>
              <a:off x="2091832" y="163397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4"/>
            <p:cNvSpPr/>
            <p:nvPr/>
          </p:nvSpPr>
          <p:spPr>
            <a:xfrm>
              <a:off x="2090746" y="1637734"/>
              <a:ext cx="14" cy="95"/>
            </a:xfrm>
            <a:custGeom>
              <a:rect b="b" l="l" r="r" t="t"/>
              <a:pathLst>
                <a:path extrusionOk="0" h="7"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4"/>
            <p:cNvSpPr/>
            <p:nvPr/>
          </p:nvSpPr>
          <p:spPr>
            <a:xfrm>
              <a:off x="2093448" y="163226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4"/>
            <p:cNvSpPr/>
            <p:nvPr/>
          </p:nvSpPr>
          <p:spPr>
            <a:xfrm>
              <a:off x="2091357" y="163477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4"/>
            <p:cNvSpPr/>
            <p:nvPr/>
          </p:nvSpPr>
          <p:spPr>
            <a:xfrm>
              <a:off x="2093163" y="163245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4"/>
            <p:cNvSpPr/>
            <p:nvPr/>
          </p:nvSpPr>
          <p:spPr>
            <a:xfrm>
              <a:off x="2092878" y="163268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4"/>
            <p:cNvSpPr/>
            <p:nvPr/>
          </p:nvSpPr>
          <p:spPr>
            <a:xfrm>
              <a:off x="2215319" y="165450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4"/>
            <p:cNvSpPr/>
            <p:nvPr/>
          </p:nvSpPr>
          <p:spPr>
            <a:xfrm>
              <a:off x="2213948" y="1655127"/>
              <a:ext cx="679" cy="434"/>
            </a:xfrm>
            <a:custGeom>
              <a:rect b="b" l="l" r="r" t="t"/>
              <a:pathLst>
                <a:path extrusionOk="0" h="32" w="50">
                  <a:moveTo>
                    <a:pt x="49" y="0"/>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4"/>
            <p:cNvSpPr/>
            <p:nvPr/>
          </p:nvSpPr>
          <p:spPr>
            <a:xfrm>
              <a:off x="2215659" y="1654122"/>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4"/>
            <p:cNvSpPr/>
            <p:nvPr/>
          </p:nvSpPr>
          <p:spPr>
            <a:xfrm>
              <a:off x="2249548" y="165649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4"/>
            <p:cNvSpPr/>
            <p:nvPr/>
          </p:nvSpPr>
          <p:spPr>
            <a:xfrm>
              <a:off x="2249304" y="1656172"/>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4"/>
            <p:cNvSpPr/>
            <p:nvPr/>
          </p:nvSpPr>
          <p:spPr>
            <a:xfrm>
              <a:off x="2250119" y="1657313"/>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4"/>
            <p:cNvSpPr/>
            <p:nvPr/>
          </p:nvSpPr>
          <p:spPr>
            <a:xfrm>
              <a:off x="2249928" y="1657068"/>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4"/>
            <p:cNvSpPr/>
            <p:nvPr/>
          </p:nvSpPr>
          <p:spPr>
            <a:xfrm>
              <a:off x="2249738" y="1656837"/>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4"/>
            <p:cNvSpPr/>
            <p:nvPr/>
          </p:nvSpPr>
          <p:spPr>
            <a:xfrm>
              <a:off x="2247933" y="1653796"/>
              <a:ext cx="149" cy="299"/>
            </a:xfrm>
            <a:custGeom>
              <a:rect b="b" l="l" r="r" t="t"/>
              <a:pathLst>
                <a:path extrusionOk="0" h="22" w="11">
                  <a:moveTo>
                    <a:pt x="11"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4"/>
            <p:cNvSpPr/>
            <p:nvPr/>
          </p:nvSpPr>
          <p:spPr>
            <a:xfrm>
              <a:off x="2255482" y="16754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4"/>
            <p:cNvSpPr/>
            <p:nvPr/>
          </p:nvSpPr>
          <p:spPr>
            <a:xfrm>
              <a:off x="2248258" y="1654366"/>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4"/>
            <p:cNvSpPr/>
            <p:nvPr/>
          </p:nvSpPr>
          <p:spPr>
            <a:xfrm>
              <a:off x="2247593" y="1653226"/>
              <a:ext cx="204" cy="339"/>
            </a:xfrm>
            <a:custGeom>
              <a:rect b="b" l="l" r="r" t="t"/>
              <a:pathLst>
                <a:path extrusionOk="0" h="25" w="15">
                  <a:moveTo>
                    <a:pt x="15"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4"/>
            <p:cNvSpPr/>
            <p:nvPr/>
          </p:nvSpPr>
          <p:spPr>
            <a:xfrm>
              <a:off x="2247267" y="1652601"/>
              <a:ext cx="149" cy="353"/>
            </a:xfrm>
            <a:custGeom>
              <a:rect b="b" l="l" r="r" t="t"/>
              <a:pathLst>
                <a:path extrusionOk="0" h="26" w="11">
                  <a:moveTo>
                    <a:pt x="11"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4"/>
            <p:cNvSpPr/>
            <p:nvPr/>
          </p:nvSpPr>
          <p:spPr>
            <a:xfrm>
              <a:off x="2246697" y="1651610"/>
              <a:ext cx="394" cy="679"/>
            </a:xfrm>
            <a:custGeom>
              <a:rect b="b" l="l" r="r" t="t"/>
              <a:pathLst>
                <a:path extrusionOk="0" h="50" w="29">
                  <a:moveTo>
                    <a:pt x="28" y="49"/>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4"/>
            <p:cNvSpPr/>
            <p:nvPr/>
          </p:nvSpPr>
          <p:spPr>
            <a:xfrm>
              <a:off x="2246317" y="1650890"/>
              <a:ext cx="244" cy="448"/>
            </a:xfrm>
            <a:custGeom>
              <a:rect b="b" l="l" r="r" t="t"/>
              <a:pathLst>
                <a:path extrusionOk="0" h="33" w="18">
                  <a:moveTo>
                    <a:pt x="18"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4"/>
            <p:cNvSpPr/>
            <p:nvPr/>
          </p:nvSpPr>
          <p:spPr>
            <a:xfrm>
              <a:off x="2249073" y="1655792"/>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4"/>
            <p:cNvSpPr/>
            <p:nvPr/>
          </p:nvSpPr>
          <p:spPr>
            <a:xfrm>
              <a:off x="2248829" y="1655357"/>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4"/>
            <p:cNvSpPr/>
            <p:nvPr/>
          </p:nvSpPr>
          <p:spPr>
            <a:xfrm>
              <a:off x="2248544" y="1654882"/>
              <a:ext cx="163" cy="258"/>
            </a:xfrm>
            <a:custGeom>
              <a:rect b="b" l="l" r="r" t="t"/>
              <a:pathLst>
                <a:path extrusionOk="0" h="19" w="12">
                  <a:moveTo>
                    <a:pt x="1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4"/>
            <p:cNvSpPr/>
            <p:nvPr/>
          </p:nvSpPr>
          <p:spPr>
            <a:xfrm>
              <a:off x="2250784" y="1708364"/>
              <a:ext cx="204" cy="54"/>
            </a:xfrm>
            <a:custGeom>
              <a:rect b="b" l="l" r="r" t="t"/>
              <a:pathLst>
                <a:path extrusionOk="0" h="4" w="15">
                  <a:moveTo>
                    <a:pt x="1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4"/>
            <p:cNvSpPr/>
            <p:nvPr/>
          </p:nvSpPr>
          <p:spPr>
            <a:xfrm>
              <a:off x="2240845" y="170960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4"/>
            <p:cNvSpPr/>
            <p:nvPr/>
          </p:nvSpPr>
          <p:spPr>
            <a:xfrm>
              <a:off x="2251015" y="170826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4"/>
            <p:cNvSpPr/>
            <p:nvPr/>
          </p:nvSpPr>
          <p:spPr>
            <a:xfrm>
              <a:off x="2250214" y="1708459"/>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4"/>
            <p:cNvSpPr/>
            <p:nvPr/>
          </p:nvSpPr>
          <p:spPr>
            <a:xfrm>
              <a:off x="2255631" y="169357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4"/>
            <p:cNvSpPr/>
            <p:nvPr/>
          </p:nvSpPr>
          <p:spPr>
            <a:xfrm>
              <a:off x="2247023" y="168939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4"/>
            <p:cNvSpPr/>
            <p:nvPr/>
          </p:nvSpPr>
          <p:spPr>
            <a:xfrm>
              <a:off x="2253581" y="169266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4"/>
            <p:cNvSpPr/>
            <p:nvPr/>
          </p:nvSpPr>
          <p:spPr>
            <a:xfrm>
              <a:off x="2214233" y="1690822"/>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4"/>
            <p:cNvSpPr/>
            <p:nvPr/>
          </p:nvSpPr>
          <p:spPr>
            <a:xfrm>
              <a:off x="2253296" y="1692533"/>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4"/>
            <p:cNvSpPr/>
            <p:nvPr/>
          </p:nvSpPr>
          <p:spPr>
            <a:xfrm>
              <a:off x="2254056" y="1692913"/>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4"/>
            <p:cNvSpPr/>
            <p:nvPr/>
          </p:nvSpPr>
          <p:spPr>
            <a:xfrm>
              <a:off x="2253011" y="1692383"/>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4"/>
            <p:cNvSpPr/>
            <p:nvPr/>
          </p:nvSpPr>
          <p:spPr>
            <a:xfrm>
              <a:off x="2213758" y="169048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4"/>
            <p:cNvSpPr/>
            <p:nvPr/>
          </p:nvSpPr>
          <p:spPr>
            <a:xfrm>
              <a:off x="2214708" y="1691243"/>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4"/>
            <p:cNvSpPr/>
            <p:nvPr/>
          </p:nvSpPr>
          <p:spPr>
            <a:xfrm>
              <a:off x="2252820" y="1692247"/>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4"/>
            <p:cNvSpPr/>
            <p:nvPr/>
          </p:nvSpPr>
          <p:spPr>
            <a:xfrm>
              <a:off x="2254531" y="1693144"/>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4"/>
            <p:cNvSpPr/>
            <p:nvPr/>
          </p:nvSpPr>
          <p:spPr>
            <a:xfrm>
              <a:off x="2255061" y="1693334"/>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4"/>
            <p:cNvSpPr/>
            <p:nvPr/>
          </p:nvSpPr>
          <p:spPr>
            <a:xfrm>
              <a:off x="2252400" y="1691867"/>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4"/>
            <p:cNvSpPr/>
            <p:nvPr/>
          </p:nvSpPr>
          <p:spPr>
            <a:xfrm>
              <a:off x="2252495" y="1692003"/>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4"/>
            <p:cNvSpPr/>
            <p:nvPr/>
          </p:nvSpPr>
          <p:spPr>
            <a:xfrm>
              <a:off x="2252305" y="1691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4"/>
            <p:cNvSpPr/>
            <p:nvPr/>
          </p:nvSpPr>
          <p:spPr>
            <a:xfrm>
              <a:off x="2252250" y="1691718"/>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4"/>
            <p:cNvSpPr/>
            <p:nvPr/>
          </p:nvSpPr>
          <p:spPr>
            <a:xfrm>
              <a:off x="2252209" y="16916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4"/>
            <p:cNvSpPr/>
            <p:nvPr/>
          </p:nvSpPr>
          <p:spPr>
            <a:xfrm>
              <a:off x="2252630" y="169209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4"/>
            <p:cNvSpPr/>
            <p:nvPr/>
          </p:nvSpPr>
          <p:spPr>
            <a:xfrm>
              <a:off x="2198823" y="171097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4"/>
            <p:cNvSpPr/>
            <p:nvPr/>
          </p:nvSpPr>
          <p:spPr>
            <a:xfrm>
              <a:off x="2198728" y="171178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4"/>
            <p:cNvSpPr/>
            <p:nvPr/>
          </p:nvSpPr>
          <p:spPr>
            <a:xfrm>
              <a:off x="2198728" y="171391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4"/>
            <p:cNvSpPr/>
            <p:nvPr/>
          </p:nvSpPr>
          <p:spPr>
            <a:xfrm>
              <a:off x="2199828" y="1716103"/>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4"/>
            <p:cNvSpPr/>
            <p:nvPr/>
          </p:nvSpPr>
          <p:spPr>
            <a:xfrm>
              <a:off x="2198687" y="17133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4"/>
            <p:cNvSpPr/>
            <p:nvPr/>
          </p:nvSpPr>
          <p:spPr>
            <a:xfrm>
              <a:off x="2201538" y="1717583"/>
              <a:ext cx="394" cy="339"/>
            </a:xfrm>
            <a:custGeom>
              <a:rect b="b" l="l" r="r" t="t"/>
              <a:pathLst>
                <a:path extrusionOk="0" h="25" w="29">
                  <a:moveTo>
                    <a:pt x="29"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4"/>
            <p:cNvSpPr/>
            <p:nvPr/>
          </p:nvSpPr>
          <p:spPr>
            <a:xfrm>
              <a:off x="2198918" y="1709980"/>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4"/>
            <p:cNvSpPr/>
            <p:nvPr/>
          </p:nvSpPr>
          <p:spPr>
            <a:xfrm>
              <a:off x="2200873" y="1717108"/>
              <a:ext cx="339" cy="244"/>
            </a:xfrm>
            <a:custGeom>
              <a:rect b="b" l="l" r="r" t="t"/>
              <a:pathLst>
                <a:path extrusionOk="0" h="18" w="25">
                  <a:moveTo>
                    <a:pt x="2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4"/>
            <p:cNvSpPr/>
            <p:nvPr/>
          </p:nvSpPr>
          <p:spPr>
            <a:xfrm>
              <a:off x="2200343" y="1716578"/>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4"/>
            <p:cNvSpPr/>
            <p:nvPr/>
          </p:nvSpPr>
          <p:spPr>
            <a:xfrm>
              <a:off x="2199108" y="1709029"/>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4"/>
            <p:cNvSpPr/>
            <p:nvPr/>
          </p:nvSpPr>
          <p:spPr>
            <a:xfrm>
              <a:off x="2199352" y="17082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4"/>
            <p:cNvSpPr/>
            <p:nvPr/>
          </p:nvSpPr>
          <p:spPr>
            <a:xfrm>
              <a:off x="2216609" y="1712967"/>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4"/>
            <p:cNvSpPr/>
            <p:nvPr/>
          </p:nvSpPr>
          <p:spPr>
            <a:xfrm>
              <a:off x="2216745" y="171311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4"/>
            <p:cNvSpPr/>
            <p:nvPr/>
          </p:nvSpPr>
          <p:spPr>
            <a:xfrm>
              <a:off x="2221782" y="16200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4"/>
            <p:cNvSpPr/>
            <p:nvPr/>
          </p:nvSpPr>
          <p:spPr>
            <a:xfrm>
              <a:off x="2213609" y="1650510"/>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4"/>
            <p:cNvSpPr/>
            <p:nvPr/>
          </p:nvSpPr>
          <p:spPr>
            <a:xfrm>
              <a:off x="2214654" y="1650985"/>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4"/>
            <p:cNvSpPr/>
            <p:nvPr/>
          </p:nvSpPr>
          <p:spPr>
            <a:xfrm>
              <a:off x="2211762" y="1648664"/>
              <a:ext cx="109" cy="149"/>
            </a:xfrm>
            <a:custGeom>
              <a:rect b="b" l="l" r="r" t="t"/>
              <a:pathLst>
                <a:path extrusionOk="0" h="11" w="8">
                  <a:moveTo>
                    <a:pt x="0" y="0"/>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4"/>
            <p:cNvSpPr/>
            <p:nvPr/>
          </p:nvSpPr>
          <p:spPr>
            <a:xfrm>
              <a:off x="2212332" y="1649465"/>
              <a:ext cx="204" cy="204"/>
            </a:xfrm>
            <a:custGeom>
              <a:rect b="b" l="l" r="r" t="t"/>
              <a:pathLst>
                <a:path extrusionOk="0" h="15" w="15">
                  <a:moveTo>
                    <a:pt x="14"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4"/>
            <p:cNvSpPr/>
            <p:nvPr/>
          </p:nvSpPr>
          <p:spPr>
            <a:xfrm>
              <a:off x="2212047" y="1649085"/>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4"/>
            <p:cNvSpPr/>
            <p:nvPr/>
          </p:nvSpPr>
          <p:spPr>
            <a:xfrm>
              <a:off x="2211667" y="1648324"/>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4"/>
            <p:cNvSpPr/>
            <p:nvPr/>
          </p:nvSpPr>
          <p:spPr>
            <a:xfrm>
              <a:off x="2216270" y="1651420"/>
              <a:ext cx="638" cy="54"/>
            </a:xfrm>
            <a:custGeom>
              <a:rect b="b" l="l" r="r" t="t"/>
              <a:pathLst>
                <a:path extrusionOk="0" h="4" w="47">
                  <a:moveTo>
                    <a:pt x="1" y="4"/>
                  </a:moveTo>
                  <a:lnTo>
                    <a:pt x="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4"/>
            <p:cNvSpPr/>
            <p:nvPr/>
          </p:nvSpPr>
          <p:spPr>
            <a:xfrm>
              <a:off x="2217600" y="165136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4"/>
            <p:cNvSpPr/>
            <p:nvPr/>
          </p:nvSpPr>
          <p:spPr>
            <a:xfrm>
              <a:off x="2242895" y="1649370"/>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4"/>
            <p:cNvSpPr/>
            <p:nvPr/>
          </p:nvSpPr>
          <p:spPr>
            <a:xfrm>
              <a:off x="2216989" y="165136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4"/>
            <p:cNvSpPr/>
            <p:nvPr/>
          </p:nvSpPr>
          <p:spPr>
            <a:xfrm>
              <a:off x="2215564" y="1651515"/>
              <a:ext cx="679" cy="54"/>
            </a:xfrm>
            <a:custGeom>
              <a:rect b="b" l="l" r="r" t="t"/>
              <a:pathLst>
                <a:path extrusionOk="0" h="4" w="50">
                  <a:moveTo>
                    <a:pt x="0" y="4"/>
                  </a:moveTo>
                  <a:lnTo>
                    <a:pt x="4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4"/>
            <p:cNvSpPr/>
            <p:nvPr/>
          </p:nvSpPr>
          <p:spPr>
            <a:xfrm>
              <a:off x="2263764" y="1676796"/>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4"/>
            <p:cNvSpPr/>
            <p:nvPr/>
          </p:nvSpPr>
          <p:spPr>
            <a:xfrm>
              <a:off x="2263479" y="1676606"/>
              <a:ext cx="244" cy="204"/>
            </a:xfrm>
            <a:custGeom>
              <a:rect b="b" l="l" r="r" t="t"/>
              <a:pathLst>
                <a:path extrusionOk="0" h="15" w="18">
                  <a:moveTo>
                    <a:pt x="18"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4"/>
            <p:cNvSpPr/>
            <p:nvPr/>
          </p:nvSpPr>
          <p:spPr>
            <a:xfrm>
              <a:off x="2262528" y="1676226"/>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4"/>
            <p:cNvSpPr/>
            <p:nvPr/>
          </p:nvSpPr>
          <p:spPr>
            <a:xfrm>
              <a:off x="2262623" y="1676226"/>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4"/>
            <p:cNvSpPr/>
            <p:nvPr/>
          </p:nvSpPr>
          <p:spPr>
            <a:xfrm>
              <a:off x="2257532" y="167780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4"/>
            <p:cNvSpPr/>
            <p:nvPr/>
          </p:nvSpPr>
          <p:spPr>
            <a:xfrm>
              <a:off x="2262814" y="1676280"/>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4"/>
            <p:cNvSpPr/>
            <p:nvPr/>
          </p:nvSpPr>
          <p:spPr>
            <a:xfrm>
              <a:off x="2262949" y="1676321"/>
              <a:ext cx="204" cy="109"/>
            </a:xfrm>
            <a:custGeom>
              <a:rect b="b" l="l" r="r" t="t"/>
              <a:pathLst>
                <a:path extrusionOk="0" h="8" w="15">
                  <a:moveTo>
                    <a:pt x="15"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4"/>
            <p:cNvSpPr/>
            <p:nvPr/>
          </p:nvSpPr>
          <p:spPr>
            <a:xfrm>
              <a:off x="2262474" y="167618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4"/>
            <p:cNvSpPr/>
            <p:nvPr/>
          </p:nvSpPr>
          <p:spPr>
            <a:xfrm>
              <a:off x="2256486" y="167746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4"/>
            <p:cNvSpPr/>
            <p:nvPr/>
          </p:nvSpPr>
          <p:spPr>
            <a:xfrm>
              <a:off x="2263194" y="1676470"/>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4"/>
            <p:cNvSpPr/>
            <p:nvPr/>
          </p:nvSpPr>
          <p:spPr>
            <a:xfrm>
              <a:off x="2277355" y="161173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4"/>
            <p:cNvSpPr/>
            <p:nvPr/>
          </p:nvSpPr>
          <p:spPr>
            <a:xfrm>
              <a:off x="2222923" y="1617001"/>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4"/>
            <p:cNvSpPr/>
            <p:nvPr/>
          </p:nvSpPr>
          <p:spPr>
            <a:xfrm>
              <a:off x="2223208" y="1616811"/>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4"/>
            <p:cNvSpPr/>
            <p:nvPr/>
          </p:nvSpPr>
          <p:spPr>
            <a:xfrm>
              <a:off x="2276785" y="161177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4"/>
            <p:cNvSpPr/>
            <p:nvPr/>
          </p:nvSpPr>
          <p:spPr>
            <a:xfrm>
              <a:off x="2277016" y="1611774"/>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4"/>
            <p:cNvSpPr/>
            <p:nvPr/>
          </p:nvSpPr>
          <p:spPr>
            <a:xfrm>
              <a:off x="2263425" y="1618576"/>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4"/>
            <p:cNvSpPr/>
            <p:nvPr/>
          </p:nvSpPr>
          <p:spPr>
            <a:xfrm>
              <a:off x="2256812" y="1617286"/>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4"/>
            <p:cNvSpPr/>
            <p:nvPr/>
          </p:nvSpPr>
          <p:spPr>
            <a:xfrm>
              <a:off x="2222638" y="1617096"/>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4"/>
            <p:cNvSpPr/>
            <p:nvPr/>
          </p:nvSpPr>
          <p:spPr>
            <a:xfrm>
              <a:off x="2278305" y="1611489"/>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4"/>
            <p:cNvSpPr/>
            <p:nvPr/>
          </p:nvSpPr>
          <p:spPr>
            <a:xfrm>
              <a:off x="2277966" y="1611584"/>
              <a:ext cx="353" cy="68"/>
            </a:xfrm>
            <a:custGeom>
              <a:rect b="b" l="l" r="r" t="t"/>
              <a:pathLst>
                <a:path extrusionOk="0" h="5" w="26">
                  <a:moveTo>
                    <a:pt x="1" y="4"/>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4"/>
            <p:cNvSpPr/>
            <p:nvPr/>
          </p:nvSpPr>
          <p:spPr>
            <a:xfrm>
              <a:off x="2277640" y="1611638"/>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4"/>
            <p:cNvSpPr/>
            <p:nvPr/>
          </p:nvSpPr>
          <p:spPr>
            <a:xfrm>
              <a:off x="2222353" y="16171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4"/>
            <p:cNvSpPr/>
            <p:nvPr/>
          </p:nvSpPr>
          <p:spPr>
            <a:xfrm>
              <a:off x="2221972"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4"/>
            <p:cNvSpPr/>
            <p:nvPr/>
          </p:nvSpPr>
          <p:spPr>
            <a:xfrm>
              <a:off x="2268272" y="1618332"/>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4"/>
            <p:cNvSpPr/>
            <p:nvPr/>
          </p:nvSpPr>
          <p:spPr>
            <a:xfrm>
              <a:off x="2267701" y="1618291"/>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4"/>
            <p:cNvSpPr/>
            <p:nvPr/>
          </p:nvSpPr>
          <p:spPr>
            <a:xfrm>
              <a:off x="2276024"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4"/>
            <p:cNvSpPr/>
            <p:nvPr/>
          </p:nvSpPr>
          <p:spPr>
            <a:xfrm>
              <a:off x="2278726" y="1611448"/>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4"/>
            <p:cNvSpPr/>
            <p:nvPr/>
          </p:nvSpPr>
          <p:spPr>
            <a:xfrm>
              <a:off x="2266520" y="161819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4"/>
            <p:cNvSpPr/>
            <p:nvPr/>
          </p:nvSpPr>
          <p:spPr>
            <a:xfrm>
              <a:off x="2267131" y="1618237"/>
              <a:ext cx="299" cy="14"/>
            </a:xfrm>
            <a:custGeom>
              <a:rect b="b" l="l" r="r" t="t"/>
              <a:pathLst>
                <a:path extrusionOk="0" h="1" w="22">
                  <a:moveTo>
                    <a:pt x="1" y="1"/>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4"/>
            <p:cNvSpPr/>
            <p:nvPr/>
          </p:nvSpPr>
          <p:spPr>
            <a:xfrm>
              <a:off x="2269792" y="1618712"/>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4"/>
            <p:cNvSpPr/>
            <p:nvPr/>
          </p:nvSpPr>
          <p:spPr>
            <a:xfrm>
              <a:off x="2269317" y="1618576"/>
              <a:ext cx="299" cy="109"/>
            </a:xfrm>
            <a:custGeom>
              <a:rect b="b" l="l" r="r" t="t"/>
              <a:pathLst>
                <a:path extrusionOk="0" h="8" w="22">
                  <a:moveTo>
                    <a:pt x="1" y="0"/>
                  </a:moveTo>
                  <a:lnTo>
                    <a:pt x="22"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4"/>
            <p:cNvSpPr/>
            <p:nvPr/>
          </p:nvSpPr>
          <p:spPr>
            <a:xfrm>
              <a:off x="2263764" y="1618427"/>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4"/>
            <p:cNvSpPr/>
            <p:nvPr/>
          </p:nvSpPr>
          <p:spPr>
            <a:xfrm>
              <a:off x="2268801" y="1618427"/>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4"/>
            <p:cNvSpPr/>
            <p:nvPr/>
          </p:nvSpPr>
          <p:spPr>
            <a:xfrm>
              <a:off x="2264565" y="161833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4"/>
            <p:cNvSpPr/>
            <p:nvPr/>
          </p:nvSpPr>
          <p:spPr>
            <a:xfrm>
              <a:off x="227644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4"/>
            <p:cNvSpPr/>
            <p:nvPr/>
          </p:nvSpPr>
          <p:spPr>
            <a:xfrm>
              <a:off x="2264144" y="161838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4"/>
            <p:cNvSpPr/>
            <p:nvPr/>
          </p:nvSpPr>
          <p:spPr>
            <a:xfrm>
              <a:off x="2265570" y="1618237"/>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4"/>
            <p:cNvSpPr/>
            <p:nvPr/>
          </p:nvSpPr>
          <p:spPr>
            <a:xfrm>
              <a:off x="2266086" y="16181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4"/>
            <p:cNvSpPr/>
            <p:nvPr/>
          </p:nvSpPr>
          <p:spPr>
            <a:xfrm>
              <a:off x="227625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4"/>
            <p:cNvSpPr/>
            <p:nvPr/>
          </p:nvSpPr>
          <p:spPr>
            <a:xfrm>
              <a:off x="2276119"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4"/>
            <p:cNvSpPr/>
            <p:nvPr/>
          </p:nvSpPr>
          <p:spPr>
            <a:xfrm>
              <a:off x="2265040" y="1618291"/>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4"/>
            <p:cNvSpPr/>
            <p:nvPr/>
          </p:nvSpPr>
          <p:spPr>
            <a:xfrm>
              <a:off x="222130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4"/>
            <p:cNvSpPr/>
            <p:nvPr/>
          </p:nvSpPr>
          <p:spPr>
            <a:xfrm>
              <a:off x="222168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4"/>
            <p:cNvSpPr/>
            <p:nvPr/>
          </p:nvSpPr>
          <p:spPr>
            <a:xfrm>
              <a:off x="2279446" y="161129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4"/>
            <p:cNvSpPr/>
            <p:nvPr/>
          </p:nvSpPr>
          <p:spPr>
            <a:xfrm>
              <a:off x="2279107" y="1611353"/>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4"/>
            <p:cNvSpPr/>
            <p:nvPr/>
          </p:nvSpPr>
          <p:spPr>
            <a:xfrm>
              <a:off x="2252820" y="1570607"/>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4"/>
            <p:cNvSpPr/>
            <p:nvPr/>
          </p:nvSpPr>
          <p:spPr>
            <a:xfrm>
              <a:off x="2253445" y="1570322"/>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4"/>
            <p:cNvSpPr/>
            <p:nvPr/>
          </p:nvSpPr>
          <p:spPr>
            <a:xfrm>
              <a:off x="2219786" y="159109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4"/>
            <p:cNvSpPr/>
            <p:nvPr/>
          </p:nvSpPr>
          <p:spPr>
            <a:xfrm>
              <a:off x="2220072" y="1591285"/>
              <a:ext cx="353" cy="258"/>
            </a:xfrm>
            <a:custGeom>
              <a:rect b="b" l="l" r="r" t="t"/>
              <a:pathLst>
                <a:path extrusionOk="0" h="19" w="26">
                  <a:moveTo>
                    <a:pt x="25"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4"/>
            <p:cNvSpPr/>
            <p:nvPr/>
          </p:nvSpPr>
          <p:spPr>
            <a:xfrm>
              <a:off x="2223547" y="1592901"/>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4"/>
            <p:cNvSpPr/>
            <p:nvPr/>
          </p:nvSpPr>
          <p:spPr>
            <a:xfrm>
              <a:off x="2222312" y="1592860"/>
              <a:ext cx="489" cy="14"/>
            </a:xfrm>
            <a:custGeom>
              <a:rect b="b" l="l" r="r" t="t"/>
              <a:pathLst>
                <a:path extrusionOk="0" h="1" w="36">
                  <a:moveTo>
                    <a:pt x="0" y="0"/>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4"/>
            <p:cNvSpPr/>
            <p:nvPr/>
          </p:nvSpPr>
          <p:spPr>
            <a:xfrm>
              <a:off x="2224878" y="1592996"/>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4"/>
            <p:cNvSpPr/>
            <p:nvPr/>
          </p:nvSpPr>
          <p:spPr>
            <a:xfrm>
              <a:off x="2222923" y="1592860"/>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4"/>
            <p:cNvSpPr/>
            <p:nvPr/>
          </p:nvSpPr>
          <p:spPr>
            <a:xfrm>
              <a:off x="2224023" y="159295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4"/>
            <p:cNvSpPr/>
            <p:nvPr/>
          </p:nvSpPr>
          <p:spPr>
            <a:xfrm>
              <a:off x="2221592" y="1592806"/>
              <a:ext cx="584" cy="14"/>
            </a:xfrm>
            <a:custGeom>
              <a:rect b="b" l="l" r="r" t="t"/>
              <a:pathLst>
                <a:path extrusionOk="0" h="1" w="43">
                  <a:moveTo>
                    <a:pt x="1" y="1"/>
                  </a:moveTo>
                  <a:lnTo>
                    <a:pt x="4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4"/>
            <p:cNvSpPr/>
            <p:nvPr/>
          </p:nvSpPr>
          <p:spPr>
            <a:xfrm>
              <a:off x="2224444" y="15929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4"/>
            <p:cNvSpPr/>
            <p:nvPr/>
          </p:nvSpPr>
          <p:spPr>
            <a:xfrm>
              <a:off x="2225204" y="1592996"/>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4"/>
            <p:cNvSpPr/>
            <p:nvPr/>
          </p:nvSpPr>
          <p:spPr>
            <a:xfrm>
              <a:off x="2225489" y="159305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4"/>
            <p:cNvSpPr/>
            <p:nvPr/>
          </p:nvSpPr>
          <p:spPr>
            <a:xfrm>
              <a:off x="2226494" y="159318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4"/>
            <p:cNvSpPr/>
            <p:nvPr/>
          </p:nvSpPr>
          <p:spPr>
            <a:xfrm>
              <a:off x="2226439" y="159318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4"/>
            <p:cNvSpPr/>
            <p:nvPr/>
          </p:nvSpPr>
          <p:spPr>
            <a:xfrm>
              <a:off x="2226154" y="159314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4"/>
            <p:cNvSpPr/>
            <p:nvPr/>
          </p:nvSpPr>
          <p:spPr>
            <a:xfrm>
              <a:off x="2226304" y="159314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4"/>
            <p:cNvSpPr/>
            <p:nvPr/>
          </p:nvSpPr>
          <p:spPr>
            <a:xfrm>
              <a:off x="222596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4"/>
            <p:cNvSpPr/>
            <p:nvPr/>
          </p:nvSpPr>
          <p:spPr>
            <a:xfrm>
              <a:off x="222577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4"/>
            <p:cNvSpPr/>
            <p:nvPr/>
          </p:nvSpPr>
          <p:spPr>
            <a:xfrm>
              <a:off x="2240044" y="1575454"/>
              <a:ext cx="299" cy="204"/>
            </a:xfrm>
            <a:custGeom>
              <a:rect b="b" l="l" r="r" t="t"/>
              <a:pathLst>
                <a:path extrusionOk="0" h="15" w="22">
                  <a:moveTo>
                    <a:pt x="0" y="1"/>
                  </a:moveTo>
                  <a:lnTo>
                    <a:pt x="2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4"/>
            <p:cNvSpPr/>
            <p:nvPr/>
          </p:nvSpPr>
          <p:spPr>
            <a:xfrm>
              <a:off x="2206195" y="1570566"/>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4"/>
            <p:cNvSpPr/>
            <p:nvPr/>
          </p:nvSpPr>
          <p:spPr>
            <a:xfrm>
              <a:off x="2208151" y="1569806"/>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4"/>
            <p:cNvSpPr/>
            <p:nvPr/>
          </p:nvSpPr>
          <p:spPr>
            <a:xfrm>
              <a:off x="2207526" y="157009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4"/>
            <p:cNvSpPr/>
            <p:nvPr/>
          </p:nvSpPr>
          <p:spPr>
            <a:xfrm>
              <a:off x="2240899" y="1576024"/>
              <a:ext cx="339" cy="204"/>
            </a:xfrm>
            <a:custGeom>
              <a:rect b="b" l="l" r="r" t="t"/>
              <a:pathLst>
                <a:path extrusionOk="0" h="15" w="25">
                  <a:moveTo>
                    <a:pt x="0" y="1"/>
                  </a:moveTo>
                  <a:lnTo>
                    <a:pt x="2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4"/>
            <p:cNvSpPr/>
            <p:nvPr/>
          </p:nvSpPr>
          <p:spPr>
            <a:xfrm>
              <a:off x="2206915" y="1570322"/>
              <a:ext cx="244" cy="109"/>
            </a:xfrm>
            <a:custGeom>
              <a:rect b="b" l="l" r="r" t="t"/>
              <a:pathLst>
                <a:path extrusionOk="0" h="8" w="18">
                  <a:moveTo>
                    <a:pt x="0" y="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4"/>
            <p:cNvSpPr/>
            <p:nvPr/>
          </p:nvSpPr>
          <p:spPr>
            <a:xfrm>
              <a:off x="2241755" y="1576554"/>
              <a:ext cx="530" cy="299"/>
            </a:xfrm>
            <a:custGeom>
              <a:rect b="b" l="l" r="r" t="t"/>
              <a:pathLst>
                <a:path extrusionOk="0" h="22" w="39">
                  <a:moveTo>
                    <a:pt x="0" y="0"/>
                  </a:moveTo>
                  <a:lnTo>
                    <a:pt x="39"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4"/>
            <p:cNvSpPr/>
            <p:nvPr/>
          </p:nvSpPr>
          <p:spPr>
            <a:xfrm>
              <a:off x="2204539" y="15709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4"/>
            <p:cNvSpPr/>
            <p:nvPr/>
          </p:nvSpPr>
          <p:spPr>
            <a:xfrm>
              <a:off x="2205394" y="157075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4"/>
            <p:cNvSpPr/>
            <p:nvPr/>
          </p:nvSpPr>
          <p:spPr>
            <a:xfrm>
              <a:off x="2124445" y="1664672"/>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4"/>
            <p:cNvSpPr/>
            <p:nvPr/>
          </p:nvSpPr>
          <p:spPr>
            <a:xfrm>
              <a:off x="2126292" y="16646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4"/>
            <p:cNvSpPr/>
            <p:nvPr/>
          </p:nvSpPr>
          <p:spPr>
            <a:xfrm>
              <a:off x="2125681" y="1664536"/>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4"/>
            <p:cNvSpPr/>
            <p:nvPr/>
          </p:nvSpPr>
          <p:spPr>
            <a:xfrm>
              <a:off x="2125206" y="166453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4"/>
            <p:cNvSpPr/>
            <p:nvPr/>
          </p:nvSpPr>
          <p:spPr>
            <a:xfrm>
              <a:off x="2158620" y="162142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4"/>
            <p:cNvSpPr/>
            <p:nvPr/>
          </p:nvSpPr>
          <p:spPr>
            <a:xfrm>
              <a:off x="2153433" y="159584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4"/>
            <p:cNvSpPr/>
            <p:nvPr/>
          </p:nvSpPr>
          <p:spPr>
            <a:xfrm>
              <a:off x="2158756" y="1621753"/>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4"/>
            <p:cNvSpPr/>
            <p:nvPr/>
          </p:nvSpPr>
          <p:spPr>
            <a:xfrm>
              <a:off x="2121445" y="1657027"/>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4"/>
            <p:cNvSpPr/>
            <p:nvPr/>
          </p:nvSpPr>
          <p:spPr>
            <a:xfrm>
              <a:off x="2121159" y="16570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4"/>
            <p:cNvSpPr/>
            <p:nvPr/>
          </p:nvSpPr>
          <p:spPr>
            <a:xfrm>
              <a:off x="2122069" y="165712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4"/>
            <p:cNvSpPr/>
            <p:nvPr/>
          </p:nvSpPr>
          <p:spPr>
            <a:xfrm>
              <a:off x="2123020" y="1657598"/>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4"/>
            <p:cNvSpPr/>
            <p:nvPr/>
          </p:nvSpPr>
          <p:spPr>
            <a:xfrm>
              <a:off x="2122680" y="1657408"/>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4"/>
            <p:cNvSpPr/>
            <p:nvPr/>
          </p:nvSpPr>
          <p:spPr>
            <a:xfrm>
              <a:off x="2122395" y="1657258"/>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4"/>
            <p:cNvSpPr/>
            <p:nvPr/>
          </p:nvSpPr>
          <p:spPr>
            <a:xfrm>
              <a:off x="2121730" y="1657068"/>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4"/>
            <p:cNvSpPr/>
            <p:nvPr/>
          </p:nvSpPr>
          <p:spPr>
            <a:xfrm>
              <a:off x="2123305" y="1657788"/>
              <a:ext cx="434" cy="299"/>
            </a:xfrm>
            <a:custGeom>
              <a:rect b="b" l="l" r="r" t="t"/>
              <a:pathLst>
                <a:path extrusionOk="0" h="22" w="32">
                  <a:moveTo>
                    <a:pt x="0" y="0"/>
                  </a:moveTo>
                  <a:lnTo>
                    <a:pt x="3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4"/>
            <p:cNvSpPr/>
            <p:nvPr/>
          </p:nvSpPr>
          <p:spPr>
            <a:xfrm>
              <a:off x="2146454" y="1643436"/>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4"/>
            <p:cNvSpPr/>
            <p:nvPr/>
          </p:nvSpPr>
          <p:spPr>
            <a:xfrm>
              <a:off x="2146780" y="1643667"/>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4"/>
            <p:cNvSpPr/>
            <p:nvPr/>
          </p:nvSpPr>
          <p:spPr>
            <a:xfrm>
              <a:off x="2150867" y="16467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4"/>
            <p:cNvSpPr/>
            <p:nvPr/>
          </p:nvSpPr>
          <p:spPr>
            <a:xfrm>
              <a:off x="2150731" y="164657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4"/>
            <p:cNvSpPr/>
            <p:nvPr/>
          </p:nvSpPr>
          <p:spPr>
            <a:xfrm>
              <a:off x="2157859" y="1623993"/>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4"/>
            <p:cNvSpPr/>
            <p:nvPr/>
          </p:nvSpPr>
          <p:spPr>
            <a:xfrm>
              <a:off x="2158090" y="162403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4"/>
            <p:cNvSpPr/>
            <p:nvPr/>
          </p:nvSpPr>
          <p:spPr>
            <a:xfrm>
              <a:off x="2147310" y="164404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4"/>
            <p:cNvSpPr/>
            <p:nvPr/>
          </p:nvSpPr>
          <p:spPr>
            <a:xfrm>
              <a:off x="2147785" y="16443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4"/>
            <p:cNvSpPr/>
            <p:nvPr/>
          </p:nvSpPr>
          <p:spPr>
            <a:xfrm>
              <a:off x="2145409" y="1642717"/>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4"/>
            <p:cNvSpPr/>
            <p:nvPr/>
          </p:nvSpPr>
          <p:spPr>
            <a:xfrm>
              <a:off x="2145069" y="1642486"/>
              <a:ext cx="299" cy="204"/>
            </a:xfrm>
            <a:custGeom>
              <a:rect b="b" l="l" r="r" t="t"/>
              <a:pathLst>
                <a:path extrusionOk="0" h="15" w="22">
                  <a:moveTo>
                    <a:pt x="22"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4"/>
            <p:cNvSpPr/>
            <p:nvPr/>
          </p:nvSpPr>
          <p:spPr>
            <a:xfrm>
              <a:off x="2150921" y="1646763"/>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4"/>
            <p:cNvSpPr/>
            <p:nvPr/>
          </p:nvSpPr>
          <p:spPr>
            <a:xfrm>
              <a:off x="2095593" y="1634068"/>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4"/>
            <p:cNvSpPr/>
            <p:nvPr/>
          </p:nvSpPr>
          <p:spPr>
            <a:xfrm>
              <a:off x="2095308" y="1633688"/>
              <a:ext cx="244" cy="299"/>
            </a:xfrm>
            <a:custGeom>
              <a:rect b="b" l="l" r="r" t="t"/>
              <a:pathLst>
                <a:path extrusionOk="0" h="22" w="18">
                  <a:moveTo>
                    <a:pt x="0"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4"/>
            <p:cNvSpPr/>
            <p:nvPr/>
          </p:nvSpPr>
          <p:spPr>
            <a:xfrm>
              <a:off x="2095159" y="1633443"/>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4"/>
            <p:cNvSpPr/>
            <p:nvPr/>
          </p:nvSpPr>
          <p:spPr>
            <a:xfrm>
              <a:off x="2097345" y="1638969"/>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4"/>
            <p:cNvSpPr/>
            <p:nvPr/>
          </p:nvSpPr>
          <p:spPr>
            <a:xfrm>
              <a:off x="2096163" y="1635059"/>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4"/>
            <p:cNvSpPr/>
            <p:nvPr/>
          </p:nvSpPr>
          <p:spPr>
            <a:xfrm>
              <a:off x="2096014" y="163477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4"/>
            <p:cNvSpPr/>
            <p:nvPr/>
          </p:nvSpPr>
          <p:spPr>
            <a:xfrm>
              <a:off x="2097249" y="1638345"/>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4"/>
            <p:cNvSpPr/>
            <p:nvPr/>
          </p:nvSpPr>
          <p:spPr>
            <a:xfrm>
              <a:off x="2097059" y="1637299"/>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4"/>
            <p:cNvSpPr/>
            <p:nvPr/>
          </p:nvSpPr>
          <p:spPr>
            <a:xfrm>
              <a:off x="2096774" y="1636444"/>
              <a:ext cx="68" cy="149"/>
            </a:xfrm>
            <a:custGeom>
              <a:rect b="b" l="l" r="r" t="t"/>
              <a:pathLst>
                <a:path extrusionOk="0" h="11" w="5">
                  <a:moveTo>
                    <a:pt x="1"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4"/>
            <p:cNvSpPr/>
            <p:nvPr/>
          </p:nvSpPr>
          <p:spPr>
            <a:xfrm>
              <a:off x="2096639" y="1636009"/>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4"/>
            <p:cNvSpPr/>
            <p:nvPr/>
          </p:nvSpPr>
          <p:spPr>
            <a:xfrm>
              <a:off x="2097154" y="163777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4"/>
            <p:cNvSpPr/>
            <p:nvPr/>
          </p:nvSpPr>
          <p:spPr>
            <a:xfrm>
              <a:off x="2096924" y="163682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4"/>
            <p:cNvSpPr/>
            <p:nvPr/>
          </p:nvSpPr>
          <p:spPr>
            <a:xfrm>
              <a:off x="2096353" y="1635344"/>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4"/>
            <p:cNvSpPr/>
            <p:nvPr/>
          </p:nvSpPr>
          <p:spPr>
            <a:xfrm>
              <a:off x="2096489" y="1635724"/>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4"/>
            <p:cNvSpPr/>
            <p:nvPr/>
          </p:nvSpPr>
          <p:spPr>
            <a:xfrm>
              <a:off x="2095878" y="1634543"/>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4"/>
            <p:cNvSpPr/>
            <p:nvPr/>
          </p:nvSpPr>
          <p:spPr>
            <a:xfrm>
              <a:off x="2095729" y="1634299"/>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4"/>
            <p:cNvSpPr/>
            <p:nvPr/>
          </p:nvSpPr>
          <p:spPr>
            <a:xfrm>
              <a:off x="2095254" y="16329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4"/>
            <p:cNvSpPr/>
            <p:nvPr/>
          </p:nvSpPr>
          <p:spPr>
            <a:xfrm>
              <a:off x="2095064" y="163330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4"/>
            <p:cNvSpPr/>
            <p:nvPr/>
          </p:nvSpPr>
          <p:spPr>
            <a:xfrm>
              <a:off x="2109944" y="165649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4"/>
            <p:cNvSpPr/>
            <p:nvPr/>
          </p:nvSpPr>
          <p:spPr>
            <a:xfrm>
              <a:off x="2110555" y="1656362"/>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4"/>
            <p:cNvSpPr/>
            <p:nvPr/>
          </p:nvSpPr>
          <p:spPr>
            <a:xfrm>
              <a:off x="2118118" y="1656647"/>
              <a:ext cx="869" cy="394"/>
            </a:xfrm>
            <a:custGeom>
              <a:rect b="b" l="l" r="r" t="t"/>
              <a:pathLst>
                <a:path extrusionOk="0" h="29" w="64">
                  <a:moveTo>
                    <a:pt x="1" y="0"/>
                  </a:moveTo>
                  <a:lnTo>
                    <a:pt x="6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4"/>
            <p:cNvSpPr/>
            <p:nvPr/>
          </p:nvSpPr>
          <p:spPr>
            <a:xfrm>
              <a:off x="2109374" y="1656552"/>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4"/>
            <p:cNvSpPr/>
            <p:nvPr/>
          </p:nvSpPr>
          <p:spPr>
            <a:xfrm>
              <a:off x="2110325" y="1656403"/>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4"/>
            <p:cNvSpPr/>
            <p:nvPr/>
          </p:nvSpPr>
          <p:spPr>
            <a:xfrm>
              <a:off x="2117222" y="1656308"/>
              <a:ext cx="774" cy="299"/>
            </a:xfrm>
            <a:custGeom>
              <a:rect b="b" l="l" r="r" t="t"/>
              <a:pathLst>
                <a:path extrusionOk="0" h="22" w="57">
                  <a:moveTo>
                    <a:pt x="0" y="1"/>
                  </a:moveTo>
                  <a:lnTo>
                    <a:pt x="56"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4"/>
            <p:cNvSpPr/>
            <p:nvPr/>
          </p:nvSpPr>
          <p:spPr>
            <a:xfrm>
              <a:off x="2110650" y="165630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4"/>
            <p:cNvSpPr/>
            <p:nvPr/>
          </p:nvSpPr>
          <p:spPr>
            <a:xfrm>
              <a:off x="2110135" y="1656457"/>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4"/>
            <p:cNvSpPr/>
            <p:nvPr/>
          </p:nvSpPr>
          <p:spPr>
            <a:xfrm>
              <a:off x="2119069" y="1657123"/>
              <a:ext cx="964" cy="434"/>
            </a:xfrm>
            <a:custGeom>
              <a:rect b="b" l="l" r="r" t="t"/>
              <a:pathLst>
                <a:path extrusionOk="0" h="32" w="71">
                  <a:moveTo>
                    <a:pt x="1" y="0"/>
                  </a:moveTo>
                  <a:lnTo>
                    <a:pt x="7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4"/>
            <p:cNvSpPr/>
            <p:nvPr/>
          </p:nvSpPr>
          <p:spPr>
            <a:xfrm>
              <a:off x="2108994" y="1656593"/>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4"/>
            <p:cNvSpPr/>
            <p:nvPr/>
          </p:nvSpPr>
          <p:spPr>
            <a:xfrm>
              <a:off x="2109659" y="1656498"/>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4"/>
            <p:cNvSpPr/>
            <p:nvPr/>
          </p:nvSpPr>
          <p:spPr>
            <a:xfrm>
              <a:off x="2106428" y="1656552"/>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4"/>
            <p:cNvSpPr/>
            <p:nvPr/>
          </p:nvSpPr>
          <p:spPr>
            <a:xfrm>
              <a:off x="2110460" y="1656403"/>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4"/>
            <p:cNvSpPr/>
            <p:nvPr/>
          </p:nvSpPr>
          <p:spPr>
            <a:xfrm>
              <a:off x="2303017" y="1816074"/>
              <a:ext cx="394" cy="1059"/>
            </a:xfrm>
            <a:custGeom>
              <a:rect b="b" l="l" r="r" t="t"/>
              <a:pathLst>
                <a:path extrusionOk="0" h="78" w="29">
                  <a:moveTo>
                    <a:pt x="29" y="0"/>
                  </a:moveTo>
                  <a:lnTo>
                    <a:pt x="1" y="7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4"/>
            <p:cNvSpPr/>
            <p:nvPr/>
          </p:nvSpPr>
          <p:spPr>
            <a:xfrm>
              <a:off x="2312765" y="1818355"/>
              <a:ext cx="434" cy="204"/>
            </a:xfrm>
            <a:custGeom>
              <a:rect b="b" l="l" r="r" t="t"/>
              <a:pathLst>
                <a:path extrusionOk="0" h="15" w="32">
                  <a:moveTo>
                    <a:pt x="32"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4"/>
            <p:cNvSpPr/>
            <p:nvPr/>
          </p:nvSpPr>
          <p:spPr>
            <a:xfrm>
              <a:off x="2311530" y="1818776"/>
              <a:ext cx="434" cy="109"/>
            </a:xfrm>
            <a:custGeom>
              <a:rect b="b" l="l" r="r" t="t"/>
              <a:pathLst>
                <a:path extrusionOk="0" h="8" w="32">
                  <a:moveTo>
                    <a:pt x="3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4"/>
            <p:cNvSpPr/>
            <p:nvPr/>
          </p:nvSpPr>
          <p:spPr>
            <a:xfrm>
              <a:off x="2312141" y="1818586"/>
              <a:ext cx="448" cy="163"/>
            </a:xfrm>
            <a:custGeom>
              <a:rect b="b" l="l" r="r" t="t"/>
              <a:pathLst>
                <a:path extrusionOk="0" h="12" w="33">
                  <a:moveTo>
                    <a:pt x="3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4"/>
            <p:cNvSpPr/>
            <p:nvPr/>
          </p:nvSpPr>
          <p:spPr>
            <a:xfrm>
              <a:off x="2305447" y="1817120"/>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4"/>
            <p:cNvSpPr/>
            <p:nvPr/>
          </p:nvSpPr>
          <p:spPr>
            <a:xfrm>
              <a:off x="2453550" y="1892787"/>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4"/>
            <p:cNvSpPr/>
            <p:nvPr/>
          </p:nvSpPr>
          <p:spPr>
            <a:xfrm>
              <a:off x="2455791" y="1870737"/>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4"/>
            <p:cNvSpPr/>
            <p:nvPr/>
          </p:nvSpPr>
          <p:spPr>
            <a:xfrm>
              <a:off x="2453414" y="189288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4"/>
            <p:cNvSpPr/>
            <p:nvPr/>
          </p:nvSpPr>
          <p:spPr>
            <a:xfrm>
              <a:off x="2425553" y="1855571"/>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4"/>
            <p:cNvSpPr/>
            <p:nvPr/>
          </p:nvSpPr>
          <p:spPr>
            <a:xfrm>
              <a:off x="2425988" y="18556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4"/>
            <p:cNvSpPr/>
            <p:nvPr/>
          </p:nvSpPr>
          <p:spPr>
            <a:xfrm>
              <a:off x="2424508" y="18552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4"/>
            <p:cNvSpPr/>
            <p:nvPr/>
          </p:nvSpPr>
          <p:spPr>
            <a:xfrm>
              <a:off x="2435682" y="1868117"/>
              <a:ext cx="258" cy="163"/>
            </a:xfrm>
            <a:custGeom>
              <a:rect b="b" l="l" r="r" t="t"/>
              <a:pathLst>
                <a:path extrusionOk="0" h="12" w="19">
                  <a:moveTo>
                    <a:pt x="18"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4"/>
            <p:cNvSpPr/>
            <p:nvPr/>
          </p:nvSpPr>
          <p:spPr>
            <a:xfrm>
              <a:off x="2432695" y="1865035"/>
              <a:ext cx="204" cy="299"/>
            </a:xfrm>
            <a:custGeom>
              <a:rect b="b" l="l" r="r" t="t"/>
              <a:pathLst>
                <a:path extrusionOk="0" h="22" w="15">
                  <a:moveTo>
                    <a:pt x="14"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4"/>
            <p:cNvSpPr/>
            <p:nvPr/>
          </p:nvSpPr>
          <p:spPr>
            <a:xfrm>
              <a:off x="2435397" y="1867886"/>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4"/>
            <p:cNvSpPr/>
            <p:nvPr/>
          </p:nvSpPr>
          <p:spPr>
            <a:xfrm>
              <a:off x="2432315" y="1864505"/>
              <a:ext cx="244" cy="353"/>
            </a:xfrm>
            <a:custGeom>
              <a:rect b="b" l="l" r="r" t="t"/>
              <a:pathLst>
                <a:path extrusionOk="0" h="26" w="18">
                  <a:moveTo>
                    <a:pt x="1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4"/>
            <p:cNvSpPr/>
            <p:nvPr/>
          </p:nvSpPr>
          <p:spPr>
            <a:xfrm>
              <a:off x="2435071" y="1867601"/>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4"/>
            <p:cNvSpPr/>
            <p:nvPr/>
          </p:nvSpPr>
          <p:spPr>
            <a:xfrm>
              <a:off x="2433021" y="1865551"/>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4"/>
            <p:cNvSpPr/>
            <p:nvPr/>
          </p:nvSpPr>
          <p:spPr>
            <a:xfrm>
              <a:off x="2434732" y="1867316"/>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4"/>
            <p:cNvSpPr/>
            <p:nvPr/>
          </p:nvSpPr>
          <p:spPr>
            <a:xfrm>
              <a:off x="2433456" y="1865985"/>
              <a:ext cx="299" cy="339"/>
            </a:xfrm>
            <a:custGeom>
              <a:rect b="b" l="l" r="r" t="t"/>
              <a:pathLst>
                <a:path extrusionOk="0" h="25" w="22">
                  <a:moveTo>
                    <a:pt x="21"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4"/>
            <p:cNvSpPr/>
            <p:nvPr/>
          </p:nvSpPr>
          <p:spPr>
            <a:xfrm>
              <a:off x="2434352" y="1866936"/>
              <a:ext cx="258" cy="244"/>
            </a:xfrm>
            <a:custGeom>
              <a:rect b="b" l="l" r="r" t="t"/>
              <a:pathLst>
                <a:path extrusionOk="0" h="18" w="19">
                  <a:moveTo>
                    <a:pt x="18"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4"/>
            <p:cNvSpPr/>
            <p:nvPr/>
          </p:nvSpPr>
          <p:spPr>
            <a:xfrm>
              <a:off x="2433836" y="1866460"/>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4"/>
            <p:cNvSpPr/>
            <p:nvPr/>
          </p:nvSpPr>
          <p:spPr>
            <a:xfrm>
              <a:off x="2791942"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4"/>
            <p:cNvSpPr/>
            <p:nvPr/>
          </p:nvSpPr>
          <p:spPr>
            <a:xfrm>
              <a:off x="2790367" y="2002059"/>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4"/>
            <p:cNvSpPr/>
            <p:nvPr/>
          </p:nvSpPr>
          <p:spPr>
            <a:xfrm>
              <a:off x="2792458" y="2002154"/>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4"/>
            <p:cNvSpPr/>
            <p:nvPr/>
          </p:nvSpPr>
          <p:spPr>
            <a:xfrm>
              <a:off x="2790843" y="2002113"/>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4"/>
            <p:cNvSpPr/>
            <p:nvPr/>
          </p:nvSpPr>
          <p:spPr>
            <a:xfrm>
              <a:off x="2793463" y="2002059"/>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4"/>
            <p:cNvSpPr/>
            <p:nvPr/>
          </p:nvSpPr>
          <p:spPr>
            <a:xfrm>
              <a:off x="2792947" y="2002113"/>
              <a:ext cx="380" cy="14"/>
            </a:xfrm>
            <a:custGeom>
              <a:rect b="b" l="l" r="r" t="t"/>
              <a:pathLst>
                <a:path extrusionOk="0" h="1" w="28">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4"/>
            <p:cNvSpPr/>
            <p:nvPr/>
          </p:nvSpPr>
          <p:spPr>
            <a:xfrm>
              <a:off x="2793938" y="2002018"/>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4"/>
            <p:cNvSpPr/>
            <p:nvPr/>
          </p:nvSpPr>
          <p:spPr>
            <a:xfrm>
              <a:off x="2783524" y="1996546"/>
              <a:ext cx="394" cy="68"/>
            </a:xfrm>
            <a:custGeom>
              <a:rect b="b" l="l" r="r" t="t"/>
              <a:pathLst>
                <a:path extrusionOk="0" h="5" w="29">
                  <a:moveTo>
                    <a:pt x="1" y="1"/>
                  </a:moveTo>
                  <a:lnTo>
                    <a:pt x="29"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4"/>
            <p:cNvSpPr/>
            <p:nvPr/>
          </p:nvSpPr>
          <p:spPr>
            <a:xfrm>
              <a:off x="2789471" y="200186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4"/>
            <p:cNvSpPr/>
            <p:nvPr/>
          </p:nvSpPr>
          <p:spPr>
            <a:xfrm>
              <a:off x="2789091" y="200173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4"/>
            <p:cNvSpPr/>
            <p:nvPr/>
          </p:nvSpPr>
          <p:spPr>
            <a:xfrm>
              <a:off x="2789892" y="2001964"/>
              <a:ext cx="299" cy="109"/>
            </a:xfrm>
            <a:custGeom>
              <a:rect b="b" l="l" r="r" t="t"/>
              <a:pathLst>
                <a:path extrusionOk="0" h="8" w="22">
                  <a:moveTo>
                    <a:pt x="1" y="1"/>
                  </a:moveTo>
                  <a:lnTo>
                    <a:pt x="2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4"/>
            <p:cNvSpPr/>
            <p:nvPr/>
          </p:nvSpPr>
          <p:spPr>
            <a:xfrm>
              <a:off x="2794943" y="200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4"/>
            <p:cNvSpPr/>
            <p:nvPr/>
          </p:nvSpPr>
          <p:spPr>
            <a:xfrm>
              <a:off x="2796083" y="200025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4"/>
            <p:cNvSpPr/>
            <p:nvPr/>
          </p:nvSpPr>
          <p:spPr>
            <a:xfrm>
              <a:off x="2791847"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4"/>
            <p:cNvSpPr/>
            <p:nvPr/>
          </p:nvSpPr>
          <p:spPr>
            <a:xfrm>
              <a:off x="2794563" y="2001923"/>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4"/>
            <p:cNvSpPr/>
            <p:nvPr/>
          </p:nvSpPr>
          <p:spPr>
            <a:xfrm>
              <a:off x="2794794" y="200192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4"/>
            <p:cNvSpPr/>
            <p:nvPr/>
          </p:nvSpPr>
          <p:spPr>
            <a:xfrm>
              <a:off x="2796749" y="199916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4"/>
            <p:cNvSpPr/>
            <p:nvPr/>
          </p:nvSpPr>
          <p:spPr>
            <a:xfrm>
              <a:off x="2796559" y="1999208"/>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4"/>
            <p:cNvSpPr/>
            <p:nvPr/>
          </p:nvSpPr>
          <p:spPr>
            <a:xfrm>
              <a:off x="2794223" y="2001964"/>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4"/>
            <p:cNvSpPr/>
            <p:nvPr/>
          </p:nvSpPr>
          <p:spPr>
            <a:xfrm>
              <a:off x="2888668" y="2013192"/>
              <a:ext cx="204" cy="244"/>
            </a:xfrm>
            <a:custGeom>
              <a:rect b="b" l="l" r="r" t="t"/>
              <a:pathLst>
                <a:path extrusionOk="0" h="18" w="15">
                  <a:moveTo>
                    <a:pt x="1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4"/>
            <p:cNvSpPr/>
            <p:nvPr/>
          </p:nvSpPr>
          <p:spPr>
            <a:xfrm>
              <a:off x="2888913" y="2013478"/>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4"/>
            <p:cNvSpPr/>
            <p:nvPr/>
          </p:nvSpPr>
          <p:spPr>
            <a:xfrm>
              <a:off x="2888438" y="2012907"/>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4"/>
            <p:cNvSpPr/>
            <p:nvPr/>
          </p:nvSpPr>
          <p:spPr>
            <a:xfrm>
              <a:off x="2889049" y="201370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4"/>
            <p:cNvSpPr/>
            <p:nvPr/>
          </p:nvSpPr>
          <p:spPr>
            <a:xfrm>
              <a:off x="2887582" y="20115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4"/>
            <p:cNvSpPr/>
            <p:nvPr/>
          </p:nvSpPr>
          <p:spPr>
            <a:xfrm>
              <a:off x="2888247" y="201256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4"/>
            <p:cNvSpPr/>
            <p:nvPr/>
          </p:nvSpPr>
          <p:spPr>
            <a:xfrm>
              <a:off x="2889239" y="2013898"/>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4"/>
            <p:cNvSpPr/>
            <p:nvPr/>
          </p:nvSpPr>
          <p:spPr>
            <a:xfrm>
              <a:off x="2887908" y="2012093"/>
              <a:ext cx="204" cy="353"/>
            </a:xfrm>
            <a:custGeom>
              <a:rect b="b" l="l" r="r" t="t"/>
              <a:pathLst>
                <a:path extrusionOk="0" h="26" w="15">
                  <a:moveTo>
                    <a:pt x="15"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4"/>
            <p:cNvSpPr/>
            <p:nvPr/>
          </p:nvSpPr>
          <p:spPr>
            <a:xfrm>
              <a:off x="2889334" y="2014048"/>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4"/>
            <p:cNvSpPr/>
            <p:nvPr/>
          </p:nvSpPr>
          <p:spPr>
            <a:xfrm>
              <a:off x="2889483" y="201414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4"/>
            <p:cNvSpPr/>
            <p:nvPr/>
          </p:nvSpPr>
          <p:spPr>
            <a:xfrm>
              <a:off x="2889578" y="2014238"/>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4"/>
            <p:cNvSpPr/>
            <p:nvPr/>
          </p:nvSpPr>
          <p:spPr>
            <a:xfrm>
              <a:off x="2889619" y="2014279"/>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4"/>
            <p:cNvSpPr/>
            <p:nvPr/>
          </p:nvSpPr>
          <p:spPr>
            <a:xfrm>
              <a:off x="2893950" y="2010952"/>
              <a:ext cx="54" cy="299"/>
            </a:xfrm>
            <a:custGeom>
              <a:rect b="b" l="l" r="r" t="t"/>
              <a:pathLst>
                <a:path extrusionOk="0" h="22" w="4">
                  <a:moveTo>
                    <a:pt x="0" y="1"/>
                  </a:moveTo>
                  <a:lnTo>
                    <a:pt x="4"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4"/>
            <p:cNvSpPr/>
            <p:nvPr/>
          </p:nvSpPr>
          <p:spPr>
            <a:xfrm>
              <a:off x="2889714" y="201433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4"/>
            <p:cNvSpPr/>
            <p:nvPr/>
          </p:nvSpPr>
          <p:spPr>
            <a:xfrm>
              <a:off x="2893855" y="2010477"/>
              <a:ext cx="54" cy="353"/>
            </a:xfrm>
            <a:custGeom>
              <a:rect b="b" l="l" r="r" t="t"/>
              <a:pathLst>
                <a:path extrusionOk="0" h="26" w="4">
                  <a:moveTo>
                    <a:pt x="0" y="1"/>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4"/>
            <p:cNvSpPr/>
            <p:nvPr/>
          </p:nvSpPr>
          <p:spPr>
            <a:xfrm>
              <a:off x="2333674" y="1784181"/>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4"/>
            <p:cNvSpPr/>
            <p:nvPr/>
          </p:nvSpPr>
          <p:spPr>
            <a:xfrm>
              <a:off x="2334530" y="1788403"/>
              <a:ext cx="204" cy="828"/>
            </a:xfrm>
            <a:custGeom>
              <a:rect b="b" l="l" r="r" t="t"/>
              <a:pathLst>
                <a:path extrusionOk="0" h="61" w="15">
                  <a:moveTo>
                    <a:pt x="1" y="1"/>
                  </a:moveTo>
                  <a:lnTo>
                    <a:pt x="15"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4"/>
            <p:cNvSpPr/>
            <p:nvPr/>
          </p:nvSpPr>
          <p:spPr>
            <a:xfrm>
              <a:off x="2334340" y="1787697"/>
              <a:ext cx="204" cy="720"/>
            </a:xfrm>
            <a:custGeom>
              <a:rect b="b" l="l" r="r" t="t"/>
              <a:pathLst>
                <a:path extrusionOk="0" h="53" w="15">
                  <a:moveTo>
                    <a:pt x="1" y="0"/>
                  </a:moveTo>
                  <a:lnTo>
                    <a:pt x="15"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4"/>
            <p:cNvSpPr/>
            <p:nvPr/>
          </p:nvSpPr>
          <p:spPr>
            <a:xfrm>
              <a:off x="2333770" y="17850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4"/>
            <p:cNvSpPr/>
            <p:nvPr/>
          </p:nvSpPr>
          <p:spPr>
            <a:xfrm>
              <a:off x="2333865" y="178574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4"/>
            <p:cNvSpPr/>
            <p:nvPr/>
          </p:nvSpPr>
          <p:spPr>
            <a:xfrm>
              <a:off x="2334055" y="1786462"/>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4"/>
            <p:cNvSpPr/>
            <p:nvPr/>
          </p:nvSpPr>
          <p:spPr>
            <a:xfrm>
              <a:off x="2333674" y="178418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4"/>
            <p:cNvSpPr/>
            <p:nvPr/>
          </p:nvSpPr>
          <p:spPr>
            <a:xfrm>
              <a:off x="2337666" y="17936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4"/>
            <p:cNvSpPr/>
            <p:nvPr/>
          </p:nvSpPr>
          <p:spPr>
            <a:xfrm>
              <a:off x="2338046" y="1793590"/>
              <a:ext cx="679" cy="14"/>
            </a:xfrm>
            <a:custGeom>
              <a:rect b="b" l="l" r="r" t="t"/>
              <a:pathLst>
                <a:path extrusionOk="0" h="1" w="50">
                  <a:moveTo>
                    <a:pt x="1" y="0"/>
                  </a:moveTo>
                  <a:lnTo>
                    <a:pt x="5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4"/>
            <p:cNvSpPr/>
            <p:nvPr/>
          </p:nvSpPr>
          <p:spPr>
            <a:xfrm>
              <a:off x="2342663" y="1794255"/>
              <a:ext cx="353" cy="204"/>
            </a:xfrm>
            <a:custGeom>
              <a:rect b="b" l="l" r="r" t="t"/>
              <a:pathLst>
                <a:path extrusionOk="0" h="15" w="26">
                  <a:moveTo>
                    <a:pt x="1" y="0"/>
                  </a:moveTo>
                  <a:lnTo>
                    <a:pt x="25"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4"/>
            <p:cNvSpPr/>
            <p:nvPr/>
          </p:nvSpPr>
          <p:spPr>
            <a:xfrm>
              <a:off x="2343192" y="1794540"/>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4"/>
            <p:cNvSpPr/>
            <p:nvPr/>
          </p:nvSpPr>
          <p:spPr>
            <a:xfrm>
              <a:off x="238230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4"/>
            <p:cNvSpPr/>
            <p:nvPr/>
          </p:nvSpPr>
          <p:spPr>
            <a:xfrm>
              <a:off x="2397991" y="1811743"/>
              <a:ext cx="204" cy="14"/>
            </a:xfrm>
            <a:custGeom>
              <a:rect b="b" l="l" r="r" t="t"/>
              <a:pathLst>
                <a:path extrusionOk="0" h="1" w="15">
                  <a:moveTo>
                    <a:pt x="0"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4"/>
            <p:cNvSpPr/>
            <p:nvPr/>
          </p:nvSpPr>
          <p:spPr>
            <a:xfrm>
              <a:off x="2393185" y="1816685"/>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4"/>
            <p:cNvSpPr/>
            <p:nvPr/>
          </p:nvSpPr>
          <p:spPr>
            <a:xfrm>
              <a:off x="2399702" y="1812598"/>
              <a:ext cx="204" cy="204"/>
            </a:xfrm>
            <a:custGeom>
              <a:rect b="b" l="l" r="r" t="t"/>
              <a:pathLst>
                <a:path extrusionOk="0" h="15" w="15">
                  <a:moveTo>
                    <a:pt x="1" y="1"/>
                  </a:moveTo>
                  <a:lnTo>
                    <a:pt x="1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4"/>
            <p:cNvSpPr/>
            <p:nvPr/>
          </p:nvSpPr>
          <p:spPr>
            <a:xfrm>
              <a:off x="2399227" y="1812273"/>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4"/>
            <p:cNvSpPr/>
            <p:nvPr/>
          </p:nvSpPr>
          <p:spPr>
            <a:xfrm>
              <a:off x="2398426" y="181183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4"/>
            <p:cNvSpPr/>
            <p:nvPr/>
          </p:nvSpPr>
          <p:spPr>
            <a:xfrm>
              <a:off x="2393755" y="181540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4"/>
            <p:cNvSpPr/>
            <p:nvPr/>
          </p:nvSpPr>
          <p:spPr>
            <a:xfrm>
              <a:off x="2400747" y="1813549"/>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4"/>
            <p:cNvSpPr/>
            <p:nvPr/>
          </p:nvSpPr>
          <p:spPr>
            <a:xfrm>
              <a:off x="2393375" y="181616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4"/>
            <p:cNvSpPr/>
            <p:nvPr/>
          </p:nvSpPr>
          <p:spPr>
            <a:xfrm>
              <a:off x="2400177" y="1813033"/>
              <a:ext cx="299" cy="244"/>
            </a:xfrm>
            <a:custGeom>
              <a:rect b="b" l="l" r="r" t="t"/>
              <a:pathLst>
                <a:path extrusionOk="0" h="18" w="22">
                  <a:moveTo>
                    <a:pt x="1" y="0"/>
                  </a:moveTo>
                  <a:lnTo>
                    <a:pt x="2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4"/>
            <p:cNvSpPr/>
            <p:nvPr/>
          </p:nvSpPr>
          <p:spPr>
            <a:xfrm>
              <a:off x="2393565" y="1815735"/>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4"/>
            <p:cNvSpPr/>
            <p:nvPr/>
          </p:nvSpPr>
          <p:spPr>
            <a:xfrm>
              <a:off x="2398806" y="1812028"/>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4"/>
            <p:cNvSpPr/>
            <p:nvPr/>
          </p:nvSpPr>
          <p:spPr>
            <a:xfrm>
              <a:off x="2394420" y="18142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4"/>
            <p:cNvSpPr/>
            <p:nvPr/>
          </p:nvSpPr>
          <p:spPr>
            <a:xfrm>
              <a:off x="2394040" y="181483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4"/>
            <p:cNvSpPr/>
            <p:nvPr/>
          </p:nvSpPr>
          <p:spPr>
            <a:xfrm>
              <a:off x="2394135" y="181464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4"/>
            <p:cNvSpPr/>
            <p:nvPr/>
          </p:nvSpPr>
          <p:spPr>
            <a:xfrm>
              <a:off x="2394230" y="181449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4"/>
            <p:cNvSpPr/>
            <p:nvPr/>
          </p:nvSpPr>
          <p:spPr>
            <a:xfrm>
              <a:off x="2394380" y="181430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4"/>
            <p:cNvSpPr/>
            <p:nvPr/>
          </p:nvSpPr>
          <p:spPr>
            <a:xfrm>
              <a:off x="2394325" y="181440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4"/>
            <p:cNvSpPr/>
            <p:nvPr/>
          </p:nvSpPr>
          <p:spPr>
            <a:xfrm>
              <a:off x="2393904" y="1815070"/>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4"/>
            <p:cNvSpPr/>
            <p:nvPr/>
          </p:nvSpPr>
          <p:spPr>
            <a:xfrm>
              <a:off x="2083563" y="1634394"/>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4"/>
            <p:cNvSpPr/>
            <p:nvPr/>
          </p:nvSpPr>
          <p:spPr>
            <a:xfrm>
              <a:off x="2066972" y="1624699"/>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4"/>
            <p:cNvSpPr/>
            <p:nvPr/>
          </p:nvSpPr>
          <p:spPr>
            <a:xfrm>
              <a:off x="2087840" y="1638630"/>
              <a:ext cx="244" cy="299"/>
            </a:xfrm>
            <a:custGeom>
              <a:rect b="b" l="l" r="r" t="t"/>
              <a:pathLst>
                <a:path extrusionOk="0" h="22" w="18">
                  <a:moveTo>
                    <a:pt x="1"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4"/>
            <p:cNvSpPr/>
            <p:nvPr/>
          </p:nvSpPr>
          <p:spPr>
            <a:xfrm>
              <a:off x="2088411" y="1639295"/>
              <a:ext cx="204" cy="204"/>
            </a:xfrm>
            <a:custGeom>
              <a:rect b="b" l="l" r="r" t="t"/>
              <a:pathLst>
                <a:path extrusionOk="0" h="15" w="15">
                  <a:moveTo>
                    <a:pt x="15"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4"/>
            <p:cNvSpPr/>
            <p:nvPr/>
          </p:nvSpPr>
          <p:spPr>
            <a:xfrm>
              <a:off x="2088125" y="1638969"/>
              <a:ext cx="204" cy="244"/>
            </a:xfrm>
            <a:custGeom>
              <a:rect b="b" l="l" r="r" t="t"/>
              <a:pathLst>
                <a:path extrusionOk="0" h="18" w="15">
                  <a:moveTo>
                    <a:pt x="1" y="0"/>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4"/>
            <p:cNvSpPr/>
            <p:nvPr/>
          </p:nvSpPr>
          <p:spPr>
            <a:xfrm>
              <a:off x="2088696" y="1639580"/>
              <a:ext cx="258" cy="204"/>
            </a:xfrm>
            <a:custGeom>
              <a:rect b="b" l="l" r="r" t="t"/>
              <a:pathLst>
                <a:path extrusionOk="0" h="15" w="19">
                  <a:moveTo>
                    <a:pt x="1" y="1"/>
                  </a:moveTo>
                  <a:lnTo>
                    <a:pt x="18"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4"/>
            <p:cNvSpPr/>
            <p:nvPr/>
          </p:nvSpPr>
          <p:spPr>
            <a:xfrm>
              <a:off x="2101676" y="165801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4"/>
            <p:cNvSpPr/>
            <p:nvPr/>
          </p:nvSpPr>
          <p:spPr>
            <a:xfrm>
              <a:off x="2101296" y="165820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4"/>
            <p:cNvSpPr/>
            <p:nvPr/>
          </p:nvSpPr>
          <p:spPr>
            <a:xfrm>
              <a:off x="2100630" y="1658684"/>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4"/>
            <p:cNvSpPr/>
            <p:nvPr/>
          </p:nvSpPr>
          <p:spPr>
            <a:xfrm>
              <a:off x="2100956" y="1658453"/>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4"/>
            <p:cNvSpPr/>
            <p:nvPr/>
          </p:nvSpPr>
          <p:spPr>
            <a:xfrm>
              <a:off x="2102056" y="1657829"/>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4"/>
            <p:cNvSpPr/>
            <p:nvPr/>
          </p:nvSpPr>
          <p:spPr>
            <a:xfrm>
              <a:off x="2103142" y="1657543"/>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4"/>
            <p:cNvSpPr/>
            <p:nvPr/>
          </p:nvSpPr>
          <p:spPr>
            <a:xfrm>
              <a:off x="2102816" y="1657638"/>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4"/>
            <p:cNvSpPr/>
            <p:nvPr/>
          </p:nvSpPr>
          <p:spPr>
            <a:xfrm>
              <a:off x="2102436" y="1657733"/>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4"/>
            <p:cNvSpPr/>
            <p:nvPr/>
          </p:nvSpPr>
          <p:spPr>
            <a:xfrm>
              <a:off x="2100345" y="165902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4"/>
            <p:cNvSpPr/>
            <p:nvPr/>
          </p:nvSpPr>
          <p:spPr>
            <a:xfrm>
              <a:off x="2100060" y="1659308"/>
              <a:ext cx="204" cy="244"/>
            </a:xfrm>
            <a:custGeom>
              <a:rect b="b" l="l" r="r" t="t"/>
              <a:pathLst>
                <a:path extrusionOk="0" h="18" w="15">
                  <a:moveTo>
                    <a:pt x="0" y="18"/>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4"/>
            <p:cNvSpPr/>
            <p:nvPr/>
          </p:nvSpPr>
          <p:spPr>
            <a:xfrm>
              <a:off x="1391722" y="1941503"/>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4"/>
            <p:cNvSpPr/>
            <p:nvPr/>
          </p:nvSpPr>
          <p:spPr>
            <a:xfrm>
              <a:off x="1391586" y="193893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4"/>
            <p:cNvSpPr/>
            <p:nvPr/>
          </p:nvSpPr>
          <p:spPr>
            <a:xfrm>
              <a:off x="1381403" y="1935230"/>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4"/>
            <p:cNvSpPr/>
            <p:nvPr/>
          </p:nvSpPr>
          <p:spPr>
            <a:xfrm>
              <a:off x="1391396" y="1938516"/>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4"/>
            <p:cNvSpPr/>
            <p:nvPr/>
          </p:nvSpPr>
          <p:spPr>
            <a:xfrm>
              <a:off x="1382163" y="1935665"/>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4"/>
            <p:cNvSpPr/>
            <p:nvPr/>
          </p:nvSpPr>
          <p:spPr>
            <a:xfrm>
              <a:off x="1391627" y="1941978"/>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4"/>
            <p:cNvSpPr/>
            <p:nvPr/>
          </p:nvSpPr>
          <p:spPr>
            <a:xfrm>
              <a:off x="1391722" y="1939602"/>
              <a:ext cx="14" cy="109"/>
            </a:xfrm>
            <a:custGeom>
              <a:rect b="b" l="l" r="r" t="t"/>
              <a:pathLst>
                <a:path extrusionOk="0" h="8" w="1">
                  <a:moveTo>
                    <a:pt x="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4"/>
            <p:cNvSpPr/>
            <p:nvPr/>
          </p:nvSpPr>
          <p:spPr>
            <a:xfrm>
              <a:off x="1391722" y="19399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4"/>
            <p:cNvSpPr/>
            <p:nvPr/>
          </p:nvSpPr>
          <p:spPr>
            <a:xfrm>
              <a:off x="1391722" y="193941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4"/>
            <p:cNvSpPr/>
            <p:nvPr/>
          </p:nvSpPr>
          <p:spPr>
            <a:xfrm>
              <a:off x="1391627" y="193912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4"/>
            <p:cNvSpPr/>
            <p:nvPr/>
          </p:nvSpPr>
          <p:spPr>
            <a:xfrm>
              <a:off x="1391491" y="1938652"/>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4"/>
            <p:cNvSpPr/>
            <p:nvPr/>
          </p:nvSpPr>
          <p:spPr>
            <a:xfrm>
              <a:off x="1391532" y="193880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4"/>
            <p:cNvSpPr/>
            <p:nvPr/>
          </p:nvSpPr>
          <p:spPr>
            <a:xfrm>
              <a:off x="1378552" y="1934660"/>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4"/>
            <p:cNvSpPr/>
            <p:nvPr/>
          </p:nvSpPr>
          <p:spPr>
            <a:xfrm>
              <a:off x="1374370" y="193789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4"/>
            <p:cNvSpPr/>
            <p:nvPr/>
          </p:nvSpPr>
          <p:spPr>
            <a:xfrm>
              <a:off x="1373759" y="1938462"/>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4"/>
            <p:cNvSpPr/>
            <p:nvPr/>
          </p:nvSpPr>
          <p:spPr>
            <a:xfrm>
              <a:off x="1377601" y="193519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4"/>
            <p:cNvSpPr/>
            <p:nvPr/>
          </p:nvSpPr>
          <p:spPr>
            <a:xfrm>
              <a:off x="1378362" y="1934714"/>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4"/>
            <p:cNvSpPr/>
            <p:nvPr/>
          </p:nvSpPr>
          <p:spPr>
            <a:xfrm>
              <a:off x="1377370" y="1935380"/>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4"/>
            <p:cNvSpPr/>
            <p:nvPr/>
          </p:nvSpPr>
          <p:spPr>
            <a:xfrm>
              <a:off x="1377031" y="1935570"/>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4"/>
            <p:cNvSpPr/>
            <p:nvPr/>
          </p:nvSpPr>
          <p:spPr>
            <a:xfrm>
              <a:off x="1376705" y="1935855"/>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4"/>
            <p:cNvSpPr/>
            <p:nvPr/>
          </p:nvSpPr>
          <p:spPr>
            <a:xfrm>
              <a:off x="1375470" y="193690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4"/>
            <p:cNvSpPr/>
            <p:nvPr/>
          </p:nvSpPr>
          <p:spPr>
            <a:xfrm>
              <a:off x="1377846" y="193504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4"/>
            <p:cNvSpPr/>
            <p:nvPr/>
          </p:nvSpPr>
          <p:spPr>
            <a:xfrm>
              <a:off x="1378076" y="1934905"/>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4"/>
            <p:cNvSpPr/>
            <p:nvPr/>
          </p:nvSpPr>
          <p:spPr>
            <a:xfrm>
              <a:off x="1374899" y="1937376"/>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4"/>
            <p:cNvSpPr/>
            <p:nvPr/>
          </p:nvSpPr>
          <p:spPr>
            <a:xfrm>
              <a:off x="1375890" y="1936520"/>
              <a:ext cx="204" cy="109"/>
            </a:xfrm>
            <a:custGeom>
              <a:rect b="b" l="l" r="r" t="t"/>
              <a:pathLst>
                <a:path extrusionOk="0" h="8" w="15">
                  <a:moveTo>
                    <a:pt x="15"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4"/>
            <p:cNvSpPr/>
            <p:nvPr/>
          </p:nvSpPr>
          <p:spPr>
            <a:xfrm>
              <a:off x="1376325" y="193614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4"/>
            <p:cNvSpPr/>
            <p:nvPr/>
          </p:nvSpPr>
          <p:spPr>
            <a:xfrm>
              <a:off x="1378226" y="1934810"/>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4"/>
            <p:cNvSpPr/>
            <p:nvPr/>
          </p:nvSpPr>
          <p:spPr>
            <a:xfrm>
              <a:off x="1358213" y="1927342"/>
              <a:ext cx="394" cy="543"/>
            </a:xfrm>
            <a:custGeom>
              <a:rect b="b" l="l" r="r" t="t"/>
              <a:pathLst>
                <a:path extrusionOk="0" h="40" w="29">
                  <a:moveTo>
                    <a:pt x="1" y="39"/>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4"/>
            <p:cNvSpPr/>
            <p:nvPr/>
          </p:nvSpPr>
          <p:spPr>
            <a:xfrm>
              <a:off x="1360874" y="1924206"/>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4"/>
            <p:cNvSpPr/>
            <p:nvPr/>
          </p:nvSpPr>
          <p:spPr>
            <a:xfrm>
              <a:off x="1361064" y="192397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4"/>
            <p:cNvSpPr/>
            <p:nvPr/>
          </p:nvSpPr>
          <p:spPr>
            <a:xfrm>
              <a:off x="1358647" y="1926826"/>
              <a:ext cx="339" cy="434"/>
            </a:xfrm>
            <a:custGeom>
              <a:rect b="b" l="l" r="r" t="t"/>
              <a:pathLst>
                <a:path extrusionOk="0" h="32" w="25">
                  <a:moveTo>
                    <a:pt x="0" y="32"/>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4"/>
            <p:cNvSpPr/>
            <p:nvPr/>
          </p:nvSpPr>
          <p:spPr>
            <a:xfrm>
              <a:off x="1359788" y="1925441"/>
              <a:ext cx="204" cy="299"/>
            </a:xfrm>
            <a:custGeom>
              <a:rect b="b" l="l" r="r" t="t"/>
              <a:pathLst>
                <a:path extrusionOk="0" h="22" w="15">
                  <a:moveTo>
                    <a:pt x="0" y="22"/>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4"/>
            <p:cNvSpPr/>
            <p:nvPr/>
          </p:nvSpPr>
          <p:spPr>
            <a:xfrm>
              <a:off x="1359448" y="1925876"/>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4"/>
            <p:cNvSpPr/>
            <p:nvPr/>
          </p:nvSpPr>
          <p:spPr>
            <a:xfrm>
              <a:off x="1360113" y="1925115"/>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4"/>
            <p:cNvSpPr/>
            <p:nvPr/>
          </p:nvSpPr>
          <p:spPr>
            <a:xfrm>
              <a:off x="1361213" y="1923785"/>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4"/>
            <p:cNvSpPr/>
            <p:nvPr/>
          </p:nvSpPr>
          <p:spPr>
            <a:xfrm>
              <a:off x="1360643" y="1924450"/>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4"/>
            <p:cNvSpPr/>
            <p:nvPr/>
          </p:nvSpPr>
          <p:spPr>
            <a:xfrm>
              <a:off x="1360399" y="1924735"/>
              <a:ext cx="163" cy="244"/>
            </a:xfrm>
            <a:custGeom>
              <a:rect b="b" l="l" r="r" t="t"/>
              <a:pathLst>
                <a:path extrusionOk="0" h="18" w="12">
                  <a:moveTo>
                    <a:pt x="1"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4"/>
            <p:cNvSpPr/>
            <p:nvPr/>
          </p:nvSpPr>
          <p:spPr>
            <a:xfrm>
              <a:off x="1359068" y="1926351"/>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4"/>
            <p:cNvSpPr/>
            <p:nvPr/>
          </p:nvSpPr>
          <p:spPr>
            <a:xfrm>
              <a:off x="1381973" y="1909664"/>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4"/>
            <p:cNvSpPr/>
            <p:nvPr/>
          </p:nvSpPr>
          <p:spPr>
            <a:xfrm>
              <a:off x="1381837" y="1909800"/>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4"/>
            <p:cNvSpPr/>
            <p:nvPr/>
          </p:nvSpPr>
          <p:spPr>
            <a:xfrm>
              <a:off x="1386970" y="1905618"/>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4"/>
            <p:cNvSpPr/>
            <p:nvPr/>
          </p:nvSpPr>
          <p:spPr>
            <a:xfrm>
              <a:off x="1382123" y="1909515"/>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4"/>
            <p:cNvSpPr/>
            <p:nvPr/>
          </p:nvSpPr>
          <p:spPr>
            <a:xfrm>
              <a:off x="1387214" y="1905767"/>
              <a:ext cx="244" cy="204"/>
            </a:xfrm>
            <a:custGeom>
              <a:rect b="b" l="l" r="r" t="t"/>
              <a:pathLst>
                <a:path extrusionOk="0" h="15" w="18">
                  <a:moveTo>
                    <a:pt x="0"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4"/>
            <p:cNvSpPr/>
            <p:nvPr/>
          </p:nvSpPr>
          <p:spPr>
            <a:xfrm>
              <a:off x="1382408" y="1909189"/>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4"/>
            <p:cNvSpPr/>
            <p:nvPr/>
          </p:nvSpPr>
          <p:spPr>
            <a:xfrm>
              <a:off x="1381593" y="19099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4"/>
            <p:cNvSpPr/>
            <p:nvPr/>
          </p:nvSpPr>
          <p:spPr>
            <a:xfrm>
              <a:off x="1382258" y="190937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4"/>
            <p:cNvSpPr/>
            <p:nvPr/>
          </p:nvSpPr>
          <p:spPr>
            <a:xfrm>
              <a:off x="1510797" y="1904382"/>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4"/>
            <p:cNvSpPr/>
            <p:nvPr/>
          </p:nvSpPr>
          <p:spPr>
            <a:xfrm>
              <a:off x="1511598" y="1896453"/>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4"/>
            <p:cNvSpPr/>
            <p:nvPr/>
          </p:nvSpPr>
          <p:spPr>
            <a:xfrm>
              <a:off x="1510647" y="1905998"/>
              <a:ext cx="14" cy="448"/>
            </a:xfrm>
            <a:custGeom>
              <a:rect b="b" l="l" r="r" t="t"/>
              <a:pathLst>
                <a:path extrusionOk="0" h="33" w="1">
                  <a:moveTo>
                    <a:pt x="1" y="3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4"/>
            <p:cNvSpPr/>
            <p:nvPr/>
          </p:nvSpPr>
          <p:spPr>
            <a:xfrm>
              <a:off x="1510932" y="190282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4"/>
            <p:cNvSpPr/>
            <p:nvPr/>
          </p:nvSpPr>
          <p:spPr>
            <a:xfrm>
              <a:off x="1511082" y="1901056"/>
              <a:ext cx="54" cy="353"/>
            </a:xfrm>
            <a:custGeom>
              <a:rect b="b" l="l" r="r" t="t"/>
              <a:pathLst>
                <a:path extrusionOk="0" h="26" w="4">
                  <a:moveTo>
                    <a:pt x="0" y="2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4"/>
            <p:cNvSpPr/>
            <p:nvPr/>
          </p:nvSpPr>
          <p:spPr>
            <a:xfrm>
              <a:off x="1511462" y="1897824"/>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4"/>
            <p:cNvSpPr/>
            <p:nvPr/>
          </p:nvSpPr>
          <p:spPr>
            <a:xfrm>
              <a:off x="1511272" y="1899399"/>
              <a:ext cx="54" cy="339"/>
            </a:xfrm>
            <a:custGeom>
              <a:rect b="b" l="l" r="r" t="t"/>
              <a:pathLst>
                <a:path extrusionOk="0" h="25" w="4">
                  <a:moveTo>
                    <a:pt x="0" y="25"/>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4"/>
            <p:cNvSpPr/>
            <p:nvPr/>
          </p:nvSpPr>
          <p:spPr>
            <a:xfrm>
              <a:off x="1511788" y="1895068"/>
              <a:ext cx="14" cy="163"/>
            </a:xfrm>
            <a:custGeom>
              <a:rect b="b" l="l" r="r" t="t"/>
              <a:pathLst>
                <a:path extrusionOk="0" h="12"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4"/>
            <p:cNvSpPr/>
            <p:nvPr/>
          </p:nvSpPr>
          <p:spPr>
            <a:xfrm>
              <a:off x="1418863" y="1933615"/>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4"/>
            <p:cNvSpPr/>
            <p:nvPr/>
          </p:nvSpPr>
          <p:spPr>
            <a:xfrm>
              <a:off x="1419488" y="1933194"/>
              <a:ext cx="244" cy="149"/>
            </a:xfrm>
            <a:custGeom>
              <a:rect b="b" l="l" r="r" t="t"/>
              <a:pathLst>
                <a:path extrusionOk="0" h="11" w="18">
                  <a:moveTo>
                    <a:pt x="0"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4"/>
            <p:cNvSpPr/>
            <p:nvPr/>
          </p:nvSpPr>
          <p:spPr>
            <a:xfrm>
              <a:off x="1421429" y="1932189"/>
              <a:ext cx="353" cy="163"/>
            </a:xfrm>
            <a:custGeom>
              <a:rect b="b" l="l" r="r" t="t"/>
              <a:pathLst>
                <a:path extrusionOk="0" h="12" w="26">
                  <a:moveTo>
                    <a:pt x="1" y="1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4"/>
            <p:cNvSpPr/>
            <p:nvPr/>
          </p:nvSpPr>
          <p:spPr>
            <a:xfrm>
              <a:off x="1420058" y="1932814"/>
              <a:ext cx="394" cy="204"/>
            </a:xfrm>
            <a:custGeom>
              <a:rect b="b" l="l" r="r" t="t"/>
              <a:pathLst>
                <a:path extrusionOk="0" h="15" w="29">
                  <a:moveTo>
                    <a:pt x="0" y="14"/>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4"/>
            <p:cNvSpPr/>
            <p:nvPr/>
          </p:nvSpPr>
          <p:spPr>
            <a:xfrm>
              <a:off x="1423575" y="193161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4"/>
            <p:cNvSpPr/>
            <p:nvPr/>
          </p:nvSpPr>
          <p:spPr>
            <a:xfrm>
              <a:off x="1422190" y="1931958"/>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4"/>
            <p:cNvSpPr/>
            <p:nvPr/>
          </p:nvSpPr>
          <p:spPr>
            <a:xfrm>
              <a:off x="1422814" y="1931768"/>
              <a:ext cx="394" cy="109"/>
            </a:xfrm>
            <a:custGeom>
              <a:rect b="b" l="l" r="r" t="t"/>
              <a:pathLst>
                <a:path extrusionOk="0" h="8" w="29">
                  <a:moveTo>
                    <a:pt x="0" y="7"/>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4"/>
            <p:cNvSpPr/>
            <p:nvPr/>
          </p:nvSpPr>
          <p:spPr>
            <a:xfrm>
              <a:off x="1420669" y="1932433"/>
              <a:ext cx="489" cy="244"/>
            </a:xfrm>
            <a:custGeom>
              <a:rect b="b" l="l" r="r" t="t"/>
              <a:pathLst>
                <a:path extrusionOk="0" h="18" w="36">
                  <a:moveTo>
                    <a:pt x="1" y="18"/>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4"/>
            <p:cNvSpPr/>
            <p:nvPr/>
          </p:nvSpPr>
          <p:spPr>
            <a:xfrm>
              <a:off x="1644983" y="2301999"/>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4"/>
            <p:cNvSpPr/>
            <p:nvPr/>
          </p:nvSpPr>
          <p:spPr>
            <a:xfrm>
              <a:off x="1617312" y="2278700"/>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4"/>
            <p:cNvSpPr/>
            <p:nvPr/>
          </p:nvSpPr>
          <p:spPr>
            <a:xfrm>
              <a:off x="1618032" y="2278660"/>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4"/>
            <p:cNvSpPr/>
            <p:nvPr/>
          </p:nvSpPr>
          <p:spPr>
            <a:xfrm>
              <a:off x="1645024" y="2299718"/>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4"/>
            <p:cNvSpPr/>
            <p:nvPr/>
          </p:nvSpPr>
          <p:spPr>
            <a:xfrm>
              <a:off x="1644983" y="2301429"/>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4"/>
            <p:cNvSpPr/>
            <p:nvPr/>
          </p:nvSpPr>
          <p:spPr>
            <a:xfrm>
              <a:off x="1645119" y="2298673"/>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4"/>
            <p:cNvSpPr/>
            <p:nvPr/>
          </p:nvSpPr>
          <p:spPr>
            <a:xfrm>
              <a:off x="1618697" y="2278565"/>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4"/>
            <p:cNvSpPr/>
            <p:nvPr/>
          </p:nvSpPr>
          <p:spPr>
            <a:xfrm>
              <a:off x="1639946" y="22405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4"/>
            <p:cNvSpPr/>
            <p:nvPr/>
          </p:nvSpPr>
          <p:spPr>
            <a:xfrm>
              <a:off x="1644358" y="224490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4"/>
            <p:cNvSpPr/>
            <p:nvPr/>
          </p:nvSpPr>
          <p:spPr>
            <a:xfrm>
              <a:off x="1614081" y="2280031"/>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4"/>
            <p:cNvSpPr/>
            <p:nvPr/>
          </p:nvSpPr>
          <p:spPr>
            <a:xfrm>
              <a:off x="1611284" y="2310119"/>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4"/>
            <p:cNvSpPr/>
            <p:nvPr/>
          </p:nvSpPr>
          <p:spPr>
            <a:xfrm>
              <a:off x="1611379" y="230973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4"/>
            <p:cNvSpPr/>
            <p:nvPr/>
          </p:nvSpPr>
          <p:spPr>
            <a:xfrm>
              <a:off x="1611379" y="23095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4"/>
            <p:cNvSpPr/>
            <p:nvPr/>
          </p:nvSpPr>
          <p:spPr>
            <a:xfrm>
              <a:off x="1613700" y="2281226"/>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4"/>
            <p:cNvSpPr/>
            <p:nvPr/>
          </p:nvSpPr>
          <p:spPr>
            <a:xfrm>
              <a:off x="1611134" y="231055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4"/>
            <p:cNvSpPr/>
            <p:nvPr/>
          </p:nvSpPr>
          <p:spPr>
            <a:xfrm>
              <a:off x="1542351" y="2224132"/>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4"/>
            <p:cNvSpPr/>
            <p:nvPr/>
          </p:nvSpPr>
          <p:spPr>
            <a:xfrm>
              <a:off x="1542256" y="2224513"/>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4"/>
            <p:cNvSpPr/>
            <p:nvPr/>
          </p:nvSpPr>
          <p:spPr>
            <a:xfrm>
              <a:off x="1542066" y="2225137"/>
              <a:ext cx="68" cy="204"/>
            </a:xfrm>
            <a:custGeom>
              <a:rect b="b" l="l" r="r" t="t"/>
              <a:pathLst>
                <a:path extrusionOk="0" h="15" w="5">
                  <a:moveTo>
                    <a:pt x="4"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4"/>
            <p:cNvSpPr/>
            <p:nvPr/>
          </p:nvSpPr>
          <p:spPr>
            <a:xfrm>
              <a:off x="1542161" y="2224893"/>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4"/>
            <p:cNvSpPr/>
            <p:nvPr/>
          </p:nvSpPr>
          <p:spPr>
            <a:xfrm>
              <a:off x="1542921" y="2220955"/>
              <a:ext cx="68" cy="339"/>
            </a:xfrm>
            <a:custGeom>
              <a:rect b="b" l="l" r="r" t="t"/>
              <a:pathLst>
                <a:path extrusionOk="0" h="25" w="5">
                  <a:moveTo>
                    <a:pt x="4"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4"/>
            <p:cNvSpPr/>
            <p:nvPr/>
          </p:nvSpPr>
          <p:spPr>
            <a:xfrm>
              <a:off x="1532996" y="250510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4"/>
            <p:cNvSpPr/>
            <p:nvPr/>
          </p:nvSpPr>
          <p:spPr>
            <a:xfrm>
              <a:off x="1542826" y="2221566"/>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4"/>
            <p:cNvSpPr/>
            <p:nvPr/>
          </p:nvSpPr>
          <p:spPr>
            <a:xfrm>
              <a:off x="1540830" y="2504861"/>
              <a:ext cx="638" cy="68"/>
            </a:xfrm>
            <a:custGeom>
              <a:rect b="b" l="l" r="r" t="t"/>
              <a:pathLst>
                <a:path extrusionOk="0" h="5" w="47">
                  <a:moveTo>
                    <a:pt x="1" y="1"/>
                  </a:moveTo>
                  <a:lnTo>
                    <a:pt x="46"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4"/>
            <p:cNvSpPr/>
            <p:nvPr/>
          </p:nvSpPr>
          <p:spPr>
            <a:xfrm>
              <a:off x="1543111" y="2219530"/>
              <a:ext cx="68" cy="299"/>
            </a:xfrm>
            <a:custGeom>
              <a:rect b="b" l="l" r="r" t="t"/>
              <a:pathLst>
                <a:path extrusionOk="0" h="22" w="5">
                  <a:moveTo>
                    <a:pt x="4"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4"/>
            <p:cNvSpPr/>
            <p:nvPr/>
          </p:nvSpPr>
          <p:spPr>
            <a:xfrm>
              <a:off x="1542541" y="2223141"/>
              <a:ext cx="109" cy="339"/>
            </a:xfrm>
            <a:custGeom>
              <a:rect b="b" l="l" r="r" t="t"/>
              <a:pathLst>
                <a:path extrusionOk="0" h="25" w="8">
                  <a:moveTo>
                    <a:pt x="8"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4"/>
            <p:cNvSpPr/>
            <p:nvPr/>
          </p:nvSpPr>
          <p:spPr>
            <a:xfrm>
              <a:off x="1542785" y="2222137"/>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4"/>
            <p:cNvSpPr/>
            <p:nvPr/>
          </p:nvSpPr>
          <p:spPr>
            <a:xfrm>
              <a:off x="1541590" y="25049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4"/>
            <p:cNvSpPr/>
            <p:nvPr/>
          </p:nvSpPr>
          <p:spPr>
            <a:xfrm>
              <a:off x="1542636" y="2222666"/>
              <a:ext cx="109" cy="299"/>
            </a:xfrm>
            <a:custGeom>
              <a:rect b="b" l="l" r="r" t="t"/>
              <a:pathLst>
                <a:path extrusionOk="0" h="22" w="8">
                  <a:moveTo>
                    <a:pt x="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4"/>
            <p:cNvSpPr/>
            <p:nvPr/>
          </p:nvSpPr>
          <p:spPr>
            <a:xfrm>
              <a:off x="1523858" y="247486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4"/>
            <p:cNvSpPr/>
            <p:nvPr/>
          </p:nvSpPr>
          <p:spPr>
            <a:xfrm>
              <a:off x="1525243" y="2475724"/>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4"/>
            <p:cNvSpPr/>
            <p:nvPr/>
          </p:nvSpPr>
          <p:spPr>
            <a:xfrm>
              <a:off x="1524483" y="247524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4"/>
            <p:cNvSpPr/>
            <p:nvPr/>
          </p:nvSpPr>
          <p:spPr>
            <a:xfrm>
              <a:off x="1523057" y="2474488"/>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4"/>
            <p:cNvSpPr/>
            <p:nvPr/>
          </p:nvSpPr>
          <p:spPr>
            <a:xfrm>
              <a:off x="1542215" y="250495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4"/>
            <p:cNvSpPr/>
            <p:nvPr/>
          </p:nvSpPr>
          <p:spPr>
            <a:xfrm>
              <a:off x="153246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4"/>
            <p:cNvSpPr/>
            <p:nvPr/>
          </p:nvSpPr>
          <p:spPr>
            <a:xfrm>
              <a:off x="153265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4"/>
            <p:cNvSpPr/>
            <p:nvPr/>
          </p:nvSpPr>
          <p:spPr>
            <a:xfrm>
              <a:off x="1542785" y="2505105"/>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4"/>
            <p:cNvSpPr/>
            <p:nvPr/>
          </p:nvSpPr>
          <p:spPr>
            <a:xfrm>
              <a:off x="1613184" y="2195620"/>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4"/>
            <p:cNvSpPr/>
            <p:nvPr/>
          </p:nvSpPr>
          <p:spPr>
            <a:xfrm>
              <a:off x="1613035" y="2195335"/>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4"/>
            <p:cNvSpPr/>
            <p:nvPr/>
          </p:nvSpPr>
          <p:spPr>
            <a:xfrm>
              <a:off x="1613280" y="2195810"/>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4"/>
            <p:cNvSpPr/>
            <p:nvPr/>
          </p:nvSpPr>
          <p:spPr>
            <a:xfrm>
              <a:off x="1581101" y="2216013"/>
              <a:ext cx="489" cy="489"/>
            </a:xfrm>
            <a:custGeom>
              <a:rect b="b" l="l" r="r" t="t"/>
              <a:pathLst>
                <a:path extrusionOk="0" h="36" w="36">
                  <a:moveTo>
                    <a:pt x="35" y="3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4"/>
            <p:cNvSpPr/>
            <p:nvPr/>
          </p:nvSpPr>
          <p:spPr>
            <a:xfrm>
              <a:off x="1580436" y="2215294"/>
              <a:ext cx="489" cy="489"/>
            </a:xfrm>
            <a:custGeom>
              <a:rect b="b" l="l" r="r" t="t"/>
              <a:pathLst>
                <a:path extrusionOk="0" h="36" w="36">
                  <a:moveTo>
                    <a:pt x="35" y="36"/>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4"/>
            <p:cNvSpPr/>
            <p:nvPr/>
          </p:nvSpPr>
          <p:spPr>
            <a:xfrm>
              <a:off x="1581807" y="2216719"/>
              <a:ext cx="448" cy="489"/>
            </a:xfrm>
            <a:custGeom>
              <a:rect b="b" l="l" r="r" t="t"/>
              <a:pathLst>
                <a:path extrusionOk="0" h="36" w="33">
                  <a:moveTo>
                    <a:pt x="32"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4"/>
            <p:cNvSpPr/>
            <p:nvPr/>
          </p:nvSpPr>
          <p:spPr>
            <a:xfrm>
              <a:off x="1582472" y="2217439"/>
              <a:ext cx="543" cy="530"/>
            </a:xfrm>
            <a:custGeom>
              <a:rect b="b" l="l" r="r" t="t"/>
              <a:pathLst>
                <a:path extrusionOk="0" h="39" w="40">
                  <a:moveTo>
                    <a:pt x="39"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4"/>
            <p:cNvSpPr/>
            <p:nvPr/>
          </p:nvSpPr>
          <p:spPr>
            <a:xfrm>
              <a:off x="1579662" y="2214438"/>
              <a:ext cx="638" cy="679"/>
            </a:xfrm>
            <a:custGeom>
              <a:rect b="b" l="l" r="r" t="t"/>
              <a:pathLst>
                <a:path extrusionOk="0" h="50" w="47">
                  <a:moveTo>
                    <a:pt x="46"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4"/>
            <p:cNvSpPr/>
            <p:nvPr/>
          </p:nvSpPr>
          <p:spPr>
            <a:xfrm>
              <a:off x="1579146" y="2213773"/>
              <a:ext cx="530" cy="679"/>
            </a:xfrm>
            <a:custGeom>
              <a:rect b="b" l="l" r="r" t="t"/>
              <a:pathLst>
                <a:path extrusionOk="0" h="50" w="39">
                  <a:moveTo>
                    <a:pt x="39" y="50"/>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4"/>
            <p:cNvSpPr/>
            <p:nvPr/>
          </p:nvSpPr>
          <p:spPr>
            <a:xfrm>
              <a:off x="1578290" y="2212687"/>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4"/>
            <p:cNvSpPr/>
            <p:nvPr/>
          </p:nvSpPr>
          <p:spPr>
            <a:xfrm>
              <a:off x="1578616" y="2213108"/>
              <a:ext cx="394" cy="489"/>
            </a:xfrm>
            <a:custGeom>
              <a:rect b="b" l="l" r="r" t="t"/>
              <a:pathLst>
                <a:path extrusionOk="0" h="36" w="29">
                  <a:moveTo>
                    <a:pt x="29"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4"/>
            <p:cNvSpPr/>
            <p:nvPr/>
          </p:nvSpPr>
          <p:spPr>
            <a:xfrm>
              <a:off x="1622254" y="225441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4"/>
            <p:cNvSpPr/>
            <p:nvPr/>
          </p:nvSpPr>
          <p:spPr>
            <a:xfrm>
              <a:off x="1618982" y="2254275"/>
              <a:ext cx="774" cy="109"/>
            </a:xfrm>
            <a:custGeom>
              <a:rect b="b" l="l" r="r" t="t"/>
              <a:pathLst>
                <a:path extrusionOk="0" h="8" w="57">
                  <a:moveTo>
                    <a:pt x="56"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4"/>
            <p:cNvSpPr/>
            <p:nvPr/>
          </p:nvSpPr>
          <p:spPr>
            <a:xfrm>
              <a:off x="1621263" y="22542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4"/>
            <p:cNvSpPr/>
            <p:nvPr/>
          </p:nvSpPr>
          <p:spPr>
            <a:xfrm>
              <a:off x="1622824" y="2254600"/>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4"/>
            <p:cNvSpPr/>
            <p:nvPr/>
          </p:nvSpPr>
          <p:spPr>
            <a:xfrm>
              <a:off x="1621779" y="225431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4"/>
            <p:cNvSpPr/>
            <p:nvPr/>
          </p:nvSpPr>
          <p:spPr>
            <a:xfrm>
              <a:off x="1584712" y="2219475"/>
              <a:ext cx="489" cy="448"/>
            </a:xfrm>
            <a:custGeom>
              <a:rect b="b" l="l" r="r" t="t"/>
              <a:pathLst>
                <a:path extrusionOk="0" h="33" w="36">
                  <a:moveTo>
                    <a:pt x="35"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4"/>
            <p:cNvSpPr/>
            <p:nvPr/>
          </p:nvSpPr>
          <p:spPr>
            <a:xfrm>
              <a:off x="1583137" y="2218050"/>
              <a:ext cx="679" cy="679"/>
            </a:xfrm>
            <a:custGeom>
              <a:rect b="b" l="l" r="r" t="t"/>
              <a:pathLst>
                <a:path extrusionOk="0" h="50" w="50">
                  <a:moveTo>
                    <a:pt x="50"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4"/>
            <p:cNvSpPr/>
            <p:nvPr/>
          </p:nvSpPr>
          <p:spPr>
            <a:xfrm>
              <a:off x="1586084" y="2220616"/>
              <a:ext cx="448" cy="299"/>
            </a:xfrm>
            <a:custGeom>
              <a:rect b="b" l="l" r="r" t="t"/>
              <a:pathLst>
                <a:path extrusionOk="0" h="22" w="33">
                  <a:moveTo>
                    <a:pt x="32"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4"/>
            <p:cNvSpPr/>
            <p:nvPr/>
          </p:nvSpPr>
          <p:spPr>
            <a:xfrm>
              <a:off x="1583952" y="2218810"/>
              <a:ext cx="584" cy="543"/>
            </a:xfrm>
            <a:custGeom>
              <a:rect b="b" l="l" r="r" t="t"/>
              <a:pathLst>
                <a:path extrusionOk="0" h="40" w="43">
                  <a:moveTo>
                    <a:pt x="42" y="3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4"/>
            <p:cNvSpPr/>
            <p:nvPr/>
          </p:nvSpPr>
          <p:spPr>
            <a:xfrm>
              <a:off x="1585418" y="2220100"/>
              <a:ext cx="448" cy="339"/>
            </a:xfrm>
            <a:custGeom>
              <a:rect b="b" l="l" r="r" t="t"/>
              <a:pathLst>
                <a:path extrusionOk="0" h="25" w="33">
                  <a:moveTo>
                    <a:pt x="3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4"/>
            <p:cNvSpPr/>
            <p:nvPr/>
          </p:nvSpPr>
          <p:spPr>
            <a:xfrm>
              <a:off x="1638140" y="223916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4"/>
            <p:cNvSpPr/>
            <p:nvPr/>
          </p:nvSpPr>
          <p:spPr>
            <a:xfrm>
              <a:off x="1408599" y="1961951"/>
              <a:ext cx="434" cy="54"/>
            </a:xfrm>
            <a:custGeom>
              <a:rect b="b" l="l" r="r" t="t"/>
              <a:pathLst>
                <a:path extrusionOk="0" h="4" w="32">
                  <a:moveTo>
                    <a:pt x="0"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4"/>
            <p:cNvSpPr/>
            <p:nvPr/>
          </p:nvSpPr>
          <p:spPr>
            <a:xfrm>
              <a:off x="140755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4"/>
            <p:cNvSpPr/>
            <p:nvPr/>
          </p:nvSpPr>
          <p:spPr>
            <a:xfrm>
              <a:off x="1418918" y="1963988"/>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4"/>
            <p:cNvSpPr/>
            <p:nvPr/>
          </p:nvSpPr>
          <p:spPr>
            <a:xfrm>
              <a:off x="140812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4"/>
            <p:cNvSpPr/>
            <p:nvPr/>
          </p:nvSpPr>
          <p:spPr>
            <a:xfrm>
              <a:off x="1419773" y="196404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4"/>
            <p:cNvSpPr/>
            <p:nvPr/>
          </p:nvSpPr>
          <p:spPr>
            <a:xfrm>
              <a:off x="1420533" y="196398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4"/>
            <p:cNvSpPr/>
            <p:nvPr/>
          </p:nvSpPr>
          <p:spPr>
            <a:xfrm>
              <a:off x="1418442" y="1963893"/>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4"/>
            <p:cNvSpPr/>
            <p:nvPr/>
          </p:nvSpPr>
          <p:spPr>
            <a:xfrm>
              <a:off x="1409115" y="1961992"/>
              <a:ext cx="353" cy="68"/>
            </a:xfrm>
            <a:custGeom>
              <a:rect b="b" l="l" r="r" t="t"/>
              <a:pathLst>
                <a:path extrusionOk="0" h="5" w="26">
                  <a:moveTo>
                    <a:pt x="1"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4"/>
            <p:cNvSpPr/>
            <p:nvPr/>
          </p:nvSpPr>
          <p:spPr>
            <a:xfrm>
              <a:off x="1540124" y="202954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4"/>
            <p:cNvSpPr/>
            <p:nvPr/>
          </p:nvSpPr>
          <p:spPr>
            <a:xfrm>
              <a:off x="1536363" y="2030436"/>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4"/>
            <p:cNvSpPr/>
            <p:nvPr/>
          </p:nvSpPr>
          <p:spPr>
            <a:xfrm>
              <a:off x="1539459" y="2029676"/>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4"/>
            <p:cNvSpPr/>
            <p:nvPr/>
          </p:nvSpPr>
          <p:spPr>
            <a:xfrm>
              <a:off x="1523532" y="207460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4"/>
            <p:cNvSpPr/>
            <p:nvPr/>
          </p:nvSpPr>
          <p:spPr>
            <a:xfrm>
              <a:off x="1467063" y="1987667"/>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4"/>
            <p:cNvSpPr/>
            <p:nvPr/>
          </p:nvSpPr>
          <p:spPr>
            <a:xfrm>
              <a:off x="1467783" y="1986906"/>
              <a:ext cx="244" cy="299"/>
            </a:xfrm>
            <a:custGeom>
              <a:rect b="b" l="l" r="r" t="t"/>
              <a:pathLst>
                <a:path extrusionOk="0" h="22" w="18">
                  <a:moveTo>
                    <a:pt x="0" y="2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4"/>
            <p:cNvSpPr/>
            <p:nvPr/>
          </p:nvSpPr>
          <p:spPr>
            <a:xfrm>
              <a:off x="1466724" y="1987993"/>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4"/>
            <p:cNvSpPr/>
            <p:nvPr/>
          </p:nvSpPr>
          <p:spPr>
            <a:xfrm>
              <a:off x="1467389" y="1987287"/>
              <a:ext cx="258" cy="244"/>
            </a:xfrm>
            <a:custGeom>
              <a:rect b="b" l="l" r="r" t="t"/>
              <a:pathLst>
                <a:path extrusionOk="0" h="18" w="19">
                  <a:moveTo>
                    <a:pt x="1" y="18"/>
                  </a:moveTo>
                  <a:lnTo>
                    <a:pt x="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4"/>
            <p:cNvSpPr/>
            <p:nvPr/>
          </p:nvSpPr>
          <p:spPr>
            <a:xfrm>
              <a:off x="1468163" y="1986662"/>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4"/>
            <p:cNvSpPr/>
            <p:nvPr/>
          </p:nvSpPr>
          <p:spPr>
            <a:xfrm>
              <a:off x="1465828" y="198899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4"/>
            <p:cNvSpPr/>
            <p:nvPr/>
          </p:nvSpPr>
          <p:spPr>
            <a:xfrm>
              <a:off x="1466059" y="1988658"/>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4"/>
            <p:cNvSpPr/>
            <p:nvPr/>
          </p:nvSpPr>
          <p:spPr>
            <a:xfrm>
              <a:off x="1466398" y="1988332"/>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4"/>
            <p:cNvSpPr/>
            <p:nvPr/>
          </p:nvSpPr>
          <p:spPr>
            <a:xfrm>
              <a:off x="1468448" y="1986377"/>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4"/>
            <p:cNvSpPr/>
            <p:nvPr/>
          </p:nvSpPr>
          <p:spPr>
            <a:xfrm>
              <a:off x="1469154" y="1985766"/>
              <a:ext cx="204" cy="149"/>
            </a:xfrm>
            <a:custGeom>
              <a:rect b="b" l="l" r="r" t="t"/>
              <a:pathLst>
                <a:path extrusionOk="0" h="11" w="15">
                  <a:moveTo>
                    <a:pt x="1" y="1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4"/>
            <p:cNvSpPr/>
            <p:nvPr/>
          </p:nvSpPr>
          <p:spPr>
            <a:xfrm>
              <a:off x="1468679" y="198614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4"/>
            <p:cNvSpPr/>
            <p:nvPr/>
          </p:nvSpPr>
          <p:spPr>
            <a:xfrm>
              <a:off x="1468964" y="198595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4"/>
            <p:cNvSpPr/>
            <p:nvPr/>
          </p:nvSpPr>
          <p:spPr>
            <a:xfrm>
              <a:off x="1529425" y="2128126"/>
              <a:ext cx="394" cy="149"/>
            </a:xfrm>
            <a:custGeom>
              <a:rect b="b" l="l" r="r" t="t"/>
              <a:pathLst>
                <a:path extrusionOk="0" h="11" w="29">
                  <a:moveTo>
                    <a:pt x="1" y="0"/>
                  </a:moveTo>
                  <a:lnTo>
                    <a:pt x="29"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4"/>
            <p:cNvSpPr/>
            <p:nvPr/>
          </p:nvSpPr>
          <p:spPr>
            <a:xfrm>
              <a:off x="1575290" y="214080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4"/>
            <p:cNvSpPr/>
            <p:nvPr/>
          </p:nvSpPr>
          <p:spPr>
            <a:xfrm>
              <a:off x="1530090" y="21798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4"/>
            <p:cNvSpPr/>
            <p:nvPr/>
          </p:nvSpPr>
          <p:spPr>
            <a:xfrm>
              <a:off x="1579281" y="2208980"/>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4"/>
            <p:cNvSpPr/>
            <p:nvPr/>
          </p:nvSpPr>
          <p:spPr>
            <a:xfrm>
              <a:off x="1579376" y="2208641"/>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4"/>
            <p:cNvSpPr/>
            <p:nvPr/>
          </p:nvSpPr>
          <p:spPr>
            <a:xfrm>
              <a:off x="1579526" y="220826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4"/>
            <p:cNvSpPr/>
            <p:nvPr/>
          </p:nvSpPr>
          <p:spPr>
            <a:xfrm>
              <a:off x="1518685" y="2074223"/>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4"/>
            <p:cNvSpPr/>
            <p:nvPr/>
          </p:nvSpPr>
          <p:spPr>
            <a:xfrm>
              <a:off x="1517545" y="2074549"/>
              <a:ext cx="299" cy="163"/>
            </a:xfrm>
            <a:custGeom>
              <a:rect b="b" l="l" r="r" t="t"/>
              <a:pathLst>
                <a:path extrusionOk="0" h="12" w="22">
                  <a:moveTo>
                    <a:pt x="0" y="1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4"/>
            <p:cNvSpPr/>
            <p:nvPr/>
          </p:nvSpPr>
          <p:spPr>
            <a:xfrm>
              <a:off x="1518305" y="2074318"/>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4"/>
            <p:cNvSpPr/>
            <p:nvPr/>
          </p:nvSpPr>
          <p:spPr>
            <a:xfrm>
              <a:off x="1517110" y="207479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4"/>
            <p:cNvSpPr/>
            <p:nvPr/>
          </p:nvSpPr>
          <p:spPr>
            <a:xfrm>
              <a:off x="1519065" y="207422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4"/>
            <p:cNvSpPr/>
            <p:nvPr/>
          </p:nvSpPr>
          <p:spPr>
            <a:xfrm>
              <a:off x="1517925" y="2074413"/>
              <a:ext cx="299" cy="109"/>
            </a:xfrm>
            <a:custGeom>
              <a:rect b="b" l="l" r="r" t="t"/>
              <a:pathLst>
                <a:path extrusionOk="0" h="8" w="22">
                  <a:moveTo>
                    <a:pt x="0" y="7"/>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4"/>
            <p:cNvSpPr/>
            <p:nvPr/>
          </p:nvSpPr>
          <p:spPr>
            <a:xfrm>
              <a:off x="1522052" y="2182355"/>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4"/>
            <p:cNvSpPr/>
            <p:nvPr/>
          </p:nvSpPr>
          <p:spPr>
            <a:xfrm>
              <a:off x="1485176" y="204622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4"/>
            <p:cNvSpPr/>
            <p:nvPr/>
          </p:nvSpPr>
          <p:spPr>
            <a:xfrm>
              <a:off x="1485692"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4"/>
            <p:cNvSpPr/>
            <p:nvPr/>
          </p:nvSpPr>
          <p:spPr>
            <a:xfrm>
              <a:off x="1486411" y="204626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4"/>
            <p:cNvSpPr/>
            <p:nvPr/>
          </p:nvSpPr>
          <p:spPr>
            <a:xfrm>
              <a:off x="1486982"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4"/>
            <p:cNvSpPr/>
            <p:nvPr/>
          </p:nvSpPr>
          <p:spPr>
            <a:xfrm>
              <a:off x="1486506" y="2046322"/>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4"/>
            <p:cNvSpPr/>
            <p:nvPr/>
          </p:nvSpPr>
          <p:spPr>
            <a:xfrm>
              <a:off x="1486792" y="204641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4"/>
            <p:cNvSpPr/>
            <p:nvPr/>
          </p:nvSpPr>
          <p:spPr>
            <a:xfrm>
              <a:off x="1486887"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4"/>
            <p:cNvSpPr/>
            <p:nvPr/>
          </p:nvSpPr>
          <p:spPr>
            <a:xfrm>
              <a:off x="1484171" y="204626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4"/>
            <p:cNvSpPr/>
            <p:nvPr/>
          </p:nvSpPr>
          <p:spPr>
            <a:xfrm>
              <a:off x="1485407"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4"/>
            <p:cNvSpPr/>
            <p:nvPr/>
          </p:nvSpPr>
          <p:spPr>
            <a:xfrm>
              <a:off x="1483655" y="204636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4"/>
            <p:cNvSpPr/>
            <p:nvPr/>
          </p:nvSpPr>
          <p:spPr>
            <a:xfrm>
              <a:off x="1482800" y="2046417"/>
              <a:ext cx="584" cy="109"/>
            </a:xfrm>
            <a:custGeom>
              <a:rect b="b" l="l" r="r" t="t"/>
              <a:pathLst>
                <a:path extrusionOk="0" h="8" w="43">
                  <a:moveTo>
                    <a:pt x="0" y="7"/>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4"/>
            <p:cNvSpPr/>
            <p:nvPr/>
          </p:nvSpPr>
          <p:spPr>
            <a:xfrm>
              <a:off x="1484646" y="204626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4"/>
            <p:cNvSpPr/>
            <p:nvPr/>
          </p:nvSpPr>
          <p:spPr>
            <a:xfrm>
              <a:off x="1486642" y="2046362"/>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4"/>
            <p:cNvSpPr/>
            <p:nvPr/>
          </p:nvSpPr>
          <p:spPr>
            <a:xfrm>
              <a:off x="1529425" y="21325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4"/>
            <p:cNvSpPr/>
            <p:nvPr/>
          </p:nvSpPr>
          <p:spPr>
            <a:xfrm>
              <a:off x="1527714" y="2129212"/>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4"/>
            <p:cNvSpPr/>
            <p:nvPr/>
          </p:nvSpPr>
          <p:spPr>
            <a:xfrm>
              <a:off x="1527049" y="212778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4"/>
            <p:cNvSpPr/>
            <p:nvPr/>
          </p:nvSpPr>
          <p:spPr>
            <a:xfrm>
              <a:off x="1527388" y="2128452"/>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4"/>
            <p:cNvSpPr/>
            <p:nvPr/>
          </p:nvSpPr>
          <p:spPr>
            <a:xfrm>
              <a:off x="1528094" y="2129973"/>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4"/>
            <p:cNvSpPr/>
            <p:nvPr/>
          </p:nvSpPr>
          <p:spPr>
            <a:xfrm>
              <a:off x="1528950" y="2131683"/>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4"/>
            <p:cNvSpPr/>
            <p:nvPr/>
          </p:nvSpPr>
          <p:spPr>
            <a:xfrm>
              <a:off x="1528529" y="2130787"/>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4"/>
            <p:cNvSpPr/>
            <p:nvPr/>
          </p:nvSpPr>
          <p:spPr>
            <a:xfrm>
              <a:off x="1547062" y="2032676"/>
              <a:ext cx="489" cy="774"/>
            </a:xfrm>
            <a:custGeom>
              <a:rect b="b" l="l" r="r" t="t"/>
              <a:pathLst>
                <a:path extrusionOk="0" h="57" w="36">
                  <a:moveTo>
                    <a:pt x="35" y="57"/>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4"/>
            <p:cNvSpPr/>
            <p:nvPr/>
          </p:nvSpPr>
          <p:spPr>
            <a:xfrm>
              <a:off x="1506941" y="1960376"/>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4"/>
            <p:cNvSpPr/>
            <p:nvPr/>
          </p:nvSpPr>
          <p:spPr>
            <a:xfrm>
              <a:off x="1636321"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4"/>
            <p:cNvSpPr/>
            <p:nvPr/>
          </p:nvSpPr>
          <p:spPr>
            <a:xfrm>
              <a:off x="1639185" y="202444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4"/>
            <p:cNvSpPr/>
            <p:nvPr/>
          </p:nvSpPr>
          <p:spPr>
            <a:xfrm>
              <a:off x="1636796"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4"/>
            <p:cNvSpPr/>
            <p:nvPr/>
          </p:nvSpPr>
          <p:spPr>
            <a:xfrm>
              <a:off x="1638900" y="2024312"/>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4"/>
            <p:cNvSpPr/>
            <p:nvPr/>
          </p:nvSpPr>
          <p:spPr>
            <a:xfrm>
              <a:off x="1626871" y="202963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4"/>
            <p:cNvSpPr/>
            <p:nvPr/>
          </p:nvSpPr>
          <p:spPr>
            <a:xfrm>
              <a:off x="1639471" y="20245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4"/>
            <p:cNvSpPr/>
            <p:nvPr/>
          </p:nvSpPr>
          <p:spPr>
            <a:xfrm>
              <a:off x="1627156" y="2029580"/>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4"/>
            <p:cNvSpPr/>
            <p:nvPr/>
          </p:nvSpPr>
          <p:spPr>
            <a:xfrm>
              <a:off x="1638561" y="2024258"/>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4"/>
            <p:cNvSpPr/>
            <p:nvPr/>
          </p:nvSpPr>
          <p:spPr>
            <a:xfrm>
              <a:off x="1637475" y="20241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4"/>
            <p:cNvSpPr/>
            <p:nvPr/>
          </p:nvSpPr>
          <p:spPr>
            <a:xfrm>
              <a:off x="1637230" y="20241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4"/>
            <p:cNvSpPr/>
            <p:nvPr/>
          </p:nvSpPr>
          <p:spPr>
            <a:xfrm>
              <a:off x="1638235" y="2024217"/>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4"/>
            <p:cNvSpPr/>
            <p:nvPr/>
          </p:nvSpPr>
          <p:spPr>
            <a:xfrm>
              <a:off x="1639756" y="2024788"/>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4"/>
            <p:cNvSpPr/>
            <p:nvPr/>
          </p:nvSpPr>
          <p:spPr>
            <a:xfrm>
              <a:off x="1637855" y="202416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4"/>
            <p:cNvSpPr/>
            <p:nvPr/>
          </p:nvSpPr>
          <p:spPr>
            <a:xfrm>
              <a:off x="1639946" y="2025018"/>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4"/>
            <p:cNvSpPr/>
            <p:nvPr/>
          </p:nvSpPr>
          <p:spPr>
            <a:xfrm>
              <a:off x="1594502" y="2005155"/>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4"/>
            <p:cNvSpPr/>
            <p:nvPr/>
          </p:nvSpPr>
          <p:spPr>
            <a:xfrm>
              <a:off x="1621019" y="202849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4"/>
            <p:cNvSpPr/>
            <p:nvPr/>
          </p:nvSpPr>
          <p:spPr>
            <a:xfrm>
              <a:off x="1621494" y="2028535"/>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4"/>
            <p:cNvSpPr/>
            <p:nvPr/>
          </p:nvSpPr>
          <p:spPr>
            <a:xfrm>
              <a:off x="1619878" y="2028589"/>
              <a:ext cx="353" cy="54"/>
            </a:xfrm>
            <a:custGeom>
              <a:rect b="b" l="l" r="r" t="t"/>
              <a:pathLst>
                <a:path extrusionOk="0" h="4" w="26">
                  <a:moveTo>
                    <a:pt x="25"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4"/>
            <p:cNvSpPr/>
            <p:nvPr/>
          </p:nvSpPr>
          <p:spPr>
            <a:xfrm>
              <a:off x="1622254" y="202863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4"/>
            <p:cNvSpPr/>
            <p:nvPr/>
          </p:nvSpPr>
          <p:spPr>
            <a:xfrm>
              <a:off x="1599444" y="198362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4"/>
            <p:cNvSpPr/>
            <p:nvPr/>
          </p:nvSpPr>
          <p:spPr>
            <a:xfrm>
              <a:off x="1591365" y="2001489"/>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4"/>
            <p:cNvSpPr/>
            <p:nvPr/>
          </p:nvSpPr>
          <p:spPr>
            <a:xfrm>
              <a:off x="1594067" y="2004869"/>
              <a:ext cx="258" cy="394"/>
            </a:xfrm>
            <a:custGeom>
              <a:rect b="b" l="l" r="r" t="t"/>
              <a:pathLst>
                <a:path extrusionOk="0" h="29" w="19">
                  <a:moveTo>
                    <a:pt x="18"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4"/>
            <p:cNvSpPr/>
            <p:nvPr/>
          </p:nvSpPr>
          <p:spPr>
            <a:xfrm>
              <a:off x="1599064" y="198405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4"/>
            <p:cNvSpPr/>
            <p:nvPr/>
          </p:nvSpPr>
          <p:spPr>
            <a:xfrm>
              <a:off x="1599824" y="198310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4"/>
            <p:cNvSpPr/>
            <p:nvPr/>
          </p:nvSpPr>
          <p:spPr>
            <a:xfrm>
              <a:off x="1593266" y="2003824"/>
              <a:ext cx="299" cy="394"/>
            </a:xfrm>
            <a:custGeom>
              <a:rect b="b" l="l" r="r" t="t"/>
              <a:pathLst>
                <a:path extrusionOk="0" h="29" w="22">
                  <a:moveTo>
                    <a:pt x="21"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4"/>
            <p:cNvSpPr/>
            <p:nvPr/>
          </p:nvSpPr>
          <p:spPr>
            <a:xfrm>
              <a:off x="1591936" y="2002154"/>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4"/>
            <p:cNvSpPr/>
            <p:nvPr/>
          </p:nvSpPr>
          <p:spPr>
            <a:xfrm>
              <a:off x="1590890" y="2000973"/>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4"/>
            <p:cNvSpPr/>
            <p:nvPr/>
          </p:nvSpPr>
          <p:spPr>
            <a:xfrm>
              <a:off x="1598344" y="1984815"/>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4"/>
            <p:cNvSpPr/>
            <p:nvPr/>
          </p:nvSpPr>
          <p:spPr>
            <a:xfrm>
              <a:off x="1592547" y="2002914"/>
              <a:ext cx="299" cy="394"/>
            </a:xfrm>
            <a:custGeom>
              <a:rect b="b" l="l" r="r" t="t"/>
              <a:pathLst>
                <a:path extrusionOk="0" h="29" w="22">
                  <a:moveTo>
                    <a:pt x="22"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4"/>
            <p:cNvSpPr/>
            <p:nvPr/>
          </p:nvSpPr>
          <p:spPr>
            <a:xfrm>
              <a:off x="1600245" y="1982534"/>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4"/>
            <p:cNvSpPr/>
            <p:nvPr/>
          </p:nvSpPr>
          <p:spPr>
            <a:xfrm>
              <a:off x="1598684" y="1984476"/>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4"/>
            <p:cNvSpPr/>
            <p:nvPr/>
          </p:nvSpPr>
          <p:spPr>
            <a:xfrm>
              <a:off x="1590456" y="200053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4"/>
            <p:cNvSpPr/>
            <p:nvPr/>
          </p:nvSpPr>
          <p:spPr>
            <a:xfrm>
              <a:off x="1619783" y="1999968"/>
              <a:ext cx="109" cy="353"/>
            </a:xfrm>
            <a:custGeom>
              <a:rect b="b" l="l" r="r" t="t"/>
              <a:pathLst>
                <a:path extrusionOk="0" h="26" w="8">
                  <a:moveTo>
                    <a:pt x="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4"/>
            <p:cNvSpPr/>
            <p:nvPr/>
          </p:nvSpPr>
          <p:spPr>
            <a:xfrm>
              <a:off x="1619552" y="2000688"/>
              <a:ext cx="109" cy="299"/>
            </a:xfrm>
            <a:custGeom>
              <a:rect b="b" l="l" r="r" t="t"/>
              <a:pathLst>
                <a:path extrusionOk="0" h="22" w="8">
                  <a:moveTo>
                    <a:pt x="7"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4"/>
            <p:cNvSpPr/>
            <p:nvPr/>
          </p:nvSpPr>
          <p:spPr>
            <a:xfrm>
              <a:off x="1620598" y="2025073"/>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4"/>
            <p:cNvSpPr/>
            <p:nvPr/>
          </p:nvSpPr>
          <p:spPr>
            <a:xfrm>
              <a:off x="1622118" y="2027924"/>
              <a:ext cx="339" cy="584"/>
            </a:xfrm>
            <a:custGeom>
              <a:rect b="b" l="l" r="r" t="t"/>
              <a:pathLst>
                <a:path extrusionOk="0" h="43" w="25">
                  <a:moveTo>
                    <a:pt x="0" y="0"/>
                  </a:moveTo>
                  <a:lnTo>
                    <a:pt x="25"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4"/>
            <p:cNvSpPr/>
            <p:nvPr/>
          </p:nvSpPr>
          <p:spPr>
            <a:xfrm>
              <a:off x="1619742" y="2023403"/>
              <a:ext cx="299" cy="584"/>
            </a:xfrm>
            <a:custGeom>
              <a:rect b="b" l="l" r="r" t="t"/>
              <a:pathLst>
                <a:path extrusionOk="0" h="43" w="22">
                  <a:moveTo>
                    <a:pt x="0" y="1"/>
                  </a:moveTo>
                  <a:lnTo>
                    <a:pt x="21"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4"/>
            <p:cNvSpPr/>
            <p:nvPr/>
          </p:nvSpPr>
          <p:spPr>
            <a:xfrm>
              <a:off x="1621548" y="2026879"/>
              <a:ext cx="434" cy="815"/>
            </a:xfrm>
            <a:custGeom>
              <a:rect b="b" l="l" r="r" t="t"/>
              <a:pathLst>
                <a:path extrusionOk="0" h="60" w="32">
                  <a:moveTo>
                    <a:pt x="0" y="0"/>
                  </a:moveTo>
                  <a:lnTo>
                    <a:pt x="32"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4"/>
            <p:cNvSpPr/>
            <p:nvPr/>
          </p:nvSpPr>
          <p:spPr>
            <a:xfrm>
              <a:off x="1621073" y="2025928"/>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4"/>
            <p:cNvSpPr/>
            <p:nvPr/>
          </p:nvSpPr>
          <p:spPr>
            <a:xfrm>
              <a:off x="1620123" y="2024122"/>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4"/>
            <p:cNvSpPr/>
            <p:nvPr/>
          </p:nvSpPr>
          <p:spPr>
            <a:xfrm>
              <a:off x="1659470" y="2015473"/>
              <a:ext cx="258" cy="299"/>
            </a:xfrm>
            <a:custGeom>
              <a:rect b="b" l="l" r="r" t="t"/>
              <a:pathLst>
                <a:path extrusionOk="0" h="22" w="19">
                  <a:moveTo>
                    <a:pt x="1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4"/>
            <p:cNvSpPr/>
            <p:nvPr/>
          </p:nvSpPr>
          <p:spPr>
            <a:xfrm>
              <a:off x="1656714" y="2018936"/>
              <a:ext cx="163" cy="258"/>
            </a:xfrm>
            <a:custGeom>
              <a:rect b="b" l="l" r="r" t="t"/>
              <a:pathLst>
                <a:path extrusionOk="0" h="19" w="12">
                  <a:moveTo>
                    <a:pt x="1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4"/>
            <p:cNvSpPr/>
            <p:nvPr/>
          </p:nvSpPr>
          <p:spPr>
            <a:xfrm>
              <a:off x="1660760" y="2014143"/>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4"/>
            <p:cNvSpPr/>
            <p:nvPr/>
          </p:nvSpPr>
          <p:spPr>
            <a:xfrm>
              <a:off x="1654487" y="2022412"/>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4"/>
            <p:cNvSpPr/>
            <p:nvPr/>
          </p:nvSpPr>
          <p:spPr>
            <a:xfrm>
              <a:off x="1660095" y="2014808"/>
              <a:ext cx="244" cy="244"/>
            </a:xfrm>
            <a:custGeom>
              <a:rect b="b" l="l" r="r" t="t"/>
              <a:pathLst>
                <a:path extrusionOk="0" h="18" w="18">
                  <a:moveTo>
                    <a:pt x="18"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4"/>
            <p:cNvSpPr/>
            <p:nvPr/>
          </p:nvSpPr>
          <p:spPr>
            <a:xfrm>
              <a:off x="1655478" y="2020646"/>
              <a:ext cx="204" cy="394"/>
            </a:xfrm>
            <a:custGeom>
              <a:rect b="b" l="l" r="r" t="t"/>
              <a:pathLst>
                <a:path extrusionOk="0" h="29" w="15">
                  <a:moveTo>
                    <a:pt x="15"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4"/>
            <p:cNvSpPr/>
            <p:nvPr/>
          </p:nvSpPr>
          <p:spPr>
            <a:xfrm>
              <a:off x="1654962" y="2021556"/>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4"/>
            <p:cNvSpPr/>
            <p:nvPr/>
          </p:nvSpPr>
          <p:spPr>
            <a:xfrm>
              <a:off x="1656049" y="2019791"/>
              <a:ext cx="258" cy="353"/>
            </a:xfrm>
            <a:custGeom>
              <a:rect b="b" l="l" r="r" t="t"/>
              <a:pathLst>
                <a:path extrusionOk="0" h="26" w="19">
                  <a:moveTo>
                    <a:pt x="1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4"/>
            <p:cNvSpPr/>
            <p:nvPr/>
          </p:nvSpPr>
          <p:spPr>
            <a:xfrm>
              <a:off x="1658194" y="2017035"/>
              <a:ext cx="204" cy="258"/>
            </a:xfrm>
            <a:custGeom>
              <a:rect b="b" l="l" r="r" t="t"/>
              <a:pathLst>
                <a:path extrusionOk="0" h="19" w="15">
                  <a:moveTo>
                    <a:pt x="1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4"/>
            <p:cNvSpPr/>
            <p:nvPr/>
          </p:nvSpPr>
          <p:spPr>
            <a:xfrm>
              <a:off x="1645268" y="2027395"/>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4"/>
            <p:cNvSpPr/>
            <p:nvPr/>
          </p:nvSpPr>
          <p:spPr>
            <a:xfrm>
              <a:off x="1658859" y="2016234"/>
              <a:ext cx="244" cy="299"/>
            </a:xfrm>
            <a:custGeom>
              <a:rect b="b" l="l" r="r" t="t"/>
              <a:pathLst>
                <a:path extrusionOk="0" h="22" w="18">
                  <a:moveTo>
                    <a:pt x="18"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4"/>
            <p:cNvSpPr/>
            <p:nvPr/>
          </p:nvSpPr>
          <p:spPr>
            <a:xfrm>
              <a:off x="1661371" y="201361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4"/>
            <p:cNvSpPr/>
            <p:nvPr/>
          </p:nvSpPr>
          <p:spPr>
            <a:xfrm>
              <a:off x="1643123" y="2023688"/>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4"/>
            <p:cNvSpPr/>
            <p:nvPr/>
          </p:nvSpPr>
          <p:spPr>
            <a:xfrm>
              <a:off x="1643082" y="202383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4"/>
            <p:cNvSpPr/>
            <p:nvPr/>
          </p:nvSpPr>
          <p:spPr>
            <a:xfrm>
              <a:off x="1644128" y="200435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4"/>
            <p:cNvSpPr/>
            <p:nvPr/>
          </p:nvSpPr>
          <p:spPr>
            <a:xfrm>
              <a:off x="1644358" y="20037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4"/>
            <p:cNvSpPr/>
            <p:nvPr/>
          </p:nvSpPr>
          <p:spPr>
            <a:xfrm>
              <a:off x="1644834" y="2002059"/>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4"/>
            <p:cNvSpPr/>
            <p:nvPr/>
          </p:nvSpPr>
          <p:spPr>
            <a:xfrm>
              <a:off x="1644033" y="200454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4"/>
            <p:cNvSpPr/>
            <p:nvPr/>
          </p:nvSpPr>
          <p:spPr>
            <a:xfrm>
              <a:off x="1643028" y="202387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4"/>
            <p:cNvSpPr/>
            <p:nvPr/>
          </p:nvSpPr>
          <p:spPr>
            <a:xfrm>
              <a:off x="1643693" y="2005114"/>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4"/>
            <p:cNvSpPr/>
            <p:nvPr/>
          </p:nvSpPr>
          <p:spPr>
            <a:xfrm>
              <a:off x="1644453" y="2003389"/>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4"/>
            <p:cNvSpPr/>
            <p:nvPr/>
          </p:nvSpPr>
          <p:spPr>
            <a:xfrm>
              <a:off x="1642607" y="2024598"/>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4"/>
            <p:cNvSpPr/>
            <p:nvPr/>
          </p:nvSpPr>
          <p:spPr>
            <a:xfrm>
              <a:off x="1642987" y="202402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4"/>
            <p:cNvSpPr/>
            <p:nvPr/>
          </p:nvSpPr>
          <p:spPr>
            <a:xfrm>
              <a:off x="1642702" y="202440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4"/>
            <p:cNvSpPr/>
            <p:nvPr/>
          </p:nvSpPr>
          <p:spPr>
            <a:xfrm>
              <a:off x="1643652" y="200520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4"/>
            <p:cNvSpPr/>
            <p:nvPr/>
          </p:nvSpPr>
          <p:spPr>
            <a:xfrm>
              <a:off x="1642838" y="202425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4"/>
            <p:cNvSpPr/>
            <p:nvPr/>
          </p:nvSpPr>
          <p:spPr>
            <a:xfrm>
              <a:off x="1644698" y="2002588"/>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4"/>
            <p:cNvSpPr/>
            <p:nvPr/>
          </p:nvSpPr>
          <p:spPr>
            <a:xfrm>
              <a:off x="1643937" y="200473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4"/>
            <p:cNvSpPr/>
            <p:nvPr/>
          </p:nvSpPr>
          <p:spPr>
            <a:xfrm>
              <a:off x="1642267" y="20252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4"/>
            <p:cNvSpPr/>
            <p:nvPr/>
          </p:nvSpPr>
          <p:spPr>
            <a:xfrm>
              <a:off x="1644603" y="2003009"/>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4"/>
            <p:cNvSpPr/>
            <p:nvPr/>
          </p:nvSpPr>
          <p:spPr>
            <a:xfrm>
              <a:off x="1642892" y="2024122"/>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4"/>
            <p:cNvSpPr/>
            <p:nvPr/>
          </p:nvSpPr>
          <p:spPr>
            <a:xfrm>
              <a:off x="1643598" y="200525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4"/>
            <p:cNvSpPr/>
            <p:nvPr/>
          </p:nvSpPr>
          <p:spPr>
            <a:xfrm>
              <a:off x="1643842" y="200486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4"/>
            <p:cNvSpPr/>
            <p:nvPr/>
          </p:nvSpPr>
          <p:spPr>
            <a:xfrm>
              <a:off x="1642458" y="20248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4"/>
            <p:cNvSpPr/>
            <p:nvPr/>
          </p:nvSpPr>
          <p:spPr>
            <a:xfrm>
              <a:off x="1643747" y="20049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4"/>
            <p:cNvSpPr/>
            <p:nvPr/>
          </p:nvSpPr>
          <p:spPr>
            <a:xfrm>
              <a:off x="1464633" y="203881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4"/>
            <p:cNvSpPr/>
            <p:nvPr/>
          </p:nvSpPr>
          <p:spPr>
            <a:xfrm>
              <a:off x="1462501" y="203805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4"/>
            <p:cNvSpPr/>
            <p:nvPr/>
          </p:nvSpPr>
          <p:spPr>
            <a:xfrm>
              <a:off x="1463112" y="203833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4"/>
            <p:cNvSpPr/>
            <p:nvPr/>
          </p:nvSpPr>
          <p:spPr>
            <a:xfrm>
              <a:off x="1464158" y="203871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4"/>
            <p:cNvSpPr/>
            <p:nvPr/>
          </p:nvSpPr>
          <p:spPr>
            <a:xfrm>
              <a:off x="1463642" y="2038569"/>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4"/>
            <p:cNvSpPr/>
            <p:nvPr/>
          </p:nvSpPr>
          <p:spPr>
            <a:xfrm>
              <a:off x="1478048" y="2043891"/>
              <a:ext cx="149" cy="163"/>
            </a:xfrm>
            <a:custGeom>
              <a:rect b="b" l="l" r="r" t="t"/>
              <a:pathLst>
                <a:path extrusionOk="0" h="12" w="11">
                  <a:moveTo>
                    <a:pt x="0"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4"/>
            <p:cNvSpPr/>
            <p:nvPr/>
          </p:nvSpPr>
          <p:spPr>
            <a:xfrm>
              <a:off x="1459026" y="2036152"/>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4"/>
            <p:cNvSpPr/>
            <p:nvPr/>
          </p:nvSpPr>
          <p:spPr>
            <a:xfrm>
              <a:off x="1457559" y="2035147"/>
              <a:ext cx="244" cy="163"/>
            </a:xfrm>
            <a:custGeom>
              <a:rect b="b" l="l" r="r" t="t"/>
              <a:pathLst>
                <a:path extrusionOk="0" h="12" w="18">
                  <a:moveTo>
                    <a:pt x="0"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4"/>
            <p:cNvSpPr/>
            <p:nvPr/>
          </p:nvSpPr>
          <p:spPr>
            <a:xfrm>
              <a:off x="1458265" y="2035622"/>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4"/>
            <p:cNvSpPr/>
            <p:nvPr/>
          </p:nvSpPr>
          <p:spPr>
            <a:xfrm>
              <a:off x="1477192" y="2043090"/>
              <a:ext cx="434" cy="394"/>
            </a:xfrm>
            <a:custGeom>
              <a:rect b="b" l="l" r="r" t="t"/>
              <a:pathLst>
                <a:path extrusionOk="0" h="29" w="32">
                  <a:moveTo>
                    <a:pt x="0" y="0"/>
                  </a:moveTo>
                  <a:lnTo>
                    <a:pt x="3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4"/>
            <p:cNvSpPr/>
            <p:nvPr/>
          </p:nvSpPr>
          <p:spPr>
            <a:xfrm>
              <a:off x="1460356" y="2036912"/>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4"/>
            <p:cNvSpPr/>
            <p:nvPr/>
          </p:nvSpPr>
          <p:spPr>
            <a:xfrm>
              <a:off x="1456935" y="203472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4"/>
            <p:cNvSpPr/>
            <p:nvPr/>
          </p:nvSpPr>
          <p:spPr>
            <a:xfrm>
              <a:off x="1459691" y="2036532"/>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4"/>
            <p:cNvSpPr/>
            <p:nvPr/>
          </p:nvSpPr>
          <p:spPr>
            <a:xfrm>
              <a:off x="1461021" y="2037293"/>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4"/>
            <p:cNvSpPr/>
            <p:nvPr/>
          </p:nvSpPr>
          <p:spPr>
            <a:xfrm>
              <a:off x="1461687" y="2037673"/>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4"/>
            <p:cNvSpPr/>
            <p:nvPr/>
          </p:nvSpPr>
          <p:spPr>
            <a:xfrm>
              <a:off x="1449100" y="2076925"/>
              <a:ext cx="530" cy="109"/>
            </a:xfrm>
            <a:custGeom>
              <a:rect b="b" l="l" r="r" t="t"/>
              <a:pathLst>
                <a:path extrusionOk="0" h="8" w="39">
                  <a:moveTo>
                    <a:pt x="39"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4"/>
            <p:cNvSpPr/>
            <p:nvPr/>
          </p:nvSpPr>
          <p:spPr>
            <a:xfrm>
              <a:off x="1446724" y="2070462"/>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4"/>
            <p:cNvSpPr/>
            <p:nvPr/>
          </p:nvSpPr>
          <p:spPr>
            <a:xfrm>
              <a:off x="1451897" y="2077400"/>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4"/>
            <p:cNvSpPr/>
            <p:nvPr/>
          </p:nvSpPr>
          <p:spPr>
            <a:xfrm>
              <a:off x="1447104" y="2071087"/>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4"/>
            <p:cNvSpPr/>
            <p:nvPr/>
          </p:nvSpPr>
          <p:spPr>
            <a:xfrm>
              <a:off x="1447580" y="2072933"/>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4"/>
            <p:cNvSpPr/>
            <p:nvPr/>
          </p:nvSpPr>
          <p:spPr>
            <a:xfrm>
              <a:off x="1482705" y="2049974"/>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4"/>
            <p:cNvSpPr/>
            <p:nvPr/>
          </p:nvSpPr>
          <p:spPr>
            <a:xfrm>
              <a:off x="1482460" y="2050313"/>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4"/>
            <p:cNvSpPr/>
            <p:nvPr/>
          </p:nvSpPr>
          <p:spPr>
            <a:xfrm>
              <a:off x="1482610" y="205012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4"/>
            <p:cNvSpPr/>
            <p:nvPr/>
          </p:nvSpPr>
          <p:spPr>
            <a:xfrm>
              <a:off x="1450947" y="2076980"/>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4"/>
            <p:cNvSpPr/>
            <p:nvPr/>
          </p:nvSpPr>
          <p:spPr>
            <a:xfrm>
              <a:off x="1452237" y="2077645"/>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4"/>
            <p:cNvSpPr/>
            <p:nvPr/>
          </p:nvSpPr>
          <p:spPr>
            <a:xfrm>
              <a:off x="1450621" y="207688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4"/>
            <p:cNvSpPr/>
            <p:nvPr/>
          </p:nvSpPr>
          <p:spPr>
            <a:xfrm>
              <a:off x="1451286" y="2077075"/>
              <a:ext cx="204" cy="54"/>
            </a:xfrm>
            <a:custGeom>
              <a:rect b="b" l="l" r="r" t="t"/>
              <a:pathLst>
                <a:path extrusionOk="0" h="4" w="15">
                  <a:moveTo>
                    <a:pt x="1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4"/>
            <p:cNvSpPr/>
            <p:nvPr/>
          </p:nvSpPr>
          <p:spPr>
            <a:xfrm>
              <a:off x="1450336" y="2076884"/>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4"/>
            <p:cNvSpPr/>
            <p:nvPr/>
          </p:nvSpPr>
          <p:spPr>
            <a:xfrm>
              <a:off x="1447580" y="2072417"/>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4"/>
            <p:cNvSpPr/>
            <p:nvPr/>
          </p:nvSpPr>
          <p:spPr>
            <a:xfrm>
              <a:off x="1480899" y="204708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4"/>
            <p:cNvSpPr/>
            <p:nvPr/>
          </p:nvSpPr>
          <p:spPr>
            <a:xfrm>
              <a:off x="1318906" y="1844641"/>
              <a:ext cx="339" cy="149"/>
            </a:xfrm>
            <a:custGeom>
              <a:rect b="b" l="l" r="r" t="t"/>
              <a:pathLst>
                <a:path extrusionOk="0" h="11" w="25">
                  <a:moveTo>
                    <a:pt x="25"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4"/>
            <p:cNvSpPr/>
            <p:nvPr/>
          </p:nvSpPr>
          <p:spPr>
            <a:xfrm>
              <a:off x="1317765" y="184430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4"/>
            <p:cNvSpPr/>
            <p:nvPr/>
          </p:nvSpPr>
          <p:spPr>
            <a:xfrm>
              <a:off x="1252838" y="1797147"/>
              <a:ext cx="244" cy="258"/>
            </a:xfrm>
            <a:custGeom>
              <a:rect b="b" l="l" r="r" t="t"/>
              <a:pathLst>
                <a:path extrusionOk="0" h="19" w="18">
                  <a:moveTo>
                    <a:pt x="0"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4"/>
            <p:cNvSpPr/>
            <p:nvPr/>
          </p:nvSpPr>
          <p:spPr>
            <a:xfrm>
              <a:off x="1318240" y="184439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4"/>
            <p:cNvSpPr/>
            <p:nvPr/>
          </p:nvSpPr>
          <p:spPr>
            <a:xfrm>
              <a:off x="1122833" y="16518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4"/>
            <p:cNvSpPr/>
            <p:nvPr/>
          </p:nvSpPr>
          <p:spPr>
            <a:xfrm>
              <a:off x="1124734" y="165174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4"/>
            <p:cNvSpPr/>
            <p:nvPr/>
          </p:nvSpPr>
          <p:spPr>
            <a:xfrm>
              <a:off x="1125969" y="1651556"/>
              <a:ext cx="489" cy="109"/>
            </a:xfrm>
            <a:custGeom>
              <a:rect b="b" l="l" r="r" t="t"/>
              <a:pathLst>
                <a:path extrusionOk="0" h="8" w="36">
                  <a:moveTo>
                    <a:pt x="0" y="8"/>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4"/>
            <p:cNvSpPr/>
            <p:nvPr/>
          </p:nvSpPr>
          <p:spPr>
            <a:xfrm>
              <a:off x="1117076" y="16515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4"/>
            <p:cNvSpPr/>
            <p:nvPr/>
          </p:nvSpPr>
          <p:spPr>
            <a:xfrm>
              <a:off x="1120783" y="1651841"/>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4"/>
            <p:cNvSpPr/>
            <p:nvPr/>
          </p:nvSpPr>
          <p:spPr>
            <a:xfrm>
              <a:off x="1123539" y="1651895"/>
              <a:ext cx="543" cy="14"/>
            </a:xfrm>
            <a:custGeom>
              <a:rect b="b" l="l" r="r" t="t"/>
              <a:pathLst>
                <a:path extrusionOk="0" h="1" w="40">
                  <a:moveTo>
                    <a:pt x="1" y="0"/>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4"/>
            <p:cNvSpPr/>
            <p:nvPr/>
          </p:nvSpPr>
          <p:spPr>
            <a:xfrm>
              <a:off x="1119072" y="165170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4"/>
            <p:cNvSpPr/>
            <p:nvPr/>
          </p:nvSpPr>
          <p:spPr>
            <a:xfrm>
              <a:off x="1543206" y="1679322"/>
              <a:ext cx="258" cy="434"/>
            </a:xfrm>
            <a:custGeom>
              <a:rect b="b" l="l" r="r" t="t"/>
              <a:pathLst>
                <a:path extrusionOk="0" h="32" w="19">
                  <a:moveTo>
                    <a:pt x="1"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4"/>
            <p:cNvSpPr/>
            <p:nvPr/>
          </p:nvSpPr>
          <p:spPr>
            <a:xfrm>
              <a:off x="1543736" y="16801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4"/>
            <p:cNvSpPr/>
            <p:nvPr/>
          </p:nvSpPr>
          <p:spPr>
            <a:xfrm>
              <a:off x="1542731" y="1678507"/>
              <a:ext cx="258" cy="394"/>
            </a:xfrm>
            <a:custGeom>
              <a:rect b="b" l="l" r="r" t="t"/>
              <a:pathLst>
                <a:path extrusionOk="0" h="29" w="19">
                  <a:moveTo>
                    <a:pt x="1" y="1"/>
                  </a:move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4"/>
            <p:cNvSpPr/>
            <p:nvPr/>
          </p:nvSpPr>
          <p:spPr>
            <a:xfrm>
              <a:off x="1544251" y="1681032"/>
              <a:ext cx="299" cy="394"/>
            </a:xfrm>
            <a:custGeom>
              <a:rect b="b" l="l" r="r" t="t"/>
              <a:pathLst>
                <a:path extrusionOk="0" h="29" w="22">
                  <a:moveTo>
                    <a:pt x="1" y="0"/>
                  </a:moveTo>
                  <a:lnTo>
                    <a:pt x="2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4"/>
            <p:cNvSpPr/>
            <p:nvPr/>
          </p:nvSpPr>
          <p:spPr>
            <a:xfrm>
              <a:off x="1544876" y="1681888"/>
              <a:ext cx="299" cy="394"/>
            </a:xfrm>
            <a:custGeom>
              <a:rect b="b" l="l" r="r" t="t"/>
              <a:pathLst>
                <a:path extrusionOk="0" h="29" w="22">
                  <a:moveTo>
                    <a:pt x="0" y="0"/>
                  </a:moveTo>
                  <a:lnTo>
                    <a:pt x="2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4"/>
            <p:cNvSpPr/>
            <p:nvPr/>
          </p:nvSpPr>
          <p:spPr>
            <a:xfrm>
              <a:off x="1478333" y="1688541"/>
              <a:ext cx="530" cy="434"/>
            </a:xfrm>
            <a:custGeom>
              <a:rect b="b" l="l" r="r" t="t"/>
              <a:pathLst>
                <a:path extrusionOk="0" h="32" w="39">
                  <a:moveTo>
                    <a:pt x="0" y="32"/>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4"/>
            <p:cNvSpPr/>
            <p:nvPr/>
          </p:nvSpPr>
          <p:spPr>
            <a:xfrm>
              <a:off x="1478944" y="1688011"/>
              <a:ext cx="489" cy="448"/>
            </a:xfrm>
            <a:custGeom>
              <a:rect b="b" l="l" r="r" t="t"/>
              <a:pathLst>
                <a:path extrusionOk="0" h="33" w="36">
                  <a:moveTo>
                    <a:pt x="1" y="32"/>
                  </a:moveTo>
                  <a:lnTo>
                    <a:pt x="3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4"/>
            <p:cNvSpPr/>
            <p:nvPr/>
          </p:nvSpPr>
          <p:spPr>
            <a:xfrm>
              <a:off x="1542310" y="1677706"/>
              <a:ext cx="244" cy="434"/>
            </a:xfrm>
            <a:custGeom>
              <a:rect b="b" l="l" r="r" t="t"/>
              <a:pathLst>
                <a:path extrusionOk="0" h="32" w="18">
                  <a:moveTo>
                    <a:pt x="0"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4"/>
            <p:cNvSpPr/>
            <p:nvPr/>
          </p:nvSpPr>
          <p:spPr>
            <a:xfrm>
              <a:off x="1539689" y="1670714"/>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4"/>
            <p:cNvSpPr/>
            <p:nvPr/>
          </p:nvSpPr>
          <p:spPr>
            <a:xfrm>
              <a:off x="1539975" y="1671949"/>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4"/>
            <p:cNvSpPr/>
            <p:nvPr/>
          </p:nvSpPr>
          <p:spPr>
            <a:xfrm>
              <a:off x="1477667" y="1689111"/>
              <a:ext cx="584" cy="489"/>
            </a:xfrm>
            <a:custGeom>
              <a:rect b="b" l="l" r="r" t="t"/>
              <a:pathLst>
                <a:path extrusionOk="0" h="36" w="43">
                  <a:moveTo>
                    <a:pt x="0" y="35"/>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4"/>
            <p:cNvSpPr/>
            <p:nvPr/>
          </p:nvSpPr>
          <p:spPr>
            <a:xfrm>
              <a:off x="1540165" y="1672614"/>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4"/>
            <p:cNvSpPr/>
            <p:nvPr/>
          </p:nvSpPr>
          <p:spPr>
            <a:xfrm>
              <a:off x="1539839" y="1671338"/>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4"/>
            <p:cNvSpPr/>
            <p:nvPr/>
          </p:nvSpPr>
          <p:spPr>
            <a:xfrm>
              <a:off x="1541210" y="1675425"/>
              <a:ext cx="204" cy="434"/>
            </a:xfrm>
            <a:custGeom>
              <a:rect b="b" l="l" r="r" t="t"/>
              <a:pathLst>
                <a:path extrusionOk="0" h="32" w="15">
                  <a:moveTo>
                    <a:pt x="1" y="0"/>
                  </a:moveTo>
                  <a:lnTo>
                    <a:pt x="15"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4"/>
            <p:cNvSpPr/>
            <p:nvPr/>
          </p:nvSpPr>
          <p:spPr>
            <a:xfrm>
              <a:off x="1541550" y="1676185"/>
              <a:ext cx="204" cy="394"/>
            </a:xfrm>
            <a:custGeom>
              <a:rect b="b" l="l" r="r" t="t"/>
              <a:pathLst>
                <a:path extrusionOk="0" h="29" w="15">
                  <a:moveTo>
                    <a:pt x="0" y="0"/>
                  </a:moveTo>
                  <a:lnTo>
                    <a:pt x="1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4"/>
            <p:cNvSpPr/>
            <p:nvPr/>
          </p:nvSpPr>
          <p:spPr>
            <a:xfrm>
              <a:off x="1540884" y="1674705"/>
              <a:ext cx="204" cy="394"/>
            </a:xfrm>
            <a:custGeom>
              <a:rect b="b" l="l" r="r" t="t"/>
              <a:pathLst>
                <a:path extrusionOk="0" h="29" w="15">
                  <a:moveTo>
                    <a:pt x="0" y="1"/>
                  </a:moveTo>
                  <a:lnTo>
                    <a:pt x="14"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4"/>
            <p:cNvSpPr/>
            <p:nvPr/>
          </p:nvSpPr>
          <p:spPr>
            <a:xfrm>
              <a:off x="1540640" y="1673999"/>
              <a:ext cx="163" cy="394"/>
            </a:xfrm>
            <a:custGeom>
              <a:rect b="b" l="l" r="r" t="t"/>
              <a:pathLst>
                <a:path extrusionOk="0" h="29" w="12">
                  <a:moveTo>
                    <a:pt x="1" y="0"/>
                  </a:moveTo>
                  <a:lnTo>
                    <a:pt x="1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4"/>
            <p:cNvSpPr/>
            <p:nvPr/>
          </p:nvSpPr>
          <p:spPr>
            <a:xfrm>
              <a:off x="1541930" y="1676946"/>
              <a:ext cx="204" cy="434"/>
            </a:xfrm>
            <a:custGeom>
              <a:rect b="b" l="l" r="r" t="t"/>
              <a:pathLst>
                <a:path extrusionOk="0" h="32" w="15">
                  <a:moveTo>
                    <a:pt x="0" y="0"/>
                  </a:moveTo>
                  <a:lnTo>
                    <a:pt x="1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4"/>
            <p:cNvSpPr/>
            <p:nvPr/>
          </p:nvSpPr>
          <p:spPr>
            <a:xfrm>
              <a:off x="1540409" y="1673280"/>
              <a:ext cx="149" cy="394"/>
            </a:xfrm>
            <a:custGeom>
              <a:rect b="b" l="l" r="r" t="t"/>
              <a:pathLst>
                <a:path extrusionOk="0" h="29" w="11">
                  <a:moveTo>
                    <a:pt x="0"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4"/>
            <p:cNvSpPr/>
            <p:nvPr/>
          </p:nvSpPr>
          <p:spPr>
            <a:xfrm>
              <a:off x="1072257" y="1586153"/>
              <a:ext cx="869" cy="638"/>
            </a:xfrm>
            <a:custGeom>
              <a:rect b="b" l="l" r="r" t="t"/>
              <a:pathLst>
                <a:path extrusionOk="0" h="47" w="64">
                  <a:moveTo>
                    <a:pt x="0" y="46"/>
                  </a:moveTo>
                  <a:lnTo>
                    <a:pt x="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4"/>
            <p:cNvSpPr/>
            <p:nvPr/>
          </p:nvSpPr>
          <p:spPr>
            <a:xfrm>
              <a:off x="1073357" y="1585447"/>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4"/>
            <p:cNvSpPr/>
            <p:nvPr/>
          </p:nvSpPr>
          <p:spPr>
            <a:xfrm>
              <a:off x="1075257" y="1584116"/>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4"/>
            <p:cNvSpPr/>
            <p:nvPr/>
          </p:nvSpPr>
          <p:spPr>
            <a:xfrm>
              <a:off x="1074348" y="1584822"/>
              <a:ext cx="679" cy="448"/>
            </a:xfrm>
            <a:custGeom>
              <a:rect b="b" l="l" r="r" t="t"/>
              <a:pathLst>
                <a:path extrusionOk="0" h="33" w="50">
                  <a:moveTo>
                    <a:pt x="50" y="1"/>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4"/>
            <p:cNvSpPr/>
            <p:nvPr/>
          </p:nvSpPr>
          <p:spPr>
            <a:xfrm>
              <a:off x="1417248" y="1669913"/>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4"/>
            <p:cNvSpPr/>
            <p:nvPr/>
          </p:nvSpPr>
          <p:spPr>
            <a:xfrm>
              <a:off x="1416677" y="1669532"/>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4"/>
            <p:cNvSpPr/>
            <p:nvPr/>
          </p:nvSpPr>
          <p:spPr>
            <a:xfrm>
              <a:off x="1416012" y="1669057"/>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4"/>
            <p:cNvSpPr/>
            <p:nvPr/>
          </p:nvSpPr>
          <p:spPr>
            <a:xfrm>
              <a:off x="1037458" y="1535536"/>
              <a:ext cx="68" cy="54"/>
            </a:xfrm>
            <a:custGeom>
              <a:rect b="b" l="l" r="r" t="t"/>
              <a:pathLst>
                <a:path extrusionOk="0" h="4" w="5">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4"/>
            <p:cNvSpPr/>
            <p:nvPr/>
          </p:nvSpPr>
          <p:spPr>
            <a:xfrm>
              <a:off x="1074443" y="158035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4"/>
            <p:cNvSpPr/>
            <p:nvPr/>
          </p:nvSpPr>
          <p:spPr>
            <a:xfrm>
              <a:off x="1415496" y="1668718"/>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4"/>
            <p:cNvSpPr/>
            <p:nvPr/>
          </p:nvSpPr>
          <p:spPr>
            <a:xfrm>
              <a:off x="1456649" y="1702091"/>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4"/>
            <p:cNvSpPr/>
            <p:nvPr/>
          </p:nvSpPr>
          <p:spPr>
            <a:xfrm>
              <a:off x="1456935" y="1701806"/>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4"/>
            <p:cNvSpPr/>
            <p:nvPr/>
          </p:nvSpPr>
          <p:spPr>
            <a:xfrm>
              <a:off x="1539174" y="1665921"/>
              <a:ext cx="14" cy="285"/>
            </a:xfrm>
            <a:custGeom>
              <a:rect b="b" l="l" r="r" t="t"/>
              <a:pathLst>
                <a:path extrusionOk="0" h="21"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4"/>
            <p:cNvSpPr/>
            <p:nvPr/>
          </p:nvSpPr>
          <p:spPr>
            <a:xfrm>
              <a:off x="1428843" y="1703327"/>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4"/>
            <p:cNvSpPr/>
            <p:nvPr/>
          </p:nvSpPr>
          <p:spPr>
            <a:xfrm>
              <a:off x="1456269" y="1702376"/>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4"/>
            <p:cNvSpPr/>
            <p:nvPr/>
          </p:nvSpPr>
          <p:spPr>
            <a:xfrm>
              <a:off x="1455794" y="1702702"/>
              <a:ext cx="204" cy="163"/>
            </a:xfrm>
            <a:custGeom>
              <a:rect b="b" l="l" r="r" t="t"/>
              <a:pathLst>
                <a:path extrusionOk="0" h="12" w="15">
                  <a:moveTo>
                    <a:pt x="1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4"/>
            <p:cNvSpPr/>
            <p:nvPr/>
          </p:nvSpPr>
          <p:spPr>
            <a:xfrm>
              <a:off x="1455224" y="1703042"/>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4"/>
            <p:cNvSpPr/>
            <p:nvPr/>
          </p:nvSpPr>
          <p:spPr>
            <a:xfrm>
              <a:off x="1482080" y="1685595"/>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4"/>
            <p:cNvSpPr/>
            <p:nvPr/>
          </p:nvSpPr>
          <p:spPr>
            <a:xfrm>
              <a:off x="1539174" y="1665486"/>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4"/>
            <p:cNvSpPr/>
            <p:nvPr/>
          </p:nvSpPr>
          <p:spPr>
            <a:xfrm>
              <a:off x="1539174" y="166639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4"/>
            <p:cNvSpPr/>
            <p:nvPr/>
          </p:nvSpPr>
          <p:spPr>
            <a:xfrm>
              <a:off x="1485217" y="1683409"/>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4"/>
            <p:cNvSpPr/>
            <p:nvPr/>
          </p:nvSpPr>
          <p:spPr>
            <a:xfrm>
              <a:off x="1485407" y="168335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4"/>
            <p:cNvSpPr/>
            <p:nvPr/>
          </p:nvSpPr>
          <p:spPr>
            <a:xfrm>
              <a:off x="1480139" y="1687115"/>
              <a:ext cx="394" cy="339"/>
            </a:xfrm>
            <a:custGeom>
              <a:rect b="b" l="l" r="r" t="t"/>
              <a:pathLst>
                <a:path extrusionOk="0" h="25" w="29">
                  <a:moveTo>
                    <a:pt x="0" y="2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4"/>
            <p:cNvSpPr/>
            <p:nvPr/>
          </p:nvSpPr>
          <p:spPr>
            <a:xfrm>
              <a:off x="1485556" y="168325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4"/>
            <p:cNvSpPr/>
            <p:nvPr/>
          </p:nvSpPr>
          <p:spPr>
            <a:xfrm>
              <a:off x="1483845" y="1684264"/>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4"/>
            <p:cNvSpPr/>
            <p:nvPr/>
          </p:nvSpPr>
          <p:spPr>
            <a:xfrm>
              <a:off x="1484646" y="1683789"/>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4"/>
            <p:cNvSpPr/>
            <p:nvPr/>
          </p:nvSpPr>
          <p:spPr>
            <a:xfrm>
              <a:off x="1484415" y="1683924"/>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4"/>
            <p:cNvSpPr/>
            <p:nvPr/>
          </p:nvSpPr>
          <p:spPr>
            <a:xfrm>
              <a:off x="1484130" y="1684115"/>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4"/>
            <p:cNvSpPr/>
            <p:nvPr/>
          </p:nvSpPr>
          <p:spPr>
            <a:xfrm>
              <a:off x="1485026" y="1683544"/>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4"/>
            <p:cNvSpPr/>
            <p:nvPr/>
          </p:nvSpPr>
          <p:spPr>
            <a:xfrm>
              <a:off x="1484836" y="1683639"/>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4"/>
            <p:cNvSpPr/>
            <p:nvPr/>
          </p:nvSpPr>
          <p:spPr>
            <a:xfrm>
              <a:off x="1485692" y="1683164"/>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4"/>
            <p:cNvSpPr/>
            <p:nvPr/>
          </p:nvSpPr>
          <p:spPr>
            <a:xfrm>
              <a:off x="1485787" y="168316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4"/>
            <p:cNvSpPr/>
            <p:nvPr/>
          </p:nvSpPr>
          <p:spPr>
            <a:xfrm>
              <a:off x="1539269" y="166391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4"/>
            <p:cNvSpPr/>
            <p:nvPr/>
          </p:nvSpPr>
          <p:spPr>
            <a:xfrm>
              <a:off x="1482460" y="1685309"/>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4"/>
            <p:cNvSpPr/>
            <p:nvPr/>
          </p:nvSpPr>
          <p:spPr>
            <a:xfrm>
              <a:off x="1482840" y="168502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4"/>
            <p:cNvSpPr/>
            <p:nvPr/>
          </p:nvSpPr>
          <p:spPr>
            <a:xfrm>
              <a:off x="1481605" y="1685975"/>
              <a:ext cx="353" cy="244"/>
            </a:xfrm>
            <a:custGeom>
              <a:rect b="b" l="l" r="r" t="t"/>
              <a:pathLst>
                <a:path extrusionOk="0" h="18" w="26">
                  <a:moveTo>
                    <a:pt x="1"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4"/>
            <p:cNvSpPr/>
            <p:nvPr/>
          </p:nvSpPr>
          <p:spPr>
            <a:xfrm>
              <a:off x="1479568" y="1687536"/>
              <a:ext cx="434" cy="394"/>
            </a:xfrm>
            <a:custGeom>
              <a:rect b="b" l="l" r="r" t="t"/>
              <a:pathLst>
                <a:path extrusionOk="0" h="29" w="32">
                  <a:moveTo>
                    <a:pt x="0" y="29"/>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4"/>
            <p:cNvSpPr/>
            <p:nvPr/>
          </p:nvSpPr>
          <p:spPr>
            <a:xfrm>
              <a:off x="1485882" y="1683123"/>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4"/>
            <p:cNvSpPr/>
            <p:nvPr/>
          </p:nvSpPr>
          <p:spPr>
            <a:xfrm>
              <a:off x="1486167" y="1683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4"/>
            <p:cNvSpPr/>
            <p:nvPr/>
          </p:nvSpPr>
          <p:spPr>
            <a:xfrm>
              <a:off x="1485977" y="1683123"/>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4"/>
            <p:cNvSpPr/>
            <p:nvPr/>
          </p:nvSpPr>
          <p:spPr>
            <a:xfrm>
              <a:off x="1481184" y="1686301"/>
              <a:ext cx="339" cy="299"/>
            </a:xfrm>
            <a:custGeom>
              <a:rect b="b" l="l" r="r" t="t"/>
              <a:pathLst>
                <a:path extrusionOk="0" h="22" w="25">
                  <a:moveTo>
                    <a:pt x="0"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4"/>
            <p:cNvSpPr/>
            <p:nvPr/>
          </p:nvSpPr>
          <p:spPr>
            <a:xfrm>
              <a:off x="1486031" y="16830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4"/>
            <p:cNvSpPr/>
            <p:nvPr/>
          </p:nvSpPr>
          <p:spPr>
            <a:xfrm>
              <a:off x="1486072" y="168306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4"/>
            <p:cNvSpPr/>
            <p:nvPr/>
          </p:nvSpPr>
          <p:spPr>
            <a:xfrm>
              <a:off x="1480654" y="1686681"/>
              <a:ext cx="394" cy="353"/>
            </a:xfrm>
            <a:custGeom>
              <a:rect b="b" l="l" r="r" t="t"/>
              <a:pathLst>
                <a:path extrusionOk="0" h="26" w="29">
                  <a:moveTo>
                    <a:pt x="1" y="2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4"/>
            <p:cNvSpPr/>
            <p:nvPr/>
          </p:nvSpPr>
          <p:spPr>
            <a:xfrm>
              <a:off x="1483221" y="1684739"/>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4"/>
            <p:cNvSpPr/>
            <p:nvPr/>
          </p:nvSpPr>
          <p:spPr>
            <a:xfrm>
              <a:off x="1483560" y="1684495"/>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4"/>
            <p:cNvSpPr/>
            <p:nvPr/>
          </p:nvSpPr>
          <p:spPr>
            <a:xfrm>
              <a:off x="1539459" y="1669532"/>
              <a:ext cx="54" cy="339"/>
            </a:xfrm>
            <a:custGeom>
              <a:rect b="b" l="l" r="r" t="t"/>
              <a:pathLst>
                <a:path extrusionOk="0" h="25" w="4">
                  <a:moveTo>
                    <a:pt x="0" y="0"/>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4"/>
            <p:cNvSpPr/>
            <p:nvPr/>
          </p:nvSpPr>
          <p:spPr>
            <a:xfrm>
              <a:off x="1993626" y="1750237"/>
              <a:ext cx="68" cy="149"/>
            </a:xfrm>
            <a:custGeom>
              <a:rect b="b" l="l" r="r" t="t"/>
              <a:pathLst>
                <a:path extrusionOk="0" h="11"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4"/>
            <p:cNvSpPr/>
            <p:nvPr/>
          </p:nvSpPr>
          <p:spPr>
            <a:xfrm>
              <a:off x="1993490" y="174976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4"/>
            <p:cNvSpPr/>
            <p:nvPr/>
          </p:nvSpPr>
          <p:spPr>
            <a:xfrm>
              <a:off x="1993490" y="1749898"/>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4"/>
            <p:cNvSpPr/>
            <p:nvPr/>
          </p:nvSpPr>
          <p:spPr>
            <a:xfrm>
              <a:off x="1993721" y="1750481"/>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4"/>
            <p:cNvSpPr/>
            <p:nvPr/>
          </p:nvSpPr>
          <p:spPr>
            <a:xfrm>
              <a:off x="1993531" y="1750047"/>
              <a:ext cx="68" cy="109"/>
            </a:xfrm>
            <a:custGeom>
              <a:rect b="b" l="l" r="r" t="t"/>
              <a:pathLst>
                <a:path extrusionOk="0" h="8" w="5">
                  <a:moveTo>
                    <a:pt x="4"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4"/>
            <p:cNvSpPr/>
            <p:nvPr/>
          </p:nvSpPr>
          <p:spPr>
            <a:xfrm>
              <a:off x="2035703" y="1698520"/>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4"/>
            <p:cNvSpPr/>
            <p:nvPr/>
          </p:nvSpPr>
          <p:spPr>
            <a:xfrm>
              <a:off x="2065505" y="1706314"/>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4"/>
            <p:cNvSpPr/>
            <p:nvPr/>
          </p:nvSpPr>
          <p:spPr>
            <a:xfrm>
              <a:off x="2066266" y="1706409"/>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4"/>
            <p:cNvSpPr/>
            <p:nvPr/>
          </p:nvSpPr>
          <p:spPr>
            <a:xfrm>
              <a:off x="2067257" y="170646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4"/>
            <p:cNvSpPr/>
            <p:nvPr/>
          </p:nvSpPr>
          <p:spPr>
            <a:xfrm>
              <a:off x="2068357" y="170650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4"/>
            <p:cNvSpPr/>
            <p:nvPr/>
          </p:nvSpPr>
          <p:spPr>
            <a:xfrm>
              <a:off x="2071819" y="17064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4"/>
            <p:cNvSpPr/>
            <p:nvPr/>
          </p:nvSpPr>
          <p:spPr>
            <a:xfrm>
              <a:off x="2165463" y="166871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4"/>
            <p:cNvSpPr/>
            <p:nvPr/>
          </p:nvSpPr>
          <p:spPr>
            <a:xfrm>
              <a:off x="2165028" y="1668908"/>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4"/>
            <p:cNvSpPr/>
            <p:nvPr/>
          </p:nvSpPr>
          <p:spPr>
            <a:xfrm>
              <a:off x="2167404" y="1667197"/>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4"/>
            <p:cNvSpPr/>
            <p:nvPr/>
          </p:nvSpPr>
          <p:spPr>
            <a:xfrm>
              <a:off x="2151437" y="1676701"/>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4"/>
            <p:cNvSpPr/>
            <p:nvPr/>
          </p:nvSpPr>
          <p:spPr>
            <a:xfrm>
              <a:off x="2152917" y="1676470"/>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4"/>
            <p:cNvSpPr/>
            <p:nvPr/>
          </p:nvSpPr>
          <p:spPr>
            <a:xfrm>
              <a:off x="2152198" y="1676606"/>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4"/>
            <p:cNvSpPr/>
            <p:nvPr/>
          </p:nvSpPr>
          <p:spPr>
            <a:xfrm>
              <a:off x="2150962" y="167685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4"/>
            <p:cNvSpPr/>
            <p:nvPr/>
          </p:nvSpPr>
          <p:spPr>
            <a:xfrm>
              <a:off x="2154913" y="1676036"/>
              <a:ext cx="299" cy="109"/>
            </a:xfrm>
            <a:custGeom>
              <a:rect b="b" l="l" r="r" t="t"/>
              <a:pathLst>
                <a:path extrusionOk="0" h="8" w="22">
                  <a:moveTo>
                    <a:pt x="2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4"/>
            <p:cNvSpPr/>
            <p:nvPr/>
          </p:nvSpPr>
          <p:spPr>
            <a:xfrm>
              <a:off x="2153528" y="1676375"/>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4"/>
            <p:cNvSpPr/>
            <p:nvPr/>
          </p:nvSpPr>
          <p:spPr>
            <a:xfrm>
              <a:off x="2154098" y="1676280"/>
              <a:ext cx="258" cy="54"/>
            </a:xfrm>
            <a:custGeom>
              <a:rect b="b" l="l" r="r" t="t"/>
              <a:pathLst>
                <a:path extrusionOk="0" h="4" w="19">
                  <a:moveTo>
                    <a:pt x="1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4"/>
            <p:cNvSpPr/>
            <p:nvPr/>
          </p:nvSpPr>
          <p:spPr>
            <a:xfrm>
              <a:off x="2154533" y="1676131"/>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4"/>
            <p:cNvSpPr/>
            <p:nvPr/>
          </p:nvSpPr>
          <p:spPr>
            <a:xfrm>
              <a:off x="2164703" y="1669098"/>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4"/>
            <p:cNvSpPr/>
            <p:nvPr/>
          </p:nvSpPr>
          <p:spPr>
            <a:xfrm>
              <a:off x="2146590" y="1667482"/>
              <a:ext cx="964" cy="68"/>
            </a:xfrm>
            <a:custGeom>
              <a:rect b="b" l="l" r="r" t="t"/>
              <a:pathLst>
                <a:path extrusionOk="0" h="5" w="71">
                  <a:moveTo>
                    <a:pt x="7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4"/>
            <p:cNvSpPr/>
            <p:nvPr/>
          </p:nvSpPr>
          <p:spPr>
            <a:xfrm>
              <a:off x="2239039" y="1718289"/>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4"/>
            <p:cNvSpPr/>
            <p:nvPr/>
          </p:nvSpPr>
          <p:spPr>
            <a:xfrm>
              <a:off x="2238618" y="1718764"/>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4"/>
            <p:cNvSpPr/>
            <p:nvPr/>
          </p:nvSpPr>
          <p:spPr>
            <a:xfrm>
              <a:off x="2199542" y="172594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4"/>
            <p:cNvSpPr/>
            <p:nvPr/>
          </p:nvSpPr>
          <p:spPr>
            <a:xfrm>
              <a:off x="2200534" y="172381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4"/>
            <p:cNvSpPr/>
            <p:nvPr/>
          </p:nvSpPr>
          <p:spPr>
            <a:xfrm>
              <a:off x="2198348" y="1727277"/>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4"/>
            <p:cNvSpPr/>
            <p:nvPr/>
          </p:nvSpPr>
          <p:spPr>
            <a:xfrm>
              <a:off x="2201402" y="172248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4"/>
            <p:cNvSpPr/>
            <p:nvPr/>
          </p:nvSpPr>
          <p:spPr>
            <a:xfrm>
              <a:off x="2200968" y="1723150"/>
              <a:ext cx="149" cy="299"/>
            </a:xfrm>
            <a:custGeom>
              <a:rect b="b" l="l" r="r" t="t"/>
              <a:pathLst>
                <a:path extrusionOk="0" h="22" w="11">
                  <a:moveTo>
                    <a:pt x="1" y="2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4"/>
            <p:cNvSpPr/>
            <p:nvPr/>
          </p:nvSpPr>
          <p:spPr>
            <a:xfrm>
              <a:off x="2226344" y="1713917"/>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4"/>
            <p:cNvSpPr/>
            <p:nvPr/>
          </p:nvSpPr>
          <p:spPr>
            <a:xfrm>
              <a:off x="2225964" y="1713917"/>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4"/>
            <p:cNvSpPr/>
            <p:nvPr/>
          </p:nvSpPr>
          <p:spPr>
            <a:xfrm>
              <a:off x="2225543" y="1713876"/>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4"/>
            <p:cNvSpPr/>
            <p:nvPr/>
          </p:nvSpPr>
          <p:spPr>
            <a:xfrm>
              <a:off x="2222882" y="17138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4"/>
            <p:cNvSpPr/>
            <p:nvPr/>
          </p:nvSpPr>
          <p:spPr>
            <a:xfrm>
              <a:off x="2226915" y="1714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4"/>
            <p:cNvSpPr/>
            <p:nvPr/>
          </p:nvSpPr>
          <p:spPr>
            <a:xfrm>
              <a:off x="2223588"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4"/>
            <p:cNvSpPr/>
            <p:nvPr/>
          </p:nvSpPr>
          <p:spPr>
            <a:xfrm>
              <a:off x="2225014" y="171382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4"/>
            <p:cNvSpPr/>
            <p:nvPr/>
          </p:nvSpPr>
          <p:spPr>
            <a:xfrm>
              <a:off x="2224824"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4"/>
            <p:cNvSpPr/>
            <p:nvPr/>
          </p:nvSpPr>
          <p:spPr>
            <a:xfrm>
              <a:off x="2226684" y="171397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4"/>
            <p:cNvSpPr/>
            <p:nvPr/>
          </p:nvSpPr>
          <p:spPr>
            <a:xfrm>
              <a:off x="2240845" y="1712206"/>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4"/>
            <p:cNvSpPr/>
            <p:nvPr/>
          </p:nvSpPr>
          <p:spPr>
            <a:xfrm>
              <a:off x="2240370" y="1712301"/>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4"/>
            <p:cNvSpPr/>
            <p:nvPr/>
          </p:nvSpPr>
          <p:spPr>
            <a:xfrm>
              <a:off x="2239379" y="1712682"/>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4"/>
            <p:cNvSpPr/>
            <p:nvPr/>
          </p:nvSpPr>
          <p:spPr>
            <a:xfrm>
              <a:off x="2240044" y="1712397"/>
              <a:ext cx="244" cy="68"/>
            </a:xfrm>
            <a:custGeom>
              <a:rect b="b" l="l" r="r" t="t"/>
              <a:pathLst>
                <a:path extrusionOk="0" h="5" w="18">
                  <a:moveTo>
                    <a:pt x="1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4"/>
            <p:cNvSpPr/>
            <p:nvPr/>
          </p:nvSpPr>
          <p:spPr>
            <a:xfrm>
              <a:off x="2227159" y="1714067"/>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4"/>
            <p:cNvSpPr/>
            <p:nvPr/>
          </p:nvSpPr>
          <p:spPr>
            <a:xfrm>
              <a:off x="2239800" y="1712492"/>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4"/>
            <p:cNvSpPr/>
            <p:nvPr/>
          </p:nvSpPr>
          <p:spPr>
            <a:xfrm>
              <a:off x="2239569" y="1712587"/>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4"/>
            <p:cNvSpPr/>
            <p:nvPr/>
          </p:nvSpPr>
          <p:spPr>
            <a:xfrm>
              <a:off x="2223873"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4"/>
            <p:cNvSpPr/>
            <p:nvPr/>
          </p:nvSpPr>
          <p:spPr>
            <a:xfrm>
              <a:off x="2218320" y="1714067"/>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4"/>
            <p:cNvSpPr/>
            <p:nvPr/>
          </p:nvSpPr>
          <p:spPr>
            <a:xfrm>
              <a:off x="2221742" y="171382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4"/>
            <p:cNvSpPr/>
            <p:nvPr/>
          </p:nvSpPr>
          <p:spPr>
            <a:xfrm>
              <a:off x="2218985" y="1713972"/>
              <a:ext cx="625" cy="54"/>
            </a:xfrm>
            <a:custGeom>
              <a:rect b="b" l="l" r="r" t="t"/>
              <a:pathLst>
                <a:path extrusionOk="0" h="4" w="46">
                  <a:moveTo>
                    <a:pt x="46"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4"/>
            <p:cNvSpPr/>
            <p:nvPr/>
          </p:nvSpPr>
          <p:spPr>
            <a:xfrm>
              <a:off x="2219977" y="1713917"/>
              <a:ext cx="543" cy="14"/>
            </a:xfrm>
            <a:custGeom>
              <a:rect b="b" l="l" r="r" t="t"/>
              <a:pathLst>
                <a:path extrusionOk="0" h="1" w="40">
                  <a:moveTo>
                    <a:pt x="3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4"/>
            <p:cNvSpPr/>
            <p:nvPr/>
          </p:nvSpPr>
          <p:spPr>
            <a:xfrm>
              <a:off x="2220886" y="1713876"/>
              <a:ext cx="489" cy="14"/>
            </a:xfrm>
            <a:custGeom>
              <a:rect b="b" l="l" r="r" t="t"/>
              <a:pathLst>
                <a:path extrusionOk="0" h="1" w="36">
                  <a:moveTo>
                    <a:pt x="3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4"/>
            <p:cNvSpPr/>
            <p:nvPr/>
          </p:nvSpPr>
          <p:spPr>
            <a:xfrm>
              <a:off x="1998948" y="1591570"/>
              <a:ext cx="394" cy="394"/>
            </a:xfrm>
            <a:custGeom>
              <a:rect b="b" l="l" r="r" t="t"/>
              <a:pathLst>
                <a:path extrusionOk="0" h="29" w="29">
                  <a:moveTo>
                    <a:pt x="29"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4"/>
            <p:cNvSpPr/>
            <p:nvPr/>
          </p:nvSpPr>
          <p:spPr>
            <a:xfrm>
              <a:off x="2116217" y="1584537"/>
              <a:ext cx="244" cy="14"/>
            </a:xfrm>
            <a:custGeom>
              <a:rect b="b" l="l" r="r" t="t"/>
              <a:pathLst>
                <a:path extrusionOk="0" h="1" w="18">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4"/>
            <p:cNvSpPr/>
            <p:nvPr/>
          </p:nvSpPr>
          <p:spPr>
            <a:xfrm>
              <a:off x="2117168"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4"/>
            <p:cNvSpPr/>
            <p:nvPr/>
          </p:nvSpPr>
          <p:spPr>
            <a:xfrm>
              <a:off x="2115267" y="1584496"/>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4"/>
            <p:cNvSpPr/>
            <p:nvPr/>
          </p:nvSpPr>
          <p:spPr>
            <a:xfrm>
              <a:off x="2115742" y="1584537"/>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4"/>
            <p:cNvSpPr/>
            <p:nvPr/>
          </p:nvSpPr>
          <p:spPr>
            <a:xfrm>
              <a:off x="2114357" y="15844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4"/>
            <p:cNvSpPr/>
            <p:nvPr/>
          </p:nvSpPr>
          <p:spPr>
            <a:xfrm>
              <a:off x="2115022" y="15844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4"/>
            <p:cNvSpPr/>
            <p:nvPr/>
          </p:nvSpPr>
          <p:spPr>
            <a:xfrm>
              <a:off x="2117643" y="1584687"/>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4"/>
            <p:cNvSpPr/>
            <p:nvPr/>
          </p:nvSpPr>
          <p:spPr>
            <a:xfrm>
              <a:off x="2120263"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4"/>
            <p:cNvSpPr/>
            <p:nvPr/>
          </p:nvSpPr>
          <p:spPr>
            <a:xfrm>
              <a:off x="2120874"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4"/>
            <p:cNvSpPr/>
            <p:nvPr/>
          </p:nvSpPr>
          <p:spPr>
            <a:xfrm>
              <a:off x="2120399"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4"/>
            <p:cNvSpPr/>
            <p:nvPr/>
          </p:nvSpPr>
          <p:spPr>
            <a:xfrm>
              <a:off x="2118118" y="158472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4"/>
            <p:cNvSpPr/>
            <p:nvPr/>
          </p:nvSpPr>
          <p:spPr>
            <a:xfrm>
              <a:off x="2118553" y="158478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4"/>
            <p:cNvSpPr/>
            <p:nvPr/>
          </p:nvSpPr>
          <p:spPr>
            <a:xfrm>
              <a:off x="2118973" y="1584877"/>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4"/>
            <p:cNvSpPr/>
            <p:nvPr/>
          </p:nvSpPr>
          <p:spPr>
            <a:xfrm>
              <a:off x="2119408" y="1584917"/>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4"/>
            <p:cNvSpPr/>
            <p:nvPr/>
          </p:nvSpPr>
          <p:spPr>
            <a:xfrm>
              <a:off x="2116692"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4"/>
            <p:cNvSpPr/>
            <p:nvPr/>
          </p:nvSpPr>
          <p:spPr>
            <a:xfrm>
              <a:off x="2119734" y="1585012"/>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4"/>
            <p:cNvSpPr/>
            <p:nvPr/>
          </p:nvSpPr>
          <p:spPr>
            <a:xfrm>
              <a:off x="2113936" y="1584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4"/>
            <p:cNvSpPr/>
            <p:nvPr/>
          </p:nvSpPr>
          <p:spPr>
            <a:xfrm>
              <a:off x="2120644"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4"/>
            <p:cNvSpPr/>
            <p:nvPr/>
          </p:nvSpPr>
          <p:spPr>
            <a:xfrm>
              <a:off x="2223833" y="14593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4"/>
            <p:cNvSpPr/>
            <p:nvPr/>
          </p:nvSpPr>
          <p:spPr>
            <a:xfrm>
              <a:off x="2221782" y="1455673"/>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4"/>
            <p:cNvSpPr/>
            <p:nvPr/>
          </p:nvSpPr>
          <p:spPr>
            <a:xfrm>
              <a:off x="2221552" y="1455347"/>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4"/>
            <p:cNvSpPr/>
            <p:nvPr/>
          </p:nvSpPr>
          <p:spPr>
            <a:xfrm>
              <a:off x="2221361" y="1454967"/>
              <a:ext cx="149" cy="244"/>
            </a:xfrm>
            <a:custGeom>
              <a:rect b="b" l="l" r="r" t="t"/>
              <a:pathLst>
                <a:path extrusionOk="0" h="18" w="11">
                  <a:moveTo>
                    <a:pt x="0"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4"/>
            <p:cNvSpPr/>
            <p:nvPr/>
          </p:nvSpPr>
          <p:spPr>
            <a:xfrm>
              <a:off x="2223642" y="1458429"/>
              <a:ext cx="109" cy="258"/>
            </a:xfrm>
            <a:custGeom>
              <a:rect b="b" l="l" r="r" t="t"/>
              <a:pathLst>
                <a:path extrusionOk="0" h="19" w="8">
                  <a:moveTo>
                    <a:pt x="0" y="1"/>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4"/>
            <p:cNvSpPr/>
            <p:nvPr/>
          </p:nvSpPr>
          <p:spPr>
            <a:xfrm>
              <a:off x="2222692" y="1456868"/>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4"/>
            <p:cNvSpPr/>
            <p:nvPr/>
          </p:nvSpPr>
          <p:spPr>
            <a:xfrm>
              <a:off x="2222502" y="145658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4"/>
            <p:cNvSpPr/>
            <p:nvPr/>
          </p:nvSpPr>
          <p:spPr>
            <a:xfrm>
              <a:off x="2223303" y="1457574"/>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4"/>
            <p:cNvSpPr/>
            <p:nvPr/>
          </p:nvSpPr>
          <p:spPr>
            <a:xfrm>
              <a:off x="2222258" y="1456338"/>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4"/>
            <p:cNvSpPr/>
            <p:nvPr/>
          </p:nvSpPr>
          <p:spPr>
            <a:xfrm>
              <a:off x="2223398" y="145776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4"/>
            <p:cNvSpPr/>
            <p:nvPr/>
          </p:nvSpPr>
          <p:spPr>
            <a:xfrm>
              <a:off x="2222027" y="145601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4"/>
            <p:cNvSpPr/>
            <p:nvPr/>
          </p:nvSpPr>
          <p:spPr>
            <a:xfrm>
              <a:off x="2234002" y="1549982"/>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4"/>
            <p:cNvSpPr/>
            <p:nvPr/>
          </p:nvSpPr>
          <p:spPr>
            <a:xfrm>
              <a:off x="2234342" y="155002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4"/>
            <p:cNvSpPr/>
            <p:nvPr/>
          </p:nvSpPr>
          <p:spPr>
            <a:xfrm>
              <a:off x="2234722" y="155011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4"/>
            <p:cNvSpPr/>
            <p:nvPr/>
          </p:nvSpPr>
          <p:spPr>
            <a:xfrm>
              <a:off x="2234572" y="1550077"/>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4"/>
            <p:cNvSpPr/>
            <p:nvPr/>
          </p:nvSpPr>
          <p:spPr>
            <a:xfrm>
              <a:off x="2229630" y="1549982"/>
              <a:ext cx="733" cy="54"/>
            </a:xfrm>
            <a:custGeom>
              <a:rect b="b" l="l" r="r" t="t"/>
              <a:pathLst>
                <a:path extrusionOk="0" h="4" w="54">
                  <a:moveTo>
                    <a:pt x="53"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4"/>
            <p:cNvSpPr/>
            <p:nvPr/>
          </p:nvSpPr>
          <p:spPr>
            <a:xfrm>
              <a:off x="2245652" y="1554599"/>
              <a:ext cx="530" cy="54"/>
            </a:xfrm>
            <a:custGeom>
              <a:rect b="b" l="l" r="r" t="t"/>
              <a:pathLst>
                <a:path extrusionOk="0" h="4" w="39">
                  <a:moveTo>
                    <a:pt x="3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4"/>
            <p:cNvSpPr/>
            <p:nvPr/>
          </p:nvSpPr>
          <p:spPr>
            <a:xfrm>
              <a:off x="2244986" y="1554544"/>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4"/>
            <p:cNvSpPr/>
            <p:nvPr/>
          </p:nvSpPr>
          <p:spPr>
            <a:xfrm>
              <a:off x="2235102" y="1550213"/>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4"/>
            <p:cNvSpPr/>
            <p:nvPr/>
          </p:nvSpPr>
          <p:spPr>
            <a:xfrm>
              <a:off x="2244416" y="1554544"/>
              <a:ext cx="434" cy="14"/>
            </a:xfrm>
            <a:custGeom>
              <a:rect b="b" l="l" r="r" t="t"/>
              <a:pathLst>
                <a:path extrusionOk="0" h="1" w="32">
                  <a:moveTo>
                    <a:pt x="32"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4"/>
            <p:cNvSpPr/>
            <p:nvPr/>
          </p:nvSpPr>
          <p:spPr>
            <a:xfrm>
              <a:off x="2233622" y="154998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4"/>
            <p:cNvSpPr/>
            <p:nvPr/>
          </p:nvSpPr>
          <p:spPr>
            <a:xfrm>
              <a:off x="2247267" y="1554789"/>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4"/>
            <p:cNvSpPr/>
            <p:nvPr/>
          </p:nvSpPr>
          <p:spPr>
            <a:xfrm>
              <a:off x="2246412" y="1554694"/>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4"/>
            <p:cNvSpPr/>
            <p:nvPr/>
          </p:nvSpPr>
          <p:spPr>
            <a:xfrm>
              <a:off x="2243941" y="1554504"/>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4"/>
            <p:cNvSpPr/>
            <p:nvPr/>
          </p:nvSpPr>
          <p:spPr>
            <a:xfrm>
              <a:off x="2242420" y="155450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4"/>
            <p:cNvSpPr/>
            <p:nvPr/>
          </p:nvSpPr>
          <p:spPr>
            <a:xfrm>
              <a:off x="2242230" y="1554504"/>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4"/>
            <p:cNvSpPr/>
            <p:nvPr/>
          </p:nvSpPr>
          <p:spPr>
            <a:xfrm>
              <a:off x="2228530" y="1550023"/>
              <a:ext cx="964" cy="109"/>
            </a:xfrm>
            <a:custGeom>
              <a:rect b="b" l="l" r="r" t="t"/>
              <a:pathLst>
                <a:path extrusionOk="0" h="8" w="71">
                  <a:moveTo>
                    <a:pt x="1" y="8"/>
                  </a:moveTo>
                  <a:lnTo>
                    <a:pt x="7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4"/>
            <p:cNvSpPr/>
            <p:nvPr/>
          </p:nvSpPr>
          <p:spPr>
            <a:xfrm>
              <a:off x="2243506" y="1554449"/>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4"/>
            <p:cNvSpPr/>
            <p:nvPr/>
          </p:nvSpPr>
          <p:spPr>
            <a:xfrm>
              <a:off x="2242841"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4"/>
            <p:cNvSpPr/>
            <p:nvPr/>
          </p:nvSpPr>
          <p:spPr>
            <a:xfrm>
              <a:off x="2242610" y="155444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4"/>
            <p:cNvSpPr/>
            <p:nvPr/>
          </p:nvSpPr>
          <p:spPr>
            <a:xfrm>
              <a:off x="223244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4"/>
            <p:cNvSpPr/>
            <p:nvPr/>
          </p:nvSpPr>
          <p:spPr>
            <a:xfrm>
              <a:off x="2242081" y="1554544"/>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4"/>
            <p:cNvSpPr/>
            <p:nvPr/>
          </p:nvSpPr>
          <p:spPr>
            <a:xfrm>
              <a:off x="2243126"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4"/>
            <p:cNvSpPr/>
            <p:nvPr/>
          </p:nvSpPr>
          <p:spPr>
            <a:xfrm>
              <a:off x="2230581" y="1549928"/>
              <a:ext cx="584" cy="14"/>
            </a:xfrm>
            <a:custGeom>
              <a:rect b="b" l="l" r="r" t="t"/>
              <a:pathLst>
                <a:path extrusionOk="0" h="1" w="43">
                  <a:moveTo>
                    <a:pt x="4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4"/>
            <p:cNvSpPr/>
            <p:nvPr/>
          </p:nvSpPr>
          <p:spPr>
            <a:xfrm>
              <a:off x="2234912" y="1550118"/>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4"/>
            <p:cNvSpPr/>
            <p:nvPr/>
          </p:nvSpPr>
          <p:spPr>
            <a:xfrm>
              <a:off x="223301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4"/>
            <p:cNvSpPr/>
            <p:nvPr/>
          </p:nvSpPr>
          <p:spPr>
            <a:xfrm>
              <a:off x="2231436" y="1549928"/>
              <a:ext cx="448" cy="14"/>
            </a:xfrm>
            <a:custGeom>
              <a:rect b="b" l="l" r="r" t="t"/>
              <a:pathLst>
                <a:path extrusionOk="0" h="1" w="33">
                  <a:moveTo>
                    <a:pt x="3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4"/>
            <p:cNvSpPr/>
            <p:nvPr/>
          </p:nvSpPr>
          <p:spPr>
            <a:xfrm>
              <a:off x="2235197" y="155030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4"/>
            <p:cNvSpPr/>
            <p:nvPr/>
          </p:nvSpPr>
          <p:spPr>
            <a:xfrm>
              <a:off x="2242040" y="1554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4"/>
            <p:cNvSpPr/>
            <p:nvPr/>
          </p:nvSpPr>
          <p:spPr>
            <a:xfrm>
              <a:off x="2233486"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4"/>
            <p:cNvSpPr/>
            <p:nvPr/>
          </p:nvSpPr>
          <p:spPr>
            <a:xfrm>
              <a:off x="2235007" y="155017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4"/>
            <p:cNvSpPr/>
            <p:nvPr/>
          </p:nvSpPr>
          <p:spPr>
            <a:xfrm>
              <a:off x="2296513" y="2011767"/>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4"/>
            <p:cNvSpPr/>
            <p:nvPr/>
          </p:nvSpPr>
          <p:spPr>
            <a:xfrm>
              <a:off x="2296649" y="2011522"/>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4"/>
            <p:cNvSpPr/>
            <p:nvPr/>
          </p:nvSpPr>
          <p:spPr>
            <a:xfrm>
              <a:off x="2306248" y="2008196"/>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4"/>
            <p:cNvSpPr/>
            <p:nvPr/>
          </p:nvSpPr>
          <p:spPr>
            <a:xfrm>
              <a:off x="2336336" y="201808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4"/>
            <p:cNvSpPr/>
            <p:nvPr/>
          </p:nvSpPr>
          <p:spPr>
            <a:xfrm>
              <a:off x="2336675" y="201789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4"/>
            <p:cNvSpPr/>
            <p:nvPr/>
          </p:nvSpPr>
          <p:spPr>
            <a:xfrm>
              <a:off x="2335765" y="20182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4"/>
            <p:cNvSpPr/>
            <p:nvPr/>
          </p:nvSpPr>
          <p:spPr>
            <a:xfrm>
              <a:off x="2335480" y="2018230"/>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4"/>
            <p:cNvSpPr/>
            <p:nvPr/>
          </p:nvSpPr>
          <p:spPr>
            <a:xfrm>
              <a:off x="2335249" y="201813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4"/>
            <p:cNvSpPr/>
            <p:nvPr/>
          </p:nvSpPr>
          <p:spPr>
            <a:xfrm>
              <a:off x="2336051" y="2018175"/>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4"/>
            <p:cNvSpPr/>
            <p:nvPr/>
          </p:nvSpPr>
          <p:spPr>
            <a:xfrm>
              <a:off x="2335059" y="2017985"/>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4"/>
            <p:cNvSpPr/>
            <p:nvPr/>
          </p:nvSpPr>
          <p:spPr>
            <a:xfrm>
              <a:off x="2337816" y="2016804"/>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4"/>
            <p:cNvSpPr/>
            <p:nvPr/>
          </p:nvSpPr>
          <p:spPr>
            <a:xfrm>
              <a:off x="2337245" y="201741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4"/>
            <p:cNvSpPr/>
            <p:nvPr/>
          </p:nvSpPr>
          <p:spPr>
            <a:xfrm>
              <a:off x="2337571" y="201718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4"/>
            <p:cNvSpPr/>
            <p:nvPr/>
          </p:nvSpPr>
          <p:spPr>
            <a:xfrm>
              <a:off x="2336960" y="201770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4"/>
            <p:cNvSpPr/>
            <p:nvPr/>
          </p:nvSpPr>
          <p:spPr>
            <a:xfrm>
              <a:off x="2310050" y="2009961"/>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4"/>
            <p:cNvSpPr/>
            <p:nvPr/>
          </p:nvSpPr>
          <p:spPr>
            <a:xfrm>
              <a:off x="2351651" y="201395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4"/>
            <p:cNvSpPr/>
            <p:nvPr/>
          </p:nvSpPr>
          <p:spPr>
            <a:xfrm>
              <a:off x="2351027" y="201414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4"/>
            <p:cNvSpPr/>
            <p:nvPr/>
          </p:nvSpPr>
          <p:spPr>
            <a:xfrm>
              <a:off x="2351312" y="2014048"/>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4"/>
            <p:cNvSpPr/>
            <p:nvPr/>
          </p:nvSpPr>
          <p:spPr>
            <a:xfrm>
              <a:off x="2263710" y="205268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4"/>
            <p:cNvSpPr/>
            <p:nvPr/>
          </p:nvSpPr>
          <p:spPr>
            <a:xfrm>
              <a:off x="2264144" y="2052540"/>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4"/>
            <p:cNvSpPr/>
            <p:nvPr/>
          </p:nvSpPr>
          <p:spPr>
            <a:xfrm>
              <a:off x="2265135" y="2052024"/>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4"/>
            <p:cNvSpPr/>
            <p:nvPr/>
          </p:nvSpPr>
          <p:spPr>
            <a:xfrm>
              <a:off x="2264524" y="2052404"/>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4"/>
            <p:cNvSpPr/>
            <p:nvPr/>
          </p:nvSpPr>
          <p:spPr>
            <a:xfrm>
              <a:off x="2265475" y="2051834"/>
              <a:ext cx="394" cy="149"/>
            </a:xfrm>
            <a:custGeom>
              <a:rect b="b" l="l" r="r" t="t"/>
              <a:pathLst>
                <a:path extrusionOk="0" h="11" w="29">
                  <a:moveTo>
                    <a:pt x="0" y="11"/>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4"/>
            <p:cNvSpPr/>
            <p:nvPr/>
          </p:nvSpPr>
          <p:spPr>
            <a:xfrm>
              <a:off x="2266941" y="2051304"/>
              <a:ext cx="448" cy="163"/>
            </a:xfrm>
            <a:custGeom>
              <a:rect b="b" l="l" r="r" t="t"/>
              <a:pathLst>
                <a:path extrusionOk="0" h="12" w="33">
                  <a:moveTo>
                    <a:pt x="1" y="1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4"/>
            <p:cNvSpPr/>
            <p:nvPr/>
          </p:nvSpPr>
          <p:spPr>
            <a:xfrm>
              <a:off x="2270037" y="205050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4"/>
            <p:cNvSpPr/>
            <p:nvPr/>
          </p:nvSpPr>
          <p:spPr>
            <a:xfrm>
              <a:off x="2263329" y="205273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4"/>
            <p:cNvSpPr/>
            <p:nvPr/>
          </p:nvSpPr>
          <p:spPr>
            <a:xfrm>
              <a:off x="2265896" y="2051644"/>
              <a:ext cx="489" cy="204"/>
            </a:xfrm>
            <a:custGeom>
              <a:rect b="b" l="l" r="r" t="t"/>
              <a:pathLst>
                <a:path extrusionOk="0" h="15" w="36">
                  <a:moveTo>
                    <a:pt x="1" y="14"/>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4"/>
            <p:cNvSpPr/>
            <p:nvPr/>
          </p:nvSpPr>
          <p:spPr>
            <a:xfrm>
              <a:off x="2266371" y="2051495"/>
              <a:ext cx="543" cy="163"/>
            </a:xfrm>
            <a:custGeom>
              <a:rect b="b" l="l" r="r" t="t"/>
              <a:pathLst>
                <a:path extrusionOk="0" h="12" w="40">
                  <a:moveTo>
                    <a:pt x="1" y="11"/>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4"/>
            <p:cNvSpPr/>
            <p:nvPr/>
          </p:nvSpPr>
          <p:spPr>
            <a:xfrm>
              <a:off x="2267756" y="2051169"/>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4"/>
            <p:cNvSpPr/>
            <p:nvPr/>
          </p:nvSpPr>
          <p:spPr>
            <a:xfrm>
              <a:off x="2280872" y="2017035"/>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4"/>
            <p:cNvSpPr/>
            <p:nvPr/>
          </p:nvSpPr>
          <p:spPr>
            <a:xfrm>
              <a:off x="2281958" y="201751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4"/>
            <p:cNvSpPr/>
            <p:nvPr/>
          </p:nvSpPr>
          <p:spPr>
            <a:xfrm>
              <a:off x="2283098" y="2017184"/>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4"/>
            <p:cNvSpPr/>
            <p:nvPr/>
          </p:nvSpPr>
          <p:spPr>
            <a:xfrm>
              <a:off x="2282338" y="201751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4"/>
            <p:cNvSpPr/>
            <p:nvPr/>
          </p:nvSpPr>
          <p:spPr>
            <a:xfrm>
              <a:off x="2282528" y="201751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4"/>
            <p:cNvSpPr/>
            <p:nvPr/>
          </p:nvSpPr>
          <p:spPr>
            <a:xfrm>
              <a:off x="2282867" y="201737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4"/>
            <p:cNvSpPr/>
            <p:nvPr/>
          </p:nvSpPr>
          <p:spPr>
            <a:xfrm>
              <a:off x="2281673" y="2017415"/>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4"/>
            <p:cNvSpPr/>
            <p:nvPr/>
          </p:nvSpPr>
          <p:spPr>
            <a:xfrm>
              <a:off x="2280586" y="2016899"/>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4"/>
            <p:cNvSpPr/>
            <p:nvPr/>
          </p:nvSpPr>
          <p:spPr>
            <a:xfrm>
              <a:off x="2280342" y="201675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4"/>
            <p:cNvSpPr/>
            <p:nvPr/>
          </p:nvSpPr>
          <p:spPr>
            <a:xfrm>
              <a:off x="2281442" y="2017320"/>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4"/>
            <p:cNvSpPr/>
            <p:nvPr/>
          </p:nvSpPr>
          <p:spPr>
            <a:xfrm>
              <a:off x="2281157" y="2017225"/>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4"/>
            <p:cNvSpPr/>
            <p:nvPr/>
          </p:nvSpPr>
          <p:spPr>
            <a:xfrm>
              <a:off x="2295793" y="2037863"/>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4"/>
            <p:cNvSpPr/>
            <p:nvPr/>
          </p:nvSpPr>
          <p:spPr>
            <a:xfrm>
              <a:off x="2295562" y="2038284"/>
              <a:ext cx="54" cy="163"/>
            </a:xfrm>
            <a:custGeom>
              <a:rect b="b" l="l" r="r" t="t"/>
              <a:pathLst>
                <a:path extrusionOk="0" h="12" w="4">
                  <a:moveTo>
                    <a:pt x="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4"/>
            <p:cNvSpPr/>
            <p:nvPr/>
          </p:nvSpPr>
          <p:spPr>
            <a:xfrm>
              <a:off x="2295413" y="2038569"/>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4"/>
            <p:cNvSpPr/>
            <p:nvPr/>
          </p:nvSpPr>
          <p:spPr>
            <a:xfrm>
              <a:off x="2295698" y="2038053"/>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4"/>
            <p:cNvSpPr/>
            <p:nvPr/>
          </p:nvSpPr>
          <p:spPr>
            <a:xfrm>
              <a:off x="2294897" y="20396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4"/>
            <p:cNvSpPr/>
            <p:nvPr/>
          </p:nvSpPr>
          <p:spPr>
            <a:xfrm>
              <a:off x="2295277" y="2038908"/>
              <a:ext cx="54" cy="149"/>
            </a:xfrm>
            <a:custGeom>
              <a:rect b="b" l="l" r="r" t="t"/>
              <a:pathLst>
                <a:path extrusionOk="0" h="11" w="4">
                  <a:moveTo>
                    <a:pt x="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4"/>
            <p:cNvSpPr/>
            <p:nvPr/>
          </p:nvSpPr>
          <p:spPr>
            <a:xfrm>
              <a:off x="2295087" y="203923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4"/>
            <p:cNvSpPr/>
            <p:nvPr/>
          </p:nvSpPr>
          <p:spPr>
            <a:xfrm>
              <a:off x="2296228" y="2037293"/>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4"/>
            <p:cNvSpPr/>
            <p:nvPr/>
          </p:nvSpPr>
          <p:spPr>
            <a:xfrm>
              <a:off x="2296323" y="203719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4"/>
            <p:cNvSpPr/>
            <p:nvPr/>
          </p:nvSpPr>
          <p:spPr>
            <a:xfrm>
              <a:off x="2294707" y="204028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4"/>
            <p:cNvSpPr/>
            <p:nvPr/>
          </p:nvSpPr>
          <p:spPr>
            <a:xfrm>
              <a:off x="2296133" y="2037388"/>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4"/>
            <p:cNvSpPr/>
            <p:nvPr/>
          </p:nvSpPr>
          <p:spPr>
            <a:xfrm>
              <a:off x="2295943" y="203767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4"/>
            <p:cNvSpPr/>
            <p:nvPr/>
          </p:nvSpPr>
          <p:spPr>
            <a:xfrm>
              <a:off x="2296038" y="2037523"/>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4"/>
            <p:cNvSpPr/>
            <p:nvPr/>
          </p:nvSpPr>
          <p:spPr>
            <a:xfrm>
              <a:off x="2294422" y="2040809"/>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4"/>
            <p:cNvSpPr/>
            <p:nvPr/>
          </p:nvSpPr>
          <p:spPr>
            <a:xfrm>
              <a:off x="2579807" y="1723951"/>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4"/>
            <p:cNvSpPr/>
            <p:nvPr/>
          </p:nvSpPr>
          <p:spPr>
            <a:xfrm>
              <a:off x="2576291" y="172524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4"/>
            <p:cNvSpPr/>
            <p:nvPr/>
          </p:nvSpPr>
          <p:spPr>
            <a:xfrm>
              <a:off x="2579427" y="172404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4"/>
            <p:cNvSpPr/>
            <p:nvPr/>
          </p:nvSpPr>
          <p:spPr>
            <a:xfrm>
              <a:off x="2202543" y="14178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4"/>
            <p:cNvSpPr/>
            <p:nvPr/>
          </p:nvSpPr>
          <p:spPr>
            <a:xfrm>
              <a:off x="2202258" y="1418267"/>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4"/>
            <p:cNvSpPr/>
            <p:nvPr/>
          </p:nvSpPr>
          <p:spPr>
            <a:xfrm>
              <a:off x="2201688" y="1419082"/>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4"/>
            <p:cNvSpPr/>
            <p:nvPr/>
          </p:nvSpPr>
          <p:spPr>
            <a:xfrm>
              <a:off x="2201973" y="1418647"/>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4"/>
            <p:cNvSpPr/>
            <p:nvPr/>
          </p:nvSpPr>
          <p:spPr>
            <a:xfrm>
              <a:off x="2206480" y="14160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4"/>
            <p:cNvSpPr/>
            <p:nvPr/>
          </p:nvSpPr>
          <p:spPr>
            <a:xfrm>
              <a:off x="2202923" y="1417561"/>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4"/>
            <p:cNvSpPr/>
            <p:nvPr/>
          </p:nvSpPr>
          <p:spPr>
            <a:xfrm>
              <a:off x="2203249" y="1417222"/>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4"/>
            <p:cNvSpPr/>
            <p:nvPr/>
          </p:nvSpPr>
          <p:spPr>
            <a:xfrm>
              <a:off x="2205625" y="1416081"/>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4"/>
            <p:cNvSpPr/>
            <p:nvPr/>
          </p:nvSpPr>
          <p:spPr>
            <a:xfrm>
              <a:off x="2206060" y="141604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4"/>
            <p:cNvSpPr/>
            <p:nvPr/>
          </p:nvSpPr>
          <p:spPr>
            <a:xfrm>
              <a:off x="2204104" y="141670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4"/>
            <p:cNvSpPr/>
            <p:nvPr/>
          </p:nvSpPr>
          <p:spPr>
            <a:xfrm>
              <a:off x="2264334" y="1413135"/>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4"/>
            <p:cNvSpPr/>
            <p:nvPr/>
          </p:nvSpPr>
          <p:spPr>
            <a:xfrm>
              <a:off x="2204865" y="1416271"/>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4"/>
            <p:cNvSpPr/>
            <p:nvPr/>
          </p:nvSpPr>
          <p:spPr>
            <a:xfrm>
              <a:off x="2204485" y="1416461"/>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4"/>
            <p:cNvSpPr/>
            <p:nvPr/>
          </p:nvSpPr>
          <p:spPr>
            <a:xfrm>
              <a:off x="2205245" y="1416176"/>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4"/>
            <p:cNvSpPr/>
            <p:nvPr/>
          </p:nvSpPr>
          <p:spPr>
            <a:xfrm>
              <a:off x="2199162" y="141893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4"/>
            <p:cNvSpPr/>
            <p:nvPr/>
          </p:nvSpPr>
          <p:spPr>
            <a:xfrm>
              <a:off x="2198823" y="141902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4"/>
            <p:cNvSpPr/>
            <p:nvPr/>
          </p:nvSpPr>
          <p:spPr>
            <a:xfrm>
              <a:off x="2200248" y="141883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4"/>
            <p:cNvSpPr/>
            <p:nvPr/>
          </p:nvSpPr>
          <p:spPr>
            <a:xfrm>
              <a:off x="2199488" y="141883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4"/>
            <p:cNvSpPr/>
            <p:nvPr/>
          </p:nvSpPr>
          <p:spPr>
            <a:xfrm>
              <a:off x="2201158" y="1419082"/>
              <a:ext cx="244" cy="109"/>
            </a:xfrm>
            <a:custGeom>
              <a:rect b="b" l="l" r="r" t="t"/>
              <a:pathLst>
                <a:path extrusionOk="0" h="8" w="18">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4"/>
            <p:cNvSpPr/>
            <p:nvPr/>
          </p:nvSpPr>
          <p:spPr>
            <a:xfrm>
              <a:off x="2199828" y="141883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4"/>
            <p:cNvSpPr/>
            <p:nvPr/>
          </p:nvSpPr>
          <p:spPr>
            <a:xfrm>
              <a:off x="2200683" y="141893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4"/>
            <p:cNvSpPr/>
            <p:nvPr/>
          </p:nvSpPr>
          <p:spPr>
            <a:xfrm>
              <a:off x="2133705" y="154057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4"/>
            <p:cNvSpPr/>
            <p:nvPr/>
          </p:nvSpPr>
          <p:spPr>
            <a:xfrm>
              <a:off x="2134275" y="1540668"/>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4"/>
            <p:cNvSpPr/>
            <p:nvPr/>
          </p:nvSpPr>
          <p:spPr>
            <a:xfrm>
              <a:off x="2645210" y="1808322"/>
              <a:ext cx="434" cy="299"/>
            </a:xfrm>
            <a:custGeom>
              <a:rect b="b" l="l" r="r" t="t"/>
              <a:pathLst>
                <a:path extrusionOk="0" h="22" w="32">
                  <a:moveTo>
                    <a:pt x="0" y="1"/>
                  </a:moveTo>
                  <a:lnTo>
                    <a:pt x="3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4"/>
            <p:cNvSpPr/>
            <p:nvPr/>
          </p:nvSpPr>
          <p:spPr>
            <a:xfrm>
              <a:off x="2646201" y="1809041"/>
              <a:ext cx="448" cy="339"/>
            </a:xfrm>
            <a:custGeom>
              <a:rect b="b" l="l" r="r" t="t"/>
              <a:pathLst>
                <a:path extrusionOk="0" h="25" w="33">
                  <a:moveTo>
                    <a:pt x="1"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4"/>
            <p:cNvSpPr/>
            <p:nvPr/>
          </p:nvSpPr>
          <p:spPr>
            <a:xfrm>
              <a:off x="2645685" y="1808661"/>
              <a:ext cx="434" cy="339"/>
            </a:xfrm>
            <a:custGeom>
              <a:rect b="b" l="l" r="r" t="t"/>
              <a:pathLst>
                <a:path extrusionOk="0" h="25" w="32">
                  <a:moveTo>
                    <a:pt x="0"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4"/>
            <p:cNvSpPr/>
            <p:nvPr/>
          </p:nvSpPr>
          <p:spPr>
            <a:xfrm>
              <a:off x="2757863" y="1824818"/>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4"/>
            <p:cNvSpPr/>
            <p:nvPr/>
          </p:nvSpPr>
          <p:spPr>
            <a:xfrm>
              <a:off x="2642685" y="1805321"/>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4"/>
            <p:cNvSpPr/>
            <p:nvPr/>
          </p:nvSpPr>
          <p:spPr>
            <a:xfrm>
              <a:off x="2643404" y="1805945"/>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4"/>
            <p:cNvSpPr/>
            <p:nvPr/>
          </p:nvSpPr>
          <p:spPr>
            <a:xfrm>
              <a:off x="2760049" y="1825959"/>
              <a:ext cx="204" cy="54"/>
            </a:xfrm>
            <a:custGeom>
              <a:rect b="b" l="l" r="r" t="t"/>
              <a:pathLst>
                <a:path extrusionOk="0" h="4" w="15">
                  <a:moveTo>
                    <a:pt x="0" y="0"/>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4"/>
            <p:cNvSpPr/>
            <p:nvPr/>
          </p:nvSpPr>
          <p:spPr>
            <a:xfrm>
              <a:off x="2726580" y="1830426"/>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4"/>
            <p:cNvSpPr/>
            <p:nvPr/>
          </p:nvSpPr>
          <p:spPr>
            <a:xfrm>
              <a:off x="2754577" y="17042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4"/>
            <p:cNvSpPr/>
            <p:nvPr/>
          </p:nvSpPr>
          <p:spPr>
            <a:xfrm>
              <a:off x="2822125" y="1713781"/>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4"/>
            <p:cNvSpPr/>
            <p:nvPr/>
          </p:nvSpPr>
          <p:spPr>
            <a:xfrm>
              <a:off x="2821324" y="1714297"/>
              <a:ext cx="95" cy="68"/>
            </a:xfrm>
            <a:custGeom>
              <a:rect b="b" l="l" r="r" t="t"/>
              <a:pathLst>
                <a:path extrusionOk="0" h="5" w="7">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4"/>
            <p:cNvSpPr/>
            <p:nvPr/>
          </p:nvSpPr>
          <p:spPr>
            <a:xfrm>
              <a:off x="2819124" y="171534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4"/>
            <p:cNvSpPr/>
            <p:nvPr/>
          </p:nvSpPr>
          <p:spPr>
            <a:xfrm>
              <a:off x="2822980" y="1713211"/>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4"/>
            <p:cNvSpPr/>
            <p:nvPr/>
          </p:nvSpPr>
          <p:spPr>
            <a:xfrm>
              <a:off x="2924459" y="1658548"/>
              <a:ext cx="869" cy="720"/>
            </a:xfrm>
            <a:custGeom>
              <a:rect b="b" l="l" r="r" t="t"/>
              <a:pathLst>
                <a:path extrusionOk="0" h="53" w="64">
                  <a:moveTo>
                    <a:pt x="64" y="5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4"/>
            <p:cNvSpPr/>
            <p:nvPr/>
          </p:nvSpPr>
          <p:spPr>
            <a:xfrm>
              <a:off x="2818459" y="171553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4"/>
            <p:cNvSpPr/>
            <p:nvPr/>
          </p:nvSpPr>
          <p:spPr>
            <a:xfrm>
              <a:off x="2820550" y="171477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4"/>
            <p:cNvSpPr/>
            <p:nvPr/>
          </p:nvSpPr>
          <p:spPr>
            <a:xfrm>
              <a:off x="2817943" y="171558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4"/>
            <p:cNvSpPr/>
            <p:nvPr/>
          </p:nvSpPr>
          <p:spPr>
            <a:xfrm>
              <a:off x="2803687" y="1710645"/>
              <a:ext cx="679" cy="394"/>
            </a:xfrm>
            <a:custGeom>
              <a:rect b="b" l="l" r="r" t="t"/>
              <a:pathLst>
                <a:path extrusionOk="0" h="29" w="50">
                  <a:moveTo>
                    <a:pt x="0" y="0"/>
                  </a:moveTo>
                  <a:lnTo>
                    <a:pt x="49"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4"/>
            <p:cNvSpPr/>
            <p:nvPr/>
          </p:nvSpPr>
          <p:spPr>
            <a:xfrm>
              <a:off x="2597825" y="1732030"/>
              <a:ext cx="109" cy="258"/>
            </a:xfrm>
            <a:custGeom>
              <a:rect b="b" l="l" r="r" t="t"/>
              <a:pathLst>
                <a:path extrusionOk="0" h="19" w="8">
                  <a:moveTo>
                    <a:pt x="7"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4"/>
            <p:cNvSpPr/>
            <p:nvPr/>
          </p:nvSpPr>
          <p:spPr>
            <a:xfrm>
              <a:off x="2643975" y="1710455"/>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4"/>
            <p:cNvSpPr/>
            <p:nvPr/>
          </p:nvSpPr>
          <p:spPr>
            <a:xfrm>
              <a:off x="2627437" y="176663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4"/>
            <p:cNvSpPr/>
            <p:nvPr/>
          </p:nvSpPr>
          <p:spPr>
            <a:xfrm>
              <a:off x="2629094" y="17652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4"/>
            <p:cNvSpPr/>
            <p:nvPr/>
          </p:nvSpPr>
          <p:spPr>
            <a:xfrm>
              <a:off x="2634701" y="1762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4"/>
            <p:cNvSpPr/>
            <p:nvPr/>
          </p:nvSpPr>
          <p:spPr>
            <a:xfrm>
              <a:off x="2634701" y="1780759"/>
              <a:ext cx="679" cy="54"/>
            </a:xfrm>
            <a:custGeom>
              <a:rect b="b" l="l" r="r" t="t"/>
              <a:pathLst>
                <a:path extrusionOk="0" h="4" w="50">
                  <a:moveTo>
                    <a:pt x="50"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4"/>
            <p:cNvSpPr/>
            <p:nvPr/>
          </p:nvSpPr>
          <p:spPr>
            <a:xfrm>
              <a:off x="2635421" y="1780705"/>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4"/>
            <p:cNvSpPr/>
            <p:nvPr/>
          </p:nvSpPr>
          <p:spPr>
            <a:xfrm>
              <a:off x="2636127" y="1780610"/>
              <a:ext cx="543" cy="68"/>
            </a:xfrm>
            <a:custGeom>
              <a:rect b="b" l="l" r="r" t="t"/>
              <a:pathLst>
                <a:path extrusionOk="0" h="5" w="40">
                  <a:moveTo>
                    <a:pt x="3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4"/>
            <p:cNvSpPr/>
            <p:nvPr/>
          </p:nvSpPr>
          <p:spPr>
            <a:xfrm>
              <a:off x="2635272" y="17627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4"/>
            <p:cNvSpPr/>
            <p:nvPr/>
          </p:nvSpPr>
          <p:spPr>
            <a:xfrm>
              <a:off x="2636751" y="1780474"/>
              <a:ext cx="489" cy="109"/>
            </a:xfrm>
            <a:custGeom>
              <a:rect b="b" l="l" r="r" t="t"/>
              <a:pathLst>
                <a:path extrusionOk="0" h="8" w="36">
                  <a:moveTo>
                    <a:pt x="3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4"/>
            <p:cNvSpPr/>
            <p:nvPr/>
          </p:nvSpPr>
          <p:spPr>
            <a:xfrm>
              <a:off x="2963060" y="1726992"/>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4"/>
            <p:cNvSpPr/>
            <p:nvPr/>
          </p:nvSpPr>
          <p:spPr>
            <a:xfrm>
              <a:off x="2962449" y="1728038"/>
              <a:ext cx="149" cy="258"/>
            </a:xfrm>
            <a:custGeom>
              <a:rect b="b" l="l" r="r" t="t"/>
              <a:pathLst>
                <a:path extrusionOk="0" h="19" w="11">
                  <a:moveTo>
                    <a:pt x="11"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4"/>
            <p:cNvSpPr/>
            <p:nvPr/>
          </p:nvSpPr>
          <p:spPr>
            <a:xfrm>
              <a:off x="3013201" y="1703272"/>
              <a:ext cx="299" cy="109"/>
            </a:xfrm>
            <a:custGeom>
              <a:rect b="b" l="l" r="r" t="t"/>
              <a:pathLst>
                <a:path extrusionOk="0" h="8" w="22">
                  <a:moveTo>
                    <a:pt x="22"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4"/>
            <p:cNvSpPr/>
            <p:nvPr/>
          </p:nvSpPr>
          <p:spPr>
            <a:xfrm>
              <a:off x="2963684" y="1726286"/>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4"/>
            <p:cNvSpPr/>
            <p:nvPr/>
          </p:nvSpPr>
          <p:spPr>
            <a:xfrm>
              <a:off x="2962204" y="1728662"/>
              <a:ext cx="109" cy="244"/>
            </a:xfrm>
            <a:custGeom>
              <a:rect b="b" l="l" r="r" t="t"/>
              <a:pathLst>
                <a:path extrusionOk="0" h="18" w="8">
                  <a:moveTo>
                    <a:pt x="8"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4"/>
            <p:cNvSpPr/>
            <p:nvPr/>
          </p:nvSpPr>
          <p:spPr>
            <a:xfrm>
              <a:off x="2962774" y="1727468"/>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4"/>
            <p:cNvSpPr/>
            <p:nvPr/>
          </p:nvSpPr>
          <p:spPr>
            <a:xfrm>
              <a:off x="3012536" y="1703177"/>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4"/>
            <p:cNvSpPr/>
            <p:nvPr/>
          </p:nvSpPr>
          <p:spPr>
            <a:xfrm>
              <a:off x="2963345" y="172661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4"/>
            <p:cNvSpPr/>
            <p:nvPr/>
          </p:nvSpPr>
          <p:spPr>
            <a:xfrm>
              <a:off x="2964010" y="172604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4"/>
            <p:cNvSpPr/>
            <p:nvPr/>
          </p:nvSpPr>
          <p:spPr>
            <a:xfrm>
              <a:off x="3011966" y="17031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4"/>
            <p:cNvSpPr/>
            <p:nvPr/>
          </p:nvSpPr>
          <p:spPr>
            <a:xfrm>
              <a:off x="2650343" y="181141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4"/>
            <p:cNvSpPr/>
            <p:nvPr/>
          </p:nvSpPr>
          <p:spPr>
            <a:xfrm>
              <a:off x="2650723" y="1811322"/>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4"/>
            <p:cNvSpPr/>
            <p:nvPr/>
          </p:nvSpPr>
          <p:spPr>
            <a:xfrm>
              <a:off x="2698067" y="1830086"/>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4"/>
            <p:cNvSpPr/>
            <p:nvPr/>
          </p:nvSpPr>
          <p:spPr>
            <a:xfrm>
              <a:off x="2651008" y="1811227"/>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4"/>
            <p:cNvSpPr/>
            <p:nvPr/>
          </p:nvSpPr>
          <p:spPr>
            <a:xfrm>
              <a:off x="2651198" y="181113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4"/>
            <p:cNvSpPr/>
            <p:nvPr/>
          </p:nvSpPr>
          <p:spPr>
            <a:xfrm>
              <a:off x="2649012" y="18116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4"/>
            <p:cNvSpPr/>
            <p:nvPr/>
          </p:nvSpPr>
          <p:spPr>
            <a:xfrm>
              <a:off x="2649487" y="181155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4"/>
            <p:cNvSpPr/>
            <p:nvPr/>
          </p:nvSpPr>
          <p:spPr>
            <a:xfrm>
              <a:off x="2649962" y="181145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4"/>
            <p:cNvSpPr/>
            <p:nvPr/>
          </p:nvSpPr>
          <p:spPr>
            <a:xfrm>
              <a:off x="2786661" y="1879766"/>
              <a:ext cx="394" cy="149"/>
            </a:xfrm>
            <a:custGeom>
              <a:rect b="b" l="l" r="r" t="t"/>
              <a:pathLst>
                <a:path extrusionOk="0" h="11" w="29">
                  <a:moveTo>
                    <a:pt x="1" y="11"/>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4"/>
            <p:cNvSpPr/>
            <p:nvPr/>
          </p:nvSpPr>
          <p:spPr>
            <a:xfrm>
              <a:off x="2761230" y="182599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4"/>
            <p:cNvSpPr/>
            <p:nvPr/>
          </p:nvSpPr>
          <p:spPr>
            <a:xfrm>
              <a:off x="2761474" y="182586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4"/>
            <p:cNvSpPr/>
            <p:nvPr/>
          </p:nvSpPr>
          <p:spPr>
            <a:xfrm>
              <a:off x="2761705" y="182576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4"/>
            <p:cNvSpPr/>
            <p:nvPr/>
          </p:nvSpPr>
          <p:spPr>
            <a:xfrm>
              <a:off x="2724204" y="1829570"/>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4"/>
            <p:cNvSpPr/>
            <p:nvPr/>
          </p:nvSpPr>
          <p:spPr>
            <a:xfrm>
              <a:off x="2722208" y="182885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4"/>
            <p:cNvSpPr/>
            <p:nvPr/>
          </p:nvSpPr>
          <p:spPr>
            <a:xfrm>
              <a:off x="2724679" y="1829855"/>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4"/>
            <p:cNvSpPr/>
            <p:nvPr/>
          </p:nvSpPr>
          <p:spPr>
            <a:xfrm>
              <a:off x="2720593" y="1828905"/>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4"/>
            <p:cNvSpPr/>
            <p:nvPr/>
          </p:nvSpPr>
          <p:spPr>
            <a:xfrm>
              <a:off x="2720077" y="1828905"/>
              <a:ext cx="489" cy="54"/>
            </a:xfrm>
            <a:custGeom>
              <a:rect b="b" l="l" r="r" t="t"/>
              <a:pathLst>
                <a:path extrusionOk="0" h="4" w="36">
                  <a:moveTo>
                    <a:pt x="0" y="4"/>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4"/>
            <p:cNvSpPr/>
            <p:nvPr/>
          </p:nvSpPr>
          <p:spPr>
            <a:xfrm>
              <a:off x="2722588" y="182894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4"/>
            <p:cNvSpPr/>
            <p:nvPr/>
          </p:nvSpPr>
          <p:spPr>
            <a:xfrm>
              <a:off x="2723349" y="1829190"/>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4"/>
            <p:cNvSpPr/>
            <p:nvPr/>
          </p:nvSpPr>
          <p:spPr>
            <a:xfrm>
              <a:off x="2722969" y="182904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4"/>
            <p:cNvSpPr/>
            <p:nvPr/>
          </p:nvSpPr>
          <p:spPr>
            <a:xfrm>
              <a:off x="2723783" y="1829380"/>
              <a:ext cx="204" cy="109"/>
            </a:xfrm>
            <a:custGeom>
              <a:rect b="b" l="l" r="r" t="t"/>
              <a:pathLst>
                <a:path extrusionOk="0" h="8" w="15">
                  <a:moveTo>
                    <a:pt x="0" y="0"/>
                  </a:moveTo>
                  <a:lnTo>
                    <a:pt x="1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4"/>
            <p:cNvSpPr/>
            <p:nvPr/>
          </p:nvSpPr>
          <p:spPr>
            <a:xfrm>
              <a:off x="2720878" y="182885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4"/>
            <p:cNvSpPr/>
            <p:nvPr/>
          </p:nvSpPr>
          <p:spPr>
            <a:xfrm>
              <a:off x="2721217" y="182881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4"/>
            <p:cNvSpPr/>
            <p:nvPr/>
          </p:nvSpPr>
          <p:spPr>
            <a:xfrm>
              <a:off x="2721882" y="1828810"/>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4"/>
            <p:cNvSpPr/>
            <p:nvPr/>
          </p:nvSpPr>
          <p:spPr>
            <a:xfrm>
              <a:off x="2725155" y="1830181"/>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4"/>
            <p:cNvSpPr/>
            <p:nvPr/>
          </p:nvSpPr>
          <p:spPr>
            <a:xfrm>
              <a:off x="2721543" y="18288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4"/>
            <p:cNvSpPr/>
            <p:nvPr/>
          </p:nvSpPr>
          <p:spPr>
            <a:xfrm>
              <a:off x="2725630" y="183061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4"/>
            <p:cNvSpPr/>
            <p:nvPr/>
          </p:nvSpPr>
          <p:spPr>
            <a:xfrm>
              <a:off x="2704530" y="183388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4"/>
            <p:cNvSpPr/>
            <p:nvPr/>
          </p:nvSpPr>
          <p:spPr>
            <a:xfrm>
              <a:off x="2801976" y="187140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4"/>
            <p:cNvSpPr/>
            <p:nvPr/>
          </p:nvSpPr>
          <p:spPr>
            <a:xfrm>
              <a:off x="2822750" y="1866596"/>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4"/>
            <p:cNvSpPr/>
            <p:nvPr/>
          </p:nvSpPr>
          <p:spPr>
            <a:xfrm>
              <a:off x="2796178" y="187368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4"/>
            <p:cNvSpPr/>
            <p:nvPr/>
          </p:nvSpPr>
          <p:spPr>
            <a:xfrm>
              <a:off x="2795798" y="187377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4"/>
            <p:cNvSpPr/>
            <p:nvPr/>
          </p:nvSpPr>
          <p:spPr>
            <a:xfrm>
              <a:off x="2795459" y="18737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4"/>
            <p:cNvSpPr/>
            <p:nvPr/>
          </p:nvSpPr>
          <p:spPr>
            <a:xfrm>
              <a:off x="2796559" y="1873399"/>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4"/>
            <p:cNvSpPr/>
            <p:nvPr/>
          </p:nvSpPr>
          <p:spPr>
            <a:xfrm>
              <a:off x="2794984" y="1873724"/>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4"/>
            <p:cNvSpPr/>
            <p:nvPr/>
          </p:nvSpPr>
          <p:spPr>
            <a:xfrm>
              <a:off x="2796980" y="1873303"/>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4"/>
            <p:cNvSpPr/>
            <p:nvPr/>
          </p:nvSpPr>
          <p:spPr>
            <a:xfrm>
              <a:off x="2364237" y="1918829"/>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4"/>
            <p:cNvSpPr/>
            <p:nvPr/>
          </p:nvSpPr>
          <p:spPr>
            <a:xfrm>
              <a:off x="2364713" y="19185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4"/>
            <p:cNvSpPr/>
            <p:nvPr/>
          </p:nvSpPr>
          <p:spPr>
            <a:xfrm>
              <a:off x="2364102" y="1918978"/>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4"/>
            <p:cNvSpPr/>
            <p:nvPr/>
          </p:nvSpPr>
          <p:spPr>
            <a:xfrm>
              <a:off x="2364672" y="1918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4"/>
            <p:cNvSpPr/>
            <p:nvPr/>
          </p:nvSpPr>
          <p:spPr>
            <a:xfrm>
              <a:off x="2364523" y="19186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4"/>
            <p:cNvSpPr/>
            <p:nvPr/>
          </p:nvSpPr>
          <p:spPr>
            <a:xfrm>
              <a:off x="2364387" y="1918734"/>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4"/>
            <p:cNvSpPr/>
            <p:nvPr/>
          </p:nvSpPr>
          <p:spPr>
            <a:xfrm>
              <a:off x="2363857" y="19190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4"/>
            <p:cNvSpPr/>
            <p:nvPr/>
          </p:nvSpPr>
          <p:spPr>
            <a:xfrm>
              <a:off x="2363341" y="1919358"/>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4"/>
            <p:cNvSpPr/>
            <p:nvPr/>
          </p:nvSpPr>
          <p:spPr>
            <a:xfrm>
              <a:off x="2363626" y="1919209"/>
              <a:ext cx="149" cy="68"/>
            </a:xfrm>
            <a:custGeom>
              <a:rect b="b" l="l" r="r" t="t"/>
              <a:pathLst>
                <a:path extrusionOk="0" h="5" w="11">
                  <a:moveTo>
                    <a:pt x="0" y="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4"/>
            <p:cNvSpPr/>
            <p:nvPr/>
          </p:nvSpPr>
          <p:spPr>
            <a:xfrm>
              <a:off x="2361766" y="1920024"/>
              <a:ext cx="394" cy="204"/>
            </a:xfrm>
            <a:custGeom>
              <a:rect b="b" l="l" r="r" t="t"/>
              <a:pathLst>
                <a:path extrusionOk="0" h="15" w="29">
                  <a:moveTo>
                    <a:pt x="1" y="1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4"/>
            <p:cNvSpPr/>
            <p:nvPr/>
          </p:nvSpPr>
          <p:spPr>
            <a:xfrm>
              <a:off x="2423463" y="1902672"/>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4"/>
            <p:cNvSpPr/>
            <p:nvPr/>
          </p:nvSpPr>
          <p:spPr>
            <a:xfrm>
              <a:off x="2364618" y="191859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4"/>
            <p:cNvSpPr/>
            <p:nvPr/>
          </p:nvSpPr>
          <p:spPr>
            <a:xfrm>
              <a:off x="2364767" y="19184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4"/>
            <p:cNvSpPr/>
            <p:nvPr/>
          </p:nvSpPr>
          <p:spPr>
            <a:xfrm>
              <a:off x="2437773" y="1917172"/>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4"/>
            <p:cNvSpPr/>
            <p:nvPr/>
          </p:nvSpPr>
          <p:spPr>
            <a:xfrm>
              <a:off x="2437203" y="1916032"/>
              <a:ext cx="448" cy="774"/>
            </a:xfrm>
            <a:custGeom>
              <a:rect b="b" l="l" r="r" t="t"/>
              <a:pathLst>
                <a:path extrusionOk="0" h="57" w="33">
                  <a:moveTo>
                    <a:pt x="1" y="0"/>
                  </a:moveTo>
                  <a:lnTo>
                    <a:pt x="32"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4"/>
            <p:cNvSpPr/>
            <p:nvPr/>
          </p:nvSpPr>
          <p:spPr>
            <a:xfrm>
              <a:off x="2436062" y="1913656"/>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4"/>
            <p:cNvSpPr/>
            <p:nvPr/>
          </p:nvSpPr>
          <p:spPr>
            <a:xfrm>
              <a:off x="2436687" y="1914932"/>
              <a:ext cx="394" cy="733"/>
            </a:xfrm>
            <a:custGeom>
              <a:rect b="b" l="l" r="r" t="t"/>
              <a:pathLst>
                <a:path extrusionOk="0" h="54" w="29">
                  <a:moveTo>
                    <a:pt x="0" y="1"/>
                  </a:moveTo>
                  <a:lnTo>
                    <a:pt x="28"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4"/>
            <p:cNvSpPr/>
            <p:nvPr/>
          </p:nvSpPr>
          <p:spPr>
            <a:xfrm>
              <a:off x="2461928" y="1715967"/>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4"/>
            <p:cNvSpPr/>
            <p:nvPr/>
          </p:nvSpPr>
          <p:spPr>
            <a:xfrm>
              <a:off x="2465159" y="1716823"/>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4"/>
            <p:cNvSpPr/>
            <p:nvPr/>
          </p:nvSpPr>
          <p:spPr>
            <a:xfrm>
              <a:off x="2462498" y="1716157"/>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4"/>
            <p:cNvSpPr/>
            <p:nvPr/>
          </p:nvSpPr>
          <p:spPr>
            <a:xfrm>
              <a:off x="2463733" y="171653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4"/>
            <p:cNvSpPr/>
            <p:nvPr/>
          </p:nvSpPr>
          <p:spPr>
            <a:xfrm>
              <a:off x="2463109" y="1716388"/>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4"/>
            <p:cNvSpPr/>
            <p:nvPr/>
          </p:nvSpPr>
          <p:spPr>
            <a:xfrm>
              <a:off x="2464399" y="1716728"/>
              <a:ext cx="299" cy="54"/>
            </a:xfrm>
            <a:custGeom>
              <a:rect b="b" l="l" r="r" t="t"/>
              <a:pathLst>
                <a:path extrusionOk="0" h="4" w="22">
                  <a:moveTo>
                    <a:pt x="2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4"/>
            <p:cNvSpPr/>
            <p:nvPr/>
          </p:nvSpPr>
          <p:spPr>
            <a:xfrm>
              <a:off x="2465919" y="1716959"/>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4"/>
            <p:cNvSpPr/>
            <p:nvPr/>
          </p:nvSpPr>
          <p:spPr>
            <a:xfrm>
              <a:off x="2374135" y="174438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4"/>
            <p:cNvSpPr/>
            <p:nvPr/>
          </p:nvSpPr>
          <p:spPr>
            <a:xfrm>
              <a:off x="2374135" y="17448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4"/>
            <p:cNvSpPr/>
            <p:nvPr/>
          </p:nvSpPr>
          <p:spPr>
            <a:xfrm>
              <a:off x="2402458" y="1807181"/>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4"/>
            <p:cNvSpPr/>
            <p:nvPr/>
          </p:nvSpPr>
          <p:spPr>
            <a:xfrm>
              <a:off x="2403218" y="1808186"/>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4"/>
            <p:cNvSpPr/>
            <p:nvPr/>
          </p:nvSpPr>
          <p:spPr>
            <a:xfrm>
              <a:off x="2403504" y="180856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4"/>
            <p:cNvSpPr/>
            <p:nvPr/>
          </p:nvSpPr>
          <p:spPr>
            <a:xfrm>
              <a:off x="2403789" y="180889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4"/>
            <p:cNvSpPr/>
            <p:nvPr/>
          </p:nvSpPr>
          <p:spPr>
            <a:xfrm>
              <a:off x="2404508" y="180965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4"/>
            <p:cNvSpPr/>
            <p:nvPr/>
          </p:nvSpPr>
          <p:spPr>
            <a:xfrm>
              <a:off x="2402703" y="1807520"/>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4"/>
            <p:cNvSpPr/>
            <p:nvPr/>
          </p:nvSpPr>
          <p:spPr>
            <a:xfrm>
              <a:off x="2402933" y="1807901"/>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4"/>
            <p:cNvSpPr/>
            <p:nvPr/>
          </p:nvSpPr>
          <p:spPr>
            <a:xfrm>
              <a:off x="2404128" y="180927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4"/>
            <p:cNvSpPr/>
            <p:nvPr/>
          </p:nvSpPr>
          <p:spPr>
            <a:xfrm>
              <a:off x="2378697" y="1753468"/>
              <a:ext cx="204" cy="299"/>
            </a:xfrm>
            <a:custGeom>
              <a:rect b="b" l="l" r="r" t="t"/>
              <a:pathLst>
                <a:path extrusionOk="0" h="22" w="15">
                  <a:moveTo>
                    <a:pt x="14"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4"/>
            <p:cNvSpPr/>
            <p:nvPr/>
          </p:nvSpPr>
          <p:spPr>
            <a:xfrm>
              <a:off x="2378032" y="17522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4"/>
            <p:cNvSpPr/>
            <p:nvPr/>
          </p:nvSpPr>
          <p:spPr>
            <a:xfrm>
              <a:off x="2402268" y="1806896"/>
              <a:ext cx="109" cy="204"/>
            </a:xfrm>
            <a:custGeom>
              <a:rect b="b" l="l" r="r" t="t"/>
              <a:pathLst>
                <a:path extrusionOk="0" h="15" w="8">
                  <a:moveTo>
                    <a:pt x="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4"/>
            <p:cNvSpPr/>
            <p:nvPr/>
          </p:nvSpPr>
          <p:spPr>
            <a:xfrm>
              <a:off x="2449043" y="1751187"/>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4"/>
            <p:cNvSpPr/>
            <p:nvPr/>
          </p:nvSpPr>
          <p:spPr>
            <a:xfrm>
              <a:off x="2452559" y="1750088"/>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4"/>
            <p:cNvSpPr/>
            <p:nvPr/>
          </p:nvSpPr>
          <p:spPr>
            <a:xfrm>
              <a:off x="2448418" y="175124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4"/>
            <p:cNvSpPr/>
            <p:nvPr/>
          </p:nvSpPr>
          <p:spPr>
            <a:xfrm>
              <a:off x="2451419" y="1750712"/>
              <a:ext cx="149" cy="54"/>
            </a:xfrm>
            <a:custGeom>
              <a:rect b="b" l="l" r="r" t="t"/>
              <a:pathLst>
                <a:path extrusionOk="0" h="4"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4"/>
            <p:cNvSpPr/>
            <p:nvPr/>
          </p:nvSpPr>
          <p:spPr>
            <a:xfrm>
              <a:off x="2451038" y="175080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4"/>
            <p:cNvSpPr/>
            <p:nvPr/>
          </p:nvSpPr>
          <p:spPr>
            <a:xfrm>
              <a:off x="2452179" y="1750332"/>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4"/>
            <p:cNvSpPr/>
            <p:nvPr/>
          </p:nvSpPr>
          <p:spPr>
            <a:xfrm>
              <a:off x="2447658" y="175128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4"/>
            <p:cNvSpPr/>
            <p:nvPr/>
          </p:nvSpPr>
          <p:spPr>
            <a:xfrm>
              <a:off x="2446857" y="175133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4"/>
            <p:cNvSpPr/>
            <p:nvPr/>
          </p:nvSpPr>
          <p:spPr>
            <a:xfrm>
              <a:off x="2500610" y="1758886"/>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4"/>
            <p:cNvSpPr/>
            <p:nvPr/>
          </p:nvSpPr>
          <p:spPr>
            <a:xfrm>
              <a:off x="2450658" y="1750902"/>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4"/>
            <p:cNvSpPr/>
            <p:nvPr/>
          </p:nvSpPr>
          <p:spPr>
            <a:xfrm>
              <a:off x="2451989" y="1750481"/>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4"/>
            <p:cNvSpPr/>
            <p:nvPr/>
          </p:nvSpPr>
          <p:spPr>
            <a:xfrm>
              <a:off x="2449654" y="1751092"/>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4"/>
            <p:cNvSpPr/>
            <p:nvPr/>
          </p:nvSpPr>
          <p:spPr>
            <a:xfrm>
              <a:off x="2500664" y="175926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4"/>
            <p:cNvSpPr/>
            <p:nvPr/>
          </p:nvSpPr>
          <p:spPr>
            <a:xfrm>
              <a:off x="2500800" y="176078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4"/>
            <p:cNvSpPr/>
            <p:nvPr/>
          </p:nvSpPr>
          <p:spPr>
            <a:xfrm>
              <a:off x="2500759" y="1760216"/>
              <a:ext cx="14" cy="353"/>
            </a:xfrm>
            <a:custGeom>
              <a:rect b="b" l="l" r="r" t="t"/>
              <a:pathLst>
                <a:path extrusionOk="0" h="26" w="1">
                  <a:moveTo>
                    <a:pt x="0"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4"/>
            <p:cNvSpPr/>
            <p:nvPr/>
          </p:nvSpPr>
          <p:spPr>
            <a:xfrm>
              <a:off x="2451704" y="1750576"/>
              <a:ext cx="149" cy="95"/>
            </a:xfrm>
            <a:custGeom>
              <a:rect b="b" l="l" r="r" t="t"/>
              <a:pathLst>
                <a:path extrusionOk="0" h="7"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4"/>
            <p:cNvSpPr/>
            <p:nvPr/>
          </p:nvSpPr>
          <p:spPr>
            <a:xfrm>
              <a:off x="2450183" y="175099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4"/>
            <p:cNvSpPr/>
            <p:nvPr/>
          </p:nvSpPr>
          <p:spPr>
            <a:xfrm>
              <a:off x="2452695" y="1749952"/>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4"/>
            <p:cNvSpPr/>
            <p:nvPr/>
          </p:nvSpPr>
          <p:spPr>
            <a:xfrm>
              <a:off x="2501044" y="1763312"/>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4"/>
            <p:cNvSpPr/>
            <p:nvPr/>
          </p:nvSpPr>
          <p:spPr>
            <a:xfrm>
              <a:off x="2501275" y="1764683"/>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4"/>
            <p:cNvSpPr/>
            <p:nvPr/>
          </p:nvSpPr>
          <p:spPr>
            <a:xfrm>
              <a:off x="2501180" y="176397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4"/>
            <p:cNvSpPr/>
            <p:nvPr/>
          </p:nvSpPr>
          <p:spPr>
            <a:xfrm>
              <a:off x="2452369" y="1750237"/>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4"/>
            <p:cNvSpPr/>
            <p:nvPr/>
          </p:nvSpPr>
          <p:spPr>
            <a:xfrm>
              <a:off x="2501425" y="1765403"/>
              <a:ext cx="54" cy="244"/>
            </a:xfrm>
            <a:custGeom>
              <a:rect b="b" l="l" r="r" t="t"/>
              <a:pathLst>
                <a:path extrusionOk="0" h="18" w="4">
                  <a:moveTo>
                    <a:pt x="4"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4"/>
            <p:cNvSpPr/>
            <p:nvPr/>
          </p:nvSpPr>
          <p:spPr>
            <a:xfrm>
              <a:off x="2500800" y="1761357"/>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4"/>
            <p:cNvSpPr/>
            <p:nvPr/>
          </p:nvSpPr>
          <p:spPr>
            <a:xfrm>
              <a:off x="2500895" y="1761982"/>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4"/>
            <p:cNvSpPr/>
            <p:nvPr/>
          </p:nvSpPr>
          <p:spPr>
            <a:xfrm>
              <a:off x="2500949" y="1762647"/>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4"/>
            <p:cNvSpPr/>
            <p:nvPr/>
          </p:nvSpPr>
          <p:spPr>
            <a:xfrm>
              <a:off x="2501615" y="1766258"/>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4"/>
            <p:cNvSpPr/>
            <p:nvPr/>
          </p:nvSpPr>
          <p:spPr>
            <a:xfrm>
              <a:off x="2571159" y="1710115"/>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4"/>
            <p:cNvSpPr/>
            <p:nvPr/>
          </p:nvSpPr>
          <p:spPr>
            <a:xfrm>
              <a:off x="2571960" y="170883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4"/>
            <p:cNvSpPr/>
            <p:nvPr/>
          </p:nvSpPr>
          <p:spPr>
            <a:xfrm>
              <a:off x="2572340" y="170850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4"/>
            <p:cNvSpPr/>
            <p:nvPr/>
          </p:nvSpPr>
          <p:spPr>
            <a:xfrm>
              <a:off x="2572245" y="1708595"/>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4"/>
            <p:cNvSpPr/>
            <p:nvPr/>
          </p:nvSpPr>
          <p:spPr>
            <a:xfrm>
              <a:off x="2571539" y="1709505"/>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4"/>
            <p:cNvSpPr/>
            <p:nvPr/>
          </p:nvSpPr>
          <p:spPr>
            <a:xfrm>
              <a:off x="2571729" y="170921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4"/>
            <p:cNvSpPr/>
            <p:nvPr/>
          </p:nvSpPr>
          <p:spPr>
            <a:xfrm>
              <a:off x="2571349" y="170979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4"/>
            <p:cNvSpPr/>
            <p:nvPr/>
          </p:nvSpPr>
          <p:spPr>
            <a:xfrm>
              <a:off x="2572109" y="1708690"/>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4"/>
            <p:cNvSpPr/>
            <p:nvPr/>
          </p:nvSpPr>
          <p:spPr>
            <a:xfrm>
              <a:off x="2570968" y="171055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4"/>
            <p:cNvSpPr/>
            <p:nvPr/>
          </p:nvSpPr>
          <p:spPr>
            <a:xfrm>
              <a:off x="2641218" y="17061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4"/>
            <p:cNvSpPr/>
            <p:nvPr/>
          </p:nvSpPr>
          <p:spPr>
            <a:xfrm>
              <a:off x="2572584" y="17083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4"/>
            <p:cNvSpPr/>
            <p:nvPr/>
          </p:nvSpPr>
          <p:spPr>
            <a:xfrm>
              <a:off x="2641829" y="1706178"/>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4"/>
            <p:cNvSpPr/>
            <p:nvPr/>
          </p:nvSpPr>
          <p:spPr>
            <a:xfrm>
              <a:off x="2571824" y="170902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4"/>
            <p:cNvSpPr/>
            <p:nvPr/>
          </p:nvSpPr>
          <p:spPr>
            <a:xfrm>
              <a:off x="2642305" y="1706219"/>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4"/>
            <p:cNvSpPr/>
            <p:nvPr/>
          </p:nvSpPr>
          <p:spPr>
            <a:xfrm>
              <a:off x="2572489" y="1708459"/>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4"/>
            <p:cNvSpPr/>
            <p:nvPr/>
          </p:nvSpPr>
          <p:spPr>
            <a:xfrm>
              <a:off x="2506177" y="1694053"/>
              <a:ext cx="244" cy="299"/>
            </a:xfrm>
            <a:custGeom>
              <a:rect b="b" l="l" r="r" t="t"/>
              <a:pathLst>
                <a:path extrusionOk="0" h="22" w="18">
                  <a:moveTo>
                    <a:pt x="0"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4"/>
            <p:cNvSpPr/>
            <p:nvPr/>
          </p:nvSpPr>
          <p:spPr>
            <a:xfrm>
              <a:off x="2504602" y="1692152"/>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4"/>
            <p:cNvSpPr/>
            <p:nvPr/>
          </p:nvSpPr>
          <p:spPr>
            <a:xfrm>
              <a:off x="2505172" y="1692818"/>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4"/>
            <p:cNvSpPr/>
            <p:nvPr/>
          </p:nvSpPr>
          <p:spPr>
            <a:xfrm>
              <a:off x="2503325" y="1690768"/>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4"/>
            <p:cNvSpPr/>
            <p:nvPr/>
          </p:nvSpPr>
          <p:spPr>
            <a:xfrm>
              <a:off x="2568497" y="171216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4"/>
            <p:cNvSpPr/>
            <p:nvPr/>
          </p:nvSpPr>
          <p:spPr>
            <a:xfrm>
              <a:off x="2567778" y="1712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4"/>
            <p:cNvSpPr/>
            <p:nvPr/>
          </p:nvSpPr>
          <p:spPr>
            <a:xfrm>
              <a:off x="2515260" y="169452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4"/>
            <p:cNvSpPr/>
            <p:nvPr/>
          </p:nvSpPr>
          <p:spPr>
            <a:xfrm>
              <a:off x="2514690" y="169462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4"/>
            <p:cNvSpPr/>
            <p:nvPr/>
          </p:nvSpPr>
          <p:spPr>
            <a:xfrm>
              <a:off x="2514119" y="1694678"/>
              <a:ext cx="149" cy="0"/>
            </a:xfrm>
            <a:custGeom>
              <a:rect b="b" l="l" r="r" t="t"/>
              <a:pathLst>
                <a:path extrusionOk="0" h="0"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4"/>
            <p:cNvSpPr/>
            <p:nvPr/>
          </p:nvSpPr>
          <p:spPr>
            <a:xfrm>
              <a:off x="2499374" y="1686830"/>
              <a:ext cx="299" cy="299"/>
            </a:xfrm>
            <a:custGeom>
              <a:rect b="b" l="l" r="r" t="t"/>
              <a:pathLst>
                <a:path extrusionOk="0" h="22" w="22">
                  <a:moveTo>
                    <a:pt x="1" y="0"/>
                  </a:moveTo>
                  <a:lnTo>
                    <a:pt x="2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4"/>
            <p:cNvSpPr/>
            <p:nvPr/>
          </p:nvSpPr>
          <p:spPr>
            <a:xfrm>
              <a:off x="2505742" y="1693483"/>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4"/>
            <p:cNvSpPr/>
            <p:nvPr/>
          </p:nvSpPr>
          <p:spPr>
            <a:xfrm>
              <a:off x="2498804" y="1686301"/>
              <a:ext cx="258" cy="258"/>
            </a:xfrm>
            <a:custGeom>
              <a:rect b="b" l="l" r="r" t="t"/>
              <a:pathLst>
                <a:path extrusionOk="0" h="19" w="19">
                  <a:moveTo>
                    <a:pt x="1"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4"/>
            <p:cNvSpPr/>
            <p:nvPr/>
          </p:nvSpPr>
          <p:spPr>
            <a:xfrm>
              <a:off x="2501329" y="1688677"/>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4"/>
            <p:cNvSpPr/>
            <p:nvPr/>
          </p:nvSpPr>
          <p:spPr>
            <a:xfrm>
              <a:off x="2501995" y="1689342"/>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4"/>
            <p:cNvSpPr/>
            <p:nvPr/>
          </p:nvSpPr>
          <p:spPr>
            <a:xfrm>
              <a:off x="2500664" y="1688011"/>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4"/>
            <p:cNvSpPr/>
            <p:nvPr/>
          </p:nvSpPr>
          <p:spPr>
            <a:xfrm>
              <a:off x="2506937" y="169515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4"/>
            <p:cNvSpPr/>
            <p:nvPr/>
          </p:nvSpPr>
          <p:spPr>
            <a:xfrm>
              <a:off x="2503991" y="1691487"/>
              <a:ext cx="299" cy="339"/>
            </a:xfrm>
            <a:custGeom>
              <a:rect b="b" l="l" r="r" t="t"/>
              <a:pathLst>
                <a:path extrusionOk="0" h="25" w="22">
                  <a:moveTo>
                    <a:pt x="0" y="0"/>
                  </a:moveTo>
                  <a:lnTo>
                    <a:pt x="2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4"/>
            <p:cNvSpPr/>
            <p:nvPr/>
          </p:nvSpPr>
          <p:spPr>
            <a:xfrm>
              <a:off x="2506598" y="1694624"/>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4"/>
            <p:cNvSpPr/>
            <p:nvPr/>
          </p:nvSpPr>
          <p:spPr>
            <a:xfrm>
              <a:off x="2515640" y="1694529"/>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4"/>
            <p:cNvSpPr/>
            <p:nvPr/>
          </p:nvSpPr>
          <p:spPr>
            <a:xfrm>
              <a:off x="2512640" y="1694909"/>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4"/>
            <p:cNvSpPr/>
            <p:nvPr/>
          </p:nvSpPr>
          <p:spPr>
            <a:xfrm>
              <a:off x="2499999" y="1687400"/>
              <a:ext cx="299" cy="299"/>
            </a:xfrm>
            <a:custGeom>
              <a:rect b="b" l="l" r="r" t="t"/>
              <a:pathLst>
                <a:path extrusionOk="0" h="22" w="22">
                  <a:moveTo>
                    <a:pt x="0" y="0"/>
                  </a:moveTo>
                  <a:lnTo>
                    <a:pt x="2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4"/>
            <p:cNvSpPr/>
            <p:nvPr/>
          </p:nvSpPr>
          <p:spPr>
            <a:xfrm>
              <a:off x="2513400" y="16947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4"/>
            <p:cNvSpPr/>
            <p:nvPr/>
          </p:nvSpPr>
          <p:spPr>
            <a:xfrm>
              <a:off x="2566963" y="1712546"/>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4"/>
            <p:cNvSpPr/>
            <p:nvPr/>
          </p:nvSpPr>
          <p:spPr>
            <a:xfrm>
              <a:off x="2502660" y="169006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4"/>
            <p:cNvSpPr/>
            <p:nvPr/>
          </p:nvSpPr>
          <p:spPr>
            <a:xfrm>
              <a:off x="2690844" y="1643097"/>
              <a:ext cx="339" cy="489"/>
            </a:xfrm>
            <a:custGeom>
              <a:rect b="b" l="l" r="r" t="t"/>
              <a:pathLst>
                <a:path extrusionOk="0" h="36" w="25">
                  <a:moveTo>
                    <a:pt x="25" y="1"/>
                  </a:moveTo>
                  <a:lnTo>
                    <a:pt x="0"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4"/>
            <p:cNvSpPr/>
            <p:nvPr/>
          </p:nvSpPr>
          <p:spPr>
            <a:xfrm>
              <a:off x="2691319" y="1642622"/>
              <a:ext cx="244" cy="353"/>
            </a:xfrm>
            <a:custGeom>
              <a:rect b="b" l="l" r="r" t="t"/>
              <a:pathLst>
                <a:path extrusionOk="0" h="26" w="18">
                  <a:moveTo>
                    <a:pt x="18"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4"/>
            <p:cNvSpPr/>
            <p:nvPr/>
          </p:nvSpPr>
          <p:spPr>
            <a:xfrm>
              <a:off x="2438968" y="170826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4"/>
            <p:cNvSpPr/>
            <p:nvPr/>
          </p:nvSpPr>
          <p:spPr>
            <a:xfrm>
              <a:off x="2438873" y="1708554"/>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4"/>
            <p:cNvSpPr/>
            <p:nvPr/>
          </p:nvSpPr>
          <p:spPr>
            <a:xfrm>
              <a:off x="2438683" y="1709545"/>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4"/>
            <p:cNvSpPr/>
            <p:nvPr/>
          </p:nvSpPr>
          <p:spPr>
            <a:xfrm>
              <a:off x="2698353" y="164214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4"/>
            <p:cNvSpPr/>
            <p:nvPr/>
          </p:nvSpPr>
          <p:spPr>
            <a:xfrm>
              <a:off x="2901553" y="1635249"/>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4"/>
            <p:cNvSpPr/>
            <p:nvPr/>
          </p:nvSpPr>
          <p:spPr>
            <a:xfrm>
              <a:off x="2902355" y="16351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4"/>
            <p:cNvSpPr/>
            <p:nvPr/>
          </p:nvSpPr>
          <p:spPr>
            <a:xfrm>
              <a:off x="2699059" y="164144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4"/>
            <p:cNvSpPr/>
            <p:nvPr/>
          </p:nvSpPr>
          <p:spPr>
            <a:xfrm>
              <a:off x="2698869" y="1641576"/>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4"/>
            <p:cNvSpPr/>
            <p:nvPr/>
          </p:nvSpPr>
          <p:spPr>
            <a:xfrm>
              <a:off x="2698678" y="1641726"/>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4"/>
            <p:cNvSpPr/>
            <p:nvPr/>
          </p:nvSpPr>
          <p:spPr>
            <a:xfrm>
              <a:off x="2698543" y="1641916"/>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4"/>
            <p:cNvSpPr/>
            <p:nvPr/>
          </p:nvSpPr>
          <p:spPr>
            <a:xfrm>
              <a:off x="2700348" y="164087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4"/>
            <p:cNvSpPr/>
            <p:nvPr/>
          </p:nvSpPr>
          <p:spPr>
            <a:xfrm>
              <a:off x="2699629" y="164115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4"/>
            <p:cNvSpPr/>
            <p:nvPr/>
          </p:nvSpPr>
          <p:spPr>
            <a:xfrm>
              <a:off x="2698448" y="1642051"/>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4"/>
            <p:cNvSpPr/>
            <p:nvPr/>
          </p:nvSpPr>
          <p:spPr>
            <a:xfrm>
              <a:off x="2699968" y="164100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4"/>
            <p:cNvSpPr/>
            <p:nvPr/>
          </p:nvSpPr>
          <p:spPr>
            <a:xfrm>
              <a:off x="2699303" y="1641291"/>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4"/>
            <p:cNvSpPr/>
            <p:nvPr/>
          </p:nvSpPr>
          <p:spPr>
            <a:xfrm>
              <a:off x="2342147" y="1694393"/>
              <a:ext cx="190" cy="54"/>
            </a:xfrm>
            <a:custGeom>
              <a:rect b="b" l="l" r="r" t="t"/>
              <a:pathLst>
                <a:path extrusionOk="0" h="4" w="14">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4"/>
            <p:cNvSpPr/>
            <p:nvPr/>
          </p:nvSpPr>
          <p:spPr>
            <a:xfrm>
              <a:off x="2342527" y="1694243"/>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4"/>
            <p:cNvSpPr/>
            <p:nvPr/>
          </p:nvSpPr>
          <p:spPr>
            <a:xfrm>
              <a:off x="2342812" y="1694148"/>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4"/>
            <p:cNvSpPr/>
            <p:nvPr/>
          </p:nvSpPr>
          <p:spPr>
            <a:xfrm>
              <a:off x="2341767" y="1694529"/>
              <a:ext cx="190" cy="109"/>
            </a:xfrm>
            <a:custGeom>
              <a:rect b="b" l="l" r="r" t="t"/>
              <a:pathLst>
                <a:path extrusionOk="0" h="8" w="14">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4"/>
            <p:cNvSpPr/>
            <p:nvPr/>
          </p:nvSpPr>
          <p:spPr>
            <a:xfrm>
              <a:off x="2341278" y="1694773"/>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4"/>
            <p:cNvSpPr/>
            <p:nvPr/>
          </p:nvSpPr>
          <p:spPr>
            <a:xfrm>
              <a:off x="2343043" y="169414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4"/>
            <p:cNvSpPr/>
            <p:nvPr/>
          </p:nvSpPr>
          <p:spPr>
            <a:xfrm>
              <a:off x="2385676" y="170722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4"/>
            <p:cNvSpPr/>
            <p:nvPr/>
          </p:nvSpPr>
          <p:spPr>
            <a:xfrm>
              <a:off x="2340708" y="1695058"/>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4"/>
            <p:cNvSpPr/>
            <p:nvPr/>
          </p:nvSpPr>
          <p:spPr>
            <a:xfrm>
              <a:off x="2385771" y="170750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4"/>
            <p:cNvSpPr/>
            <p:nvPr/>
          </p:nvSpPr>
          <p:spPr>
            <a:xfrm>
              <a:off x="2210472"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4"/>
            <p:cNvSpPr/>
            <p:nvPr/>
          </p:nvSpPr>
          <p:spPr>
            <a:xfrm>
              <a:off x="2211138"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4"/>
            <p:cNvSpPr/>
            <p:nvPr/>
          </p:nvSpPr>
          <p:spPr>
            <a:xfrm>
              <a:off x="2198728" y="1588678"/>
              <a:ext cx="353" cy="54"/>
            </a:xfrm>
            <a:custGeom>
              <a:rect b="b" l="l" r="r" t="t"/>
              <a:pathLst>
                <a:path extrusionOk="0" h="4" w="26">
                  <a:moveTo>
                    <a:pt x="2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4"/>
            <p:cNvSpPr/>
            <p:nvPr/>
          </p:nvSpPr>
          <p:spPr>
            <a:xfrm>
              <a:off x="2198253" y="1588678"/>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4"/>
            <p:cNvSpPr/>
            <p:nvPr/>
          </p:nvSpPr>
          <p:spPr>
            <a:xfrm>
              <a:off x="2194071" y="1587579"/>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4"/>
            <p:cNvSpPr/>
            <p:nvPr/>
          </p:nvSpPr>
          <p:spPr>
            <a:xfrm>
              <a:off x="2193650" y="1587443"/>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4"/>
            <p:cNvSpPr/>
            <p:nvPr/>
          </p:nvSpPr>
          <p:spPr>
            <a:xfrm>
              <a:off x="2197777" y="1588583"/>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4"/>
            <p:cNvSpPr/>
            <p:nvPr/>
          </p:nvSpPr>
          <p:spPr>
            <a:xfrm>
              <a:off x="2209807" y="1589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4"/>
            <p:cNvSpPr/>
            <p:nvPr/>
          </p:nvSpPr>
          <p:spPr>
            <a:xfrm>
              <a:off x="2199298" y="1588719"/>
              <a:ext cx="353" cy="68"/>
            </a:xfrm>
            <a:custGeom>
              <a:rect b="b" l="l" r="r" t="t"/>
              <a:pathLst>
                <a:path extrusionOk="0" h="5" w="26">
                  <a:moveTo>
                    <a:pt x="2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4"/>
            <p:cNvSpPr/>
            <p:nvPr/>
          </p:nvSpPr>
          <p:spPr>
            <a:xfrm>
              <a:off x="2208436" y="1589344"/>
              <a:ext cx="679" cy="14"/>
            </a:xfrm>
            <a:custGeom>
              <a:rect b="b" l="l" r="r" t="t"/>
              <a:pathLst>
                <a:path extrusionOk="0" h="1" w="50">
                  <a:moveTo>
                    <a:pt x="49"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4"/>
            <p:cNvSpPr/>
            <p:nvPr/>
          </p:nvSpPr>
          <p:spPr>
            <a:xfrm>
              <a:off x="2213228" y="1589194"/>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4"/>
            <p:cNvSpPr/>
            <p:nvPr/>
          </p:nvSpPr>
          <p:spPr>
            <a:xfrm>
              <a:off x="2212047" y="1589289"/>
              <a:ext cx="339" cy="14"/>
            </a:xfrm>
            <a:custGeom>
              <a:rect b="b" l="l" r="r" t="t"/>
              <a:pathLst>
                <a:path extrusionOk="0" h="1" w="25">
                  <a:moveTo>
                    <a:pt x="25"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4"/>
            <p:cNvSpPr/>
            <p:nvPr/>
          </p:nvSpPr>
          <p:spPr>
            <a:xfrm>
              <a:off x="2211382" y="1589289"/>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4"/>
            <p:cNvSpPr/>
            <p:nvPr/>
          </p:nvSpPr>
          <p:spPr>
            <a:xfrm>
              <a:off x="2195876" y="1588244"/>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4"/>
            <p:cNvSpPr/>
            <p:nvPr/>
          </p:nvSpPr>
          <p:spPr>
            <a:xfrm>
              <a:off x="2195456" y="158810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4"/>
            <p:cNvSpPr/>
            <p:nvPr/>
          </p:nvSpPr>
          <p:spPr>
            <a:xfrm>
              <a:off x="2196067" y="1588339"/>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4"/>
            <p:cNvSpPr/>
            <p:nvPr/>
          </p:nvSpPr>
          <p:spPr>
            <a:xfrm>
              <a:off x="2212658" y="1589249"/>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4"/>
            <p:cNvSpPr/>
            <p:nvPr/>
          </p:nvSpPr>
          <p:spPr>
            <a:xfrm>
              <a:off x="2196352" y="158839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4"/>
            <p:cNvSpPr/>
            <p:nvPr/>
          </p:nvSpPr>
          <p:spPr>
            <a:xfrm>
              <a:off x="2194641" y="1587769"/>
              <a:ext cx="258" cy="109"/>
            </a:xfrm>
            <a:custGeom>
              <a:rect b="b" l="l" r="r" t="t"/>
              <a:pathLst>
                <a:path extrusionOk="0" h="8" w="19">
                  <a:moveTo>
                    <a:pt x="1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4"/>
            <p:cNvSpPr/>
            <p:nvPr/>
          </p:nvSpPr>
          <p:spPr>
            <a:xfrm>
              <a:off x="2196976" y="1588488"/>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4"/>
            <p:cNvSpPr/>
            <p:nvPr/>
          </p:nvSpPr>
          <p:spPr>
            <a:xfrm>
              <a:off x="2195075" y="158795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4"/>
            <p:cNvSpPr/>
            <p:nvPr/>
          </p:nvSpPr>
          <p:spPr>
            <a:xfrm>
              <a:off x="2197356" y="158852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4"/>
            <p:cNvSpPr/>
            <p:nvPr/>
          </p:nvSpPr>
          <p:spPr>
            <a:xfrm>
              <a:off x="2196637" y="1588434"/>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4"/>
            <p:cNvSpPr/>
            <p:nvPr/>
          </p:nvSpPr>
          <p:spPr>
            <a:xfrm>
              <a:off x="2201783" y="1588963"/>
              <a:ext cx="625" cy="54"/>
            </a:xfrm>
            <a:custGeom>
              <a:rect b="b" l="l" r="r" t="t"/>
              <a:pathLst>
                <a:path extrusionOk="0" h="4" w="46">
                  <a:moveTo>
                    <a:pt x="4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4"/>
            <p:cNvSpPr/>
            <p:nvPr/>
          </p:nvSpPr>
          <p:spPr>
            <a:xfrm>
              <a:off x="2201117" y="1588909"/>
              <a:ext cx="530" cy="68"/>
            </a:xfrm>
            <a:custGeom>
              <a:rect b="b" l="l" r="r" t="t"/>
              <a:pathLst>
                <a:path extrusionOk="0" h="5" w="39">
                  <a:moveTo>
                    <a:pt x="3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4"/>
            <p:cNvSpPr/>
            <p:nvPr/>
          </p:nvSpPr>
          <p:spPr>
            <a:xfrm>
              <a:off x="2199868" y="1588814"/>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4"/>
            <p:cNvSpPr/>
            <p:nvPr/>
          </p:nvSpPr>
          <p:spPr>
            <a:xfrm>
              <a:off x="2200493" y="1588868"/>
              <a:ext cx="489" cy="54"/>
            </a:xfrm>
            <a:custGeom>
              <a:rect b="b" l="l" r="r" t="t"/>
              <a:pathLst>
                <a:path extrusionOk="0" h="4" w="36">
                  <a:moveTo>
                    <a:pt x="3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4"/>
            <p:cNvSpPr/>
            <p:nvPr/>
          </p:nvSpPr>
          <p:spPr>
            <a:xfrm>
              <a:off x="2213799" y="1589154"/>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4"/>
            <p:cNvSpPr/>
            <p:nvPr/>
          </p:nvSpPr>
          <p:spPr>
            <a:xfrm>
              <a:off x="2328882" y="1660259"/>
              <a:ext cx="54" cy="149"/>
            </a:xfrm>
            <a:custGeom>
              <a:rect b="b" l="l" r="r" t="t"/>
              <a:pathLst>
                <a:path extrusionOk="0" h="11" w="4">
                  <a:moveTo>
                    <a:pt x="4"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4"/>
            <p:cNvSpPr/>
            <p:nvPr/>
          </p:nvSpPr>
          <p:spPr>
            <a:xfrm>
              <a:off x="2335860" y="1655032"/>
              <a:ext cx="1534" cy="204"/>
            </a:xfrm>
            <a:custGeom>
              <a:rect b="b" l="l" r="r" t="t"/>
              <a:pathLst>
                <a:path extrusionOk="0" h="15" w="113">
                  <a:moveTo>
                    <a:pt x="113"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4"/>
            <p:cNvSpPr/>
            <p:nvPr/>
          </p:nvSpPr>
          <p:spPr>
            <a:xfrm>
              <a:off x="2341862" y="1642581"/>
              <a:ext cx="339" cy="339"/>
            </a:xfrm>
            <a:custGeom>
              <a:rect b="b" l="l" r="r" t="t"/>
              <a:pathLst>
                <a:path extrusionOk="0" h="25" w="25">
                  <a:moveTo>
                    <a:pt x="25"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4"/>
            <p:cNvSpPr/>
            <p:nvPr/>
          </p:nvSpPr>
          <p:spPr>
            <a:xfrm>
              <a:off x="2337476" y="16552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4"/>
            <p:cNvSpPr/>
            <p:nvPr/>
          </p:nvSpPr>
          <p:spPr>
            <a:xfrm>
              <a:off x="2328692" y="1659023"/>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4"/>
            <p:cNvSpPr/>
            <p:nvPr/>
          </p:nvSpPr>
          <p:spPr>
            <a:xfrm>
              <a:off x="2328787" y="1659594"/>
              <a:ext cx="14" cy="204"/>
            </a:xfrm>
            <a:custGeom>
              <a:rect b="b" l="l" r="r" t="t"/>
              <a:pathLst>
                <a:path extrusionOk="0" h="15" w="1">
                  <a:moveTo>
                    <a:pt x="0"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4"/>
            <p:cNvSpPr/>
            <p:nvPr/>
          </p:nvSpPr>
          <p:spPr>
            <a:xfrm>
              <a:off x="2328827" y="1659919"/>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4"/>
            <p:cNvSpPr/>
            <p:nvPr/>
          </p:nvSpPr>
          <p:spPr>
            <a:xfrm>
              <a:off x="2283438" y="159432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4"/>
            <p:cNvSpPr/>
            <p:nvPr/>
          </p:nvSpPr>
          <p:spPr>
            <a:xfrm>
              <a:off x="221166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4"/>
            <p:cNvSpPr/>
            <p:nvPr/>
          </p:nvSpPr>
          <p:spPr>
            <a:xfrm>
              <a:off x="2211898" y="1583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4"/>
            <p:cNvSpPr/>
            <p:nvPr/>
          </p:nvSpPr>
          <p:spPr>
            <a:xfrm>
              <a:off x="2211382" y="158330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4"/>
            <p:cNvSpPr/>
            <p:nvPr/>
          </p:nvSpPr>
          <p:spPr>
            <a:xfrm>
              <a:off x="221147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4"/>
            <p:cNvSpPr/>
            <p:nvPr/>
          </p:nvSpPr>
          <p:spPr>
            <a:xfrm>
              <a:off x="2212753" y="158373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4"/>
            <p:cNvSpPr/>
            <p:nvPr/>
          </p:nvSpPr>
          <p:spPr>
            <a:xfrm>
              <a:off x="2212427" y="1583546"/>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4"/>
            <p:cNvSpPr/>
            <p:nvPr/>
          </p:nvSpPr>
          <p:spPr>
            <a:xfrm>
              <a:off x="2212142" y="1583451"/>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4"/>
            <p:cNvSpPr/>
            <p:nvPr/>
          </p:nvSpPr>
          <p:spPr>
            <a:xfrm>
              <a:off x="2204824" y="158111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4"/>
            <p:cNvSpPr/>
            <p:nvPr/>
          </p:nvSpPr>
          <p:spPr>
            <a:xfrm>
              <a:off x="2205720" y="1581265"/>
              <a:ext cx="14" cy="0"/>
            </a:xfrm>
            <a:custGeom>
              <a:rect b="b" l="l" r="r" t="t"/>
              <a:pathLst>
                <a:path extrusionOk="0" h="0"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4"/>
            <p:cNvSpPr/>
            <p:nvPr/>
          </p:nvSpPr>
          <p:spPr>
            <a:xfrm>
              <a:off x="2205530" y="158121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4"/>
            <p:cNvSpPr/>
            <p:nvPr/>
          </p:nvSpPr>
          <p:spPr>
            <a:xfrm>
              <a:off x="2205055" y="1581156"/>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4"/>
            <p:cNvSpPr/>
            <p:nvPr/>
          </p:nvSpPr>
          <p:spPr>
            <a:xfrm>
              <a:off x="2205299" y="1581156"/>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4"/>
            <p:cNvSpPr/>
            <p:nvPr/>
          </p:nvSpPr>
          <p:spPr>
            <a:xfrm>
              <a:off x="2213894" y="158915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4"/>
            <p:cNvSpPr/>
            <p:nvPr/>
          </p:nvSpPr>
          <p:spPr>
            <a:xfrm>
              <a:off x="2257002" y="1519610"/>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4"/>
            <p:cNvSpPr/>
            <p:nvPr/>
          </p:nvSpPr>
          <p:spPr>
            <a:xfrm>
              <a:off x="2256581" y="1520126"/>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4"/>
            <p:cNvSpPr/>
            <p:nvPr/>
          </p:nvSpPr>
          <p:spPr>
            <a:xfrm>
              <a:off x="2254681" y="1537002"/>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4"/>
            <p:cNvSpPr/>
            <p:nvPr/>
          </p:nvSpPr>
          <p:spPr>
            <a:xfrm>
              <a:off x="2253961" y="1538048"/>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4"/>
            <p:cNvSpPr/>
            <p:nvPr/>
          </p:nvSpPr>
          <p:spPr>
            <a:xfrm>
              <a:off x="2254110" y="153785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4"/>
            <p:cNvSpPr/>
            <p:nvPr/>
          </p:nvSpPr>
          <p:spPr>
            <a:xfrm>
              <a:off x="2253825" y="153823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4"/>
            <p:cNvSpPr/>
            <p:nvPr/>
          </p:nvSpPr>
          <p:spPr>
            <a:xfrm>
              <a:off x="2254300" y="153766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4"/>
            <p:cNvSpPr/>
            <p:nvPr/>
          </p:nvSpPr>
          <p:spPr>
            <a:xfrm>
              <a:off x="2252820" y="1539378"/>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4"/>
            <p:cNvSpPr/>
            <p:nvPr/>
          </p:nvSpPr>
          <p:spPr>
            <a:xfrm>
              <a:off x="2254531" y="1534721"/>
              <a:ext cx="68" cy="163"/>
            </a:xfrm>
            <a:custGeom>
              <a:rect b="b" l="l" r="r" t="t"/>
              <a:pathLst>
                <a:path extrusionOk="0" h="12"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4"/>
            <p:cNvSpPr/>
            <p:nvPr/>
          </p:nvSpPr>
          <p:spPr>
            <a:xfrm>
              <a:off x="2254436" y="1537437"/>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4"/>
            <p:cNvSpPr/>
            <p:nvPr/>
          </p:nvSpPr>
          <p:spPr>
            <a:xfrm>
              <a:off x="2254871" y="1535767"/>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4"/>
            <p:cNvSpPr/>
            <p:nvPr/>
          </p:nvSpPr>
          <p:spPr>
            <a:xfrm>
              <a:off x="2254681" y="1535102"/>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4"/>
            <p:cNvSpPr/>
            <p:nvPr/>
          </p:nvSpPr>
          <p:spPr>
            <a:xfrm>
              <a:off x="2254531" y="153719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4"/>
            <p:cNvSpPr/>
            <p:nvPr/>
          </p:nvSpPr>
          <p:spPr>
            <a:xfrm>
              <a:off x="2254776" y="153671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4"/>
            <p:cNvSpPr/>
            <p:nvPr/>
          </p:nvSpPr>
          <p:spPr>
            <a:xfrm>
              <a:off x="2961824" y="1601129"/>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4"/>
            <p:cNvSpPr/>
            <p:nvPr/>
          </p:nvSpPr>
          <p:spPr>
            <a:xfrm>
              <a:off x="2962829" y="1601509"/>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4"/>
            <p:cNvSpPr/>
            <p:nvPr/>
          </p:nvSpPr>
          <p:spPr>
            <a:xfrm>
              <a:off x="2593969" y="159470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4"/>
            <p:cNvSpPr/>
            <p:nvPr/>
          </p:nvSpPr>
          <p:spPr>
            <a:xfrm>
              <a:off x="2601667" y="1598318"/>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4"/>
            <p:cNvSpPr/>
            <p:nvPr/>
          </p:nvSpPr>
          <p:spPr>
            <a:xfrm>
              <a:off x="2501370" y="1605066"/>
              <a:ext cx="733" cy="109"/>
            </a:xfrm>
            <a:custGeom>
              <a:rect b="b" l="l" r="r" t="t"/>
              <a:pathLst>
                <a:path extrusionOk="0" h="8" w="54">
                  <a:moveTo>
                    <a:pt x="1" y="8"/>
                  </a:move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4"/>
            <p:cNvSpPr/>
            <p:nvPr/>
          </p:nvSpPr>
          <p:spPr>
            <a:xfrm>
              <a:off x="2590398" y="15932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4"/>
            <p:cNvSpPr/>
            <p:nvPr/>
          </p:nvSpPr>
          <p:spPr>
            <a:xfrm>
              <a:off x="2142218" y="2087909"/>
              <a:ext cx="584" cy="339"/>
            </a:xfrm>
            <a:custGeom>
              <a:rect b="b" l="l" r="r" t="t"/>
              <a:pathLst>
                <a:path extrusionOk="0" h="25" w="43">
                  <a:moveTo>
                    <a:pt x="42"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4"/>
            <p:cNvSpPr/>
            <p:nvPr/>
          </p:nvSpPr>
          <p:spPr>
            <a:xfrm>
              <a:off x="2143834" y="2087244"/>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4"/>
            <p:cNvSpPr/>
            <p:nvPr/>
          </p:nvSpPr>
          <p:spPr>
            <a:xfrm>
              <a:off x="2143399" y="2087380"/>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4"/>
            <p:cNvSpPr/>
            <p:nvPr/>
          </p:nvSpPr>
          <p:spPr>
            <a:xfrm>
              <a:off x="2141553" y="2088235"/>
              <a:ext cx="679" cy="448"/>
            </a:xfrm>
            <a:custGeom>
              <a:rect b="b" l="l" r="r" t="t"/>
              <a:pathLst>
                <a:path extrusionOk="0" h="33" w="50">
                  <a:moveTo>
                    <a:pt x="49" y="1"/>
                  </a:moveTo>
                  <a:lnTo>
                    <a:pt x="0" y="3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4"/>
            <p:cNvSpPr/>
            <p:nvPr/>
          </p:nvSpPr>
          <p:spPr>
            <a:xfrm>
              <a:off x="2142829" y="2087624"/>
              <a:ext cx="489" cy="244"/>
            </a:xfrm>
            <a:custGeom>
              <a:rect b="b" l="l" r="r" t="t"/>
              <a:pathLst>
                <a:path extrusionOk="0" h="18" w="36">
                  <a:moveTo>
                    <a:pt x="36"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4"/>
            <p:cNvSpPr/>
            <p:nvPr/>
          </p:nvSpPr>
          <p:spPr>
            <a:xfrm>
              <a:off x="2144214" y="2087095"/>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4"/>
            <p:cNvSpPr/>
            <p:nvPr/>
          </p:nvSpPr>
          <p:spPr>
            <a:xfrm>
              <a:off x="2144554" y="2087054"/>
              <a:ext cx="244" cy="54"/>
            </a:xfrm>
            <a:custGeom>
              <a:rect b="b" l="l" r="r" t="t"/>
              <a:pathLst>
                <a:path extrusionOk="0" h="4" w="18">
                  <a:moveTo>
                    <a:pt x="1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4"/>
            <p:cNvSpPr/>
            <p:nvPr/>
          </p:nvSpPr>
          <p:spPr>
            <a:xfrm>
              <a:off x="2144839" y="2087000"/>
              <a:ext cx="190" cy="68"/>
            </a:xfrm>
            <a:custGeom>
              <a:rect b="b" l="l" r="r" t="t"/>
              <a:pathLst>
                <a:path extrusionOk="0" h="5" w="14">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4"/>
            <p:cNvSpPr/>
            <p:nvPr/>
          </p:nvSpPr>
          <p:spPr>
            <a:xfrm>
              <a:off x="2257057" y="2062194"/>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4"/>
            <p:cNvSpPr/>
            <p:nvPr/>
          </p:nvSpPr>
          <p:spPr>
            <a:xfrm>
              <a:off x="2183955" y="201865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4"/>
            <p:cNvSpPr/>
            <p:nvPr/>
          </p:nvSpPr>
          <p:spPr>
            <a:xfrm>
              <a:off x="2139218" y="20815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4"/>
            <p:cNvSpPr/>
            <p:nvPr/>
          </p:nvSpPr>
          <p:spPr>
            <a:xfrm>
              <a:off x="2144404" y="207850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4"/>
            <p:cNvSpPr/>
            <p:nvPr/>
          </p:nvSpPr>
          <p:spPr>
            <a:xfrm>
              <a:off x="2143644" y="2078785"/>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4"/>
            <p:cNvSpPr/>
            <p:nvPr/>
          </p:nvSpPr>
          <p:spPr>
            <a:xfrm>
              <a:off x="2182910" y="2023783"/>
              <a:ext cx="149" cy="299"/>
            </a:xfrm>
            <a:custGeom>
              <a:rect b="b" l="l" r="r" t="t"/>
              <a:pathLst>
                <a:path extrusionOk="0" h="22" w="11">
                  <a:moveTo>
                    <a:pt x="0" y="22"/>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4"/>
            <p:cNvSpPr/>
            <p:nvPr/>
          </p:nvSpPr>
          <p:spPr>
            <a:xfrm>
              <a:off x="2143929" y="2078690"/>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4"/>
            <p:cNvSpPr/>
            <p:nvPr/>
          </p:nvSpPr>
          <p:spPr>
            <a:xfrm>
              <a:off x="2182720" y="2024163"/>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4"/>
            <p:cNvSpPr/>
            <p:nvPr/>
          </p:nvSpPr>
          <p:spPr>
            <a:xfrm>
              <a:off x="2143359" y="2078975"/>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4"/>
            <p:cNvSpPr/>
            <p:nvPr/>
          </p:nvSpPr>
          <p:spPr>
            <a:xfrm>
              <a:off x="2142979" y="2079111"/>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4"/>
            <p:cNvSpPr/>
            <p:nvPr/>
          </p:nvSpPr>
          <p:spPr>
            <a:xfrm>
              <a:off x="2139462" y="2081107"/>
              <a:ext cx="394" cy="299"/>
            </a:xfrm>
            <a:custGeom>
              <a:rect b="b" l="l" r="r" t="t"/>
              <a:pathLst>
                <a:path extrusionOk="0" h="22" w="29">
                  <a:moveTo>
                    <a:pt x="0" y="22"/>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4"/>
            <p:cNvSpPr/>
            <p:nvPr/>
          </p:nvSpPr>
          <p:spPr>
            <a:xfrm>
              <a:off x="2140127" y="2080727"/>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4"/>
            <p:cNvSpPr/>
            <p:nvPr/>
          </p:nvSpPr>
          <p:spPr>
            <a:xfrm>
              <a:off x="2140697" y="2080401"/>
              <a:ext cx="299" cy="204"/>
            </a:xfrm>
            <a:custGeom>
              <a:rect b="b" l="l" r="r" t="t"/>
              <a:pathLst>
                <a:path extrusionOk="0" h="15" w="22">
                  <a:moveTo>
                    <a:pt x="0" y="1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4"/>
            <p:cNvSpPr/>
            <p:nvPr/>
          </p:nvSpPr>
          <p:spPr>
            <a:xfrm>
              <a:off x="2141213" y="2080062"/>
              <a:ext cx="299" cy="204"/>
            </a:xfrm>
            <a:custGeom>
              <a:rect b="b" l="l" r="r" t="t"/>
              <a:pathLst>
                <a:path extrusionOk="0" h="15" w="22">
                  <a:moveTo>
                    <a:pt x="1" y="15"/>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4"/>
            <p:cNvSpPr/>
            <p:nvPr/>
          </p:nvSpPr>
          <p:spPr>
            <a:xfrm>
              <a:off x="2141743" y="2079777"/>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4"/>
            <p:cNvSpPr/>
            <p:nvPr/>
          </p:nvSpPr>
          <p:spPr>
            <a:xfrm>
              <a:off x="2144214" y="2078595"/>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4"/>
            <p:cNvSpPr/>
            <p:nvPr/>
          </p:nvSpPr>
          <p:spPr>
            <a:xfrm>
              <a:off x="2142164" y="2079546"/>
              <a:ext cx="258" cy="149"/>
            </a:xfrm>
            <a:custGeom>
              <a:rect b="b" l="l" r="r" t="t"/>
              <a:pathLst>
                <a:path extrusionOk="0" h="11" w="19">
                  <a:moveTo>
                    <a:pt x="1"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4"/>
            <p:cNvSpPr/>
            <p:nvPr/>
          </p:nvSpPr>
          <p:spPr>
            <a:xfrm>
              <a:off x="2142598" y="2079301"/>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4"/>
            <p:cNvSpPr/>
            <p:nvPr/>
          </p:nvSpPr>
          <p:spPr>
            <a:xfrm>
              <a:off x="2144594" y="2078500"/>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4"/>
            <p:cNvSpPr/>
            <p:nvPr/>
          </p:nvSpPr>
          <p:spPr>
            <a:xfrm>
              <a:off x="2144744" y="2078446"/>
              <a:ext cx="95" cy="14"/>
            </a:xfrm>
            <a:custGeom>
              <a:rect b="b" l="l" r="r" t="t"/>
              <a:pathLst>
                <a:path extrusionOk="0" h="1" w="7">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4"/>
            <p:cNvSpPr/>
            <p:nvPr/>
          </p:nvSpPr>
          <p:spPr>
            <a:xfrm>
              <a:off x="2246887" y="2005399"/>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4"/>
            <p:cNvSpPr/>
            <p:nvPr/>
          </p:nvSpPr>
          <p:spPr>
            <a:xfrm>
              <a:off x="2263194" y="20098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4"/>
            <p:cNvSpPr/>
            <p:nvPr/>
          </p:nvSpPr>
          <p:spPr>
            <a:xfrm>
              <a:off x="2266235" y="201209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4"/>
            <p:cNvSpPr/>
            <p:nvPr/>
          </p:nvSpPr>
          <p:spPr>
            <a:xfrm>
              <a:off x="2265665" y="2011617"/>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4"/>
            <p:cNvSpPr/>
            <p:nvPr/>
          </p:nvSpPr>
          <p:spPr>
            <a:xfrm>
              <a:off x="2265190" y="2011197"/>
              <a:ext cx="339" cy="339"/>
            </a:xfrm>
            <a:custGeom>
              <a:rect b="b" l="l" r="r" t="t"/>
              <a:pathLst>
                <a:path extrusionOk="0" h="25" w="25">
                  <a:moveTo>
                    <a:pt x="25"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4"/>
            <p:cNvSpPr/>
            <p:nvPr/>
          </p:nvSpPr>
          <p:spPr>
            <a:xfrm>
              <a:off x="2263995" y="2010287"/>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4"/>
            <p:cNvSpPr/>
            <p:nvPr/>
          </p:nvSpPr>
          <p:spPr>
            <a:xfrm>
              <a:off x="2266805" y="2012527"/>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4"/>
            <p:cNvSpPr/>
            <p:nvPr/>
          </p:nvSpPr>
          <p:spPr>
            <a:xfrm>
              <a:off x="2263710" y="2010056"/>
              <a:ext cx="258" cy="149"/>
            </a:xfrm>
            <a:custGeom>
              <a:rect b="b" l="l" r="r" t="t"/>
              <a:pathLst>
                <a:path extrusionOk="0" h="11" w="19">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4"/>
            <p:cNvSpPr/>
            <p:nvPr/>
          </p:nvSpPr>
          <p:spPr>
            <a:xfrm>
              <a:off x="2261429" y="201034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4"/>
            <p:cNvSpPr/>
            <p:nvPr/>
          </p:nvSpPr>
          <p:spPr>
            <a:xfrm>
              <a:off x="2264334" y="2010531"/>
              <a:ext cx="299" cy="244"/>
            </a:xfrm>
            <a:custGeom>
              <a:rect b="b" l="l" r="r" t="t"/>
              <a:pathLst>
                <a:path extrusionOk="0" h="18" w="22">
                  <a:moveTo>
                    <a:pt x="21"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4"/>
            <p:cNvSpPr/>
            <p:nvPr/>
          </p:nvSpPr>
          <p:spPr>
            <a:xfrm>
              <a:off x="2264714" y="2010857"/>
              <a:ext cx="339" cy="258"/>
            </a:xfrm>
            <a:custGeom>
              <a:rect b="b" l="l" r="r" t="t"/>
              <a:pathLst>
                <a:path extrusionOk="0" h="19" w="25">
                  <a:moveTo>
                    <a:pt x="25"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4"/>
            <p:cNvSpPr/>
            <p:nvPr/>
          </p:nvSpPr>
          <p:spPr>
            <a:xfrm>
              <a:off x="2263479" y="2009907"/>
              <a:ext cx="204" cy="163"/>
            </a:xfrm>
            <a:custGeom>
              <a:rect b="b" l="l" r="r" t="t"/>
              <a:pathLst>
                <a:path extrusionOk="0" h="12" w="15">
                  <a:moveTo>
                    <a:pt x="1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4"/>
            <p:cNvSpPr/>
            <p:nvPr/>
          </p:nvSpPr>
          <p:spPr>
            <a:xfrm>
              <a:off x="2262528" y="2009866"/>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4"/>
            <p:cNvSpPr/>
            <p:nvPr/>
          </p:nvSpPr>
          <p:spPr>
            <a:xfrm>
              <a:off x="2262814" y="200981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4"/>
            <p:cNvSpPr/>
            <p:nvPr/>
          </p:nvSpPr>
          <p:spPr>
            <a:xfrm>
              <a:off x="2268706" y="2014143"/>
              <a:ext cx="394" cy="339"/>
            </a:xfrm>
            <a:custGeom>
              <a:rect b="b" l="l" r="r" t="t"/>
              <a:pathLst>
                <a:path extrusionOk="0" h="25" w="29">
                  <a:moveTo>
                    <a:pt x="28"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4"/>
            <p:cNvSpPr/>
            <p:nvPr/>
          </p:nvSpPr>
          <p:spPr>
            <a:xfrm>
              <a:off x="2268041" y="201361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4"/>
            <p:cNvSpPr/>
            <p:nvPr/>
          </p:nvSpPr>
          <p:spPr>
            <a:xfrm>
              <a:off x="2269371" y="2014754"/>
              <a:ext cx="339" cy="299"/>
            </a:xfrm>
            <a:custGeom>
              <a:rect b="b" l="l" r="r" t="t"/>
              <a:pathLst>
                <a:path extrusionOk="0" h="22" w="25">
                  <a:moveTo>
                    <a:pt x="25"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4"/>
            <p:cNvSpPr/>
            <p:nvPr/>
          </p:nvSpPr>
          <p:spPr>
            <a:xfrm>
              <a:off x="2270743" y="2015949"/>
              <a:ext cx="353" cy="299"/>
            </a:xfrm>
            <a:custGeom>
              <a:rect b="b" l="l" r="r" t="t"/>
              <a:pathLst>
                <a:path extrusionOk="0" h="22" w="26">
                  <a:moveTo>
                    <a:pt x="25"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4"/>
            <p:cNvSpPr/>
            <p:nvPr/>
          </p:nvSpPr>
          <p:spPr>
            <a:xfrm>
              <a:off x="2270037" y="2015324"/>
              <a:ext cx="339" cy="353"/>
            </a:xfrm>
            <a:custGeom>
              <a:rect b="b" l="l" r="r" t="t"/>
              <a:pathLst>
                <a:path extrusionOk="0" h="26" w="25">
                  <a:moveTo>
                    <a:pt x="25"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4"/>
            <p:cNvSpPr/>
            <p:nvPr/>
          </p:nvSpPr>
          <p:spPr>
            <a:xfrm>
              <a:off x="2247172" y="2005684"/>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4"/>
            <p:cNvSpPr/>
            <p:nvPr/>
          </p:nvSpPr>
          <p:spPr>
            <a:xfrm>
              <a:off x="2267416" y="2013043"/>
              <a:ext cx="394" cy="353"/>
            </a:xfrm>
            <a:custGeom>
              <a:rect b="b" l="l" r="r" t="t"/>
              <a:pathLst>
                <a:path extrusionOk="0" h="26" w="29">
                  <a:moveTo>
                    <a:pt x="2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4"/>
            <p:cNvSpPr/>
            <p:nvPr/>
          </p:nvSpPr>
          <p:spPr>
            <a:xfrm>
              <a:off x="2247362" y="2005915"/>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4"/>
            <p:cNvSpPr/>
            <p:nvPr/>
          </p:nvSpPr>
          <p:spPr>
            <a:xfrm>
              <a:off x="2271028" y="2020511"/>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4"/>
            <p:cNvSpPr/>
            <p:nvPr/>
          </p:nvSpPr>
          <p:spPr>
            <a:xfrm>
              <a:off x="2270987" y="2020986"/>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4"/>
            <p:cNvSpPr/>
            <p:nvPr/>
          </p:nvSpPr>
          <p:spPr>
            <a:xfrm>
              <a:off x="2271082" y="201998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4"/>
            <p:cNvSpPr/>
            <p:nvPr/>
          </p:nvSpPr>
          <p:spPr>
            <a:xfrm>
              <a:off x="2271313" y="2017890"/>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4"/>
            <p:cNvSpPr/>
            <p:nvPr/>
          </p:nvSpPr>
          <p:spPr>
            <a:xfrm>
              <a:off x="2270933" y="202146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4"/>
            <p:cNvSpPr/>
            <p:nvPr/>
          </p:nvSpPr>
          <p:spPr>
            <a:xfrm>
              <a:off x="2271272" y="2018325"/>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4"/>
            <p:cNvSpPr/>
            <p:nvPr/>
          </p:nvSpPr>
          <p:spPr>
            <a:xfrm>
              <a:off x="2271123" y="2019370"/>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4"/>
            <p:cNvSpPr/>
            <p:nvPr/>
          </p:nvSpPr>
          <p:spPr>
            <a:xfrm>
              <a:off x="2270892" y="2021936"/>
              <a:ext cx="14" cy="149"/>
            </a:xfrm>
            <a:custGeom>
              <a:rect b="b" l="l" r="r" t="t"/>
              <a:pathLst>
                <a:path extrusionOk="0" h="11" w="1">
                  <a:moveTo>
                    <a:pt x="0"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4"/>
            <p:cNvSpPr/>
            <p:nvPr/>
          </p:nvSpPr>
          <p:spPr>
            <a:xfrm>
              <a:off x="2271177" y="2018800"/>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4"/>
            <p:cNvSpPr/>
            <p:nvPr/>
          </p:nvSpPr>
          <p:spPr>
            <a:xfrm>
              <a:off x="2263044" y="206462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4"/>
            <p:cNvSpPr/>
            <p:nvPr/>
          </p:nvSpPr>
          <p:spPr>
            <a:xfrm>
              <a:off x="2261103" y="2064380"/>
              <a:ext cx="434" cy="109"/>
            </a:xfrm>
            <a:custGeom>
              <a:rect b="b" l="l" r="r" t="t"/>
              <a:pathLst>
                <a:path extrusionOk="0" h="8" w="32">
                  <a:moveTo>
                    <a:pt x="0" y="1"/>
                  </a:moveTo>
                  <a:lnTo>
                    <a:pt x="3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4"/>
            <p:cNvSpPr/>
            <p:nvPr/>
          </p:nvSpPr>
          <p:spPr>
            <a:xfrm>
              <a:off x="2264904" y="2064054"/>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4"/>
            <p:cNvSpPr/>
            <p:nvPr/>
          </p:nvSpPr>
          <p:spPr>
            <a:xfrm>
              <a:off x="2264375" y="2064339"/>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4"/>
            <p:cNvSpPr/>
            <p:nvPr/>
          </p:nvSpPr>
          <p:spPr>
            <a:xfrm>
              <a:off x="2262243" y="2064570"/>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4"/>
            <p:cNvSpPr/>
            <p:nvPr/>
          </p:nvSpPr>
          <p:spPr>
            <a:xfrm>
              <a:off x="2263615" y="2064570"/>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4"/>
            <p:cNvSpPr/>
            <p:nvPr/>
          </p:nvSpPr>
          <p:spPr>
            <a:xfrm>
              <a:off x="2344428" y="2155362"/>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4"/>
            <p:cNvSpPr/>
            <p:nvPr/>
          </p:nvSpPr>
          <p:spPr>
            <a:xfrm>
              <a:off x="2276119" y="2212116"/>
              <a:ext cx="1059" cy="964"/>
            </a:xfrm>
            <a:custGeom>
              <a:rect b="b" l="l" r="r" t="t"/>
              <a:pathLst>
                <a:path extrusionOk="0" h="71" w="78">
                  <a:moveTo>
                    <a:pt x="77" y="0"/>
                  </a:moveTo>
                  <a:lnTo>
                    <a:pt x="0" y="7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4"/>
            <p:cNvSpPr/>
            <p:nvPr/>
          </p:nvSpPr>
          <p:spPr>
            <a:xfrm>
              <a:off x="2276215" y="2216393"/>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4"/>
            <p:cNvSpPr/>
            <p:nvPr/>
          </p:nvSpPr>
          <p:spPr>
            <a:xfrm>
              <a:off x="2281917" y="22487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4"/>
            <p:cNvSpPr/>
            <p:nvPr/>
          </p:nvSpPr>
          <p:spPr>
            <a:xfrm>
              <a:off x="2275875" y="2215158"/>
              <a:ext cx="68" cy="109"/>
            </a:xfrm>
            <a:custGeom>
              <a:rect b="b" l="l" r="r" t="t"/>
              <a:pathLst>
                <a:path extrusionOk="0" h="8" w="5">
                  <a:moveTo>
                    <a:pt x="1"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4"/>
            <p:cNvSpPr/>
            <p:nvPr/>
          </p:nvSpPr>
          <p:spPr>
            <a:xfrm>
              <a:off x="2275780" y="221468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4"/>
            <p:cNvSpPr/>
            <p:nvPr/>
          </p:nvSpPr>
          <p:spPr>
            <a:xfrm>
              <a:off x="2276024" y="2215728"/>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4"/>
            <p:cNvSpPr/>
            <p:nvPr/>
          </p:nvSpPr>
          <p:spPr>
            <a:xfrm>
              <a:off x="2269222" y="2162721"/>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4"/>
            <p:cNvSpPr/>
            <p:nvPr/>
          </p:nvSpPr>
          <p:spPr>
            <a:xfrm>
              <a:off x="2267851" y="2156693"/>
              <a:ext cx="720" cy="244"/>
            </a:xfrm>
            <a:custGeom>
              <a:rect b="b" l="l" r="r" t="t"/>
              <a:pathLst>
                <a:path extrusionOk="0" h="18" w="53">
                  <a:moveTo>
                    <a:pt x="53"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4"/>
            <p:cNvSpPr/>
            <p:nvPr/>
          </p:nvSpPr>
          <p:spPr>
            <a:xfrm>
              <a:off x="2274164" y="2107447"/>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4"/>
            <p:cNvSpPr/>
            <p:nvPr/>
          </p:nvSpPr>
          <p:spPr>
            <a:xfrm>
              <a:off x="2273173" y="2107203"/>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4"/>
            <p:cNvSpPr/>
            <p:nvPr/>
          </p:nvSpPr>
          <p:spPr>
            <a:xfrm>
              <a:off x="2275739" y="2108058"/>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4"/>
            <p:cNvSpPr/>
            <p:nvPr/>
          </p:nvSpPr>
          <p:spPr>
            <a:xfrm>
              <a:off x="2274694" y="2107583"/>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4"/>
            <p:cNvSpPr/>
            <p:nvPr/>
          </p:nvSpPr>
          <p:spPr>
            <a:xfrm>
              <a:off x="2275210" y="2107828"/>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4"/>
            <p:cNvSpPr/>
            <p:nvPr/>
          </p:nvSpPr>
          <p:spPr>
            <a:xfrm>
              <a:off x="2273648" y="2107298"/>
              <a:ext cx="244" cy="68"/>
            </a:xfrm>
            <a:custGeom>
              <a:rect b="b" l="l" r="r" t="t"/>
              <a:pathLst>
                <a:path extrusionOk="0" h="5" w="18">
                  <a:moveTo>
                    <a:pt x="0"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4"/>
            <p:cNvSpPr/>
            <p:nvPr/>
          </p:nvSpPr>
          <p:spPr>
            <a:xfrm>
              <a:off x="2276310" y="210834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4"/>
            <p:cNvSpPr/>
            <p:nvPr/>
          </p:nvSpPr>
          <p:spPr>
            <a:xfrm>
              <a:off x="2270227" y="2064285"/>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4"/>
            <p:cNvSpPr/>
            <p:nvPr/>
          </p:nvSpPr>
          <p:spPr>
            <a:xfrm>
              <a:off x="2270227" y="2063579"/>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4"/>
            <p:cNvSpPr/>
            <p:nvPr/>
          </p:nvSpPr>
          <p:spPr>
            <a:xfrm>
              <a:off x="2264375" y="2076314"/>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4"/>
            <p:cNvSpPr/>
            <p:nvPr/>
          </p:nvSpPr>
          <p:spPr>
            <a:xfrm>
              <a:off x="2270227" y="206390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4"/>
            <p:cNvSpPr/>
            <p:nvPr/>
          </p:nvSpPr>
          <p:spPr>
            <a:xfrm>
              <a:off x="2265380" y="2075839"/>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4"/>
            <p:cNvSpPr/>
            <p:nvPr/>
          </p:nvSpPr>
          <p:spPr>
            <a:xfrm>
              <a:off x="2265190" y="207588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4"/>
            <p:cNvSpPr/>
            <p:nvPr/>
          </p:nvSpPr>
          <p:spPr>
            <a:xfrm>
              <a:off x="2263900" y="207659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4"/>
            <p:cNvSpPr/>
            <p:nvPr/>
          </p:nvSpPr>
          <p:spPr>
            <a:xfrm>
              <a:off x="2265000" y="207597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4"/>
            <p:cNvSpPr/>
            <p:nvPr/>
          </p:nvSpPr>
          <p:spPr>
            <a:xfrm>
              <a:off x="2264714" y="2076124"/>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4"/>
            <p:cNvSpPr/>
            <p:nvPr/>
          </p:nvSpPr>
          <p:spPr>
            <a:xfrm>
              <a:off x="2262949" y="2077210"/>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4"/>
            <p:cNvSpPr/>
            <p:nvPr/>
          </p:nvSpPr>
          <p:spPr>
            <a:xfrm>
              <a:off x="2270077" y="2062058"/>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4"/>
            <p:cNvSpPr/>
            <p:nvPr/>
          </p:nvSpPr>
          <p:spPr>
            <a:xfrm>
              <a:off x="2270132" y="206257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4"/>
            <p:cNvSpPr/>
            <p:nvPr/>
          </p:nvSpPr>
          <p:spPr>
            <a:xfrm>
              <a:off x="2263289" y="2076830"/>
              <a:ext cx="394" cy="258"/>
            </a:xfrm>
            <a:custGeom>
              <a:rect b="b" l="l" r="r" t="t"/>
              <a:pathLst>
                <a:path extrusionOk="0" h="19" w="29">
                  <a:moveTo>
                    <a:pt x="28"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4"/>
            <p:cNvSpPr/>
            <p:nvPr/>
          </p:nvSpPr>
          <p:spPr>
            <a:xfrm>
              <a:off x="2270173" y="20631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4"/>
            <p:cNvSpPr/>
            <p:nvPr/>
          </p:nvSpPr>
          <p:spPr>
            <a:xfrm>
              <a:off x="2334109" y="212622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4"/>
            <p:cNvSpPr/>
            <p:nvPr/>
          </p:nvSpPr>
          <p:spPr>
            <a:xfrm>
              <a:off x="2334204" y="212607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4"/>
            <p:cNvSpPr/>
            <p:nvPr/>
          </p:nvSpPr>
          <p:spPr>
            <a:xfrm>
              <a:off x="2334150" y="21261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4"/>
            <p:cNvSpPr/>
            <p:nvPr/>
          </p:nvSpPr>
          <p:spPr>
            <a:xfrm>
              <a:off x="2334204" y="212603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4"/>
            <p:cNvSpPr/>
            <p:nvPr/>
          </p:nvSpPr>
          <p:spPr>
            <a:xfrm>
              <a:off x="2334055" y="212632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4"/>
            <p:cNvSpPr/>
            <p:nvPr/>
          </p:nvSpPr>
          <p:spPr>
            <a:xfrm>
              <a:off x="2334109" y="212626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4"/>
            <p:cNvSpPr/>
            <p:nvPr/>
          </p:nvSpPr>
          <p:spPr>
            <a:xfrm>
              <a:off x="2336580" y="2124365"/>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4"/>
            <p:cNvSpPr/>
            <p:nvPr/>
          </p:nvSpPr>
          <p:spPr>
            <a:xfrm>
              <a:off x="2304306" y="21297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4"/>
            <p:cNvSpPr/>
            <p:nvPr/>
          </p:nvSpPr>
          <p:spPr>
            <a:xfrm>
              <a:off x="2337245" y="212398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4"/>
            <p:cNvSpPr/>
            <p:nvPr/>
          </p:nvSpPr>
          <p:spPr>
            <a:xfrm>
              <a:off x="2304687" y="2129782"/>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4"/>
            <p:cNvSpPr/>
            <p:nvPr/>
          </p:nvSpPr>
          <p:spPr>
            <a:xfrm>
              <a:off x="2336241" y="2124555"/>
              <a:ext cx="258" cy="109"/>
            </a:xfrm>
            <a:custGeom>
              <a:rect b="b" l="l" r="r" t="t"/>
              <a:pathLst>
                <a:path extrusionOk="0" h="8" w="19">
                  <a:moveTo>
                    <a:pt x="1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4"/>
            <p:cNvSpPr/>
            <p:nvPr/>
          </p:nvSpPr>
          <p:spPr>
            <a:xfrm>
              <a:off x="2336010" y="2124704"/>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4"/>
            <p:cNvSpPr/>
            <p:nvPr/>
          </p:nvSpPr>
          <p:spPr>
            <a:xfrm>
              <a:off x="2335725" y="2124895"/>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4"/>
            <p:cNvSpPr/>
            <p:nvPr/>
          </p:nvSpPr>
          <p:spPr>
            <a:xfrm>
              <a:off x="2341237" y="2121989"/>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4"/>
            <p:cNvSpPr/>
            <p:nvPr/>
          </p:nvSpPr>
          <p:spPr>
            <a:xfrm>
              <a:off x="2336865" y="2124229"/>
              <a:ext cx="299" cy="109"/>
            </a:xfrm>
            <a:custGeom>
              <a:rect b="b" l="l" r="r" t="t"/>
              <a:pathLst>
                <a:path extrusionOk="0" h="8" w="22">
                  <a:moveTo>
                    <a:pt x="2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4"/>
            <p:cNvSpPr/>
            <p:nvPr/>
          </p:nvSpPr>
          <p:spPr>
            <a:xfrm>
              <a:off x="2339472" y="2122844"/>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4"/>
            <p:cNvSpPr/>
            <p:nvPr/>
          </p:nvSpPr>
          <p:spPr>
            <a:xfrm>
              <a:off x="2301876" y="2129457"/>
              <a:ext cx="679" cy="109"/>
            </a:xfrm>
            <a:custGeom>
              <a:rect b="b" l="l" r="r" t="t"/>
              <a:pathLst>
                <a:path extrusionOk="0" h="8" w="50">
                  <a:moveTo>
                    <a:pt x="1" y="0"/>
                  </a:moveTo>
                  <a:lnTo>
                    <a:pt x="5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4"/>
            <p:cNvSpPr/>
            <p:nvPr/>
          </p:nvSpPr>
          <p:spPr>
            <a:xfrm>
              <a:off x="2340572" y="2122274"/>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4"/>
            <p:cNvSpPr/>
            <p:nvPr/>
          </p:nvSpPr>
          <p:spPr>
            <a:xfrm>
              <a:off x="2334340" y="2125886"/>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4"/>
            <p:cNvSpPr/>
            <p:nvPr/>
          </p:nvSpPr>
          <p:spPr>
            <a:xfrm>
              <a:off x="2338956" y="2123129"/>
              <a:ext cx="394" cy="163"/>
            </a:xfrm>
            <a:custGeom>
              <a:rect b="b" l="l" r="r" t="t"/>
              <a:pathLst>
                <a:path extrusionOk="0" h="12" w="29">
                  <a:moveTo>
                    <a:pt x="28"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4"/>
            <p:cNvSpPr/>
            <p:nvPr/>
          </p:nvSpPr>
          <p:spPr>
            <a:xfrm>
              <a:off x="2338481" y="2123374"/>
              <a:ext cx="339" cy="149"/>
            </a:xfrm>
            <a:custGeom>
              <a:rect b="b" l="l" r="r" t="t"/>
              <a:pathLst>
                <a:path extrusionOk="0" h="11" w="25">
                  <a:moveTo>
                    <a:pt x="25"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4"/>
            <p:cNvSpPr/>
            <p:nvPr/>
          </p:nvSpPr>
          <p:spPr>
            <a:xfrm>
              <a:off x="2302691" y="2129592"/>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4"/>
            <p:cNvSpPr/>
            <p:nvPr/>
          </p:nvSpPr>
          <p:spPr>
            <a:xfrm>
              <a:off x="2334245" y="2125981"/>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4"/>
            <p:cNvSpPr/>
            <p:nvPr/>
          </p:nvSpPr>
          <p:spPr>
            <a:xfrm>
              <a:off x="2334489" y="212575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4"/>
            <p:cNvSpPr/>
            <p:nvPr/>
          </p:nvSpPr>
          <p:spPr>
            <a:xfrm>
              <a:off x="2303302" y="2129647"/>
              <a:ext cx="394" cy="54"/>
            </a:xfrm>
            <a:custGeom>
              <a:rect b="b" l="l" r="r" t="t"/>
              <a:pathLst>
                <a:path extrusionOk="0" h="4" w="29">
                  <a:moveTo>
                    <a:pt x="29"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4"/>
            <p:cNvSpPr/>
            <p:nvPr/>
          </p:nvSpPr>
          <p:spPr>
            <a:xfrm>
              <a:off x="2333294" y="212645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4"/>
            <p:cNvSpPr/>
            <p:nvPr/>
          </p:nvSpPr>
          <p:spPr>
            <a:xfrm>
              <a:off x="2334394" y="212584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4"/>
            <p:cNvSpPr/>
            <p:nvPr/>
          </p:nvSpPr>
          <p:spPr>
            <a:xfrm>
              <a:off x="2340002" y="2122559"/>
              <a:ext cx="489" cy="258"/>
            </a:xfrm>
            <a:custGeom>
              <a:rect b="b" l="l" r="r" t="t"/>
              <a:pathLst>
                <a:path extrusionOk="0" h="19" w="36">
                  <a:moveTo>
                    <a:pt x="35"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4"/>
            <p:cNvSpPr/>
            <p:nvPr/>
          </p:nvSpPr>
          <p:spPr>
            <a:xfrm>
              <a:off x="2334530" y="212565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4"/>
            <p:cNvSpPr/>
            <p:nvPr/>
          </p:nvSpPr>
          <p:spPr>
            <a:xfrm>
              <a:off x="2305202" y="2129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4"/>
            <p:cNvSpPr/>
            <p:nvPr/>
          </p:nvSpPr>
          <p:spPr>
            <a:xfrm>
              <a:off x="2335100" y="2125275"/>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4"/>
            <p:cNvSpPr/>
            <p:nvPr/>
          </p:nvSpPr>
          <p:spPr>
            <a:xfrm>
              <a:off x="2334964" y="212537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4"/>
            <p:cNvSpPr/>
            <p:nvPr/>
          </p:nvSpPr>
          <p:spPr>
            <a:xfrm>
              <a:off x="2335535" y="2124990"/>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4"/>
            <p:cNvSpPr/>
            <p:nvPr/>
          </p:nvSpPr>
          <p:spPr>
            <a:xfrm>
              <a:off x="2338046" y="2123605"/>
              <a:ext cx="299" cy="163"/>
            </a:xfrm>
            <a:custGeom>
              <a:rect b="b" l="l" r="r" t="t"/>
              <a:pathLst>
                <a:path extrusionOk="0" h="12" w="22">
                  <a:moveTo>
                    <a:pt x="2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4"/>
            <p:cNvSpPr/>
            <p:nvPr/>
          </p:nvSpPr>
          <p:spPr>
            <a:xfrm>
              <a:off x="2303831" y="2129742"/>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4"/>
            <p:cNvSpPr/>
            <p:nvPr/>
          </p:nvSpPr>
          <p:spPr>
            <a:xfrm>
              <a:off x="2335290" y="2125125"/>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4"/>
            <p:cNvSpPr/>
            <p:nvPr/>
          </p:nvSpPr>
          <p:spPr>
            <a:xfrm>
              <a:off x="2334679" y="212556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4"/>
            <p:cNvSpPr/>
            <p:nvPr/>
          </p:nvSpPr>
          <p:spPr>
            <a:xfrm>
              <a:off x="2337626" y="212379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4"/>
            <p:cNvSpPr/>
            <p:nvPr/>
          </p:nvSpPr>
          <p:spPr>
            <a:xfrm>
              <a:off x="2334815" y="212546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4"/>
            <p:cNvSpPr/>
            <p:nvPr/>
          </p:nvSpPr>
          <p:spPr>
            <a:xfrm>
              <a:off x="2292942" y="2120903"/>
              <a:ext cx="68" cy="149"/>
            </a:xfrm>
            <a:custGeom>
              <a:rect b="b" l="l" r="r" t="t"/>
              <a:pathLst>
                <a:path extrusionOk="0" h="11" w="5">
                  <a:moveTo>
                    <a:pt x="4"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4"/>
            <p:cNvSpPr/>
            <p:nvPr/>
          </p:nvSpPr>
          <p:spPr>
            <a:xfrm>
              <a:off x="2292711" y="2120183"/>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4"/>
            <p:cNvSpPr/>
            <p:nvPr/>
          </p:nvSpPr>
          <p:spPr>
            <a:xfrm>
              <a:off x="2293376" y="21224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4"/>
            <p:cNvSpPr/>
            <p:nvPr/>
          </p:nvSpPr>
          <p:spPr>
            <a:xfrm>
              <a:off x="2293281" y="212204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4"/>
            <p:cNvSpPr/>
            <p:nvPr/>
          </p:nvSpPr>
          <p:spPr>
            <a:xfrm>
              <a:off x="2287769" y="2147800"/>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4"/>
            <p:cNvSpPr/>
            <p:nvPr/>
          </p:nvSpPr>
          <p:spPr>
            <a:xfrm>
              <a:off x="2288760" y="2148709"/>
              <a:ext cx="299" cy="299"/>
            </a:xfrm>
            <a:custGeom>
              <a:rect b="b" l="l" r="r" t="t"/>
              <a:pathLst>
                <a:path extrusionOk="0" h="22" w="22">
                  <a:moveTo>
                    <a:pt x="22"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4"/>
            <p:cNvSpPr/>
            <p:nvPr/>
          </p:nvSpPr>
          <p:spPr>
            <a:xfrm>
              <a:off x="2293227" y="2151126"/>
              <a:ext cx="638" cy="204"/>
            </a:xfrm>
            <a:custGeom>
              <a:rect b="b" l="l" r="r" t="t"/>
              <a:pathLst>
                <a:path extrusionOk="0" h="15" w="47">
                  <a:moveTo>
                    <a:pt x="46"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4"/>
            <p:cNvSpPr/>
            <p:nvPr/>
          </p:nvSpPr>
          <p:spPr>
            <a:xfrm>
              <a:off x="2296703" y="215080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4"/>
            <p:cNvSpPr/>
            <p:nvPr/>
          </p:nvSpPr>
          <p:spPr>
            <a:xfrm>
              <a:off x="2289195" y="2149130"/>
              <a:ext cx="489" cy="394"/>
            </a:xfrm>
            <a:custGeom>
              <a:rect b="b" l="l" r="r" t="t"/>
              <a:pathLst>
                <a:path extrusionOk="0" h="29" w="36">
                  <a:moveTo>
                    <a:pt x="35"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4"/>
            <p:cNvSpPr/>
            <p:nvPr/>
          </p:nvSpPr>
          <p:spPr>
            <a:xfrm>
              <a:off x="2297273" y="215089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4"/>
            <p:cNvSpPr/>
            <p:nvPr/>
          </p:nvSpPr>
          <p:spPr>
            <a:xfrm>
              <a:off x="2293987" y="2150936"/>
              <a:ext cx="543" cy="163"/>
            </a:xfrm>
            <a:custGeom>
              <a:rect b="b" l="l" r="r" t="t"/>
              <a:pathLst>
                <a:path extrusionOk="0" h="12" w="40">
                  <a:moveTo>
                    <a:pt x="39"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4"/>
            <p:cNvSpPr/>
            <p:nvPr/>
          </p:nvSpPr>
          <p:spPr>
            <a:xfrm>
              <a:off x="2306913" y="2152701"/>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4"/>
            <p:cNvSpPr/>
            <p:nvPr/>
          </p:nvSpPr>
          <p:spPr>
            <a:xfrm>
              <a:off x="2307293" y="2153081"/>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4"/>
            <p:cNvSpPr/>
            <p:nvPr/>
          </p:nvSpPr>
          <p:spPr>
            <a:xfrm>
              <a:off x="2305352" y="2151126"/>
              <a:ext cx="530" cy="543"/>
            </a:xfrm>
            <a:custGeom>
              <a:rect b="b" l="l" r="r" t="t"/>
              <a:pathLst>
                <a:path extrusionOk="0" h="40" w="39">
                  <a:moveTo>
                    <a:pt x="0" y="1"/>
                  </a:moveTo>
                  <a:lnTo>
                    <a:pt x="39"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4"/>
            <p:cNvSpPr/>
            <p:nvPr/>
          </p:nvSpPr>
          <p:spPr>
            <a:xfrm>
              <a:off x="2305922" y="2151697"/>
              <a:ext cx="434" cy="448"/>
            </a:xfrm>
            <a:custGeom>
              <a:rect b="b" l="l" r="r" t="t"/>
              <a:pathLst>
                <a:path extrusionOk="0" h="33" w="32">
                  <a:moveTo>
                    <a:pt x="0" y="1"/>
                  </a:moveTo>
                  <a:lnTo>
                    <a:pt x="3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4"/>
            <p:cNvSpPr/>
            <p:nvPr/>
          </p:nvSpPr>
          <p:spPr>
            <a:xfrm>
              <a:off x="2306492" y="2152267"/>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4"/>
            <p:cNvSpPr/>
            <p:nvPr/>
          </p:nvSpPr>
          <p:spPr>
            <a:xfrm>
              <a:off x="2304727" y="2150610"/>
              <a:ext cx="489" cy="434"/>
            </a:xfrm>
            <a:custGeom>
              <a:rect b="b" l="l" r="r" t="t"/>
              <a:pathLst>
                <a:path extrusionOk="0" h="32" w="36">
                  <a:moveTo>
                    <a:pt x="1" y="0"/>
                  </a:moveTo>
                  <a:lnTo>
                    <a:pt x="36"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4"/>
            <p:cNvSpPr/>
            <p:nvPr/>
          </p:nvSpPr>
          <p:spPr>
            <a:xfrm>
              <a:off x="2291951" y="2116436"/>
              <a:ext cx="14" cy="0"/>
            </a:xfrm>
            <a:custGeom>
              <a:rect b="b" l="l" r="r" t="t"/>
              <a:pathLst>
                <a:path extrusionOk="0" h="0"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4"/>
            <p:cNvSpPr/>
            <p:nvPr/>
          </p:nvSpPr>
          <p:spPr>
            <a:xfrm>
              <a:off x="229256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4"/>
            <p:cNvSpPr/>
            <p:nvPr/>
          </p:nvSpPr>
          <p:spPr>
            <a:xfrm>
              <a:off x="2291095" y="211647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4"/>
            <p:cNvSpPr/>
            <p:nvPr/>
          </p:nvSpPr>
          <p:spPr>
            <a:xfrm>
              <a:off x="229313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4"/>
            <p:cNvSpPr/>
            <p:nvPr/>
          </p:nvSpPr>
          <p:spPr>
            <a:xfrm>
              <a:off x="2291326" y="211647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4"/>
            <p:cNvSpPr/>
            <p:nvPr/>
          </p:nvSpPr>
          <p:spPr>
            <a:xfrm>
              <a:off x="258574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4"/>
            <p:cNvSpPr/>
            <p:nvPr/>
          </p:nvSpPr>
          <p:spPr>
            <a:xfrm>
              <a:off x="2587696" y="173436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4"/>
            <p:cNvSpPr/>
            <p:nvPr/>
          </p:nvSpPr>
          <p:spPr>
            <a:xfrm>
              <a:off x="2588782" y="1734365"/>
              <a:ext cx="489" cy="14"/>
            </a:xfrm>
            <a:custGeom>
              <a:rect b="b" l="l" r="r" t="t"/>
              <a:pathLst>
                <a:path extrusionOk="0" h="1" w="36">
                  <a:moveTo>
                    <a:pt x="1" y="0"/>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4"/>
            <p:cNvSpPr/>
            <p:nvPr/>
          </p:nvSpPr>
          <p:spPr>
            <a:xfrm>
              <a:off x="2587221" y="1734365"/>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4"/>
            <p:cNvSpPr/>
            <p:nvPr/>
          </p:nvSpPr>
          <p:spPr>
            <a:xfrm>
              <a:off x="2586786" y="173427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4"/>
            <p:cNvSpPr/>
            <p:nvPr/>
          </p:nvSpPr>
          <p:spPr>
            <a:xfrm>
              <a:off x="2588646" y="173436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4"/>
            <p:cNvSpPr/>
            <p:nvPr/>
          </p:nvSpPr>
          <p:spPr>
            <a:xfrm>
              <a:off x="258612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4"/>
            <p:cNvSpPr/>
            <p:nvPr/>
          </p:nvSpPr>
          <p:spPr>
            <a:xfrm>
              <a:off x="2585075" y="1734080"/>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4"/>
            <p:cNvSpPr/>
            <p:nvPr/>
          </p:nvSpPr>
          <p:spPr>
            <a:xfrm>
              <a:off x="2553752" y="174913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4"/>
            <p:cNvSpPr/>
            <p:nvPr/>
          </p:nvSpPr>
          <p:spPr>
            <a:xfrm>
              <a:off x="2553997" y="1748716"/>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4"/>
            <p:cNvSpPr/>
            <p:nvPr/>
          </p:nvSpPr>
          <p:spPr>
            <a:xfrm>
              <a:off x="2555612" y="1746720"/>
              <a:ext cx="244" cy="204"/>
            </a:xfrm>
            <a:custGeom>
              <a:rect b="b" l="l" r="r" t="t"/>
              <a:pathLst>
                <a:path extrusionOk="0" h="15" w="18">
                  <a:moveTo>
                    <a:pt x="18"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4"/>
            <p:cNvSpPr/>
            <p:nvPr/>
          </p:nvSpPr>
          <p:spPr>
            <a:xfrm>
              <a:off x="2554893" y="1747426"/>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4"/>
            <p:cNvSpPr/>
            <p:nvPr/>
          </p:nvSpPr>
          <p:spPr>
            <a:xfrm>
              <a:off x="2554187" y="1748377"/>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4"/>
            <p:cNvSpPr/>
            <p:nvPr/>
          </p:nvSpPr>
          <p:spPr>
            <a:xfrm>
              <a:off x="2555368" y="1746951"/>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4"/>
            <p:cNvSpPr/>
            <p:nvPr/>
          </p:nvSpPr>
          <p:spPr>
            <a:xfrm>
              <a:off x="2554417" y="17479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4"/>
            <p:cNvSpPr/>
            <p:nvPr/>
          </p:nvSpPr>
          <p:spPr>
            <a:xfrm>
              <a:off x="2553616" y="1749572"/>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4"/>
            <p:cNvSpPr/>
            <p:nvPr/>
          </p:nvSpPr>
          <p:spPr>
            <a:xfrm>
              <a:off x="2553087" y="1753143"/>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4"/>
            <p:cNvSpPr/>
            <p:nvPr/>
          </p:nvSpPr>
          <p:spPr>
            <a:xfrm>
              <a:off x="2555137" y="1747196"/>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4"/>
            <p:cNvSpPr/>
            <p:nvPr/>
          </p:nvSpPr>
          <p:spPr>
            <a:xfrm>
              <a:off x="2554662" y="1747712"/>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4"/>
            <p:cNvSpPr/>
            <p:nvPr/>
          </p:nvSpPr>
          <p:spPr>
            <a:xfrm>
              <a:off x="2572014" y="1722675"/>
              <a:ext cx="109" cy="190"/>
            </a:xfrm>
            <a:custGeom>
              <a:rect b="b" l="l" r="r" t="t"/>
              <a:pathLst>
                <a:path extrusionOk="0" h="14"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4"/>
            <p:cNvSpPr/>
            <p:nvPr/>
          </p:nvSpPr>
          <p:spPr>
            <a:xfrm>
              <a:off x="2572489" y="172161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4"/>
            <p:cNvSpPr/>
            <p:nvPr/>
          </p:nvSpPr>
          <p:spPr>
            <a:xfrm>
              <a:off x="2572299" y="1722050"/>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4"/>
            <p:cNvSpPr/>
            <p:nvPr/>
          </p:nvSpPr>
          <p:spPr>
            <a:xfrm>
              <a:off x="2571824" y="1723001"/>
              <a:ext cx="109" cy="204"/>
            </a:xfrm>
            <a:custGeom>
              <a:rect b="b" l="l" r="r" t="t"/>
              <a:pathLst>
                <a:path extrusionOk="0" h="15" w="8">
                  <a:moveTo>
                    <a:pt x="0" y="15"/>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4"/>
            <p:cNvSpPr/>
            <p:nvPr/>
          </p:nvSpPr>
          <p:spPr>
            <a:xfrm>
              <a:off x="2572394" y="17218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4"/>
            <p:cNvSpPr/>
            <p:nvPr/>
          </p:nvSpPr>
          <p:spPr>
            <a:xfrm>
              <a:off x="2572150" y="1722335"/>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4"/>
            <p:cNvSpPr/>
            <p:nvPr/>
          </p:nvSpPr>
          <p:spPr>
            <a:xfrm>
              <a:off x="2570914" y="1724671"/>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4"/>
            <p:cNvSpPr/>
            <p:nvPr/>
          </p:nvSpPr>
          <p:spPr>
            <a:xfrm>
              <a:off x="2570588" y="1725187"/>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4"/>
            <p:cNvSpPr/>
            <p:nvPr/>
          </p:nvSpPr>
          <p:spPr>
            <a:xfrm>
              <a:off x="2571634" y="172338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4"/>
            <p:cNvSpPr/>
            <p:nvPr/>
          </p:nvSpPr>
          <p:spPr>
            <a:xfrm>
              <a:off x="2571159" y="1724195"/>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4"/>
            <p:cNvSpPr/>
            <p:nvPr/>
          </p:nvSpPr>
          <p:spPr>
            <a:xfrm>
              <a:off x="2571389" y="1723761"/>
              <a:ext cx="163" cy="258"/>
            </a:xfrm>
            <a:custGeom>
              <a:rect b="b" l="l" r="r" t="t"/>
              <a:pathLst>
                <a:path extrusionOk="0" h="19" w="12">
                  <a:moveTo>
                    <a:pt x="1"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4"/>
            <p:cNvSpPr/>
            <p:nvPr/>
          </p:nvSpPr>
          <p:spPr>
            <a:xfrm>
              <a:off x="2572679" y="172114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4"/>
            <p:cNvSpPr/>
            <p:nvPr/>
          </p:nvSpPr>
          <p:spPr>
            <a:xfrm>
              <a:off x="2572584" y="172142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4"/>
            <p:cNvSpPr/>
            <p:nvPr/>
          </p:nvSpPr>
          <p:spPr>
            <a:xfrm>
              <a:off x="2572625" y="1721235"/>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4"/>
            <p:cNvSpPr/>
            <p:nvPr/>
          </p:nvSpPr>
          <p:spPr>
            <a:xfrm>
              <a:off x="2604994" y="1750237"/>
              <a:ext cx="14" cy="149"/>
            </a:xfrm>
            <a:custGeom>
              <a:rect b="b" l="l" r="r" t="t"/>
              <a:pathLst>
                <a:path extrusionOk="0" h="11"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4"/>
            <p:cNvSpPr/>
            <p:nvPr/>
          </p:nvSpPr>
          <p:spPr>
            <a:xfrm>
              <a:off x="2605048" y="1750807"/>
              <a:ext cx="54" cy="244"/>
            </a:xfrm>
            <a:custGeom>
              <a:rect b="b" l="l" r="r" t="t"/>
              <a:pathLst>
                <a:path extrusionOk="0" h="18" w="4">
                  <a:moveTo>
                    <a:pt x="0" y="1"/>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4"/>
            <p:cNvSpPr/>
            <p:nvPr/>
          </p:nvSpPr>
          <p:spPr>
            <a:xfrm>
              <a:off x="2376321" y="1716673"/>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4"/>
            <p:cNvSpPr/>
            <p:nvPr/>
          </p:nvSpPr>
          <p:spPr>
            <a:xfrm>
              <a:off x="2377122" y="1716728"/>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4"/>
            <p:cNvSpPr/>
            <p:nvPr/>
          </p:nvSpPr>
          <p:spPr>
            <a:xfrm>
              <a:off x="2378833" y="1717013"/>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4"/>
            <p:cNvSpPr/>
            <p:nvPr/>
          </p:nvSpPr>
          <p:spPr>
            <a:xfrm>
              <a:off x="2377937" y="1716864"/>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4"/>
            <p:cNvSpPr/>
            <p:nvPr/>
          </p:nvSpPr>
          <p:spPr>
            <a:xfrm>
              <a:off x="2375561" y="1716633"/>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4"/>
            <p:cNvSpPr/>
            <p:nvPr/>
          </p:nvSpPr>
          <p:spPr>
            <a:xfrm>
              <a:off x="2379784" y="1717203"/>
              <a:ext cx="299" cy="54"/>
            </a:xfrm>
            <a:custGeom>
              <a:rect b="b" l="l" r="r" t="t"/>
              <a:pathLst>
                <a:path extrusionOk="0" h="4" w="22">
                  <a:moveTo>
                    <a:pt x="22"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4"/>
            <p:cNvSpPr/>
            <p:nvPr/>
          </p:nvSpPr>
          <p:spPr>
            <a:xfrm>
              <a:off x="2368134" y="1717773"/>
              <a:ext cx="828" cy="149"/>
            </a:xfrm>
            <a:custGeom>
              <a:rect b="b" l="l" r="r" t="t"/>
              <a:pathLst>
                <a:path extrusionOk="0" h="11" w="61">
                  <a:moveTo>
                    <a:pt x="1" y="11"/>
                  </a:move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4"/>
            <p:cNvSpPr/>
            <p:nvPr/>
          </p:nvSpPr>
          <p:spPr>
            <a:xfrm>
              <a:off x="2374896" y="171663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4"/>
            <p:cNvSpPr/>
            <p:nvPr/>
          </p:nvSpPr>
          <p:spPr>
            <a:xfrm>
              <a:off x="2369234" y="1717488"/>
              <a:ext cx="964" cy="244"/>
            </a:xfrm>
            <a:custGeom>
              <a:rect b="b" l="l" r="r" t="t"/>
              <a:pathLst>
                <a:path extrusionOk="0" h="18" w="71">
                  <a:moveTo>
                    <a:pt x="0" y="18"/>
                  </a:moveTo>
                  <a:lnTo>
                    <a:pt x="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4"/>
            <p:cNvSpPr/>
            <p:nvPr/>
          </p:nvSpPr>
          <p:spPr>
            <a:xfrm>
              <a:off x="2374611" y="1725051"/>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4"/>
            <p:cNvSpPr/>
            <p:nvPr/>
          </p:nvSpPr>
          <p:spPr>
            <a:xfrm>
              <a:off x="2374461" y="1724901"/>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4"/>
            <p:cNvSpPr/>
            <p:nvPr/>
          </p:nvSpPr>
          <p:spPr>
            <a:xfrm>
              <a:off x="2374896" y="1725377"/>
              <a:ext cx="149" cy="258"/>
            </a:xfrm>
            <a:custGeom>
              <a:rect b="b" l="l" r="r" t="t"/>
              <a:pathLst>
                <a:path extrusionOk="0" h="19" w="11">
                  <a:moveTo>
                    <a:pt x="1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4"/>
            <p:cNvSpPr/>
            <p:nvPr/>
          </p:nvSpPr>
          <p:spPr>
            <a:xfrm>
              <a:off x="2374746" y="1725187"/>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4"/>
            <p:cNvSpPr/>
            <p:nvPr/>
          </p:nvSpPr>
          <p:spPr>
            <a:xfrm>
              <a:off x="2376702" y="1727617"/>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4"/>
            <p:cNvSpPr/>
            <p:nvPr/>
          </p:nvSpPr>
          <p:spPr>
            <a:xfrm>
              <a:off x="2377177" y="1727753"/>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4"/>
            <p:cNvSpPr/>
            <p:nvPr/>
          </p:nvSpPr>
          <p:spPr>
            <a:xfrm>
              <a:off x="2377937" y="172832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4"/>
            <p:cNvSpPr/>
            <p:nvPr/>
          </p:nvSpPr>
          <p:spPr>
            <a:xfrm>
              <a:off x="2389668" y="171268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4"/>
            <p:cNvSpPr/>
            <p:nvPr/>
          </p:nvSpPr>
          <p:spPr>
            <a:xfrm>
              <a:off x="2389953" y="1712111"/>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4"/>
            <p:cNvSpPr/>
            <p:nvPr/>
          </p:nvSpPr>
          <p:spPr>
            <a:xfrm>
              <a:off x="2389532" y="1713021"/>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4"/>
            <p:cNvSpPr/>
            <p:nvPr/>
          </p:nvSpPr>
          <p:spPr>
            <a:xfrm>
              <a:off x="2389573" y="1712872"/>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4"/>
            <p:cNvSpPr/>
            <p:nvPr/>
          </p:nvSpPr>
          <p:spPr>
            <a:xfrm>
              <a:off x="2389763" y="1712397"/>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4"/>
            <p:cNvSpPr/>
            <p:nvPr/>
          </p:nvSpPr>
          <p:spPr>
            <a:xfrm>
              <a:off x="2389478" y="1713116"/>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4"/>
            <p:cNvSpPr/>
            <p:nvPr/>
          </p:nvSpPr>
          <p:spPr>
            <a:xfrm>
              <a:off x="2381114" y="1715248"/>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4"/>
            <p:cNvSpPr/>
            <p:nvPr/>
          </p:nvSpPr>
          <p:spPr>
            <a:xfrm>
              <a:off x="2403748" y="1738262"/>
              <a:ext cx="339" cy="244"/>
            </a:xfrm>
            <a:custGeom>
              <a:rect b="b" l="l" r="r" t="t"/>
              <a:pathLst>
                <a:path extrusionOk="0" h="18" w="25">
                  <a:moveTo>
                    <a:pt x="25"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4"/>
            <p:cNvSpPr/>
            <p:nvPr/>
          </p:nvSpPr>
          <p:spPr>
            <a:xfrm>
              <a:off x="2403273" y="1737922"/>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4"/>
            <p:cNvSpPr/>
            <p:nvPr/>
          </p:nvSpPr>
          <p:spPr>
            <a:xfrm>
              <a:off x="2402933" y="1737596"/>
              <a:ext cx="258" cy="204"/>
            </a:xfrm>
            <a:custGeom>
              <a:rect b="b" l="l" r="r" t="t"/>
              <a:pathLst>
                <a:path extrusionOk="0" h="15" w="19">
                  <a:moveTo>
                    <a:pt x="18"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4"/>
            <p:cNvSpPr/>
            <p:nvPr/>
          </p:nvSpPr>
          <p:spPr>
            <a:xfrm>
              <a:off x="2380069" y="1732695"/>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4"/>
            <p:cNvSpPr/>
            <p:nvPr/>
          </p:nvSpPr>
          <p:spPr>
            <a:xfrm>
              <a:off x="2404264" y="1738588"/>
              <a:ext cx="543" cy="353"/>
            </a:xfrm>
            <a:custGeom>
              <a:rect b="b" l="l" r="r" t="t"/>
              <a:pathLst>
                <a:path extrusionOk="0" h="26" w="40">
                  <a:moveTo>
                    <a:pt x="3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4"/>
            <p:cNvSpPr/>
            <p:nvPr/>
          </p:nvSpPr>
          <p:spPr>
            <a:xfrm>
              <a:off x="2405364" y="1714447"/>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4"/>
            <p:cNvSpPr/>
            <p:nvPr/>
          </p:nvSpPr>
          <p:spPr>
            <a:xfrm>
              <a:off x="2400612" y="171729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4"/>
            <p:cNvSpPr/>
            <p:nvPr/>
          </p:nvSpPr>
          <p:spPr>
            <a:xfrm>
              <a:off x="2403884" y="1715153"/>
              <a:ext cx="299" cy="109"/>
            </a:xfrm>
            <a:custGeom>
              <a:rect b="b" l="l" r="r" t="t"/>
              <a:pathLst>
                <a:path extrusionOk="0" h="8" w="22">
                  <a:moveTo>
                    <a:pt x="1" y="8"/>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4"/>
            <p:cNvSpPr/>
            <p:nvPr/>
          </p:nvSpPr>
          <p:spPr>
            <a:xfrm>
              <a:off x="2404603" y="1714868"/>
              <a:ext cx="299" cy="109"/>
            </a:xfrm>
            <a:custGeom>
              <a:rect b="b" l="l" r="r" t="t"/>
              <a:pathLst>
                <a:path extrusionOk="0" h="8" w="22">
                  <a:moveTo>
                    <a:pt x="0" y="8"/>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4"/>
            <p:cNvSpPr/>
            <p:nvPr/>
          </p:nvSpPr>
          <p:spPr>
            <a:xfrm>
              <a:off x="2403504" y="1715302"/>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4"/>
            <p:cNvSpPr/>
            <p:nvPr/>
          </p:nvSpPr>
          <p:spPr>
            <a:xfrm>
              <a:off x="2404929" y="1714637"/>
              <a:ext cx="353" cy="204"/>
            </a:xfrm>
            <a:custGeom>
              <a:rect b="b" l="l" r="r" t="t"/>
              <a:pathLst>
                <a:path extrusionOk="0" h="15" w="26">
                  <a:moveTo>
                    <a:pt x="1" y="1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4"/>
            <p:cNvSpPr/>
            <p:nvPr/>
          </p:nvSpPr>
          <p:spPr>
            <a:xfrm>
              <a:off x="2404223" y="1715017"/>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4"/>
            <p:cNvSpPr/>
            <p:nvPr/>
          </p:nvSpPr>
          <p:spPr>
            <a:xfrm>
              <a:off x="2390958" y="1712261"/>
              <a:ext cx="394" cy="149"/>
            </a:xfrm>
            <a:custGeom>
              <a:rect b="b" l="l" r="r" t="t"/>
              <a:pathLst>
                <a:path extrusionOk="0" h="11" w="29">
                  <a:moveTo>
                    <a:pt x="0" y="0"/>
                  </a:moveTo>
                  <a:lnTo>
                    <a:pt x="2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4"/>
            <p:cNvSpPr/>
            <p:nvPr/>
          </p:nvSpPr>
          <p:spPr>
            <a:xfrm>
              <a:off x="2391664" y="1712492"/>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4"/>
            <p:cNvSpPr/>
            <p:nvPr/>
          </p:nvSpPr>
          <p:spPr>
            <a:xfrm>
              <a:off x="2400136" y="1717244"/>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4"/>
            <p:cNvSpPr/>
            <p:nvPr/>
          </p:nvSpPr>
          <p:spPr>
            <a:xfrm>
              <a:off x="2399702" y="171710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4"/>
            <p:cNvSpPr/>
            <p:nvPr/>
          </p:nvSpPr>
          <p:spPr>
            <a:xfrm>
              <a:off x="2400747" y="171724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4"/>
            <p:cNvSpPr/>
            <p:nvPr/>
          </p:nvSpPr>
          <p:spPr>
            <a:xfrm>
              <a:off x="2399322" y="1716959"/>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4"/>
            <p:cNvSpPr/>
            <p:nvPr/>
          </p:nvSpPr>
          <p:spPr>
            <a:xfrm>
              <a:off x="2390958" y="173279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4"/>
            <p:cNvSpPr/>
            <p:nvPr/>
          </p:nvSpPr>
          <p:spPr>
            <a:xfrm>
              <a:off x="2391243" y="1733550"/>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4"/>
            <p:cNvSpPr/>
            <p:nvPr/>
          </p:nvSpPr>
          <p:spPr>
            <a:xfrm>
              <a:off x="2391813"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4"/>
            <p:cNvSpPr/>
            <p:nvPr/>
          </p:nvSpPr>
          <p:spPr>
            <a:xfrm>
              <a:off x="2390904" y="1732559"/>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4"/>
            <p:cNvSpPr/>
            <p:nvPr/>
          </p:nvSpPr>
          <p:spPr>
            <a:xfrm>
              <a:off x="2391094" y="1733170"/>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4"/>
            <p:cNvSpPr/>
            <p:nvPr/>
          </p:nvSpPr>
          <p:spPr>
            <a:xfrm>
              <a:off x="2384726" y="1733930"/>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4"/>
            <p:cNvSpPr/>
            <p:nvPr/>
          </p:nvSpPr>
          <p:spPr>
            <a:xfrm>
              <a:off x="2385350"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4"/>
            <p:cNvSpPr/>
            <p:nvPr/>
          </p:nvSpPr>
          <p:spPr>
            <a:xfrm>
              <a:off x="2379784" y="1731744"/>
              <a:ext cx="543" cy="299"/>
            </a:xfrm>
            <a:custGeom>
              <a:rect b="b" l="l" r="r" t="t"/>
              <a:pathLst>
                <a:path extrusionOk="0" h="22" w="40">
                  <a:moveTo>
                    <a:pt x="39"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4"/>
            <p:cNvSpPr/>
            <p:nvPr/>
          </p:nvSpPr>
          <p:spPr>
            <a:xfrm>
              <a:off x="2385826" y="173579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4"/>
            <p:cNvSpPr/>
            <p:nvPr/>
          </p:nvSpPr>
          <p:spPr>
            <a:xfrm>
              <a:off x="2385676" y="173522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4"/>
            <p:cNvSpPr/>
            <p:nvPr/>
          </p:nvSpPr>
          <p:spPr>
            <a:xfrm>
              <a:off x="2595449" y="1751378"/>
              <a:ext cx="0" cy="14"/>
            </a:xfrm>
            <a:custGeom>
              <a:rect b="b" l="l" r="r" t="t"/>
              <a:pathLst>
                <a:path extrusionOk="0" h="1" w="0">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4"/>
            <p:cNvSpPr/>
            <p:nvPr/>
          </p:nvSpPr>
          <p:spPr>
            <a:xfrm>
              <a:off x="2549950" y="1753523"/>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4"/>
            <p:cNvSpPr/>
            <p:nvPr/>
          </p:nvSpPr>
          <p:spPr>
            <a:xfrm>
              <a:off x="2550236" y="175361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4"/>
            <p:cNvSpPr/>
            <p:nvPr/>
          </p:nvSpPr>
          <p:spPr>
            <a:xfrm>
              <a:off x="2550480" y="1753754"/>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4"/>
            <p:cNvSpPr/>
            <p:nvPr/>
          </p:nvSpPr>
          <p:spPr>
            <a:xfrm>
              <a:off x="2550711" y="1753903"/>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4"/>
            <p:cNvSpPr/>
            <p:nvPr/>
          </p:nvSpPr>
          <p:spPr>
            <a:xfrm>
              <a:off x="2549625" y="1753373"/>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4"/>
            <p:cNvSpPr/>
            <p:nvPr/>
          </p:nvSpPr>
          <p:spPr>
            <a:xfrm>
              <a:off x="2579848" y="175789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4"/>
            <p:cNvSpPr/>
            <p:nvPr/>
          </p:nvSpPr>
          <p:spPr>
            <a:xfrm>
              <a:off x="2583419" y="1758221"/>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4"/>
            <p:cNvSpPr/>
            <p:nvPr/>
          </p:nvSpPr>
          <p:spPr>
            <a:xfrm>
              <a:off x="2582319" y="175846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4"/>
            <p:cNvSpPr/>
            <p:nvPr/>
          </p:nvSpPr>
          <p:spPr>
            <a:xfrm>
              <a:off x="2584030" y="175812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4"/>
            <p:cNvSpPr/>
            <p:nvPr/>
          </p:nvSpPr>
          <p:spPr>
            <a:xfrm>
              <a:off x="2582890" y="1758370"/>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4"/>
            <p:cNvSpPr/>
            <p:nvPr/>
          </p:nvSpPr>
          <p:spPr>
            <a:xfrm>
              <a:off x="2581803" y="175850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4"/>
            <p:cNvSpPr/>
            <p:nvPr/>
          </p:nvSpPr>
          <p:spPr>
            <a:xfrm>
              <a:off x="2600147" y="1753618"/>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4"/>
            <p:cNvSpPr/>
            <p:nvPr/>
          </p:nvSpPr>
          <p:spPr>
            <a:xfrm>
              <a:off x="2596250" y="1752097"/>
              <a:ext cx="54" cy="54"/>
            </a:xfrm>
            <a:custGeom>
              <a:rect b="b" l="l" r="r" t="t"/>
              <a:pathLst>
                <a:path extrusionOk="0" h="4" w="4">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4"/>
            <p:cNvSpPr/>
            <p:nvPr/>
          </p:nvSpPr>
          <p:spPr>
            <a:xfrm>
              <a:off x="2599536" y="1753563"/>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4"/>
            <p:cNvSpPr/>
            <p:nvPr/>
          </p:nvSpPr>
          <p:spPr>
            <a:xfrm>
              <a:off x="2595639" y="1751473"/>
              <a:ext cx="190" cy="163"/>
            </a:xfrm>
            <a:custGeom>
              <a:rect b="b" l="l" r="r" t="t"/>
              <a:pathLst>
                <a:path extrusionOk="0" h="12" w="14">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4"/>
            <p:cNvSpPr/>
            <p:nvPr/>
          </p:nvSpPr>
          <p:spPr>
            <a:xfrm>
              <a:off x="2595965" y="1751758"/>
              <a:ext cx="149" cy="109"/>
            </a:xfrm>
            <a:custGeom>
              <a:rect b="b" l="l" r="r" t="t"/>
              <a:pathLst>
                <a:path extrusionOk="0" h="8" w="11">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4"/>
            <p:cNvSpPr/>
            <p:nvPr/>
          </p:nvSpPr>
          <p:spPr>
            <a:xfrm>
              <a:off x="2600812" y="17537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4"/>
            <p:cNvSpPr/>
            <p:nvPr/>
          </p:nvSpPr>
          <p:spPr>
            <a:xfrm>
              <a:off x="2556033" y="1755138"/>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4"/>
            <p:cNvSpPr/>
            <p:nvPr/>
          </p:nvSpPr>
          <p:spPr>
            <a:xfrm>
              <a:off x="2552951" y="175527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4"/>
            <p:cNvSpPr/>
            <p:nvPr/>
          </p:nvSpPr>
          <p:spPr>
            <a:xfrm>
              <a:off x="2580663" y="1829951"/>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4"/>
            <p:cNvSpPr/>
            <p:nvPr/>
          </p:nvSpPr>
          <p:spPr>
            <a:xfrm>
              <a:off x="2555273" y="1862360"/>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4"/>
            <p:cNvSpPr/>
            <p:nvPr/>
          </p:nvSpPr>
          <p:spPr>
            <a:xfrm>
              <a:off x="2620255" y="1767725"/>
              <a:ext cx="530" cy="258"/>
            </a:xfrm>
            <a:custGeom>
              <a:rect b="b" l="l" r="r" t="t"/>
              <a:pathLst>
                <a:path extrusionOk="0" h="19" w="39">
                  <a:moveTo>
                    <a:pt x="0" y="1"/>
                  </a:moveTo>
                  <a:lnTo>
                    <a:pt x="3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4"/>
            <p:cNvSpPr/>
            <p:nvPr/>
          </p:nvSpPr>
          <p:spPr>
            <a:xfrm>
              <a:off x="2619589" y="1767345"/>
              <a:ext cx="434" cy="258"/>
            </a:xfrm>
            <a:custGeom>
              <a:rect b="b" l="l" r="r" t="t"/>
              <a:pathLst>
                <a:path extrusionOk="0" h="19" w="32">
                  <a:moveTo>
                    <a:pt x="0"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4"/>
            <p:cNvSpPr/>
            <p:nvPr/>
          </p:nvSpPr>
          <p:spPr>
            <a:xfrm>
              <a:off x="2620920" y="1768064"/>
              <a:ext cx="530" cy="339"/>
            </a:xfrm>
            <a:custGeom>
              <a:rect b="b" l="l" r="r" t="t"/>
              <a:pathLst>
                <a:path extrusionOk="0" h="25" w="39">
                  <a:moveTo>
                    <a:pt x="39"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4"/>
            <p:cNvSpPr/>
            <p:nvPr/>
          </p:nvSpPr>
          <p:spPr>
            <a:xfrm>
              <a:off x="2618870" y="1766964"/>
              <a:ext cx="448" cy="258"/>
            </a:xfrm>
            <a:custGeom>
              <a:rect b="b" l="l" r="r" t="t"/>
              <a:pathLst>
                <a:path extrusionOk="0" h="19" w="33">
                  <a:moveTo>
                    <a:pt x="1"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4"/>
            <p:cNvSpPr/>
            <p:nvPr/>
          </p:nvSpPr>
          <p:spPr>
            <a:xfrm>
              <a:off x="2616358" y="1765783"/>
              <a:ext cx="720" cy="339"/>
            </a:xfrm>
            <a:custGeom>
              <a:rect b="b" l="l" r="r" t="t"/>
              <a:pathLst>
                <a:path extrusionOk="0" h="25" w="53">
                  <a:moveTo>
                    <a:pt x="0" y="0"/>
                  </a:moveTo>
                  <a:lnTo>
                    <a:pt x="53"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4"/>
            <p:cNvSpPr/>
            <p:nvPr/>
          </p:nvSpPr>
          <p:spPr>
            <a:xfrm>
              <a:off x="2618164" y="1766639"/>
              <a:ext cx="394" cy="204"/>
            </a:xfrm>
            <a:custGeom>
              <a:rect b="b" l="l" r="r" t="t"/>
              <a:pathLst>
                <a:path extrusionOk="0" h="15" w="29">
                  <a:moveTo>
                    <a:pt x="0" y="0"/>
                  </a:moveTo>
                  <a:lnTo>
                    <a:pt x="2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4"/>
            <p:cNvSpPr/>
            <p:nvPr/>
          </p:nvSpPr>
          <p:spPr>
            <a:xfrm>
              <a:off x="2607465" y="1755940"/>
              <a:ext cx="1208" cy="828"/>
            </a:xfrm>
            <a:custGeom>
              <a:rect b="b" l="l" r="r" t="t"/>
              <a:pathLst>
                <a:path extrusionOk="0" h="61" w="89">
                  <a:moveTo>
                    <a:pt x="1" y="1"/>
                  </a:moveTo>
                  <a:lnTo>
                    <a:pt x="88"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4"/>
            <p:cNvSpPr/>
            <p:nvPr/>
          </p:nvSpPr>
          <p:spPr>
            <a:xfrm>
              <a:off x="2617349" y="1766258"/>
              <a:ext cx="489" cy="204"/>
            </a:xfrm>
            <a:custGeom>
              <a:rect b="b" l="l" r="r" t="t"/>
              <a:pathLst>
                <a:path extrusionOk="0" h="15" w="36">
                  <a:moveTo>
                    <a:pt x="1" y="0"/>
                  </a:moveTo>
                  <a:lnTo>
                    <a:pt x="36"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4"/>
            <p:cNvSpPr/>
            <p:nvPr/>
          </p:nvSpPr>
          <p:spPr>
            <a:xfrm>
              <a:off x="2514350" y="18328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4"/>
            <p:cNvSpPr/>
            <p:nvPr/>
          </p:nvSpPr>
          <p:spPr>
            <a:xfrm>
              <a:off x="2517772" y="18378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4"/>
            <p:cNvSpPr/>
            <p:nvPr/>
          </p:nvSpPr>
          <p:spPr>
            <a:xfrm>
              <a:off x="2514500" y="183337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4"/>
            <p:cNvSpPr/>
            <p:nvPr/>
          </p:nvSpPr>
          <p:spPr>
            <a:xfrm>
              <a:off x="2503556" y="181883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4"/>
            <p:cNvSpPr/>
            <p:nvPr/>
          </p:nvSpPr>
          <p:spPr>
            <a:xfrm>
              <a:off x="2514310" y="18324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4"/>
            <p:cNvSpPr/>
            <p:nvPr/>
          </p:nvSpPr>
          <p:spPr>
            <a:xfrm>
              <a:off x="2505606" y="18504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4"/>
            <p:cNvSpPr/>
            <p:nvPr/>
          </p:nvSpPr>
          <p:spPr>
            <a:xfrm>
              <a:off x="2503801" y="1819251"/>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4"/>
            <p:cNvSpPr/>
            <p:nvPr/>
          </p:nvSpPr>
          <p:spPr>
            <a:xfrm>
              <a:off x="2514405" y="1833087"/>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4"/>
            <p:cNvSpPr/>
            <p:nvPr/>
          </p:nvSpPr>
          <p:spPr>
            <a:xfrm>
              <a:off x="2514255" y="18321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4"/>
            <p:cNvSpPr/>
            <p:nvPr/>
          </p:nvSpPr>
          <p:spPr>
            <a:xfrm>
              <a:off x="2599196" y="175637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4"/>
            <p:cNvSpPr/>
            <p:nvPr/>
          </p:nvSpPr>
          <p:spPr>
            <a:xfrm>
              <a:off x="2502796" y="1817215"/>
              <a:ext cx="964" cy="109"/>
            </a:xfrm>
            <a:custGeom>
              <a:rect b="b" l="l" r="r" t="t"/>
              <a:pathLst>
                <a:path extrusionOk="0" h="8" w="71">
                  <a:moveTo>
                    <a:pt x="7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4"/>
            <p:cNvSpPr/>
            <p:nvPr/>
          </p:nvSpPr>
          <p:spPr>
            <a:xfrm>
              <a:off x="2513264"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4"/>
            <p:cNvSpPr/>
            <p:nvPr/>
          </p:nvSpPr>
          <p:spPr>
            <a:xfrm>
              <a:off x="2516020" y="181830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4"/>
            <p:cNvSpPr/>
            <p:nvPr/>
          </p:nvSpPr>
          <p:spPr>
            <a:xfrm>
              <a:off x="2514119"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4"/>
            <p:cNvSpPr/>
            <p:nvPr/>
          </p:nvSpPr>
          <p:spPr>
            <a:xfrm>
              <a:off x="2596725" y="17568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4"/>
            <p:cNvSpPr/>
            <p:nvPr/>
          </p:nvSpPr>
          <p:spPr>
            <a:xfrm>
              <a:off x="2599766" y="175618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4"/>
            <p:cNvSpPr/>
            <p:nvPr/>
          </p:nvSpPr>
          <p:spPr>
            <a:xfrm>
              <a:off x="2502131" y="1817161"/>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4"/>
            <p:cNvSpPr/>
            <p:nvPr/>
          </p:nvSpPr>
          <p:spPr>
            <a:xfrm>
              <a:off x="2595109" y="1756659"/>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4"/>
            <p:cNvSpPr/>
            <p:nvPr/>
          </p:nvSpPr>
          <p:spPr>
            <a:xfrm>
              <a:off x="2602672" y="1754568"/>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4"/>
            <p:cNvSpPr/>
            <p:nvPr/>
          </p:nvSpPr>
          <p:spPr>
            <a:xfrm>
              <a:off x="2595544" y="1756795"/>
              <a:ext cx="190" cy="14"/>
            </a:xfrm>
            <a:custGeom>
              <a:rect b="b" l="l" r="r" t="t"/>
              <a:pathLst>
                <a:path extrusionOk="0" h="1" w="14">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4"/>
            <p:cNvSpPr/>
            <p:nvPr/>
          </p:nvSpPr>
          <p:spPr>
            <a:xfrm>
              <a:off x="2595965" y="1756849"/>
              <a:ext cx="244" cy="14"/>
            </a:xfrm>
            <a:custGeom>
              <a:rect b="b" l="l" r="r" t="t"/>
              <a:pathLst>
                <a:path extrusionOk="0" h="1" w="18">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4"/>
            <p:cNvSpPr/>
            <p:nvPr/>
          </p:nvSpPr>
          <p:spPr>
            <a:xfrm>
              <a:off x="2602047" y="1754948"/>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4"/>
            <p:cNvSpPr/>
            <p:nvPr/>
          </p:nvSpPr>
          <p:spPr>
            <a:xfrm>
              <a:off x="2507127" y="1817690"/>
              <a:ext cx="1005" cy="109"/>
            </a:xfrm>
            <a:custGeom>
              <a:rect b="b" l="l" r="r" t="t"/>
              <a:pathLst>
                <a:path extrusionOk="0" h="8" w="74">
                  <a:moveTo>
                    <a:pt x="7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4"/>
            <p:cNvSpPr/>
            <p:nvPr/>
          </p:nvSpPr>
          <p:spPr>
            <a:xfrm>
              <a:off x="2526665" y="18172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4"/>
            <p:cNvSpPr/>
            <p:nvPr/>
          </p:nvSpPr>
          <p:spPr>
            <a:xfrm>
              <a:off x="2597010" y="1756795"/>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4"/>
            <p:cNvSpPr/>
            <p:nvPr/>
          </p:nvSpPr>
          <p:spPr>
            <a:xfrm>
              <a:off x="2527330" y="18171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4"/>
            <p:cNvSpPr/>
            <p:nvPr/>
          </p:nvSpPr>
          <p:spPr>
            <a:xfrm>
              <a:off x="2598626" y="175656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4"/>
            <p:cNvSpPr/>
            <p:nvPr/>
          </p:nvSpPr>
          <p:spPr>
            <a:xfrm>
              <a:off x="2600337" y="1755940"/>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4"/>
            <p:cNvSpPr/>
            <p:nvPr/>
          </p:nvSpPr>
          <p:spPr>
            <a:xfrm>
              <a:off x="2598056" y="1756659"/>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4"/>
            <p:cNvSpPr/>
            <p:nvPr/>
          </p:nvSpPr>
          <p:spPr>
            <a:xfrm>
              <a:off x="2597485" y="175675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4"/>
            <p:cNvSpPr/>
            <p:nvPr/>
          </p:nvSpPr>
          <p:spPr>
            <a:xfrm>
              <a:off x="2601477" y="1755329"/>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4"/>
            <p:cNvSpPr/>
            <p:nvPr/>
          </p:nvSpPr>
          <p:spPr>
            <a:xfrm>
              <a:off x="2508498" y="1817880"/>
              <a:ext cx="923" cy="109"/>
            </a:xfrm>
            <a:custGeom>
              <a:rect b="b" l="l" r="r" t="t"/>
              <a:pathLst>
                <a:path extrusionOk="0" h="8" w="68">
                  <a:moveTo>
                    <a:pt x="67"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4"/>
            <p:cNvSpPr/>
            <p:nvPr/>
          </p:nvSpPr>
          <p:spPr>
            <a:xfrm>
              <a:off x="2600907" y="1755654"/>
              <a:ext cx="258" cy="163"/>
            </a:xfrm>
            <a:custGeom>
              <a:rect b="b" l="l" r="r" t="t"/>
              <a:pathLst>
                <a:path extrusionOk="0" h="12" w="19">
                  <a:moveTo>
                    <a:pt x="1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4"/>
            <p:cNvSpPr/>
            <p:nvPr/>
          </p:nvSpPr>
          <p:spPr>
            <a:xfrm>
              <a:off x="2504181" y="1817310"/>
              <a:ext cx="1195" cy="149"/>
            </a:xfrm>
            <a:custGeom>
              <a:rect b="b" l="l" r="r" t="t"/>
              <a:pathLst>
                <a:path extrusionOk="0" h="11" w="88">
                  <a:moveTo>
                    <a:pt x="88"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4"/>
            <p:cNvSpPr/>
            <p:nvPr/>
          </p:nvSpPr>
          <p:spPr>
            <a:xfrm>
              <a:off x="2512640" y="181839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4"/>
            <p:cNvSpPr/>
            <p:nvPr/>
          </p:nvSpPr>
          <p:spPr>
            <a:xfrm>
              <a:off x="2505457" y="1817446"/>
              <a:ext cx="1344" cy="204"/>
            </a:xfrm>
            <a:custGeom>
              <a:rect b="b" l="l" r="r" t="t"/>
              <a:pathLst>
                <a:path extrusionOk="0" h="15" w="99">
                  <a:moveTo>
                    <a:pt x="99"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4"/>
            <p:cNvSpPr/>
            <p:nvPr/>
          </p:nvSpPr>
          <p:spPr>
            <a:xfrm>
              <a:off x="2509788" y="1818070"/>
              <a:ext cx="1195" cy="204"/>
            </a:xfrm>
            <a:custGeom>
              <a:rect b="b" l="l" r="r" t="t"/>
              <a:pathLst>
                <a:path extrusionOk="0" h="15" w="88">
                  <a:moveTo>
                    <a:pt x="88"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4"/>
            <p:cNvSpPr/>
            <p:nvPr/>
          </p:nvSpPr>
          <p:spPr>
            <a:xfrm>
              <a:off x="2511404" y="1818355"/>
              <a:ext cx="149" cy="14"/>
            </a:xfrm>
            <a:custGeom>
              <a:rect b="b" l="l" r="r" t="t"/>
              <a:pathLst>
                <a:path extrusionOk="0" h="1" w="11">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4"/>
            <p:cNvSpPr/>
            <p:nvPr/>
          </p:nvSpPr>
          <p:spPr>
            <a:xfrm>
              <a:off x="251202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4"/>
            <p:cNvSpPr/>
            <p:nvPr/>
          </p:nvSpPr>
          <p:spPr>
            <a:xfrm>
              <a:off x="2859015" y="203900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4"/>
            <p:cNvSpPr/>
            <p:nvPr/>
          </p:nvSpPr>
          <p:spPr>
            <a:xfrm>
              <a:off x="2860481" y="203909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4"/>
            <p:cNvSpPr/>
            <p:nvPr/>
          </p:nvSpPr>
          <p:spPr>
            <a:xfrm>
              <a:off x="2860156" y="203919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4"/>
            <p:cNvSpPr/>
            <p:nvPr/>
          </p:nvSpPr>
          <p:spPr>
            <a:xfrm>
              <a:off x="2858160" y="20385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4"/>
            <p:cNvSpPr/>
            <p:nvPr/>
          </p:nvSpPr>
          <p:spPr>
            <a:xfrm>
              <a:off x="2858581" y="203875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4"/>
            <p:cNvSpPr/>
            <p:nvPr/>
          </p:nvSpPr>
          <p:spPr>
            <a:xfrm>
              <a:off x="2860821" y="203894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4"/>
            <p:cNvSpPr/>
            <p:nvPr/>
          </p:nvSpPr>
          <p:spPr>
            <a:xfrm>
              <a:off x="2852457" y="203377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4"/>
            <p:cNvSpPr/>
            <p:nvPr/>
          </p:nvSpPr>
          <p:spPr>
            <a:xfrm>
              <a:off x="2852267" y="2033301"/>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4"/>
            <p:cNvSpPr/>
            <p:nvPr/>
          </p:nvSpPr>
          <p:spPr>
            <a:xfrm>
              <a:off x="2852647" y="203415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4"/>
            <p:cNvSpPr/>
            <p:nvPr/>
          </p:nvSpPr>
          <p:spPr>
            <a:xfrm>
              <a:off x="2852118" y="2032826"/>
              <a:ext cx="109" cy="244"/>
            </a:xfrm>
            <a:custGeom>
              <a:rect b="b" l="l" r="r" t="t"/>
              <a:pathLst>
                <a:path extrusionOk="0" h="18" w="8">
                  <a:moveTo>
                    <a:pt x="1" y="0"/>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4"/>
            <p:cNvSpPr/>
            <p:nvPr/>
          </p:nvSpPr>
          <p:spPr>
            <a:xfrm>
              <a:off x="2851602" y="2031060"/>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4"/>
            <p:cNvSpPr/>
            <p:nvPr/>
          </p:nvSpPr>
          <p:spPr>
            <a:xfrm>
              <a:off x="2851928" y="2032296"/>
              <a:ext cx="109" cy="244"/>
            </a:xfrm>
            <a:custGeom>
              <a:rect b="b" l="l" r="r" t="t"/>
              <a:pathLst>
                <a:path extrusionOk="0" h="18"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4"/>
            <p:cNvSpPr/>
            <p:nvPr/>
          </p:nvSpPr>
          <p:spPr>
            <a:xfrm>
              <a:off x="2857725" y="203818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4"/>
            <p:cNvSpPr/>
            <p:nvPr/>
          </p:nvSpPr>
          <p:spPr>
            <a:xfrm>
              <a:off x="2851792" y="2031671"/>
              <a:ext cx="109" cy="299"/>
            </a:xfrm>
            <a:custGeom>
              <a:rect b="b" l="l" r="r" t="t"/>
              <a:pathLst>
                <a:path extrusionOk="0" h="22" w="8">
                  <a:moveTo>
                    <a:pt x="0" y="1"/>
                  </a:moveTo>
                  <a:lnTo>
                    <a:pt x="7"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4"/>
            <p:cNvSpPr/>
            <p:nvPr/>
          </p:nvSpPr>
          <p:spPr>
            <a:xfrm>
              <a:off x="2852837" y="2034482"/>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4"/>
            <p:cNvSpPr/>
            <p:nvPr/>
          </p:nvSpPr>
          <p:spPr>
            <a:xfrm>
              <a:off x="2856870" y="2037523"/>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4"/>
            <p:cNvSpPr/>
            <p:nvPr/>
          </p:nvSpPr>
          <p:spPr>
            <a:xfrm>
              <a:off x="2852973" y="2034821"/>
              <a:ext cx="109" cy="149"/>
            </a:xfrm>
            <a:custGeom>
              <a:rect b="b" l="l" r="r" t="t"/>
              <a:pathLst>
                <a:path extrusionOk="0" h="11" w="8">
                  <a:moveTo>
                    <a:pt x="1" y="0"/>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4"/>
            <p:cNvSpPr/>
            <p:nvPr/>
          </p:nvSpPr>
          <p:spPr>
            <a:xfrm>
              <a:off x="2854019" y="2035772"/>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4"/>
            <p:cNvSpPr/>
            <p:nvPr/>
          </p:nvSpPr>
          <p:spPr>
            <a:xfrm>
              <a:off x="2857304" y="203790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4"/>
            <p:cNvSpPr/>
            <p:nvPr/>
          </p:nvSpPr>
          <p:spPr>
            <a:xfrm>
              <a:off x="2854263" y="2035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4"/>
            <p:cNvSpPr/>
            <p:nvPr/>
          </p:nvSpPr>
          <p:spPr>
            <a:xfrm>
              <a:off x="2853163" y="2035107"/>
              <a:ext cx="109" cy="109"/>
            </a:xfrm>
            <a:custGeom>
              <a:rect b="b" l="l" r="r" t="t"/>
              <a:pathLst>
                <a:path extrusionOk="0" h="8" w="8">
                  <a:moveTo>
                    <a:pt x="1" y="0"/>
                  </a:move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4"/>
            <p:cNvSpPr/>
            <p:nvPr/>
          </p:nvSpPr>
          <p:spPr>
            <a:xfrm>
              <a:off x="2853598" y="2035487"/>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4"/>
            <p:cNvSpPr/>
            <p:nvPr/>
          </p:nvSpPr>
          <p:spPr>
            <a:xfrm>
              <a:off x="2853788" y="2035622"/>
              <a:ext cx="109" cy="109"/>
            </a:xfrm>
            <a:custGeom>
              <a:rect b="b" l="l" r="r" t="t"/>
              <a:pathLst>
                <a:path extrusionOk="0" h="8" w="8">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4"/>
            <p:cNvSpPr/>
            <p:nvPr/>
          </p:nvSpPr>
          <p:spPr>
            <a:xfrm>
              <a:off x="2859490" y="2039139"/>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4"/>
            <p:cNvSpPr/>
            <p:nvPr/>
          </p:nvSpPr>
          <p:spPr>
            <a:xfrm>
              <a:off x="2853353" y="2035297"/>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4"/>
            <p:cNvSpPr/>
            <p:nvPr/>
          </p:nvSpPr>
          <p:spPr>
            <a:xfrm>
              <a:off x="2860006" y="203919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4"/>
            <p:cNvSpPr/>
            <p:nvPr/>
          </p:nvSpPr>
          <p:spPr>
            <a:xfrm>
              <a:off x="2909971" y="2013518"/>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4"/>
            <p:cNvSpPr/>
            <p:nvPr/>
          </p:nvSpPr>
          <p:spPr>
            <a:xfrm>
              <a:off x="2909632" y="201347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4"/>
            <p:cNvSpPr/>
            <p:nvPr/>
          </p:nvSpPr>
          <p:spPr>
            <a:xfrm>
              <a:off x="2910392" y="2013668"/>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4"/>
            <p:cNvSpPr/>
            <p:nvPr/>
          </p:nvSpPr>
          <p:spPr>
            <a:xfrm>
              <a:off x="2962679" y="211486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4"/>
            <p:cNvSpPr/>
            <p:nvPr/>
          </p:nvSpPr>
          <p:spPr>
            <a:xfrm>
              <a:off x="2962544" y="2114806"/>
              <a:ext cx="0" cy="14"/>
            </a:xfrm>
            <a:custGeom>
              <a:rect b="b" l="l" r="r" t="t"/>
              <a:pathLst>
                <a:path extrusionOk="0" h="1" w="0">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4"/>
            <p:cNvSpPr/>
            <p:nvPr/>
          </p:nvSpPr>
          <p:spPr>
            <a:xfrm>
              <a:off x="2962924" y="211471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4"/>
            <p:cNvSpPr/>
            <p:nvPr/>
          </p:nvSpPr>
          <p:spPr>
            <a:xfrm>
              <a:off x="2142734" y="1667061"/>
              <a:ext cx="923" cy="149"/>
            </a:xfrm>
            <a:custGeom>
              <a:rect b="b" l="l" r="r" t="t"/>
              <a:pathLst>
                <a:path extrusionOk="0" h="11" w="68">
                  <a:moveTo>
                    <a:pt x="67"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4"/>
            <p:cNvSpPr/>
            <p:nvPr/>
          </p:nvSpPr>
          <p:spPr>
            <a:xfrm>
              <a:off x="2105477" y="1674515"/>
              <a:ext cx="299" cy="14"/>
            </a:xfrm>
            <a:custGeom>
              <a:rect b="b" l="l" r="r" t="t"/>
              <a:pathLst>
                <a:path extrusionOk="0" h="1" w="22">
                  <a:moveTo>
                    <a:pt x="2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4"/>
            <p:cNvSpPr/>
            <p:nvPr/>
          </p:nvSpPr>
          <p:spPr>
            <a:xfrm>
              <a:off x="2105097" y="1674570"/>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4"/>
            <p:cNvSpPr/>
            <p:nvPr/>
          </p:nvSpPr>
          <p:spPr>
            <a:xfrm>
              <a:off x="2101866" y="1674610"/>
              <a:ext cx="2770" cy="204"/>
            </a:xfrm>
            <a:custGeom>
              <a:rect b="b" l="l" r="r" t="t"/>
              <a:pathLst>
                <a:path extrusionOk="0" h="15" w="204">
                  <a:moveTo>
                    <a:pt x="203"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4"/>
            <p:cNvSpPr/>
            <p:nvPr/>
          </p:nvSpPr>
          <p:spPr>
            <a:xfrm>
              <a:off x="2104622" y="1674570"/>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4"/>
            <p:cNvSpPr/>
            <p:nvPr/>
          </p:nvSpPr>
          <p:spPr>
            <a:xfrm>
              <a:off x="2101526" y="16748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4"/>
            <p:cNvSpPr/>
            <p:nvPr/>
          </p:nvSpPr>
          <p:spPr>
            <a:xfrm>
              <a:off x="2106903" y="16744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4"/>
            <p:cNvSpPr/>
            <p:nvPr/>
          </p:nvSpPr>
          <p:spPr>
            <a:xfrm>
              <a:off x="2106659"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4"/>
            <p:cNvSpPr/>
            <p:nvPr/>
          </p:nvSpPr>
          <p:spPr>
            <a:xfrm>
              <a:off x="2105858" y="1674515"/>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4"/>
            <p:cNvSpPr/>
            <p:nvPr/>
          </p:nvSpPr>
          <p:spPr>
            <a:xfrm>
              <a:off x="2107134"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4"/>
            <p:cNvSpPr/>
            <p:nvPr/>
          </p:nvSpPr>
          <p:spPr>
            <a:xfrm>
              <a:off x="2106183" y="1674475"/>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4"/>
            <p:cNvSpPr/>
            <p:nvPr/>
          </p:nvSpPr>
          <p:spPr>
            <a:xfrm>
              <a:off x="2101771" y="1676416"/>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4"/>
            <p:cNvSpPr/>
            <p:nvPr/>
          </p:nvSpPr>
          <p:spPr>
            <a:xfrm>
              <a:off x="2101676" y="167628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4"/>
            <p:cNvSpPr/>
            <p:nvPr/>
          </p:nvSpPr>
          <p:spPr>
            <a:xfrm>
              <a:off x="2143304" y="1674760"/>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4"/>
            <p:cNvSpPr/>
            <p:nvPr/>
          </p:nvSpPr>
          <p:spPr>
            <a:xfrm>
              <a:off x="2143304" y="1672044"/>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4"/>
            <p:cNvSpPr/>
            <p:nvPr/>
          </p:nvSpPr>
          <p:spPr>
            <a:xfrm>
              <a:off x="2143304" y="1673524"/>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4"/>
            <p:cNvSpPr/>
            <p:nvPr/>
          </p:nvSpPr>
          <p:spPr>
            <a:xfrm>
              <a:off x="2143589" y="1667251"/>
              <a:ext cx="68" cy="394"/>
            </a:xfrm>
            <a:custGeom>
              <a:rect b="b" l="l" r="r" t="t"/>
              <a:pathLst>
                <a:path extrusionOk="0" h="29" w="5">
                  <a:moveTo>
                    <a:pt x="4"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4"/>
            <p:cNvSpPr/>
            <p:nvPr/>
          </p:nvSpPr>
          <p:spPr>
            <a:xfrm>
              <a:off x="2184336" y="17022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4"/>
            <p:cNvSpPr/>
            <p:nvPr/>
          </p:nvSpPr>
          <p:spPr>
            <a:xfrm>
              <a:off x="2184376" y="170266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4"/>
            <p:cNvSpPr/>
            <p:nvPr/>
          </p:nvSpPr>
          <p:spPr>
            <a:xfrm>
              <a:off x="2184376" y="17024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4"/>
            <p:cNvSpPr/>
            <p:nvPr/>
          </p:nvSpPr>
          <p:spPr>
            <a:xfrm>
              <a:off x="2184241" y="1703558"/>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4"/>
            <p:cNvSpPr/>
            <p:nvPr/>
          </p:nvSpPr>
          <p:spPr>
            <a:xfrm>
              <a:off x="2184145" y="170403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4"/>
            <p:cNvSpPr/>
            <p:nvPr/>
          </p:nvSpPr>
          <p:spPr>
            <a:xfrm>
              <a:off x="2185422" y="169952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4"/>
            <p:cNvSpPr/>
            <p:nvPr/>
          </p:nvSpPr>
          <p:spPr>
            <a:xfrm>
              <a:off x="2184336" y="17029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4"/>
            <p:cNvSpPr/>
            <p:nvPr/>
          </p:nvSpPr>
          <p:spPr>
            <a:xfrm>
              <a:off x="2184336" y="170323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4"/>
            <p:cNvSpPr/>
            <p:nvPr/>
          </p:nvSpPr>
          <p:spPr>
            <a:xfrm>
              <a:off x="2190649" y="16926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4"/>
            <p:cNvSpPr/>
            <p:nvPr/>
          </p:nvSpPr>
          <p:spPr>
            <a:xfrm>
              <a:off x="2186331" y="1673334"/>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4"/>
            <p:cNvSpPr/>
            <p:nvPr/>
          </p:nvSpPr>
          <p:spPr>
            <a:xfrm>
              <a:off x="2190989" y="168511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4"/>
            <p:cNvSpPr/>
            <p:nvPr/>
          </p:nvSpPr>
          <p:spPr>
            <a:xfrm>
              <a:off x="2192740" y="1702512"/>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4"/>
            <p:cNvSpPr/>
            <p:nvPr/>
          </p:nvSpPr>
          <p:spPr>
            <a:xfrm>
              <a:off x="2194546" y="1703272"/>
              <a:ext cx="679" cy="353"/>
            </a:xfrm>
            <a:custGeom>
              <a:rect b="b" l="l" r="r" t="t"/>
              <a:pathLst>
                <a:path extrusionOk="0" h="26" w="50">
                  <a:moveTo>
                    <a:pt x="50"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4"/>
            <p:cNvSpPr/>
            <p:nvPr/>
          </p:nvSpPr>
          <p:spPr>
            <a:xfrm>
              <a:off x="2193270" y="1702661"/>
              <a:ext cx="299" cy="149"/>
            </a:xfrm>
            <a:custGeom>
              <a:rect b="b" l="l" r="r" t="t"/>
              <a:pathLst>
                <a:path extrusionOk="0" h="11" w="22">
                  <a:moveTo>
                    <a:pt x="2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4"/>
            <p:cNvSpPr/>
            <p:nvPr/>
          </p:nvSpPr>
          <p:spPr>
            <a:xfrm>
              <a:off x="2195646" y="1703843"/>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4"/>
            <p:cNvSpPr/>
            <p:nvPr/>
          </p:nvSpPr>
          <p:spPr>
            <a:xfrm>
              <a:off x="2196067" y="1672098"/>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4"/>
            <p:cNvSpPr/>
            <p:nvPr/>
          </p:nvSpPr>
          <p:spPr>
            <a:xfrm>
              <a:off x="2197017" y="1672289"/>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4"/>
            <p:cNvSpPr/>
            <p:nvPr/>
          </p:nvSpPr>
          <p:spPr>
            <a:xfrm>
              <a:off x="2196596" y="167219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4"/>
            <p:cNvSpPr/>
            <p:nvPr/>
          </p:nvSpPr>
          <p:spPr>
            <a:xfrm>
              <a:off x="2196311" y="167213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4"/>
            <p:cNvSpPr/>
            <p:nvPr/>
          </p:nvSpPr>
          <p:spPr>
            <a:xfrm>
              <a:off x="2197397" y="1672614"/>
              <a:ext cx="68" cy="109"/>
            </a:xfrm>
            <a:custGeom>
              <a:rect b="b" l="l" r="r" t="t"/>
              <a:pathLst>
                <a:path extrusionOk="0" h="8" w="5">
                  <a:moveTo>
                    <a:pt x="4"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4"/>
            <p:cNvSpPr/>
            <p:nvPr/>
          </p:nvSpPr>
          <p:spPr>
            <a:xfrm>
              <a:off x="2197546" y="1672900"/>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4"/>
            <p:cNvSpPr/>
            <p:nvPr/>
          </p:nvSpPr>
          <p:spPr>
            <a:xfrm>
              <a:off x="2197302" y="167232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4"/>
            <p:cNvSpPr/>
            <p:nvPr/>
          </p:nvSpPr>
          <p:spPr>
            <a:xfrm>
              <a:off x="2198253" y="1673904"/>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4"/>
            <p:cNvSpPr/>
            <p:nvPr/>
          </p:nvSpPr>
          <p:spPr>
            <a:xfrm>
              <a:off x="2198022" y="1673565"/>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4"/>
            <p:cNvSpPr/>
            <p:nvPr/>
          </p:nvSpPr>
          <p:spPr>
            <a:xfrm>
              <a:off x="2197777" y="1673280"/>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4"/>
            <p:cNvSpPr/>
            <p:nvPr/>
          </p:nvSpPr>
          <p:spPr>
            <a:xfrm>
              <a:off x="2200208" y="1705703"/>
              <a:ext cx="2444" cy="489"/>
            </a:xfrm>
            <a:custGeom>
              <a:rect b="b" l="l" r="r" t="t"/>
              <a:pathLst>
                <a:path extrusionOk="0" h="36" w="180">
                  <a:moveTo>
                    <a:pt x="179" y="0"/>
                  </a:moveTo>
                  <a:lnTo>
                    <a:pt x="0"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4"/>
            <p:cNvSpPr/>
            <p:nvPr/>
          </p:nvSpPr>
          <p:spPr>
            <a:xfrm>
              <a:off x="2207906" y="1704657"/>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4"/>
            <p:cNvSpPr/>
            <p:nvPr/>
          </p:nvSpPr>
          <p:spPr>
            <a:xfrm>
              <a:off x="2208857" y="1704467"/>
              <a:ext cx="543" cy="109"/>
            </a:xfrm>
            <a:custGeom>
              <a:rect b="b" l="l" r="r" t="t"/>
              <a:pathLst>
                <a:path extrusionOk="0" h="8" w="40">
                  <a:moveTo>
                    <a:pt x="39"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4"/>
            <p:cNvSpPr/>
            <p:nvPr/>
          </p:nvSpPr>
          <p:spPr>
            <a:xfrm>
              <a:off x="2206100" y="1704942"/>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4"/>
            <p:cNvSpPr/>
            <p:nvPr/>
          </p:nvSpPr>
          <p:spPr>
            <a:xfrm>
              <a:off x="2209766" y="1704318"/>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4"/>
            <p:cNvSpPr/>
            <p:nvPr/>
          </p:nvSpPr>
          <p:spPr>
            <a:xfrm>
              <a:off x="2203493" y="1705418"/>
              <a:ext cx="625" cy="149"/>
            </a:xfrm>
            <a:custGeom>
              <a:rect b="b" l="l" r="r" t="t"/>
              <a:pathLst>
                <a:path extrusionOk="0" h="11" w="46">
                  <a:moveTo>
                    <a:pt x="46"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4"/>
            <p:cNvSpPr/>
            <p:nvPr/>
          </p:nvSpPr>
          <p:spPr>
            <a:xfrm>
              <a:off x="2210662" y="1704182"/>
              <a:ext cx="489" cy="109"/>
            </a:xfrm>
            <a:custGeom>
              <a:rect b="b" l="l" r="r" t="t"/>
              <a:pathLst>
                <a:path extrusionOk="0" h="8" w="36">
                  <a:moveTo>
                    <a:pt x="36"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4"/>
            <p:cNvSpPr/>
            <p:nvPr/>
          </p:nvSpPr>
          <p:spPr>
            <a:xfrm>
              <a:off x="2205150" y="1705078"/>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4"/>
            <p:cNvSpPr/>
            <p:nvPr/>
          </p:nvSpPr>
          <p:spPr>
            <a:xfrm>
              <a:off x="2202679" y="1705553"/>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4"/>
            <p:cNvSpPr/>
            <p:nvPr/>
          </p:nvSpPr>
          <p:spPr>
            <a:xfrm>
              <a:off x="2204295" y="1705268"/>
              <a:ext cx="679" cy="109"/>
            </a:xfrm>
            <a:custGeom>
              <a:rect b="b" l="l" r="r" t="t"/>
              <a:pathLst>
                <a:path extrusionOk="0" h="8" w="50">
                  <a:moveTo>
                    <a:pt x="50"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4"/>
            <p:cNvSpPr/>
            <p:nvPr/>
          </p:nvSpPr>
          <p:spPr>
            <a:xfrm>
              <a:off x="2207010" y="1704793"/>
              <a:ext cx="584" cy="109"/>
            </a:xfrm>
            <a:custGeom>
              <a:rect b="b" l="l" r="r" t="t"/>
              <a:pathLst>
                <a:path extrusionOk="0" h="8" w="43">
                  <a:moveTo>
                    <a:pt x="4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4"/>
            <p:cNvSpPr/>
            <p:nvPr/>
          </p:nvSpPr>
          <p:spPr>
            <a:xfrm>
              <a:off x="2189604" y="1699050"/>
              <a:ext cx="299" cy="339"/>
            </a:xfrm>
            <a:custGeom>
              <a:rect b="b" l="l" r="r" t="t"/>
              <a:pathLst>
                <a:path extrusionOk="0" h="25" w="22">
                  <a:moveTo>
                    <a:pt x="2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4"/>
            <p:cNvSpPr/>
            <p:nvPr/>
          </p:nvSpPr>
          <p:spPr>
            <a:xfrm>
              <a:off x="2190364" y="1699946"/>
              <a:ext cx="353" cy="394"/>
            </a:xfrm>
            <a:custGeom>
              <a:rect b="b" l="l" r="r" t="t"/>
              <a:pathLst>
                <a:path extrusionOk="0" h="29" w="26">
                  <a:moveTo>
                    <a:pt x="25"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4"/>
            <p:cNvSpPr/>
            <p:nvPr/>
          </p:nvSpPr>
          <p:spPr>
            <a:xfrm>
              <a:off x="2191314" y="1701046"/>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4"/>
            <p:cNvSpPr/>
            <p:nvPr/>
          </p:nvSpPr>
          <p:spPr>
            <a:xfrm>
              <a:off x="2188178" y="1697475"/>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4"/>
            <p:cNvSpPr/>
            <p:nvPr/>
          </p:nvSpPr>
          <p:spPr>
            <a:xfrm>
              <a:off x="2188843" y="1698235"/>
              <a:ext cx="299" cy="353"/>
            </a:xfrm>
            <a:custGeom>
              <a:rect b="b" l="l" r="r" t="t"/>
              <a:pathLst>
                <a:path extrusionOk="0" h="26" w="22">
                  <a:moveTo>
                    <a:pt x="22"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4"/>
            <p:cNvSpPr/>
            <p:nvPr/>
          </p:nvSpPr>
          <p:spPr>
            <a:xfrm>
              <a:off x="2191980" y="1701901"/>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4"/>
            <p:cNvSpPr/>
            <p:nvPr/>
          </p:nvSpPr>
          <p:spPr>
            <a:xfrm>
              <a:off x="2187513" y="1696769"/>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7" name="Google Shape;7107;p54"/>
          <p:cNvGrpSpPr/>
          <p:nvPr/>
        </p:nvGrpSpPr>
        <p:grpSpPr>
          <a:xfrm>
            <a:off x="3450485" y="919691"/>
            <a:ext cx="2310381" cy="1488888"/>
            <a:chOff x="229225" y="549050"/>
            <a:chExt cx="7161750" cy="4615275"/>
          </a:xfrm>
        </p:grpSpPr>
        <p:sp>
          <p:nvSpPr>
            <p:cNvPr id="7108" name="Google Shape;7108;p5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4"/>
            <p:cNvSpPr/>
            <p:nvPr/>
          </p:nvSpPr>
          <p:spPr>
            <a:xfrm>
              <a:off x="485900" y="2399275"/>
              <a:ext cx="75" cy="175"/>
            </a:xfrm>
            <a:custGeom>
              <a:rect b="b" l="l" r="r" t="t"/>
              <a:pathLst>
                <a:path extrusionOk="0" fill="none" h="7" w="3">
                  <a:moveTo>
                    <a:pt x="0" y="6"/>
                  </a:moveTo>
                  <a:cubicBezTo>
                    <a:pt x="3" y="6"/>
                    <a:pt x="3" y="0"/>
                    <a:pt x="0" y="0"/>
                  </a:cubicBez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5" name="Google Shape;7225;p54"/>
          <p:cNvGrpSpPr/>
          <p:nvPr/>
        </p:nvGrpSpPr>
        <p:grpSpPr>
          <a:xfrm>
            <a:off x="3548403" y="2849588"/>
            <a:ext cx="2310282" cy="1374222"/>
            <a:chOff x="238125" y="732525"/>
            <a:chExt cx="7130500" cy="4241425"/>
          </a:xfrm>
        </p:grpSpPr>
        <p:sp>
          <p:nvSpPr>
            <p:cNvPr id="7226" name="Google Shape;7226;p5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43" name="Shape 7343"/>
        <p:cNvGrpSpPr/>
        <p:nvPr/>
      </p:nvGrpSpPr>
      <p:grpSpPr>
        <a:xfrm>
          <a:off x="0" y="0"/>
          <a:ext cx="0" cy="0"/>
          <a:chOff x="0" y="0"/>
          <a:chExt cx="0" cy="0"/>
        </a:xfrm>
      </p:grpSpPr>
      <p:grpSp>
        <p:nvGrpSpPr>
          <p:cNvPr id="7344" name="Google Shape;7344;p55"/>
          <p:cNvGrpSpPr/>
          <p:nvPr/>
        </p:nvGrpSpPr>
        <p:grpSpPr>
          <a:xfrm>
            <a:off x="2100560" y="3398663"/>
            <a:ext cx="1102891" cy="760337"/>
            <a:chOff x="4967783" y="2151471"/>
            <a:chExt cx="3920692" cy="2702940"/>
          </a:xfrm>
        </p:grpSpPr>
        <p:grpSp>
          <p:nvGrpSpPr>
            <p:cNvPr id="7345" name="Google Shape;7345;p55"/>
            <p:cNvGrpSpPr/>
            <p:nvPr/>
          </p:nvGrpSpPr>
          <p:grpSpPr>
            <a:xfrm>
              <a:off x="5045709" y="2252109"/>
              <a:ext cx="3761071" cy="2501708"/>
              <a:chOff x="2691784" y="1805334"/>
              <a:chExt cx="3761071" cy="2501708"/>
            </a:xfrm>
          </p:grpSpPr>
          <p:sp>
            <p:nvSpPr>
              <p:cNvPr id="7346" name="Google Shape;7346;p5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3" name="Google Shape;7353;p55"/>
            <p:cNvGrpSpPr/>
            <p:nvPr/>
          </p:nvGrpSpPr>
          <p:grpSpPr>
            <a:xfrm>
              <a:off x="4967783" y="2151471"/>
              <a:ext cx="3920692" cy="2702940"/>
              <a:chOff x="2613858" y="1704696"/>
              <a:chExt cx="3920692" cy="2702940"/>
            </a:xfrm>
          </p:grpSpPr>
          <p:sp>
            <p:nvSpPr>
              <p:cNvPr id="7354" name="Google Shape;7354;p5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59" name="Google Shape;7359;p55"/>
          <p:cNvGrpSpPr/>
          <p:nvPr/>
        </p:nvGrpSpPr>
        <p:grpSpPr>
          <a:xfrm>
            <a:off x="3504468" y="1286940"/>
            <a:ext cx="1561911" cy="708580"/>
            <a:chOff x="3530532" y="1496185"/>
            <a:chExt cx="1561911" cy="708580"/>
          </a:xfrm>
        </p:grpSpPr>
        <p:grpSp>
          <p:nvGrpSpPr>
            <p:cNvPr id="7360" name="Google Shape;7360;p55"/>
            <p:cNvGrpSpPr/>
            <p:nvPr/>
          </p:nvGrpSpPr>
          <p:grpSpPr>
            <a:xfrm>
              <a:off x="3720318" y="1857562"/>
              <a:ext cx="1372125" cy="54"/>
              <a:chOff x="3720318" y="1857562"/>
              <a:chExt cx="1372125" cy="54"/>
            </a:xfrm>
          </p:grpSpPr>
          <p:cxnSp>
            <p:nvCxnSpPr>
              <p:cNvPr id="7361" name="Google Shape;7361;p55"/>
              <p:cNvCxnSpPr>
                <a:endCxn id="7362"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63" name="Google Shape;7363;p5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64" name="Google Shape;7364;p5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65" name="Google Shape;7365;p55"/>
              <p:cNvCxnSpPr>
                <a:stCxn id="7362"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366" name="Google Shape;7366;p55"/>
            <p:cNvGrpSpPr/>
            <p:nvPr/>
          </p:nvGrpSpPr>
          <p:grpSpPr>
            <a:xfrm>
              <a:off x="3567462" y="1496185"/>
              <a:ext cx="286500" cy="272914"/>
              <a:chOff x="3567462" y="1496185"/>
              <a:chExt cx="286500" cy="272914"/>
            </a:xfrm>
          </p:grpSpPr>
          <p:cxnSp>
            <p:nvCxnSpPr>
              <p:cNvPr id="7367" name="Google Shape;7367;p5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368" name="Google Shape;7368;p5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9" name="Google Shape;7369;p5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1" name="Google Shape;7371;p55"/>
            <p:cNvGrpSpPr/>
            <p:nvPr/>
          </p:nvGrpSpPr>
          <p:grpSpPr>
            <a:xfrm>
              <a:off x="3929014" y="1960574"/>
              <a:ext cx="286500" cy="242342"/>
              <a:chOff x="3929014" y="1960574"/>
              <a:chExt cx="286500" cy="242342"/>
            </a:xfrm>
          </p:grpSpPr>
          <p:cxnSp>
            <p:nvCxnSpPr>
              <p:cNvPr id="7372" name="Google Shape;7372;p5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373" name="Google Shape;7373;p5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55"/>
            <p:cNvGrpSpPr/>
            <p:nvPr/>
          </p:nvGrpSpPr>
          <p:grpSpPr>
            <a:xfrm>
              <a:off x="4290828" y="1496185"/>
              <a:ext cx="286500" cy="272914"/>
              <a:chOff x="4290828" y="1496185"/>
              <a:chExt cx="286500" cy="272914"/>
            </a:xfrm>
          </p:grpSpPr>
          <p:cxnSp>
            <p:nvCxnSpPr>
              <p:cNvPr id="7375" name="Google Shape;7375;p5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376" name="Google Shape;7376;p5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7" name="Google Shape;7377;p5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8" name="Google Shape;7378;p55"/>
            <p:cNvGrpSpPr/>
            <p:nvPr/>
          </p:nvGrpSpPr>
          <p:grpSpPr>
            <a:xfrm>
              <a:off x="4657726" y="1959674"/>
              <a:ext cx="286500" cy="245092"/>
              <a:chOff x="4657726" y="1959674"/>
              <a:chExt cx="286500" cy="245092"/>
            </a:xfrm>
          </p:grpSpPr>
          <p:cxnSp>
            <p:nvCxnSpPr>
              <p:cNvPr id="7379" name="Google Shape;7379;p5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380" name="Google Shape;7380;p5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81" name="Google Shape;7381;p55"/>
          <p:cNvGrpSpPr/>
          <p:nvPr/>
        </p:nvGrpSpPr>
        <p:grpSpPr>
          <a:xfrm>
            <a:off x="3486488" y="2149036"/>
            <a:ext cx="1597032" cy="378649"/>
            <a:chOff x="3512551" y="2358282"/>
            <a:chExt cx="1597032" cy="378649"/>
          </a:xfrm>
        </p:grpSpPr>
        <p:grpSp>
          <p:nvGrpSpPr>
            <p:cNvPr id="7382" name="Google Shape;7382;p55"/>
            <p:cNvGrpSpPr/>
            <p:nvPr/>
          </p:nvGrpSpPr>
          <p:grpSpPr>
            <a:xfrm>
              <a:off x="3738198" y="2553002"/>
              <a:ext cx="1145834" cy="117"/>
              <a:chOff x="3738198" y="2553002"/>
              <a:chExt cx="1145834" cy="117"/>
            </a:xfrm>
          </p:grpSpPr>
          <p:cxnSp>
            <p:nvCxnSpPr>
              <p:cNvPr id="7383" name="Google Shape;7383;p5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384" name="Google Shape;7384;p5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385" name="Google Shape;7385;p55"/>
              <p:cNvCxnSpPr>
                <a:stCxn id="7386" idx="6"/>
                <a:endCxn id="7387"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388" name="Google Shape;7388;p55"/>
            <p:cNvGrpSpPr/>
            <p:nvPr/>
          </p:nvGrpSpPr>
          <p:grpSpPr>
            <a:xfrm>
              <a:off x="3969644" y="2440153"/>
              <a:ext cx="225900" cy="296779"/>
              <a:chOff x="3969644" y="2440153"/>
              <a:chExt cx="225900" cy="296779"/>
            </a:xfrm>
          </p:grpSpPr>
          <p:cxnSp>
            <p:nvCxnSpPr>
              <p:cNvPr id="7389" name="Google Shape;7389;p5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387" name="Google Shape;7387;p5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55"/>
            <p:cNvGrpSpPr/>
            <p:nvPr/>
          </p:nvGrpSpPr>
          <p:grpSpPr>
            <a:xfrm>
              <a:off x="4426818" y="2358282"/>
              <a:ext cx="225600" cy="307471"/>
              <a:chOff x="4426818" y="2358282"/>
              <a:chExt cx="225600" cy="307471"/>
            </a:xfrm>
          </p:grpSpPr>
          <p:cxnSp>
            <p:nvCxnSpPr>
              <p:cNvPr id="7392" name="Google Shape;7392;p55"/>
              <p:cNvCxnSpPr>
                <a:stCxn id="7393"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394" name="Google Shape;7394;p5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5" name="Google Shape;7395;p55"/>
            <p:cNvGrpSpPr/>
            <p:nvPr/>
          </p:nvGrpSpPr>
          <p:grpSpPr>
            <a:xfrm>
              <a:off x="4883984" y="2440153"/>
              <a:ext cx="225600" cy="296479"/>
              <a:chOff x="4883984" y="2440153"/>
              <a:chExt cx="225600" cy="296479"/>
            </a:xfrm>
          </p:grpSpPr>
          <p:cxnSp>
            <p:nvCxnSpPr>
              <p:cNvPr id="7396" name="Google Shape;7396;p5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397" name="Google Shape;7397;p5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9" name="Google Shape;7399;p55"/>
            <p:cNvGrpSpPr/>
            <p:nvPr/>
          </p:nvGrpSpPr>
          <p:grpSpPr>
            <a:xfrm>
              <a:off x="3512551" y="2358356"/>
              <a:ext cx="225647" cy="307629"/>
              <a:chOff x="2182679" y="2005014"/>
              <a:chExt cx="792300" cy="1080158"/>
            </a:xfrm>
          </p:grpSpPr>
          <p:cxnSp>
            <p:nvCxnSpPr>
              <p:cNvPr id="7400" name="Google Shape;7400;p55"/>
              <p:cNvCxnSpPr>
                <a:stCxn id="7401"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386" name="Google Shape;7386;p5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02" name="Google Shape;7402;p55"/>
          <p:cNvGrpSpPr/>
          <p:nvPr/>
        </p:nvGrpSpPr>
        <p:grpSpPr>
          <a:xfrm>
            <a:off x="6846570" y="972834"/>
            <a:ext cx="1559809" cy="722610"/>
            <a:chOff x="634175" y="2986275"/>
            <a:chExt cx="3147949" cy="1458344"/>
          </a:xfrm>
        </p:grpSpPr>
        <p:cxnSp>
          <p:nvCxnSpPr>
            <p:cNvPr id="7403" name="Google Shape;7403;p55"/>
            <p:cNvCxnSpPr>
              <a:stCxn id="7404" idx="4"/>
              <a:endCxn id="7405"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406" name="Google Shape;7406;p55"/>
            <p:cNvCxnSpPr>
              <a:stCxn id="7405" idx="0"/>
              <a:endCxn id="7407"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408" name="Google Shape;7408;p55"/>
            <p:cNvCxnSpPr>
              <a:stCxn id="7407" idx="4"/>
              <a:endCxn id="7409"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410" name="Google Shape;7410;p55"/>
            <p:cNvCxnSpPr>
              <a:stCxn id="7409" idx="0"/>
              <a:endCxn id="7411"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411" name="Google Shape;7411;p5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07" name="Google Shape;7407;p5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04" name="Google Shape;7404;p5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09" name="Google Shape;7409;p5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05" name="Google Shape;7405;p5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412" name="Google Shape;7412;p55"/>
          <p:cNvGrpSpPr/>
          <p:nvPr/>
        </p:nvGrpSpPr>
        <p:grpSpPr>
          <a:xfrm>
            <a:off x="3500360" y="2682741"/>
            <a:ext cx="1570719" cy="294123"/>
            <a:chOff x="998425" y="1182125"/>
            <a:chExt cx="1065400" cy="199500"/>
          </a:xfrm>
        </p:grpSpPr>
        <p:sp>
          <p:nvSpPr>
            <p:cNvPr id="7413" name="Google Shape;7413;p5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55"/>
          <p:cNvGrpSpPr/>
          <p:nvPr/>
        </p:nvGrpSpPr>
        <p:grpSpPr>
          <a:xfrm>
            <a:off x="6843616" y="1800228"/>
            <a:ext cx="1565716" cy="366729"/>
            <a:chOff x="1247650" y="2075423"/>
            <a:chExt cx="6648477" cy="1557238"/>
          </a:xfrm>
        </p:grpSpPr>
        <p:sp>
          <p:nvSpPr>
            <p:cNvPr id="7419" name="Google Shape;7419;p5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55"/>
          <p:cNvGrpSpPr/>
          <p:nvPr/>
        </p:nvGrpSpPr>
        <p:grpSpPr>
          <a:xfrm>
            <a:off x="6827928" y="2949043"/>
            <a:ext cx="1597061" cy="663440"/>
            <a:chOff x="6796238" y="3158297"/>
            <a:chExt cx="1630319" cy="677257"/>
          </a:xfrm>
        </p:grpSpPr>
        <p:cxnSp>
          <p:nvCxnSpPr>
            <p:cNvPr id="7426" name="Google Shape;7426;p5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427" name="Google Shape;7427;p5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428" name="Google Shape;7428;p5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429" name="Google Shape;7429;p5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430" name="Google Shape;7430;p55"/>
            <p:cNvGrpSpPr/>
            <p:nvPr/>
          </p:nvGrpSpPr>
          <p:grpSpPr>
            <a:xfrm>
              <a:off x="6796238" y="3311904"/>
              <a:ext cx="1630319" cy="377697"/>
              <a:chOff x="6796238" y="3311904"/>
              <a:chExt cx="1630319" cy="377697"/>
            </a:xfrm>
          </p:grpSpPr>
          <p:sp>
            <p:nvSpPr>
              <p:cNvPr id="7431" name="Google Shape;7431;p5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34" name="Google Shape;7434;p55"/>
          <p:cNvGrpSpPr/>
          <p:nvPr/>
        </p:nvGrpSpPr>
        <p:grpSpPr>
          <a:xfrm>
            <a:off x="5349066" y="970435"/>
            <a:ext cx="1368606" cy="1593805"/>
            <a:chOff x="1839112" y="2209163"/>
            <a:chExt cx="1918159" cy="2233784"/>
          </a:xfrm>
        </p:grpSpPr>
        <p:sp>
          <p:nvSpPr>
            <p:cNvPr id="7435" name="Google Shape;7435;p5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38" name="Google Shape;7438;p55"/>
            <p:cNvCxnSpPr>
              <a:stCxn id="7435" idx="6"/>
              <a:endCxn id="7436"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439" name="Google Shape;7439;p55"/>
            <p:cNvCxnSpPr>
              <a:stCxn id="7436" idx="4"/>
              <a:endCxn id="7440"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441" name="Google Shape;7441;p55"/>
            <p:cNvCxnSpPr>
              <a:stCxn id="7440" idx="6"/>
              <a:endCxn id="7437"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442" name="Google Shape;7442;p55"/>
            <p:cNvCxnSpPr>
              <a:stCxn id="7437" idx="4"/>
              <a:endCxn id="7443"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440" name="Google Shape;7440;p5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45" name="Google Shape;7445;p55"/>
            <p:cNvCxnSpPr>
              <a:endCxn id="7444"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446" name="Google Shape;7446;p55"/>
          <p:cNvGrpSpPr/>
          <p:nvPr/>
        </p:nvGrpSpPr>
        <p:grpSpPr>
          <a:xfrm>
            <a:off x="3481439" y="976671"/>
            <a:ext cx="1637968" cy="154942"/>
            <a:chOff x="238125" y="2506075"/>
            <a:chExt cx="7115411" cy="673075"/>
          </a:xfrm>
        </p:grpSpPr>
        <p:sp>
          <p:nvSpPr>
            <p:cNvPr id="7447" name="Google Shape;7447;p5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55"/>
          <p:cNvGrpSpPr/>
          <p:nvPr/>
        </p:nvGrpSpPr>
        <p:grpSpPr>
          <a:xfrm>
            <a:off x="720124" y="1298269"/>
            <a:ext cx="2476762" cy="91743"/>
            <a:chOff x="1464850" y="436376"/>
            <a:chExt cx="6001362" cy="222300"/>
          </a:xfrm>
        </p:grpSpPr>
        <p:sp>
          <p:nvSpPr>
            <p:cNvPr id="7453" name="Google Shape;7453;p5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58" name="Google Shape;7458;p5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59" name="Google Shape;7459;p5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60" name="Google Shape;7460;p5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61" name="Google Shape;7461;p5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462" name="Google Shape;7462;p55"/>
          <p:cNvGrpSpPr/>
          <p:nvPr/>
        </p:nvGrpSpPr>
        <p:grpSpPr>
          <a:xfrm>
            <a:off x="706391" y="2533734"/>
            <a:ext cx="1452710" cy="651923"/>
            <a:chOff x="803162" y="2667727"/>
            <a:chExt cx="1411906" cy="633611"/>
          </a:xfrm>
        </p:grpSpPr>
        <p:cxnSp>
          <p:nvCxnSpPr>
            <p:cNvPr id="7463" name="Google Shape;7463;p55"/>
            <p:cNvCxnSpPr>
              <a:stCxn id="7464" idx="2"/>
              <a:endCxn id="7465"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66" name="Google Shape;7466;p55"/>
            <p:cNvCxnSpPr>
              <a:stCxn id="7467" idx="0"/>
              <a:endCxn id="7464"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68" name="Google Shape;7468;p55"/>
            <p:cNvCxnSpPr>
              <a:stCxn id="7467" idx="2"/>
              <a:endCxn id="7469"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70" name="Google Shape;7470;p55"/>
            <p:cNvCxnSpPr>
              <a:stCxn id="7471" idx="0"/>
              <a:endCxn id="7467"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72" name="Google Shape;7472;p55"/>
            <p:cNvCxnSpPr>
              <a:stCxn id="7465" idx="2"/>
              <a:endCxn id="7473"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74" name="Google Shape;7474;p55"/>
            <p:cNvCxnSpPr>
              <a:stCxn id="7475" idx="0"/>
              <a:endCxn id="7465"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471" name="Google Shape;7471;p5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69" name="Google Shape;7469;p5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75" name="Google Shape;7475;p5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73" name="Google Shape;7473;p5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65" name="Google Shape;7465;p5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67" name="Google Shape;7467;p5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64" name="Google Shape;7464;p5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476" name="Google Shape;7476;p55"/>
          <p:cNvGrpSpPr/>
          <p:nvPr/>
        </p:nvGrpSpPr>
        <p:grpSpPr>
          <a:xfrm>
            <a:off x="706393" y="969273"/>
            <a:ext cx="2518541" cy="209309"/>
            <a:chOff x="803163" y="1111966"/>
            <a:chExt cx="2447800" cy="203430"/>
          </a:xfrm>
        </p:grpSpPr>
        <p:grpSp>
          <p:nvGrpSpPr>
            <p:cNvPr id="7477" name="Google Shape;7477;p55"/>
            <p:cNvGrpSpPr/>
            <p:nvPr/>
          </p:nvGrpSpPr>
          <p:grpSpPr>
            <a:xfrm>
              <a:off x="1958180" y="1111966"/>
              <a:ext cx="588019" cy="121396"/>
              <a:chOff x="4808316" y="2800065"/>
              <a:chExt cx="1999386" cy="412910"/>
            </a:xfrm>
          </p:grpSpPr>
          <p:sp>
            <p:nvSpPr>
              <p:cNvPr id="7478" name="Google Shape;7478;p5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9" name="Google Shape;7479;p55"/>
              <p:cNvGrpSpPr/>
              <p:nvPr/>
            </p:nvGrpSpPr>
            <p:grpSpPr>
              <a:xfrm>
                <a:off x="4808316" y="2800065"/>
                <a:ext cx="92400" cy="411825"/>
                <a:chOff x="845575" y="2563700"/>
                <a:chExt cx="92400" cy="411825"/>
              </a:xfrm>
            </p:grpSpPr>
            <p:cxnSp>
              <p:nvCxnSpPr>
                <p:cNvPr id="7480" name="Google Shape;7480;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81" name="Google Shape;7481;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482" name="Google Shape;7482;p5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483" name="Google Shape;7483;p5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4" name="Google Shape;7484;p55"/>
            <p:cNvGrpSpPr/>
            <p:nvPr/>
          </p:nvGrpSpPr>
          <p:grpSpPr>
            <a:xfrm>
              <a:off x="803163" y="1111974"/>
              <a:ext cx="591158" cy="121545"/>
              <a:chOff x="803163" y="1111974"/>
              <a:chExt cx="591158" cy="121545"/>
            </a:xfrm>
          </p:grpSpPr>
          <p:grpSp>
            <p:nvGrpSpPr>
              <p:cNvPr id="7485" name="Google Shape;7485;p55"/>
              <p:cNvGrpSpPr/>
              <p:nvPr/>
            </p:nvGrpSpPr>
            <p:grpSpPr>
              <a:xfrm>
                <a:off x="803163" y="1111974"/>
                <a:ext cx="27175" cy="121077"/>
                <a:chOff x="845575" y="2563700"/>
                <a:chExt cx="92400" cy="411825"/>
              </a:xfrm>
            </p:grpSpPr>
            <p:cxnSp>
              <p:nvCxnSpPr>
                <p:cNvPr id="7486" name="Google Shape;7486;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87" name="Google Shape;7487;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8" name="Google Shape;7488;p5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9" name="Google Shape;7489;p55"/>
            <p:cNvGrpSpPr/>
            <p:nvPr/>
          </p:nvGrpSpPr>
          <p:grpSpPr>
            <a:xfrm>
              <a:off x="1381910" y="1194219"/>
              <a:ext cx="588341" cy="121177"/>
              <a:chOff x="1381910" y="1194219"/>
              <a:chExt cx="588341" cy="121177"/>
            </a:xfrm>
          </p:grpSpPr>
          <p:grpSp>
            <p:nvGrpSpPr>
              <p:cNvPr id="7490" name="Google Shape;7490;p55"/>
              <p:cNvGrpSpPr/>
              <p:nvPr/>
            </p:nvGrpSpPr>
            <p:grpSpPr>
              <a:xfrm rot="10800000">
                <a:off x="1381910" y="1194319"/>
                <a:ext cx="27175" cy="121077"/>
                <a:chOff x="2070100" y="2563700"/>
                <a:chExt cx="92400" cy="411825"/>
              </a:xfrm>
            </p:grpSpPr>
            <p:cxnSp>
              <p:nvCxnSpPr>
                <p:cNvPr id="7491" name="Google Shape;7491;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92" name="Google Shape;7492;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3" name="Google Shape;7493;p5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4" name="Google Shape;7494;p55"/>
            <p:cNvGrpSpPr/>
            <p:nvPr/>
          </p:nvGrpSpPr>
          <p:grpSpPr>
            <a:xfrm>
              <a:off x="2532079" y="1194219"/>
              <a:ext cx="704927" cy="121177"/>
              <a:chOff x="2532079" y="1194219"/>
              <a:chExt cx="704927" cy="121177"/>
            </a:xfrm>
          </p:grpSpPr>
          <p:grpSp>
            <p:nvGrpSpPr>
              <p:cNvPr id="7495" name="Google Shape;7495;p55"/>
              <p:cNvGrpSpPr/>
              <p:nvPr/>
            </p:nvGrpSpPr>
            <p:grpSpPr>
              <a:xfrm rot="10800000">
                <a:off x="2532079" y="1194319"/>
                <a:ext cx="27175" cy="121077"/>
                <a:chOff x="2070100" y="2563700"/>
                <a:chExt cx="92400" cy="411825"/>
              </a:xfrm>
            </p:grpSpPr>
            <p:cxnSp>
              <p:nvCxnSpPr>
                <p:cNvPr id="7496" name="Google Shape;7496;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97" name="Google Shape;7497;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8" name="Google Shape;7498;p5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99" name="Google Shape;7499;p55"/>
          <p:cNvGrpSpPr/>
          <p:nvPr/>
        </p:nvGrpSpPr>
        <p:grpSpPr>
          <a:xfrm>
            <a:off x="3499403" y="3665904"/>
            <a:ext cx="1567778" cy="491677"/>
            <a:chOff x="5194708" y="3484366"/>
            <a:chExt cx="3148148" cy="987304"/>
          </a:xfrm>
        </p:grpSpPr>
        <p:grpSp>
          <p:nvGrpSpPr>
            <p:cNvPr id="7500" name="Google Shape;7500;p55"/>
            <p:cNvGrpSpPr/>
            <p:nvPr/>
          </p:nvGrpSpPr>
          <p:grpSpPr>
            <a:xfrm>
              <a:off x="7531521" y="3484366"/>
              <a:ext cx="811335" cy="987304"/>
              <a:chOff x="3379425" y="1617275"/>
              <a:chExt cx="1090650" cy="1327200"/>
            </a:xfrm>
          </p:grpSpPr>
          <p:sp>
            <p:nvSpPr>
              <p:cNvPr id="7501" name="Google Shape;7501;p5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4" name="Google Shape;7504;p55"/>
            <p:cNvGrpSpPr/>
            <p:nvPr/>
          </p:nvGrpSpPr>
          <p:grpSpPr>
            <a:xfrm>
              <a:off x="6752546" y="3484366"/>
              <a:ext cx="811428" cy="987304"/>
              <a:chOff x="2332275" y="1617275"/>
              <a:chExt cx="1090775" cy="1327200"/>
            </a:xfrm>
          </p:grpSpPr>
          <p:sp>
            <p:nvSpPr>
              <p:cNvPr id="7505" name="Google Shape;7505;p5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55"/>
            <p:cNvGrpSpPr/>
            <p:nvPr/>
          </p:nvGrpSpPr>
          <p:grpSpPr>
            <a:xfrm>
              <a:off x="5973664" y="3484366"/>
              <a:ext cx="811335" cy="987304"/>
              <a:chOff x="1285250" y="1617275"/>
              <a:chExt cx="1090650" cy="1327200"/>
            </a:xfrm>
          </p:grpSpPr>
          <p:sp>
            <p:nvSpPr>
              <p:cNvPr id="7509" name="Google Shape;7509;p5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2" name="Google Shape;7512;p55"/>
            <p:cNvGrpSpPr/>
            <p:nvPr/>
          </p:nvGrpSpPr>
          <p:grpSpPr>
            <a:xfrm>
              <a:off x="5194708" y="3484366"/>
              <a:ext cx="811409" cy="987304"/>
              <a:chOff x="238125" y="1617275"/>
              <a:chExt cx="1090750" cy="1327200"/>
            </a:xfrm>
          </p:grpSpPr>
          <p:sp>
            <p:nvSpPr>
              <p:cNvPr id="7513" name="Google Shape;7513;p5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16" name="Google Shape;7516;p55"/>
          <p:cNvGrpSpPr/>
          <p:nvPr/>
        </p:nvGrpSpPr>
        <p:grpSpPr>
          <a:xfrm>
            <a:off x="3460012" y="3146315"/>
            <a:ext cx="1616964" cy="346256"/>
            <a:chOff x="1808063" y="4294338"/>
            <a:chExt cx="3370782" cy="721817"/>
          </a:xfrm>
        </p:grpSpPr>
        <p:sp>
          <p:nvSpPr>
            <p:cNvPr id="7517" name="Google Shape;7517;p5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55"/>
          <p:cNvGrpSpPr/>
          <p:nvPr/>
        </p:nvGrpSpPr>
        <p:grpSpPr>
          <a:xfrm>
            <a:off x="738224" y="3432344"/>
            <a:ext cx="1295882" cy="646587"/>
            <a:chOff x="834100" y="3642869"/>
            <a:chExt cx="1259483" cy="628426"/>
          </a:xfrm>
        </p:grpSpPr>
        <p:sp>
          <p:nvSpPr>
            <p:cNvPr id="7528" name="Google Shape;7528;p5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3" name="Google Shape;7553;p55"/>
            <p:cNvGrpSpPr/>
            <p:nvPr/>
          </p:nvGrpSpPr>
          <p:grpSpPr>
            <a:xfrm>
              <a:off x="1360364" y="3847835"/>
              <a:ext cx="208119" cy="224359"/>
              <a:chOff x="1360769" y="3847100"/>
              <a:chExt cx="208119" cy="224359"/>
            </a:xfrm>
          </p:grpSpPr>
          <p:sp>
            <p:nvSpPr>
              <p:cNvPr id="7554" name="Google Shape;7554;p5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4" name="Google Shape;7574;p5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8" name="Google Shape;7588;p55"/>
          <p:cNvGrpSpPr/>
          <p:nvPr/>
        </p:nvGrpSpPr>
        <p:grpSpPr>
          <a:xfrm rot="5400000">
            <a:off x="5951337" y="3228841"/>
            <a:ext cx="164064" cy="1414916"/>
            <a:chOff x="4428249" y="1369375"/>
            <a:chExt cx="36905" cy="429569"/>
          </a:xfrm>
        </p:grpSpPr>
        <p:sp>
          <p:nvSpPr>
            <p:cNvPr id="7589" name="Google Shape;7589;p5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55"/>
          <p:cNvGrpSpPr/>
          <p:nvPr/>
        </p:nvGrpSpPr>
        <p:grpSpPr>
          <a:xfrm flipH="1" rot="10800000">
            <a:off x="5323766" y="2817385"/>
            <a:ext cx="1419207" cy="24808"/>
            <a:chOff x="219558" y="4738465"/>
            <a:chExt cx="5852400" cy="102300"/>
          </a:xfrm>
        </p:grpSpPr>
        <p:cxnSp>
          <p:nvCxnSpPr>
            <p:cNvPr id="7622" name="Google Shape;7622;p5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623" name="Google Shape;7623;p5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8" name="Google Shape;7628;p55"/>
          <p:cNvGrpSpPr/>
          <p:nvPr/>
        </p:nvGrpSpPr>
        <p:grpSpPr>
          <a:xfrm>
            <a:off x="5335084" y="3190448"/>
            <a:ext cx="1396570" cy="385016"/>
            <a:chOff x="5286284" y="2966544"/>
            <a:chExt cx="1396570" cy="385016"/>
          </a:xfrm>
        </p:grpSpPr>
        <p:cxnSp>
          <p:nvCxnSpPr>
            <p:cNvPr id="7629" name="Google Shape;7629;p5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630" name="Google Shape;7630;p5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631" name="Google Shape;7631;p55"/>
            <p:cNvGrpSpPr/>
            <p:nvPr/>
          </p:nvGrpSpPr>
          <p:grpSpPr>
            <a:xfrm>
              <a:off x="5287688" y="3173364"/>
              <a:ext cx="1395166" cy="74100"/>
              <a:chOff x="5287688" y="3173364"/>
              <a:chExt cx="1395166" cy="74100"/>
            </a:xfrm>
          </p:grpSpPr>
          <p:cxnSp>
            <p:nvCxnSpPr>
              <p:cNvPr id="7632" name="Google Shape;7632;p5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633" name="Google Shape;7633;p5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634" name="Google Shape;7634;p5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35" name="Google Shape;7635;p5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36" name="Google Shape;7636;p5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37" name="Google Shape;7637;p5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38" name="Google Shape;7638;p5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39" name="Google Shape;7639;p5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640" name="Google Shape;7640;p5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641" name="Google Shape;7641;p55"/>
          <p:cNvGrpSpPr/>
          <p:nvPr/>
        </p:nvGrpSpPr>
        <p:grpSpPr>
          <a:xfrm>
            <a:off x="2021150" y="1609224"/>
            <a:ext cx="1182276" cy="662027"/>
            <a:chOff x="2029517" y="1732295"/>
            <a:chExt cx="1149068" cy="643432"/>
          </a:xfrm>
        </p:grpSpPr>
        <p:grpSp>
          <p:nvGrpSpPr>
            <p:cNvPr id="7642" name="Google Shape;7642;p55"/>
            <p:cNvGrpSpPr/>
            <p:nvPr/>
          </p:nvGrpSpPr>
          <p:grpSpPr>
            <a:xfrm>
              <a:off x="2708660" y="1746937"/>
              <a:ext cx="455427" cy="244429"/>
              <a:chOff x="2700693" y="1746937"/>
              <a:chExt cx="455427" cy="244429"/>
            </a:xfrm>
          </p:grpSpPr>
          <p:grpSp>
            <p:nvGrpSpPr>
              <p:cNvPr id="7643" name="Google Shape;7643;p55"/>
              <p:cNvGrpSpPr/>
              <p:nvPr/>
            </p:nvGrpSpPr>
            <p:grpSpPr>
              <a:xfrm>
                <a:off x="2905682" y="1782817"/>
                <a:ext cx="250438" cy="208549"/>
                <a:chOff x="2905682" y="1782817"/>
                <a:chExt cx="250438" cy="208549"/>
              </a:xfrm>
            </p:grpSpPr>
            <p:cxnSp>
              <p:nvCxnSpPr>
                <p:cNvPr id="7644" name="Google Shape;7644;p5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45" name="Google Shape;7645;p5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6" name="Google Shape;7646;p55"/>
              <p:cNvGrpSpPr/>
              <p:nvPr/>
            </p:nvGrpSpPr>
            <p:grpSpPr>
              <a:xfrm>
                <a:off x="2700693" y="1746937"/>
                <a:ext cx="449967" cy="72374"/>
                <a:chOff x="2700693" y="1746937"/>
                <a:chExt cx="449967" cy="72374"/>
              </a:xfrm>
            </p:grpSpPr>
            <p:cxnSp>
              <p:nvCxnSpPr>
                <p:cNvPr id="7647" name="Google Shape;7647;p5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48" name="Google Shape;7648;p5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49" name="Google Shape;7649;p55"/>
            <p:cNvGrpSpPr/>
            <p:nvPr/>
          </p:nvGrpSpPr>
          <p:grpSpPr>
            <a:xfrm>
              <a:off x="2029517" y="1732295"/>
              <a:ext cx="1149068" cy="643432"/>
              <a:chOff x="2029517" y="1732295"/>
              <a:chExt cx="1149068" cy="643432"/>
            </a:xfrm>
          </p:grpSpPr>
          <p:grpSp>
            <p:nvGrpSpPr>
              <p:cNvPr id="7650" name="Google Shape;7650;p55"/>
              <p:cNvGrpSpPr/>
              <p:nvPr/>
            </p:nvGrpSpPr>
            <p:grpSpPr>
              <a:xfrm>
                <a:off x="2703618" y="2103152"/>
                <a:ext cx="474966" cy="260017"/>
                <a:chOff x="2703618" y="2103152"/>
                <a:chExt cx="474966" cy="260017"/>
              </a:xfrm>
            </p:grpSpPr>
            <p:grpSp>
              <p:nvGrpSpPr>
                <p:cNvPr id="7651" name="Google Shape;7651;p55"/>
                <p:cNvGrpSpPr/>
                <p:nvPr/>
              </p:nvGrpSpPr>
              <p:grpSpPr>
                <a:xfrm>
                  <a:off x="2703618" y="2290640"/>
                  <a:ext cx="450291" cy="72529"/>
                  <a:chOff x="2703618" y="2290640"/>
                  <a:chExt cx="450291" cy="72529"/>
                </a:xfrm>
              </p:grpSpPr>
              <p:cxnSp>
                <p:nvCxnSpPr>
                  <p:cNvPr id="7652" name="Google Shape;7652;p5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53" name="Google Shape;7653;p5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4" name="Google Shape;7654;p55"/>
                <p:cNvGrpSpPr/>
                <p:nvPr/>
              </p:nvGrpSpPr>
              <p:grpSpPr>
                <a:xfrm>
                  <a:off x="2908607" y="2103152"/>
                  <a:ext cx="269977" cy="223538"/>
                  <a:chOff x="2908607" y="2103152"/>
                  <a:chExt cx="269977" cy="223538"/>
                </a:xfrm>
              </p:grpSpPr>
              <p:cxnSp>
                <p:nvCxnSpPr>
                  <p:cNvPr id="7655" name="Google Shape;7655;p5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56" name="Google Shape;7656;p5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57" name="Google Shape;7657;p55"/>
              <p:cNvGrpSpPr/>
              <p:nvPr/>
            </p:nvGrpSpPr>
            <p:grpSpPr>
              <a:xfrm>
                <a:off x="2029517" y="1732295"/>
                <a:ext cx="685827" cy="643432"/>
                <a:chOff x="2029517" y="1732295"/>
                <a:chExt cx="685827" cy="643432"/>
              </a:xfrm>
            </p:grpSpPr>
            <p:sp>
              <p:nvSpPr>
                <p:cNvPr id="7658" name="Google Shape;7658;p5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9" name="Google Shape;7659;p55"/>
                <p:cNvGrpSpPr/>
                <p:nvPr/>
              </p:nvGrpSpPr>
              <p:grpSpPr>
                <a:xfrm>
                  <a:off x="2158948" y="1732295"/>
                  <a:ext cx="556396" cy="333108"/>
                  <a:chOff x="2158948" y="1732295"/>
                  <a:chExt cx="556396" cy="333108"/>
                </a:xfrm>
              </p:grpSpPr>
              <p:cxnSp>
                <p:nvCxnSpPr>
                  <p:cNvPr id="7660" name="Google Shape;7660;p5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61" name="Google Shape;7661;p5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2" name="Google Shape;7662;p55"/>
                <p:cNvGrpSpPr/>
                <p:nvPr/>
              </p:nvGrpSpPr>
              <p:grpSpPr>
                <a:xfrm>
                  <a:off x="2159908" y="2065057"/>
                  <a:ext cx="550884" cy="310670"/>
                  <a:chOff x="2159908" y="2065057"/>
                  <a:chExt cx="550884" cy="310670"/>
                </a:xfrm>
              </p:grpSpPr>
              <p:cxnSp>
                <p:nvCxnSpPr>
                  <p:cNvPr id="7663" name="Google Shape;7663;p5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64" name="Google Shape;7664;p5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665" name="Google Shape;7665;p55"/>
          <p:cNvGrpSpPr/>
          <p:nvPr/>
        </p:nvGrpSpPr>
        <p:grpSpPr>
          <a:xfrm>
            <a:off x="706399" y="1556837"/>
            <a:ext cx="962651" cy="810058"/>
            <a:chOff x="732462" y="1766083"/>
            <a:chExt cx="962651" cy="810058"/>
          </a:xfrm>
        </p:grpSpPr>
        <p:grpSp>
          <p:nvGrpSpPr>
            <p:cNvPr id="7666" name="Google Shape;7666;p55"/>
            <p:cNvGrpSpPr/>
            <p:nvPr/>
          </p:nvGrpSpPr>
          <p:grpSpPr>
            <a:xfrm>
              <a:off x="732462" y="1908333"/>
              <a:ext cx="339369" cy="524756"/>
              <a:chOff x="844912" y="1819635"/>
              <a:chExt cx="329836" cy="510016"/>
            </a:xfrm>
          </p:grpSpPr>
          <p:sp>
            <p:nvSpPr>
              <p:cNvPr id="7667" name="Google Shape;7667;p5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3" name="Google Shape;7673;p55"/>
            <p:cNvGrpSpPr/>
            <p:nvPr/>
          </p:nvGrpSpPr>
          <p:grpSpPr>
            <a:xfrm>
              <a:off x="1184858" y="2256650"/>
              <a:ext cx="510255" cy="319491"/>
              <a:chOff x="1284601" y="2158168"/>
              <a:chExt cx="495923" cy="310517"/>
            </a:xfrm>
          </p:grpSpPr>
          <p:sp>
            <p:nvSpPr>
              <p:cNvPr id="7674" name="Google Shape;7674;p5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5" name="Google Shape;7675;p55"/>
              <p:cNvGrpSpPr/>
              <p:nvPr/>
            </p:nvGrpSpPr>
            <p:grpSpPr>
              <a:xfrm>
                <a:off x="1507666" y="2158168"/>
                <a:ext cx="272858" cy="310517"/>
                <a:chOff x="1507666" y="2158168"/>
                <a:chExt cx="272858" cy="310517"/>
              </a:xfrm>
            </p:grpSpPr>
            <p:grpSp>
              <p:nvGrpSpPr>
                <p:cNvPr id="7676" name="Google Shape;7676;p55"/>
                <p:cNvGrpSpPr/>
                <p:nvPr/>
              </p:nvGrpSpPr>
              <p:grpSpPr>
                <a:xfrm>
                  <a:off x="1507666" y="2176104"/>
                  <a:ext cx="166395" cy="273149"/>
                  <a:chOff x="1507666" y="2176104"/>
                  <a:chExt cx="166395" cy="273149"/>
                </a:xfrm>
              </p:grpSpPr>
              <p:sp>
                <p:nvSpPr>
                  <p:cNvPr id="7677" name="Google Shape;7677;p5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4" name="Google Shape;7684;p5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86" name="Google Shape;7686;p55"/>
            <p:cNvGrpSpPr/>
            <p:nvPr/>
          </p:nvGrpSpPr>
          <p:grpSpPr>
            <a:xfrm>
              <a:off x="1184858" y="1766083"/>
              <a:ext cx="510255" cy="319491"/>
              <a:chOff x="1284601" y="1681380"/>
              <a:chExt cx="495923" cy="310517"/>
            </a:xfrm>
          </p:grpSpPr>
          <p:sp>
            <p:nvSpPr>
              <p:cNvPr id="7687" name="Google Shape;7687;p5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8" name="Google Shape;7688;p55"/>
              <p:cNvGrpSpPr/>
              <p:nvPr/>
            </p:nvGrpSpPr>
            <p:grpSpPr>
              <a:xfrm>
                <a:off x="1507666" y="1681380"/>
                <a:ext cx="272858" cy="310517"/>
                <a:chOff x="1507666" y="1681380"/>
                <a:chExt cx="272858" cy="310517"/>
              </a:xfrm>
            </p:grpSpPr>
            <p:grpSp>
              <p:nvGrpSpPr>
                <p:cNvPr id="7689" name="Google Shape;7689;p55"/>
                <p:cNvGrpSpPr/>
                <p:nvPr/>
              </p:nvGrpSpPr>
              <p:grpSpPr>
                <a:xfrm>
                  <a:off x="1507666" y="1700120"/>
                  <a:ext cx="166395" cy="272984"/>
                  <a:chOff x="1507666" y="1700120"/>
                  <a:chExt cx="166395" cy="272984"/>
                </a:xfrm>
              </p:grpSpPr>
              <p:sp>
                <p:nvSpPr>
                  <p:cNvPr id="7690" name="Google Shape;7690;p5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7" name="Google Shape;7697;p5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99" name="Google Shape;7699;p55"/>
          <p:cNvGrpSpPr/>
          <p:nvPr/>
        </p:nvGrpSpPr>
        <p:grpSpPr>
          <a:xfrm>
            <a:off x="6815339" y="2324267"/>
            <a:ext cx="1622269" cy="552443"/>
            <a:chOff x="6894650" y="2574740"/>
            <a:chExt cx="1445100" cy="492111"/>
          </a:xfrm>
        </p:grpSpPr>
        <p:sp>
          <p:nvSpPr>
            <p:cNvPr id="7700" name="Google Shape;7700;p5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05" name="Google Shape;7705;p5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706" name="Google Shape;7706;p55"/>
          <p:cNvGrpSpPr/>
          <p:nvPr/>
        </p:nvGrpSpPr>
        <p:grpSpPr>
          <a:xfrm>
            <a:off x="6834882" y="3698522"/>
            <a:ext cx="1583206" cy="475705"/>
            <a:chOff x="6953919" y="3907920"/>
            <a:chExt cx="1377300" cy="475705"/>
          </a:xfrm>
        </p:grpSpPr>
        <p:cxnSp>
          <p:nvCxnSpPr>
            <p:cNvPr id="7707" name="Google Shape;7707;p5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708" name="Google Shape;7708;p5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709" name="Google Shape;7709;p5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710" name="Google Shape;7710;p5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711" name="Google Shape;7711;p5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712" name="Google Shape;7712;p55"/>
          <p:cNvGrpSpPr/>
          <p:nvPr/>
        </p:nvGrpSpPr>
        <p:grpSpPr>
          <a:xfrm>
            <a:off x="2338470" y="2459668"/>
            <a:ext cx="836286" cy="824529"/>
            <a:chOff x="2389399" y="2595741"/>
            <a:chExt cx="812796" cy="801369"/>
          </a:xfrm>
        </p:grpSpPr>
        <p:grpSp>
          <p:nvGrpSpPr>
            <p:cNvPr id="7713" name="Google Shape;7713;p55"/>
            <p:cNvGrpSpPr/>
            <p:nvPr/>
          </p:nvGrpSpPr>
          <p:grpSpPr>
            <a:xfrm>
              <a:off x="2492145" y="2881565"/>
              <a:ext cx="607300" cy="229751"/>
              <a:chOff x="2492145" y="2881565"/>
              <a:chExt cx="607300" cy="229751"/>
            </a:xfrm>
          </p:grpSpPr>
          <p:sp>
            <p:nvSpPr>
              <p:cNvPr id="7714" name="Google Shape;7714;p5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7" name="Google Shape;7717;p55"/>
            <p:cNvGrpSpPr/>
            <p:nvPr/>
          </p:nvGrpSpPr>
          <p:grpSpPr>
            <a:xfrm>
              <a:off x="2389399" y="2595741"/>
              <a:ext cx="812796" cy="296825"/>
              <a:chOff x="2389399" y="2595741"/>
              <a:chExt cx="812796" cy="296825"/>
            </a:xfrm>
          </p:grpSpPr>
          <p:grpSp>
            <p:nvGrpSpPr>
              <p:cNvPr id="7718" name="Google Shape;7718;p55"/>
              <p:cNvGrpSpPr/>
              <p:nvPr/>
            </p:nvGrpSpPr>
            <p:grpSpPr>
              <a:xfrm>
                <a:off x="2389399" y="2595741"/>
                <a:ext cx="363638" cy="296825"/>
                <a:chOff x="2389399" y="2595741"/>
                <a:chExt cx="363638" cy="296825"/>
              </a:xfrm>
            </p:grpSpPr>
            <p:grpSp>
              <p:nvGrpSpPr>
                <p:cNvPr id="7719" name="Google Shape;7719;p55"/>
                <p:cNvGrpSpPr/>
                <p:nvPr/>
              </p:nvGrpSpPr>
              <p:grpSpPr>
                <a:xfrm>
                  <a:off x="2493852" y="2794333"/>
                  <a:ext cx="259185" cy="98232"/>
                  <a:chOff x="2493852" y="2794333"/>
                  <a:chExt cx="259185" cy="98232"/>
                </a:xfrm>
              </p:grpSpPr>
              <p:sp>
                <p:nvSpPr>
                  <p:cNvPr id="7720" name="Google Shape;7720;p5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55"/>
                <p:cNvGrpSpPr/>
                <p:nvPr/>
              </p:nvGrpSpPr>
              <p:grpSpPr>
                <a:xfrm>
                  <a:off x="2389399" y="2595741"/>
                  <a:ext cx="224343" cy="182054"/>
                  <a:chOff x="2389399" y="2595741"/>
                  <a:chExt cx="224343" cy="182054"/>
                </a:xfrm>
              </p:grpSpPr>
              <p:sp>
                <p:nvSpPr>
                  <p:cNvPr id="7724" name="Google Shape;7724;p5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26" name="Google Shape;7726;p55"/>
              <p:cNvGrpSpPr/>
              <p:nvPr/>
            </p:nvGrpSpPr>
            <p:grpSpPr>
              <a:xfrm>
                <a:off x="2683630" y="2595741"/>
                <a:ext cx="224334" cy="296825"/>
                <a:chOff x="2683630" y="2595741"/>
                <a:chExt cx="224334" cy="296825"/>
              </a:xfrm>
            </p:grpSpPr>
            <p:grpSp>
              <p:nvGrpSpPr>
                <p:cNvPr id="7727" name="Google Shape;7727;p55"/>
                <p:cNvGrpSpPr/>
                <p:nvPr/>
              </p:nvGrpSpPr>
              <p:grpSpPr>
                <a:xfrm>
                  <a:off x="2788083" y="2794333"/>
                  <a:ext cx="15356" cy="98232"/>
                  <a:chOff x="2788083" y="2794333"/>
                  <a:chExt cx="15356" cy="98232"/>
                </a:xfrm>
              </p:grpSpPr>
              <p:sp>
                <p:nvSpPr>
                  <p:cNvPr id="7728" name="Google Shape;7728;p5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1" name="Google Shape;7731;p55"/>
                <p:cNvGrpSpPr/>
                <p:nvPr/>
              </p:nvGrpSpPr>
              <p:grpSpPr>
                <a:xfrm>
                  <a:off x="2683630" y="2595741"/>
                  <a:ext cx="224334" cy="182054"/>
                  <a:chOff x="2683630" y="2595741"/>
                  <a:chExt cx="224334" cy="182054"/>
                </a:xfrm>
              </p:grpSpPr>
              <p:sp>
                <p:nvSpPr>
                  <p:cNvPr id="7732" name="Google Shape;7732;p5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34" name="Google Shape;7734;p55"/>
              <p:cNvGrpSpPr/>
              <p:nvPr/>
            </p:nvGrpSpPr>
            <p:grpSpPr>
              <a:xfrm>
                <a:off x="2838475" y="2595741"/>
                <a:ext cx="363719" cy="296825"/>
                <a:chOff x="2838475" y="2595741"/>
                <a:chExt cx="363719" cy="296825"/>
              </a:xfrm>
            </p:grpSpPr>
            <p:grpSp>
              <p:nvGrpSpPr>
                <p:cNvPr id="7735" name="Google Shape;7735;p55"/>
                <p:cNvGrpSpPr/>
                <p:nvPr/>
              </p:nvGrpSpPr>
              <p:grpSpPr>
                <a:xfrm>
                  <a:off x="2838475" y="2794333"/>
                  <a:ext cx="259185" cy="98232"/>
                  <a:chOff x="2838475" y="2794333"/>
                  <a:chExt cx="259185" cy="98232"/>
                </a:xfrm>
              </p:grpSpPr>
              <p:sp>
                <p:nvSpPr>
                  <p:cNvPr id="7736" name="Google Shape;7736;p5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55"/>
                <p:cNvGrpSpPr/>
                <p:nvPr/>
              </p:nvGrpSpPr>
              <p:grpSpPr>
                <a:xfrm>
                  <a:off x="2977852" y="2595741"/>
                  <a:ext cx="224343" cy="182054"/>
                  <a:chOff x="2977852" y="2595741"/>
                  <a:chExt cx="224343" cy="182054"/>
                </a:xfrm>
              </p:grpSpPr>
              <p:sp>
                <p:nvSpPr>
                  <p:cNvPr id="7740" name="Google Shape;7740;p5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42" name="Google Shape;7742;p55"/>
            <p:cNvGrpSpPr/>
            <p:nvPr/>
          </p:nvGrpSpPr>
          <p:grpSpPr>
            <a:xfrm>
              <a:off x="2389399" y="3100241"/>
              <a:ext cx="812796" cy="296869"/>
              <a:chOff x="2389399" y="3100241"/>
              <a:chExt cx="812796" cy="296869"/>
            </a:xfrm>
          </p:grpSpPr>
          <p:grpSp>
            <p:nvGrpSpPr>
              <p:cNvPr id="7743" name="Google Shape;7743;p55"/>
              <p:cNvGrpSpPr/>
              <p:nvPr/>
            </p:nvGrpSpPr>
            <p:grpSpPr>
              <a:xfrm>
                <a:off x="2683630" y="3100241"/>
                <a:ext cx="224334" cy="296869"/>
                <a:chOff x="2683630" y="3100241"/>
                <a:chExt cx="224334" cy="296869"/>
              </a:xfrm>
            </p:grpSpPr>
            <p:grpSp>
              <p:nvGrpSpPr>
                <p:cNvPr id="7744" name="Google Shape;7744;p55"/>
                <p:cNvGrpSpPr/>
                <p:nvPr/>
              </p:nvGrpSpPr>
              <p:grpSpPr>
                <a:xfrm>
                  <a:off x="2788083" y="3100241"/>
                  <a:ext cx="15356" cy="98237"/>
                  <a:chOff x="2788083" y="3100241"/>
                  <a:chExt cx="15356" cy="98237"/>
                </a:xfrm>
              </p:grpSpPr>
              <p:sp>
                <p:nvSpPr>
                  <p:cNvPr id="7745" name="Google Shape;7745;p5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8" name="Google Shape;7748;p55"/>
                <p:cNvGrpSpPr/>
                <p:nvPr/>
              </p:nvGrpSpPr>
              <p:grpSpPr>
                <a:xfrm>
                  <a:off x="2683630" y="3215065"/>
                  <a:ext cx="224334" cy="182045"/>
                  <a:chOff x="2683630" y="3215065"/>
                  <a:chExt cx="224334" cy="182045"/>
                </a:xfrm>
              </p:grpSpPr>
              <p:sp>
                <p:nvSpPr>
                  <p:cNvPr id="7749" name="Google Shape;7749;p5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51" name="Google Shape;7751;p55"/>
              <p:cNvGrpSpPr/>
              <p:nvPr/>
            </p:nvGrpSpPr>
            <p:grpSpPr>
              <a:xfrm>
                <a:off x="2389399" y="3100241"/>
                <a:ext cx="363638" cy="296869"/>
                <a:chOff x="2389399" y="3100241"/>
                <a:chExt cx="363638" cy="296869"/>
              </a:xfrm>
            </p:grpSpPr>
            <p:grpSp>
              <p:nvGrpSpPr>
                <p:cNvPr id="7752" name="Google Shape;7752;p55"/>
                <p:cNvGrpSpPr/>
                <p:nvPr/>
              </p:nvGrpSpPr>
              <p:grpSpPr>
                <a:xfrm>
                  <a:off x="2493852" y="3100241"/>
                  <a:ext cx="259185" cy="98237"/>
                  <a:chOff x="2493852" y="3100241"/>
                  <a:chExt cx="259185" cy="98237"/>
                </a:xfrm>
              </p:grpSpPr>
              <p:sp>
                <p:nvSpPr>
                  <p:cNvPr id="7753" name="Google Shape;7753;p5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6" name="Google Shape;7756;p55"/>
                <p:cNvGrpSpPr/>
                <p:nvPr/>
              </p:nvGrpSpPr>
              <p:grpSpPr>
                <a:xfrm>
                  <a:off x="2389399" y="3215065"/>
                  <a:ext cx="224343" cy="182045"/>
                  <a:chOff x="2389399" y="3215065"/>
                  <a:chExt cx="224343" cy="182045"/>
                </a:xfrm>
              </p:grpSpPr>
              <p:sp>
                <p:nvSpPr>
                  <p:cNvPr id="7757" name="Google Shape;7757;p5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59" name="Google Shape;7759;p55"/>
              <p:cNvGrpSpPr/>
              <p:nvPr/>
            </p:nvGrpSpPr>
            <p:grpSpPr>
              <a:xfrm>
                <a:off x="2838475" y="3100241"/>
                <a:ext cx="363719" cy="296869"/>
                <a:chOff x="2838475" y="3100241"/>
                <a:chExt cx="363719" cy="296869"/>
              </a:xfrm>
            </p:grpSpPr>
            <p:grpSp>
              <p:nvGrpSpPr>
                <p:cNvPr id="7760" name="Google Shape;7760;p55"/>
                <p:cNvGrpSpPr/>
                <p:nvPr/>
              </p:nvGrpSpPr>
              <p:grpSpPr>
                <a:xfrm>
                  <a:off x="2838475" y="3100241"/>
                  <a:ext cx="259185" cy="98237"/>
                  <a:chOff x="2838475" y="3100241"/>
                  <a:chExt cx="259185" cy="98237"/>
                </a:xfrm>
              </p:grpSpPr>
              <p:sp>
                <p:nvSpPr>
                  <p:cNvPr id="7761" name="Google Shape;7761;p5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4" name="Google Shape;7764;p55"/>
                <p:cNvGrpSpPr/>
                <p:nvPr/>
              </p:nvGrpSpPr>
              <p:grpSpPr>
                <a:xfrm>
                  <a:off x="2977852" y="3215065"/>
                  <a:ext cx="224343" cy="182045"/>
                  <a:chOff x="2977852" y="3215065"/>
                  <a:chExt cx="224343" cy="182045"/>
                </a:xfrm>
              </p:grpSpPr>
              <p:sp>
                <p:nvSpPr>
                  <p:cNvPr id="7765" name="Google Shape;7765;p5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70" name="Shape 7770"/>
        <p:cNvGrpSpPr/>
        <p:nvPr/>
      </p:nvGrpSpPr>
      <p:grpSpPr>
        <a:xfrm>
          <a:off x="0" y="0"/>
          <a:ext cx="0" cy="0"/>
          <a:chOff x="0" y="0"/>
          <a:chExt cx="0" cy="0"/>
        </a:xfrm>
      </p:grpSpPr>
      <p:grpSp>
        <p:nvGrpSpPr>
          <p:cNvPr id="7771" name="Google Shape;7771;p56"/>
          <p:cNvGrpSpPr/>
          <p:nvPr/>
        </p:nvGrpSpPr>
        <p:grpSpPr>
          <a:xfrm>
            <a:off x="702088" y="3155922"/>
            <a:ext cx="2390414" cy="1024800"/>
            <a:chOff x="728925" y="3296613"/>
            <a:chExt cx="2390414" cy="1024800"/>
          </a:xfrm>
        </p:grpSpPr>
        <p:grpSp>
          <p:nvGrpSpPr>
            <p:cNvPr id="7772" name="Google Shape;7772;p56"/>
            <p:cNvGrpSpPr/>
            <p:nvPr/>
          </p:nvGrpSpPr>
          <p:grpSpPr>
            <a:xfrm>
              <a:off x="728925" y="3619800"/>
              <a:ext cx="2390414" cy="500893"/>
              <a:chOff x="728925" y="3619800"/>
              <a:chExt cx="2390414" cy="500893"/>
            </a:xfrm>
          </p:grpSpPr>
          <p:sp>
            <p:nvSpPr>
              <p:cNvPr id="7773" name="Google Shape;7773;p5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74" name="Google Shape;7774;p5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775" name="Google Shape;7775;p56"/>
            <p:cNvGrpSpPr/>
            <p:nvPr/>
          </p:nvGrpSpPr>
          <p:grpSpPr>
            <a:xfrm>
              <a:off x="1348050" y="3296613"/>
              <a:ext cx="1706152" cy="1024800"/>
              <a:chOff x="1348050" y="3296613"/>
              <a:chExt cx="1706152" cy="1024800"/>
            </a:xfrm>
          </p:grpSpPr>
          <p:sp>
            <p:nvSpPr>
              <p:cNvPr id="7776" name="Google Shape;7776;p5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77" name="Google Shape;7777;p5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78" name="Google Shape;7778;p5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79" name="Google Shape;7779;p5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80" name="Google Shape;7780;p5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781" name="Google Shape;7781;p56"/>
            <p:cNvGrpSpPr/>
            <p:nvPr/>
          </p:nvGrpSpPr>
          <p:grpSpPr>
            <a:xfrm>
              <a:off x="1455707" y="3654858"/>
              <a:ext cx="1491150" cy="417657"/>
              <a:chOff x="1455707" y="3654858"/>
              <a:chExt cx="1491150" cy="417657"/>
            </a:xfrm>
          </p:grpSpPr>
          <p:sp>
            <p:nvSpPr>
              <p:cNvPr id="7782" name="Google Shape;7782;p5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802" name="Google Shape;7802;p56"/>
          <p:cNvGraphicFramePr/>
          <p:nvPr/>
        </p:nvGraphicFramePr>
        <p:xfrm>
          <a:off x="5937787" y="2153834"/>
          <a:ext cx="3000000" cy="3000000"/>
        </p:xfrm>
        <a:graphic>
          <a:graphicData uri="http://schemas.openxmlformats.org/drawingml/2006/table">
            <a:tbl>
              <a:tblPr>
                <a:noFill/>
                <a:tableStyleId>{A729E124-2830-4309-9207-35624FC696FC}</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803" name="Google Shape;7803;p56"/>
          <p:cNvGrpSpPr/>
          <p:nvPr/>
        </p:nvGrpSpPr>
        <p:grpSpPr>
          <a:xfrm>
            <a:off x="710464" y="981599"/>
            <a:ext cx="2396505" cy="976502"/>
            <a:chOff x="749309" y="1112739"/>
            <a:chExt cx="2371603" cy="976502"/>
          </a:xfrm>
        </p:grpSpPr>
        <p:grpSp>
          <p:nvGrpSpPr>
            <p:cNvPr id="7804" name="Google Shape;7804;p56"/>
            <p:cNvGrpSpPr/>
            <p:nvPr/>
          </p:nvGrpSpPr>
          <p:grpSpPr>
            <a:xfrm>
              <a:off x="1092126" y="1112739"/>
              <a:ext cx="2028786" cy="975464"/>
              <a:chOff x="1092126" y="1112739"/>
              <a:chExt cx="2028786" cy="975464"/>
            </a:xfrm>
          </p:grpSpPr>
          <p:sp>
            <p:nvSpPr>
              <p:cNvPr id="7805" name="Google Shape;7805;p5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56"/>
            <p:cNvGrpSpPr/>
            <p:nvPr/>
          </p:nvGrpSpPr>
          <p:grpSpPr>
            <a:xfrm>
              <a:off x="749309" y="1112739"/>
              <a:ext cx="314700" cy="975464"/>
              <a:chOff x="749309" y="1112739"/>
              <a:chExt cx="314700" cy="975464"/>
            </a:xfrm>
          </p:grpSpPr>
          <p:sp>
            <p:nvSpPr>
              <p:cNvPr id="7830" name="Google Shape;7830;p5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4" name="Google Shape;7834;p5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838" name="Google Shape;7838;p56"/>
          <p:cNvGraphicFramePr/>
          <p:nvPr/>
        </p:nvGraphicFramePr>
        <p:xfrm>
          <a:off x="5937812" y="981584"/>
          <a:ext cx="3000000" cy="3000000"/>
        </p:xfrm>
        <a:graphic>
          <a:graphicData uri="http://schemas.openxmlformats.org/drawingml/2006/table">
            <a:tbl>
              <a:tblPr>
                <a:noFill/>
                <a:tableStyleId>{A729E124-2830-4309-9207-35624FC696FC}</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839" name="Google Shape;7839;p56"/>
          <p:cNvGraphicFramePr/>
          <p:nvPr/>
        </p:nvGraphicFramePr>
        <p:xfrm>
          <a:off x="3358675" y="2153834"/>
          <a:ext cx="3000000" cy="3000000"/>
        </p:xfrm>
        <a:graphic>
          <a:graphicData uri="http://schemas.openxmlformats.org/drawingml/2006/table">
            <a:tbl>
              <a:tblPr>
                <a:noFill/>
                <a:tableStyleId>{A729E124-2830-4309-9207-35624FC696FC}</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840" name="Google Shape;7840;p56"/>
          <p:cNvGrpSpPr/>
          <p:nvPr/>
        </p:nvGrpSpPr>
        <p:grpSpPr>
          <a:xfrm>
            <a:off x="3360661" y="3144795"/>
            <a:ext cx="2363377" cy="1047062"/>
            <a:chOff x="3358399" y="3285485"/>
            <a:chExt cx="2363377" cy="1047062"/>
          </a:xfrm>
        </p:grpSpPr>
        <p:grpSp>
          <p:nvGrpSpPr>
            <p:cNvPr id="7841" name="Google Shape;7841;p56"/>
            <p:cNvGrpSpPr/>
            <p:nvPr/>
          </p:nvGrpSpPr>
          <p:grpSpPr>
            <a:xfrm>
              <a:off x="3358412" y="3285485"/>
              <a:ext cx="2363244" cy="139500"/>
              <a:chOff x="3358412" y="3285485"/>
              <a:chExt cx="2363244" cy="139500"/>
            </a:xfrm>
          </p:grpSpPr>
          <p:sp>
            <p:nvSpPr>
              <p:cNvPr id="7842" name="Google Shape;7842;p5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56"/>
            <p:cNvGrpSpPr/>
            <p:nvPr/>
          </p:nvGrpSpPr>
          <p:grpSpPr>
            <a:xfrm>
              <a:off x="3358412" y="3466996"/>
              <a:ext cx="2363244" cy="139500"/>
              <a:chOff x="3358412" y="3466996"/>
              <a:chExt cx="2363244" cy="139500"/>
            </a:xfrm>
          </p:grpSpPr>
          <p:sp>
            <p:nvSpPr>
              <p:cNvPr id="7848" name="Google Shape;7848;p5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56"/>
            <p:cNvGrpSpPr/>
            <p:nvPr/>
          </p:nvGrpSpPr>
          <p:grpSpPr>
            <a:xfrm>
              <a:off x="3358412" y="3648507"/>
              <a:ext cx="2363244" cy="139500"/>
              <a:chOff x="3358412" y="3648507"/>
              <a:chExt cx="2363244" cy="139500"/>
            </a:xfrm>
          </p:grpSpPr>
          <p:sp>
            <p:nvSpPr>
              <p:cNvPr id="7854" name="Google Shape;7854;p5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56"/>
            <p:cNvGrpSpPr/>
            <p:nvPr/>
          </p:nvGrpSpPr>
          <p:grpSpPr>
            <a:xfrm>
              <a:off x="3358412" y="3830018"/>
              <a:ext cx="2363244" cy="139500"/>
              <a:chOff x="3358412" y="3830018"/>
              <a:chExt cx="2363244" cy="139500"/>
            </a:xfrm>
          </p:grpSpPr>
          <p:sp>
            <p:nvSpPr>
              <p:cNvPr id="7860" name="Google Shape;7860;p5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5" name="Google Shape;7865;p56"/>
            <p:cNvGrpSpPr/>
            <p:nvPr/>
          </p:nvGrpSpPr>
          <p:grpSpPr>
            <a:xfrm>
              <a:off x="3358399" y="4011514"/>
              <a:ext cx="2363377" cy="139537"/>
              <a:chOff x="3294800" y="4134603"/>
              <a:chExt cx="2638876" cy="152400"/>
            </a:xfrm>
          </p:grpSpPr>
          <p:sp>
            <p:nvSpPr>
              <p:cNvPr id="7866" name="Google Shape;7866;p5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56"/>
            <p:cNvGrpSpPr/>
            <p:nvPr/>
          </p:nvGrpSpPr>
          <p:grpSpPr>
            <a:xfrm>
              <a:off x="3358399" y="4193010"/>
              <a:ext cx="2363377" cy="139537"/>
              <a:chOff x="3294800" y="4134603"/>
              <a:chExt cx="2638876" cy="152400"/>
            </a:xfrm>
          </p:grpSpPr>
          <p:sp>
            <p:nvSpPr>
              <p:cNvPr id="7872" name="Google Shape;7872;p5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877" name="Google Shape;7877;p56"/>
          <p:cNvGraphicFramePr/>
          <p:nvPr/>
        </p:nvGraphicFramePr>
        <p:xfrm>
          <a:off x="711463" y="2153834"/>
          <a:ext cx="3000000" cy="3000000"/>
        </p:xfrm>
        <a:graphic>
          <a:graphicData uri="http://schemas.openxmlformats.org/drawingml/2006/table">
            <a:tbl>
              <a:tblPr>
                <a:noFill/>
                <a:tableStyleId>{A729E124-2830-4309-9207-35624FC696FC}</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878" name="Google Shape;7878;p56"/>
          <p:cNvGrpSpPr/>
          <p:nvPr/>
        </p:nvGrpSpPr>
        <p:grpSpPr>
          <a:xfrm>
            <a:off x="4161132" y="2557649"/>
            <a:ext cx="1302095" cy="60959"/>
            <a:chOff x="3558802" y="4011427"/>
            <a:chExt cx="1866000" cy="111300"/>
          </a:xfrm>
        </p:grpSpPr>
        <p:sp>
          <p:nvSpPr>
            <p:cNvPr id="7879" name="Google Shape;7879;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1" name="Google Shape;7881;p56"/>
          <p:cNvGrpSpPr/>
          <p:nvPr/>
        </p:nvGrpSpPr>
        <p:grpSpPr>
          <a:xfrm>
            <a:off x="4706620" y="2839808"/>
            <a:ext cx="914340" cy="60959"/>
            <a:chOff x="3558802" y="4011427"/>
            <a:chExt cx="1866000" cy="111300"/>
          </a:xfrm>
        </p:grpSpPr>
        <p:sp>
          <p:nvSpPr>
            <p:cNvPr id="7882" name="Google Shape;7882;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4" name="Google Shape;7884;p56"/>
          <p:cNvGrpSpPr/>
          <p:nvPr/>
        </p:nvGrpSpPr>
        <p:grpSpPr>
          <a:xfrm>
            <a:off x="5871419" y="3167606"/>
            <a:ext cx="2522867" cy="1001454"/>
            <a:chOff x="1904318" y="789980"/>
            <a:chExt cx="1489472" cy="606868"/>
          </a:xfrm>
        </p:grpSpPr>
        <p:cxnSp>
          <p:nvCxnSpPr>
            <p:cNvPr id="7885" name="Google Shape;7885;p5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86" name="Google Shape;7886;p5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87" name="Google Shape;7887;p5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888" name="Google Shape;7888;p5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889" name="Google Shape;7889;p5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890" name="Google Shape;7890;p5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891" name="Google Shape;7891;p5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892" name="Google Shape;7892;p5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6"/>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899" name="Google Shape;7899;p56"/>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900" name="Google Shape;7900;p56"/>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901" name="Google Shape;7901;p5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2" name="Google Shape;7902;p56"/>
          <p:cNvGrpSpPr/>
          <p:nvPr/>
        </p:nvGrpSpPr>
        <p:grpSpPr>
          <a:xfrm>
            <a:off x="3355824" y="951642"/>
            <a:ext cx="2363393" cy="1005865"/>
            <a:chOff x="3292400" y="1193188"/>
            <a:chExt cx="2615240" cy="1131075"/>
          </a:xfrm>
        </p:grpSpPr>
        <p:sp>
          <p:nvSpPr>
            <p:cNvPr id="7903" name="Google Shape;7903;p5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4" name="Google Shape;7904;p5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5" name="Google Shape;7905;p5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906" name="Google Shape;7906;p5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907" name="Google Shape;7907;p5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908" name="Google Shape;7908;p5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909" name="Google Shape;7909;p5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910" name="Google Shape;7910;p5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911" name="Google Shape;7911;p5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912" name="Google Shape;7912;p5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913" name="Google Shape;7913;p5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914" name="Google Shape;7914;p5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915" name="Google Shape;7915;p5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916" name="Google Shape;7916;p5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917" name="Google Shape;7917;p56"/>
            <p:cNvGrpSpPr/>
            <p:nvPr/>
          </p:nvGrpSpPr>
          <p:grpSpPr>
            <a:xfrm>
              <a:off x="3748438" y="1378608"/>
              <a:ext cx="2159202" cy="903971"/>
              <a:chOff x="1683525" y="2179850"/>
              <a:chExt cx="4519050" cy="2134525"/>
            </a:xfrm>
          </p:grpSpPr>
          <p:sp>
            <p:nvSpPr>
              <p:cNvPr id="7918" name="Google Shape;7918;p5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19" name="Google Shape;7919;p5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0" name="Google Shape;7920;p5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1" name="Google Shape;7921;p5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2" name="Google Shape;7922;p5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3" name="Google Shape;7923;p5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4" name="Google Shape;7924;p5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5" name="Google Shape;7925;p5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6" name="Google Shape;7926;p5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7" name="Google Shape;7927;p5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8" name="Google Shape;7928;p5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9" name="Google Shape;7929;p5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33" name="Shape 7933"/>
        <p:cNvGrpSpPr/>
        <p:nvPr/>
      </p:nvGrpSpPr>
      <p:grpSpPr>
        <a:xfrm>
          <a:off x="0" y="0"/>
          <a:ext cx="0" cy="0"/>
          <a:chOff x="0" y="0"/>
          <a:chExt cx="0" cy="0"/>
        </a:xfrm>
      </p:grpSpPr>
      <p:grpSp>
        <p:nvGrpSpPr>
          <p:cNvPr id="7934" name="Google Shape;7934;p57"/>
          <p:cNvGrpSpPr/>
          <p:nvPr/>
        </p:nvGrpSpPr>
        <p:grpSpPr>
          <a:xfrm>
            <a:off x="4796690" y="970938"/>
            <a:ext cx="745431" cy="718863"/>
            <a:chOff x="4249973" y="1201875"/>
            <a:chExt cx="1958568" cy="1888762"/>
          </a:xfrm>
        </p:grpSpPr>
        <p:sp>
          <p:nvSpPr>
            <p:cNvPr id="7935" name="Google Shape;7935;p5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6" name="Google Shape;7936;p57"/>
            <p:cNvGrpSpPr/>
            <p:nvPr/>
          </p:nvGrpSpPr>
          <p:grpSpPr>
            <a:xfrm>
              <a:off x="5853086" y="1789142"/>
              <a:ext cx="355454" cy="1048099"/>
              <a:chOff x="5576108" y="2016725"/>
              <a:chExt cx="565200" cy="1666560"/>
            </a:xfrm>
          </p:grpSpPr>
          <p:sp>
            <p:nvSpPr>
              <p:cNvPr id="7937" name="Google Shape;7937;p5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38" name="Google Shape;7938;p5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9" name="Google Shape;7939;p57"/>
            <p:cNvGrpSpPr/>
            <p:nvPr/>
          </p:nvGrpSpPr>
          <p:grpSpPr>
            <a:xfrm>
              <a:off x="4869455" y="2691676"/>
              <a:ext cx="1013897" cy="398961"/>
              <a:chOff x="4012057" y="3451825"/>
              <a:chExt cx="1612175" cy="634379"/>
            </a:xfrm>
          </p:grpSpPr>
          <p:sp>
            <p:nvSpPr>
              <p:cNvPr id="7940" name="Google Shape;7940;p5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41" name="Google Shape;7941;p5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2" name="Google Shape;7942;p57"/>
            <p:cNvGrpSpPr/>
            <p:nvPr/>
          </p:nvGrpSpPr>
          <p:grpSpPr>
            <a:xfrm>
              <a:off x="4276937" y="2155961"/>
              <a:ext cx="651965" cy="891358"/>
              <a:chOff x="3069908" y="2599997"/>
              <a:chExt cx="1036675" cy="1417328"/>
            </a:xfrm>
          </p:grpSpPr>
          <p:sp>
            <p:nvSpPr>
              <p:cNvPr id="7943" name="Google Shape;7943;p5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44" name="Google Shape;7944;p5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5" name="Google Shape;7945;p57"/>
            <p:cNvGrpSpPr/>
            <p:nvPr/>
          </p:nvGrpSpPr>
          <p:grpSpPr>
            <a:xfrm>
              <a:off x="5054918" y="1201875"/>
              <a:ext cx="999548" cy="602711"/>
              <a:chOff x="4306958" y="1082925"/>
              <a:chExt cx="1589359" cy="958358"/>
            </a:xfrm>
          </p:grpSpPr>
          <p:sp>
            <p:nvSpPr>
              <p:cNvPr id="7946" name="Google Shape;7946;p5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47" name="Google Shape;7947;p5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8" name="Google Shape;7948;p57"/>
            <p:cNvGrpSpPr/>
            <p:nvPr/>
          </p:nvGrpSpPr>
          <p:grpSpPr>
            <a:xfrm>
              <a:off x="4249973" y="1303451"/>
              <a:ext cx="799317" cy="841334"/>
              <a:chOff x="3027033" y="1244439"/>
              <a:chExt cx="1270977" cy="1337786"/>
            </a:xfrm>
          </p:grpSpPr>
          <p:sp>
            <p:nvSpPr>
              <p:cNvPr id="7949" name="Google Shape;7949;p5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50" name="Google Shape;7950;p5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51" name="Google Shape;7951;p57"/>
          <p:cNvGrpSpPr/>
          <p:nvPr/>
        </p:nvGrpSpPr>
        <p:grpSpPr>
          <a:xfrm>
            <a:off x="713063" y="1849388"/>
            <a:ext cx="761767" cy="729896"/>
            <a:chOff x="2657744" y="2337745"/>
            <a:chExt cx="832987" cy="798137"/>
          </a:xfrm>
        </p:grpSpPr>
        <p:sp>
          <p:nvSpPr>
            <p:cNvPr id="7952" name="Google Shape;7952;p5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57"/>
          <p:cNvGrpSpPr/>
          <p:nvPr/>
        </p:nvGrpSpPr>
        <p:grpSpPr>
          <a:xfrm>
            <a:off x="3224027" y="1852594"/>
            <a:ext cx="685569" cy="723586"/>
            <a:chOff x="3398134" y="2057755"/>
            <a:chExt cx="704087" cy="743130"/>
          </a:xfrm>
        </p:grpSpPr>
        <p:grpSp>
          <p:nvGrpSpPr>
            <p:cNvPr id="7959" name="Google Shape;7959;p57"/>
            <p:cNvGrpSpPr/>
            <p:nvPr/>
          </p:nvGrpSpPr>
          <p:grpSpPr>
            <a:xfrm>
              <a:off x="3398134" y="2290183"/>
              <a:ext cx="315300" cy="219900"/>
              <a:chOff x="3398134" y="2290183"/>
              <a:chExt cx="315300" cy="219900"/>
            </a:xfrm>
          </p:grpSpPr>
          <p:sp>
            <p:nvSpPr>
              <p:cNvPr id="7960" name="Google Shape;7960;p5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61" name="Google Shape;7961;p57"/>
              <p:cNvCxnSpPr>
                <a:stCxn id="7960"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962" name="Google Shape;7962;p57"/>
            <p:cNvGrpSpPr/>
            <p:nvPr/>
          </p:nvGrpSpPr>
          <p:grpSpPr>
            <a:xfrm>
              <a:off x="3547823" y="2467358"/>
              <a:ext cx="219900" cy="333527"/>
              <a:chOff x="3547823" y="2467358"/>
              <a:chExt cx="219900" cy="333527"/>
            </a:xfrm>
          </p:grpSpPr>
          <p:sp>
            <p:nvSpPr>
              <p:cNvPr id="7963" name="Google Shape;7963;p5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64" name="Google Shape;7964;p5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965" name="Google Shape;7965;p57"/>
            <p:cNvGrpSpPr/>
            <p:nvPr/>
          </p:nvGrpSpPr>
          <p:grpSpPr>
            <a:xfrm>
              <a:off x="3734138" y="2467358"/>
              <a:ext cx="219900" cy="333527"/>
              <a:chOff x="3734138" y="2467358"/>
              <a:chExt cx="219900" cy="333527"/>
            </a:xfrm>
          </p:grpSpPr>
          <p:sp>
            <p:nvSpPr>
              <p:cNvPr id="7966" name="Google Shape;7966;p5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67" name="Google Shape;7967;p5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968" name="Google Shape;7968;p57"/>
            <p:cNvGrpSpPr/>
            <p:nvPr/>
          </p:nvGrpSpPr>
          <p:grpSpPr>
            <a:xfrm>
              <a:off x="3787560" y="2288011"/>
              <a:ext cx="314661" cy="219900"/>
              <a:chOff x="3787560" y="2288011"/>
              <a:chExt cx="314661" cy="219900"/>
            </a:xfrm>
          </p:grpSpPr>
          <p:sp>
            <p:nvSpPr>
              <p:cNvPr id="7969" name="Google Shape;7969;p5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70" name="Google Shape;7970;p5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971" name="Google Shape;7971;p57"/>
            <p:cNvGrpSpPr/>
            <p:nvPr/>
          </p:nvGrpSpPr>
          <p:grpSpPr>
            <a:xfrm>
              <a:off x="3637290" y="2057755"/>
              <a:ext cx="219900" cy="335499"/>
              <a:chOff x="3637290" y="2057755"/>
              <a:chExt cx="219900" cy="335499"/>
            </a:xfrm>
          </p:grpSpPr>
          <p:sp>
            <p:nvSpPr>
              <p:cNvPr id="7972" name="Google Shape;7972;p5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973" name="Google Shape;7973;p5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974" name="Google Shape;7974;p57"/>
          <p:cNvGrpSpPr/>
          <p:nvPr/>
        </p:nvGrpSpPr>
        <p:grpSpPr>
          <a:xfrm>
            <a:off x="4899249" y="1859290"/>
            <a:ext cx="710153" cy="710153"/>
            <a:chOff x="5007123" y="2079403"/>
            <a:chExt cx="687600" cy="687600"/>
          </a:xfrm>
        </p:grpSpPr>
        <p:sp>
          <p:nvSpPr>
            <p:cNvPr id="7975" name="Google Shape;7975;p5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57"/>
          <p:cNvGrpSpPr/>
          <p:nvPr/>
        </p:nvGrpSpPr>
        <p:grpSpPr>
          <a:xfrm>
            <a:off x="5708687" y="1853796"/>
            <a:ext cx="720998" cy="721183"/>
            <a:chOff x="5797446" y="2063053"/>
            <a:chExt cx="698100" cy="698280"/>
          </a:xfrm>
        </p:grpSpPr>
        <p:sp>
          <p:nvSpPr>
            <p:cNvPr id="7980" name="Google Shape;7980;p5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57"/>
          <p:cNvGrpSpPr/>
          <p:nvPr/>
        </p:nvGrpSpPr>
        <p:grpSpPr>
          <a:xfrm>
            <a:off x="8153834" y="3499401"/>
            <a:ext cx="280585" cy="673164"/>
            <a:chOff x="8075075" y="3754290"/>
            <a:chExt cx="255612" cy="613194"/>
          </a:xfrm>
        </p:grpSpPr>
        <p:grpSp>
          <p:nvGrpSpPr>
            <p:cNvPr id="7985" name="Google Shape;7985;p57"/>
            <p:cNvGrpSpPr/>
            <p:nvPr/>
          </p:nvGrpSpPr>
          <p:grpSpPr>
            <a:xfrm>
              <a:off x="8075075" y="3754290"/>
              <a:ext cx="255612" cy="613194"/>
              <a:chOff x="8075075" y="3754290"/>
              <a:chExt cx="255612" cy="613194"/>
            </a:xfrm>
          </p:grpSpPr>
          <p:sp>
            <p:nvSpPr>
              <p:cNvPr id="7986" name="Google Shape;7986;p5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88" name="Google Shape;7988;p5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9" name="Google Shape;7989;p57"/>
          <p:cNvGrpSpPr/>
          <p:nvPr/>
        </p:nvGrpSpPr>
        <p:grpSpPr>
          <a:xfrm>
            <a:off x="5270892" y="3488198"/>
            <a:ext cx="470352" cy="683745"/>
            <a:chOff x="1697726" y="3244179"/>
            <a:chExt cx="788124" cy="1146069"/>
          </a:xfrm>
        </p:grpSpPr>
        <p:sp>
          <p:nvSpPr>
            <p:cNvPr id="7990" name="Google Shape;7990;p5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2" name="Google Shape;7992;p57"/>
          <p:cNvSpPr/>
          <p:nvPr/>
        </p:nvSpPr>
        <p:spPr>
          <a:xfrm>
            <a:off x="8128357" y="340220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3" name="Google Shape;7993;p57"/>
          <p:cNvGrpSpPr/>
          <p:nvPr/>
        </p:nvGrpSpPr>
        <p:grpSpPr>
          <a:xfrm>
            <a:off x="5892043" y="3499400"/>
            <a:ext cx="293891" cy="293845"/>
            <a:chOff x="6134814" y="3754290"/>
            <a:chExt cx="293891" cy="293845"/>
          </a:xfrm>
        </p:grpSpPr>
        <p:sp>
          <p:nvSpPr>
            <p:cNvPr id="7994" name="Google Shape;7994;p5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6" name="Google Shape;7996;p57"/>
          <p:cNvGrpSpPr/>
          <p:nvPr/>
        </p:nvGrpSpPr>
        <p:grpSpPr>
          <a:xfrm>
            <a:off x="5892043" y="3878071"/>
            <a:ext cx="293891" cy="293891"/>
            <a:chOff x="6134814" y="4086186"/>
            <a:chExt cx="293891" cy="293891"/>
          </a:xfrm>
        </p:grpSpPr>
        <p:sp>
          <p:nvSpPr>
            <p:cNvPr id="7997" name="Google Shape;7997;p5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9" name="Google Shape;7999;p57"/>
          <p:cNvSpPr/>
          <p:nvPr/>
        </p:nvSpPr>
        <p:spPr>
          <a:xfrm>
            <a:off x="6930470" y="349859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7"/>
          <p:cNvSpPr/>
          <p:nvPr/>
        </p:nvSpPr>
        <p:spPr>
          <a:xfrm rot="10800000">
            <a:off x="6336732" y="349633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1" name="Google Shape;8001;p57"/>
          <p:cNvGrpSpPr/>
          <p:nvPr/>
        </p:nvGrpSpPr>
        <p:grpSpPr>
          <a:xfrm>
            <a:off x="7817018" y="2706764"/>
            <a:ext cx="622883" cy="621944"/>
            <a:chOff x="1187048" y="238125"/>
            <a:chExt cx="5256397" cy="5248476"/>
          </a:xfrm>
        </p:grpSpPr>
        <p:sp>
          <p:nvSpPr>
            <p:cNvPr id="8002" name="Google Shape;8002;p5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57"/>
          <p:cNvGrpSpPr/>
          <p:nvPr/>
        </p:nvGrpSpPr>
        <p:grpSpPr>
          <a:xfrm>
            <a:off x="2274123" y="2716372"/>
            <a:ext cx="1310987" cy="612407"/>
            <a:chOff x="238125" y="1188750"/>
            <a:chExt cx="7140450" cy="3335550"/>
          </a:xfrm>
        </p:grpSpPr>
        <p:sp>
          <p:nvSpPr>
            <p:cNvPr id="8007" name="Google Shape;8007;p5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2" name="Google Shape;8012;p57"/>
          <p:cNvGrpSpPr/>
          <p:nvPr/>
        </p:nvGrpSpPr>
        <p:grpSpPr>
          <a:xfrm>
            <a:off x="6599995" y="2706927"/>
            <a:ext cx="1110299" cy="621702"/>
            <a:chOff x="238125" y="1335475"/>
            <a:chExt cx="5418735" cy="3034175"/>
          </a:xfrm>
        </p:grpSpPr>
        <p:sp>
          <p:nvSpPr>
            <p:cNvPr id="8013" name="Google Shape;8013;p5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6" name="Google Shape;8016;p57"/>
          <p:cNvGrpSpPr/>
          <p:nvPr/>
        </p:nvGrpSpPr>
        <p:grpSpPr>
          <a:xfrm>
            <a:off x="5417655" y="2703824"/>
            <a:ext cx="1074451" cy="627181"/>
            <a:chOff x="5359127" y="2910889"/>
            <a:chExt cx="1097723" cy="640831"/>
          </a:xfrm>
        </p:grpSpPr>
        <p:grpSp>
          <p:nvGrpSpPr>
            <p:cNvPr id="8017" name="Google Shape;8017;p57"/>
            <p:cNvGrpSpPr/>
            <p:nvPr/>
          </p:nvGrpSpPr>
          <p:grpSpPr>
            <a:xfrm>
              <a:off x="5929791" y="3263088"/>
              <a:ext cx="527060" cy="287097"/>
              <a:chOff x="5929791" y="3263088"/>
              <a:chExt cx="527060" cy="287097"/>
            </a:xfrm>
          </p:grpSpPr>
          <p:sp>
            <p:nvSpPr>
              <p:cNvPr id="8018" name="Google Shape;8018;p5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19" name="Google Shape;8019;p5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020" name="Google Shape;8020;p57"/>
            <p:cNvGrpSpPr/>
            <p:nvPr/>
          </p:nvGrpSpPr>
          <p:grpSpPr>
            <a:xfrm>
              <a:off x="5359127" y="3263089"/>
              <a:ext cx="526428" cy="288631"/>
              <a:chOff x="5359127" y="3263089"/>
              <a:chExt cx="526428" cy="288631"/>
            </a:xfrm>
          </p:grpSpPr>
          <p:sp>
            <p:nvSpPr>
              <p:cNvPr id="8021" name="Google Shape;8021;p5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22" name="Google Shape;8022;p5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023" name="Google Shape;8023;p57"/>
            <p:cNvGrpSpPr/>
            <p:nvPr/>
          </p:nvGrpSpPr>
          <p:grpSpPr>
            <a:xfrm>
              <a:off x="5551525" y="2910889"/>
              <a:ext cx="520901" cy="610283"/>
              <a:chOff x="5551525" y="2910889"/>
              <a:chExt cx="520901" cy="610283"/>
            </a:xfrm>
          </p:grpSpPr>
          <p:sp>
            <p:nvSpPr>
              <p:cNvPr id="8024" name="Google Shape;8024;p5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25" name="Google Shape;8025;p5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026" name="Google Shape;8026;p57"/>
            <p:cNvGrpSpPr/>
            <p:nvPr/>
          </p:nvGrpSpPr>
          <p:grpSpPr>
            <a:xfrm>
              <a:off x="5743962" y="2919100"/>
              <a:ext cx="623674" cy="284502"/>
              <a:chOff x="5743962" y="2919100"/>
              <a:chExt cx="623674" cy="284502"/>
            </a:xfrm>
          </p:grpSpPr>
          <p:sp>
            <p:nvSpPr>
              <p:cNvPr id="8027" name="Google Shape;8027;p5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28" name="Google Shape;8028;p5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029" name="Google Shape;8029;p57"/>
          <p:cNvGrpSpPr/>
          <p:nvPr/>
        </p:nvGrpSpPr>
        <p:grpSpPr>
          <a:xfrm>
            <a:off x="7568868" y="1854536"/>
            <a:ext cx="874976" cy="719600"/>
            <a:chOff x="7608988" y="2093194"/>
            <a:chExt cx="817276" cy="672147"/>
          </a:xfrm>
        </p:grpSpPr>
        <p:cxnSp>
          <p:nvCxnSpPr>
            <p:cNvPr id="8030" name="Google Shape;8030;p5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31" name="Google Shape;8031;p5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32" name="Google Shape;8032;p5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33" name="Google Shape;8033;p5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34" name="Google Shape;8034;p5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035" name="Google Shape;8035;p5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036" name="Google Shape;8036;p57"/>
            <p:cNvGrpSpPr/>
            <p:nvPr/>
          </p:nvGrpSpPr>
          <p:grpSpPr>
            <a:xfrm>
              <a:off x="7721175" y="2093194"/>
              <a:ext cx="599587" cy="623846"/>
              <a:chOff x="7721175" y="2093194"/>
              <a:chExt cx="599587" cy="623846"/>
            </a:xfrm>
          </p:grpSpPr>
          <p:grpSp>
            <p:nvGrpSpPr>
              <p:cNvPr id="8037" name="Google Shape;8037;p57"/>
              <p:cNvGrpSpPr/>
              <p:nvPr/>
            </p:nvGrpSpPr>
            <p:grpSpPr>
              <a:xfrm>
                <a:off x="7721175" y="2093194"/>
                <a:ext cx="291605" cy="623846"/>
                <a:chOff x="9405575" y="2061418"/>
                <a:chExt cx="291605" cy="623846"/>
              </a:xfrm>
            </p:grpSpPr>
            <p:sp>
              <p:nvSpPr>
                <p:cNvPr id="8038" name="Google Shape;8038;p5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57"/>
              <p:cNvGrpSpPr/>
              <p:nvPr/>
            </p:nvGrpSpPr>
            <p:grpSpPr>
              <a:xfrm flipH="1">
                <a:off x="8029157" y="2093194"/>
                <a:ext cx="291605" cy="623846"/>
                <a:chOff x="9405575" y="2061418"/>
                <a:chExt cx="291605" cy="623846"/>
              </a:xfrm>
            </p:grpSpPr>
            <p:sp>
              <p:nvSpPr>
                <p:cNvPr id="8046" name="Google Shape;8046;p5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53" name="Google Shape;8053;p57"/>
          <p:cNvGrpSpPr/>
          <p:nvPr/>
        </p:nvGrpSpPr>
        <p:grpSpPr>
          <a:xfrm>
            <a:off x="4013304" y="970938"/>
            <a:ext cx="712557" cy="785901"/>
            <a:chOff x="4206459" y="1191441"/>
            <a:chExt cx="712557" cy="785901"/>
          </a:xfrm>
        </p:grpSpPr>
        <p:sp>
          <p:nvSpPr>
            <p:cNvPr id="8054" name="Google Shape;8054;p5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8" name="Google Shape;8058;p57"/>
            <p:cNvGrpSpPr/>
            <p:nvPr/>
          </p:nvGrpSpPr>
          <p:grpSpPr>
            <a:xfrm>
              <a:off x="4644280" y="1290523"/>
              <a:ext cx="143716" cy="29463"/>
              <a:chOff x="4644280" y="1290523"/>
              <a:chExt cx="143716" cy="29463"/>
            </a:xfrm>
          </p:grpSpPr>
          <p:sp>
            <p:nvSpPr>
              <p:cNvPr id="8059" name="Google Shape;8059;p5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3" name="Google Shape;8063;p57"/>
            <p:cNvGrpSpPr/>
            <p:nvPr/>
          </p:nvGrpSpPr>
          <p:grpSpPr>
            <a:xfrm>
              <a:off x="4356567" y="1191441"/>
              <a:ext cx="143690" cy="29488"/>
              <a:chOff x="4356567" y="1191441"/>
              <a:chExt cx="143690" cy="29488"/>
            </a:xfrm>
          </p:grpSpPr>
          <p:sp>
            <p:nvSpPr>
              <p:cNvPr id="8064" name="Google Shape;8064;p5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57"/>
            <p:cNvGrpSpPr/>
            <p:nvPr/>
          </p:nvGrpSpPr>
          <p:grpSpPr>
            <a:xfrm>
              <a:off x="4339009" y="1863727"/>
              <a:ext cx="143703" cy="29476"/>
              <a:chOff x="4339009" y="1863727"/>
              <a:chExt cx="143703" cy="29476"/>
            </a:xfrm>
          </p:grpSpPr>
          <p:sp>
            <p:nvSpPr>
              <p:cNvPr id="8069" name="Google Shape;8069;p5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3" name="Google Shape;8073;p57"/>
            <p:cNvGrpSpPr/>
            <p:nvPr/>
          </p:nvGrpSpPr>
          <p:grpSpPr>
            <a:xfrm>
              <a:off x="4206459" y="1607315"/>
              <a:ext cx="29539" cy="142899"/>
              <a:chOff x="4206459" y="1607315"/>
              <a:chExt cx="29539" cy="142899"/>
            </a:xfrm>
          </p:grpSpPr>
          <p:sp>
            <p:nvSpPr>
              <p:cNvPr id="8074" name="Google Shape;8074;p5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8" name="Google Shape;8078;p5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2" name="Google Shape;8082;p57"/>
            <p:cNvGrpSpPr/>
            <p:nvPr/>
          </p:nvGrpSpPr>
          <p:grpSpPr>
            <a:xfrm>
              <a:off x="4889463" y="1423737"/>
              <a:ext cx="29552" cy="142899"/>
              <a:chOff x="4889463" y="1423737"/>
              <a:chExt cx="29552" cy="142899"/>
            </a:xfrm>
          </p:grpSpPr>
          <p:sp>
            <p:nvSpPr>
              <p:cNvPr id="8083" name="Google Shape;8083;p5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7" name="Google Shape;8087;p57"/>
            <p:cNvGrpSpPr/>
            <p:nvPr/>
          </p:nvGrpSpPr>
          <p:grpSpPr>
            <a:xfrm>
              <a:off x="4771663" y="1876896"/>
              <a:ext cx="108651" cy="100447"/>
              <a:chOff x="4771663" y="1876896"/>
              <a:chExt cx="108651" cy="100447"/>
            </a:xfrm>
          </p:grpSpPr>
          <p:sp>
            <p:nvSpPr>
              <p:cNvPr id="8088" name="Google Shape;8088;p5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92" name="Google Shape;8092;p57"/>
          <p:cNvGrpSpPr/>
          <p:nvPr/>
        </p:nvGrpSpPr>
        <p:grpSpPr>
          <a:xfrm>
            <a:off x="4008780" y="1854161"/>
            <a:ext cx="791287" cy="720350"/>
            <a:chOff x="267375" y="1071875"/>
            <a:chExt cx="470500" cy="428550"/>
          </a:xfrm>
        </p:grpSpPr>
        <p:sp>
          <p:nvSpPr>
            <p:cNvPr id="8093" name="Google Shape;8093;p5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1" name="Google Shape;8101;p57"/>
          <p:cNvGrpSpPr/>
          <p:nvPr/>
        </p:nvGrpSpPr>
        <p:grpSpPr>
          <a:xfrm>
            <a:off x="709275" y="3498791"/>
            <a:ext cx="1408444" cy="673166"/>
            <a:chOff x="712664" y="3693287"/>
            <a:chExt cx="1460738" cy="698160"/>
          </a:xfrm>
        </p:grpSpPr>
        <p:grpSp>
          <p:nvGrpSpPr>
            <p:cNvPr id="8102" name="Google Shape;8102;p57"/>
            <p:cNvGrpSpPr/>
            <p:nvPr/>
          </p:nvGrpSpPr>
          <p:grpSpPr>
            <a:xfrm>
              <a:off x="1380079" y="4133090"/>
              <a:ext cx="234048" cy="258099"/>
              <a:chOff x="1380079" y="4133090"/>
              <a:chExt cx="234048" cy="258099"/>
            </a:xfrm>
          </p:grpSpPr>
          <p:sp>
            <p:nvSpPr>
              <p:cNvPr id="8103" name="Google Shape;8103;p5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6" name="Google Shape;8106;p57"/>
            <p:cNvGrpSpPr/>
            <p:nvPr/>
          </p:nvGrpSpPr>
          <p:grpSpPr>
            <a:xfrm>
              <a:off x="884610" y="3864082"/>
              <a:ext cx="1118566" cy="527275"/>
              <a:chOff x="890961" y="3865463"/>
              <a:chExt cx="1115221" cy="525698"/>
            </a:xfrm>
          </p:grpSpPr>
          <p:sp>
            <p:nvSpPr>
              <p:cNvPr id="8107" name="Google Shape;8107;p5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0" name="Google Shape;8110;p57"/>
            <p:cNvGrpSpPr/>
            <p:nvPr/>
          </p:nvGrpSpPr>
          <p:grpSpPr>
            <a:xfrm>
              <a:off x="712664" y="3693287"/>
              <a:ext cx="1460738" cy="698160"/>
              <a:chOff x="712664" y="3693025"/>
              <a:chExt cx="1460738" cy="698160"/>
            </a:xfrm>
          </p:grpSpPr>
          <p:sp>
            <p:nvSpPr>
              <p:cNvPr id="8111" name="Google Shape;8111;p5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17" name="Google Shape;8117;p57"/>
          <p:cNvGrpSpPr/>
          <p:nvPr/>
        </p:nvGrpSpPr>
        <p:grpSpPr>
          <a:xfrm>
            <a:off x="3146990" y="970938"/>
            <a:ext cx="795485" cy="738831"/>
            <a:chOff x="3348603" y="1236445"/>
            <a:chExt cx="749256" cy="695894"/>
          </a:xfrm>
        </p:grpSpPr>
        <p:grpSp>
          <p:nvGrpSpPr>
            <p:cNvPr id="8118" name="Google Shape;8118;p57"/>
            <p:cNvGrpSpPr/>
            <p:nvPr/>
          </p:nvGrpSpPr>
          <p:grpSpPr>
            <a:xfrm>
              <a:off x="3583779" y="1236445"/>
              <a:ext cx="293795" cy="285811"/>
              <a:chOff x="3750225" y="1774000"/>
              <a:chExt cx="149575" cy="145525"/>
            </a:xfrm>
          </p:grpSpPr>
          <p:sp>
            <p:nvSpPr>
              <p:cNvPr id="8119" name="Google Shape;8119;p5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1" name="Google Shape;8121;p57"/>
            <p:cNvGrpSpPr/>
            <p:nvPr/>
          </p:nvGrpSpPr>
          <p:grpSpPr>
            <a:xfrm>
              <a:off x="3775534" y="1462599"/>
              <a:ext cx="322325" cy="285958"/>
              <a:chOff x="3847850" y="1889150"/>
              <a:chExt cx="164100" cy="145600"/>
            </a:xfrm>
          </p:grpSpPr>
          <p:sp>
            <p:nvSpPr>
              <p:cNvPr id="8122" name="Google Shape;8122;p5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57"/>
            <p:cNvGrpSpPr/>
            <p:nvPr/>
          </p:nvGrpSpPr>
          <p:grpSpPr>
            <a:xfrm>
              <a:off x="3545329" y="1646528"/>
              <a:ext cx="293746" cy="285811"/>
              <a:chOff x="3730650" y="1982800"/>
              <a:chExt cx="149550" cy="145525"/>
            </a:xfrm>
          </p:grpSpPr>
          <p:sp>
            <p:nvSpPr>
              <p:cNvPr id="8125" name="Google Shape;8125;p5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57"/>
            <p:cNvGrpSpPr/>
            <p:nvPr/>
          </p:nvGrpSpPr>
          <p:grpSpPr>
            <a:xfrm>
              <a:off x="3348603" y="1415046"/>
              <a:ext cx="294384" cy="284387"/>
              <a:chOff x="3630494" y="1864938"/>
              <a:chExt cx="149875" cy="144800"/>
            </a:xfrm>
          </p:grpSpPr>
          <p:sp>
            <p:nvSpPr>
              <p:cNvPr id="8128" name="Google Shape;8128;p5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30" name="Google Shape;8130;p57"/>
          <p:cNvGrpSpPr/>
          <p:nvPr/>
        </p:nvGrpSpPr>
        <p:grpSpPr>
          <a:xfrm>
            <a:off x="2268517" y="3493834"/>
            <a:ext cx="1324924" cy="678083"/>
            <a:chOff x="2413923" y="3711366"/>
            <a:chExt cx="1374117" cy="703260"/>
          </a:xfrm>
        </p:grpSpPr>
        <p:grpSp>
          <p:nvGrpSpPr>
            <p:cNvPr id="8131" name="Google Shape;8131;p57"/>
            <p:cNvGrpSpPr/>
            <p:nvPr/>
          </p:nvGrpSpPr>
          <p:grpSpPr>
            <a:xfrm>
              <a:off x="2413923" y="3711366"/>
              <a:ext cx="1374117" cy="703260"/>
              <a:chOff x="2413923" y="3711366"/>
              <a:chExt cx="1374117" cy="703260"/>
            </a:xfrm>
          </p:grpSpPr>
          <p:sp>
            <p:nvSpPr>
              <p:cNvPr id="8132" name="Google Shape;8132;p5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3" name="Google Shape;8133;p57"/>
              <p:cNvGrpSpPr/>
              <p:nvPr/>
            </p:nvGrpSpPr>
            <p:grpSpPr>
              <a:xfrm>
                <a:off x="2600284" y="3808654"/>
                <a:ext cx="234506" cy="138009"/>
                <a:chOff x="2600284" y="3808654"/>
                <a:chExt cx="234506" cy="138009"/>
              </a:xfrm>
            </p:grpSpPr>
            <p:sp>
              <p:nvSpPr>
                <p:cNvPr id="8134" name="Google Shape;8134;p5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35" name="Google Shape;8135;p5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36" name="Google Shape;8136;p57"/>
              <p:cNvGrpSpPr/>
              <p:nvPr/>
            </p:nvGrpSpPr>
            <p:grpSpPr>
              <a:xfrm>
                <a:off x="3359659" y="3805664"/>
                <a:ext cx="232294" cy="141000"/>
                <a:chOff x="3359659" y="3805664"/>
                <a:chExt cx="232294" cy="141000"/>
              </a:xfrm>
            </p:grpSpPr>
            <p:sp>
              <p:nvSpPr>
                <p:cNvPr id="8137" name="Google Shape;8137;p5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38" name="Google Shape;8138;p5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39" name="Google Shape;8139;p57"/>
              <p:cNvGrpSpPr/>
              <p:nvPr/>
            </p:nvGrpSpPr>
            <p:grpSpPr>
              <a:xfrm>
                <a:off x="3067316" y="3711366"/>
                <a:ext cx="66900" cy="166809"/>
                <a:chOff x="3067316" y="3711366"/>
                <a:chExt cx="66900" cy="166809"/>
              </a:xfrm>
            </p:grpSpPr>
            <p:sp>
              <p:nvSpPr>
                <p:cNvPr id="8140" name="Google Shape;8140;p5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41" name="Google Shape;8141;p5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42" name="Google Shape;8142;p57"/>
              <p:cNvGrpSpPr/>
              <p:nvPr/>
            </p:nvGrpSpPr>
            <p:grpSpPr>
              <a:xfrm>
                <a:off x="2413923" y="4058666"/>
                <a:ext cx="224119" cy="66900"/>
                <a:chOff x="2413923" y="4058666"/>
                <a:chExt cx="224119" cy="66900"/>
              </a:xfrm>
            </p:grpSpPr>
            <p:sp>
              <p:nvSpPr>
                <p:cNvPr id="8143" name="Google Shape;8143;p5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44" name="Google Shape;8144;p5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45" name="Google Shape;8145;p57"/>
              <p:cNvGrpSpPr/>
              <p:nvPr/>
            </p:nvGrpSpPr>
            <p:grpSpPr>
              <a:xfrm>
                <a:off x="3564643" y="4058666"/>
                <a:ext cx="223397" cy="66900"/>
                <a:chOff x="3564643" y="4058666"/>
                <a:chExt cx="223397" cy="66900"/>
              </a:xfrm>
            </p:grpSpPr>
            <p:sp>
              <p:nvSpPr>
                <p:cNvPr id="8146" name="Google Shape;8146;p5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47" name="Google Shape;8147;p5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148" name="Google Shape;8148;p57"/>
            <p:cNvGrpSpPr/>
            <p:nvPr/>
          </p:nvGrpSpPr>
          <p:grpSpPr>
            <a:xfrm>
              <a:off x="2633353" y="3965763"/>
              <a:ext cx="933975" cy="445687"/>
              <a:chOff x="2633353" y="3965763"/>
              <a:chExt cx="933975" cy="445687"/>
            </a:xfrm>
          </p:grpSpPr>
          <p:sp>
            <p:nvSpPr>
              <p:cNvPr id="8149" name="Google Shape;8149;p5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51" name="Google Shape;8151;p57"/>
          <p:cNvGrpSpPr/>
          <p:nvPr/>
        </p:nvGrpSpPr>
        <p:grpSpPr>
          <a:xfrm>
            <a:off x="6392789" y="1044382"/>
            <a:ext cx="1131087" cy="587383"/>
            <a:chOff x="238125" y="999450"/>
            <a:chExt cx="7140700" cy="3708225"/>
          </a:xfrm>
        </p:grpSpPr>
        <p:sp>
          <p:nvSpPr>
            <p:cNvPr id="8152" name="Google Shape;8152;p5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57"/>
          <p:cNvGrpSpPr/>
          <p:nvPr/>
        </p:nvGrpSpPr>
        <p:grpSpPr>
          <a:xfrm>
            <a:off x="3744240" y="3493876"/>
            <a:ext cx="1375854" cy="678131"/>
            <a:chOff x="3913765" y="3641905"/>
            <a:chExt cx="1522805" cy="750560"/>
          </a:xfrm>
        </p:grpSpPr>
        <p:grpSp>
          <p:nvGrpSpPr>
            <p:cNvPr id="8162" name="Google Shape;8162;p57"/>
            <p:cNvGrpSpPr/>
            <p:nvPr/>
          </p:nvGrpSpPr>
          <p:grpSpPr>
            <a:xfrm>
              <a:off x="3913765" y="3997002"/>
              <a:ext cx="1522805" cy="395463"/>
              <a:chOff x="3913765" y="3997002"/>
              <a:chExt cx="1522805" cy="395463"/>
            </a:xfrm>
          </p:grpSpPr>
          <p:grpSp>
            <p:nvGrpSpPr>
              <p:cNvPr id="8163" name="Google Shape;8163;p57"/>
              <p:cNvGrpSpPr/>
              <p:nvPr/>
            </p:nvGrpSpPr>
            <p:grpSpPr>
              <a:xfrm>
                <a:off x="3913765" y="4138659"/>
                <a:ext cx="507602" cy="253806"/>
                <a:chOff x="3913765" y="4138659"/>
                <a:chExt cx="507602" cy="253806"/>
              </a:xfrm>
            </p:grpSpPr>
            <p:sp>
              <p:nvSpPr>
                <p:cNvPr id="8164" name="Google Shape;8164;p5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166" name="Google Shape;8166;p57"/>
              <p:cNvGrpSpPr/>
              <p:nvPr/>
            </p:nvGrpSpPr>
            <p:grpSpPr>
              <a:xfrm>
                <a:off x="4421361" y="3997002"/>
                <a:ext cx="507618" cy="395463"/>
                <a:chOff x="4421361" y="3997002"/>
                <a:chExt cx="507618" cy="395463"/>
              </a:xfrm>
            </p:grpSpPr>
            <p:sp>
              <p:nvSpPr>
                <p:cNvPr id="8167" name="Google Shape;8167;p5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9" name="Google Shape;8169;p57"/>
              <p:cNvGrpSpPr/>
              <p:nvPr/>
            </p:nvGrpSpPr>
            <p:grpSpPr>
              <a:xfrm>
                <a:off x="4928973" y="4189418"/>
                <a:ext cx="507596" cy="203047"/>
                <a:chOff x="4928973" y="4189418"/>
                <a:chExt cx="507596" cy="203047"/>
              </a:xfrm>
            </p:grpSpPr>
            <p:sp>
              <p:nvSpPr>
                <p:cNvPr id="8170" name="Google Shape;8170;p5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72" name="Google Shape;8172;p57"/>
            <p:cNvGrpSpPr/>
            <p:nvPr/>
          </p:nvGrpSpPr>
          <p:grpSpPr>
            <a:xfrm>
              <a:off x="4482186" y="3641905"/>
              <a:ext cx="397605" cy="349784"/>
              <a:chOff x="2906375" y="1159725"/>
              <a:chExt cx="1860575" cy="1636800"/>
            </a:xfrm>
          </p:grpSpPr>
          <p:sp>
            <p:nvSpPr>
              <p:cNvPr id="8173" name="Google Shape;8173;p5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77" name="Google Shape;8177;p57"/>
          <p:cNvGrpSpPr/>
          <p:nvPr/>
        </p:nvGrpSpPr>
        <p:grpSpPr>
          <a:xfrm>
            <a:off x="6528949" y="1853803"/>
            <a:ext cx="940737" cy="721067"/>
            <a:chOff x="6599718" y="2068734"/>
            <a:chExt cx="940737" cy="721067"/>
          </a:xfrm>
        </p:grpSpPr>
        <p:sp>
          <p:nvSpPr>
            <p:cNvPr id="8178" name="Google Shape;8178;p5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4" name="Google Shape;8184;p57"/>
            <p:cNvGrpSpPr/>
            <p:nvPr/>
          </p:nvGrpSpPr>
          <p:grpSpPr>
            <a:xfrm>
              <a:off x="6836957" y="2068734"/>
              <a:ext cx="461892" cy="721067"/>
              <a:chOff x="6836957" y="2068734"/>
              <a:chExt cx="461892" cy="721067"/>
            </a:xfrm>
          </p:grpSpPr>
          <p:sp>
            <p:nvSpPr>
              <p:cNvPr id="8185" name="Google Shape;8185;p5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1" name="Google Shape;8191;p57"/>
              <p:cNvGrpSpPr/>
              <p:nvPr/>
            </p:nvGrpSpPr>
            <p:grpSpPr>
              <a:xfrm>
                <a:off x="6836957" y="2068734"/>
                <a:ext cx="461892" cy="721067"/>
                <a:chOff x="6836957" y="2068734"/>
                <a:chExt cx="461892" cy="721067"/>
              </a:xfrm>
            </p:grpSpPr>
            <p:sp>
              <p:nvSpPr>
                <p:cNvPr id="8192" name="Google Shape;8192;p5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99" name="Google Shape;8199;p57"/>
          <p:cNvGrpSpPr/>
          <p:nvPr/>
        </p:nvGrpSpPr>
        <p:grpSpPr>
          <a:xfrm>
            <a:off x="2412267" y="1858149"/>
            <a:ext cx="712577" cy="712374"/>
            <a:chOff x="2559249" y="2069323"/>
            <a:chExt cx="685566" cy="685634"/>
          </a:xfrm>
        </p:grpSpPr>
        <p:sp>
          <p:nvSpPr>
            <p:cNvPr id="8200" name="Google Shape;8200;p5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3" name="Google Shape;8213;p57"/>
          <p:cNvGrpSpPr/>
          <p:nvPr/>
        </p:nvGrpSpPr>
        <p:grpSpPr>
          <a:xfrm>
            <a:off x="7594705" y="970938"/>
            <a:ext cx="845645" cy="711911"/>
            <a:chOff x="951975" y="315800"/>
            <a:chExt cx="5860325" cy="4933550"/>
          </a:xfrm>
        </p:grpSpPr>
        <p:sp>
          <p:nvSpPr>
            <p:cNvPr id="8214" name="Google Shape;8214;p5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2" name="Google Shape;8222;p57"/>
          <p:cNvGrpSpPr/>
          <p:nvPr/>
        </p:nvGrpSpPr>
        <p:grpSpPr>
          <a:xfrm>
            <a:off x="3691834" y="2707047"/>
            <a:ext cx="1617932" cy="621724"/>
            <a:chOff x="3862800" y="3038525"/>
            <a:chExt cx="1329006" cy="510698"/>
          </a:xfrm>
        </p:grpSpPr>
        <p:sp>
          <p:nvSpPr>
            <p:cNvPr id="8223" name="Google Shape;8223;p5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5" name="Google Shape;8225;p57"/>
            <p:cNvGrpSpPr/>
            <p:nvPr/>
          </p:nvGrpSpPr>
          <p:grpSpPr>
            <a:xfrm>
              <a:off x="3967075" y="3040337"/>
              <a:ext cx="1019927" cy="402126"/>
              <a:chOff x="3967075" y="3040337"/>
              <a:chExt cx="1019927" cy="402126"/>
            </a:xfrm>
          </p:grpSpPr>
          <p:sp>
            <p:nvSpPr>
              <p:cNvPr id="8226" name="Google Shape;8226;p5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57"/>
            <p:cNvGrpSpPr/>
            <p:nvPr/>
          </p:nvGrpSpPr>
          <p:grpSpPr>
            <a:xfrm>
              <a:off x="4186700" y="3040337"/>
              <a:ext cx="390475" cy="183289"/>
              <a:chOff x="4186700" y="3040337"/>
              <a:chExt cx="390475" cy="183289"/>
            </a:xfrm>
          </p:grpSpPr>
          <p:sp>
            <p:nvSpPr>
              <p:cNvPr id="8229" name="Google Shape;8229;p5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1" name="Google Shape;8231;p57"/>
            <p:cNvGrpSpPr/>
            <p:nvPr/>
          </p:nvGrpSpPr>
          <p:grpSpPr>
            <a:xfrm>
              <a:off x="4073727" y="3040337"/>
              <a:ext cx="697794" cy="296263"/>
              <a:chOff x="4073727" y="3040337"/>
              <a:chExt cx="697794" cy="296263"/>
            </a:xfrm>
          </p:grpSpPr>
          <p:sp>
            <p:nvSpPr>
              <p:cNvPr id="8232" name="Google Shape;8232;p5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4" name="Google Shape;8234;p57"/>
            <p:cNvGrpSpPr/>
            <p:nvPr/>
          </p:nvGrpSpPr>
          <p:grpSpPr>
            <a:xfrm>
              <a:off x="3862800" y="3038525"/>
              <a:ext cx="1329006" cy="510698"/>
              <a:chOff x="3862800" y="3038525"/>
              <a:chExt cx="1329006" cy="510698"/>
            </a:xfrm>
          </p:grpSpPr>
          <p:sp>
            <p:nvSpPr>
              <p:cNvPr id="8235" name="Google Shape;8235;p5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7" name="Google Shape;8237;p57"/>
          <p:cNvGrpSpPr/>
          <p:nvPr/>
        </p:nvGrpSpPr>
        <p:grpSpPr>
          <a:xfrm>
            <a:off x="700156" y="970938"/>
            <a:ext cx="883205" cy="775176"/>
            <a:chOff x="649648" y="271400"/>
            <a:chExt cx="6215377" cy="5455143"/>
          </a:xfrm>
        </p:grpSpPr>
        <p:sp>
          <p:nvSpPr>
            <p:cNvPr id="8238" name="Google Shape;8238;p5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0" name="Google Shape;8250;p57"/>
          <p:cNvGrpSpPr/>
          <p:nvPr/>
        </p:nvGrpSpPr>
        <p:grpSpPr>
          <a:xfrm>
            <a:off x="2308457" y="970938"/>
            <a:ext cx="767704" cy="815489"/>
            <a:chOff x="2499700" y="1135950"/>
            <a:chExt cx="732402" cy="777990"/>
          </a:xfrm>
        </p:grpSpPr>
        <p:grpSp>
          <p:nvGrpSpPr>
            <p:cNvPr id="8251" name="Google Shape;8251;p57"/>
            <p:cNvGrpSpPr/>
            <p:nvPr/>
          </p:nvGrpSpPr>
          <p:grpSpPr>
            <a:xfrm>
              <a:off x="2499700" y="1135950"/>
              <a:ext cx="732402" cy="694705"/>
              <a:chOff x="2499700" y="1135950"/>
              <a:chExt cx="732402" cy="694705"/>
            </a:xfrm>
          </p:grpSpPr>
          <p:sp>
            <p:nvSpPr>
              <p:cNvPr id="8252" name="Google Shape;8252;p5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9" name="Google Shape;8279;p57"/>
            <p:cNvGrpSpPr/>
            <p:nvPr/>
          </p:nvGrpSpPr>
          <p:grpSpPr>
            <a:xfrm>
              <a:off x="2517909" y="1188726"/>
              <a:ext cx="702702" cy="725214"/>
              <a:chOff x="2517909" y="1188726"/>
              <a:chExt cx="702702" cy="725214"/>
            </a:xfrm>
          </p:grpSpPr>
          <p:sp>
            <p:nvSpPr>
              <p:cNvPr id="8280" name="Google Shape;8280;p5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5" name="Google Shape;8285;p57"/>
          <p:cNvGrpSpPr/>
          <p:nvPr/>
        </p:nvGrpSpPr>
        <p:grpSpPr>
          <a:xfrm>
            <a:off x="1654189" y="970938"/>
            <a:ext cx="583439" cy="870229"/>
            <a:chOff x="1716825" y="1121550"/>
            <a:chExt cx="622800" cy="928938"/>
          </a:xfrm>
        </p:grpSpPr>
        <p:grpSp>
          <p:nvGrpSpPr>
            <p:cNvPr id="8286" name="Google Shape;8286;p57"/>
            <p:cNvGrpSpPr/>
            <p:nvPr/>
          </p:nvGrpSpPr>
          <p:grpSpPr>
            <a:xfrm>
              <a:off x="1716825" y="1121550"/>
              <a:ext cx="622800" cy="928938"/>
              <a:chOff x="1716825" y="1121550"/>
              <a:chExt cx="622800" cy="928938"/>
            </a:xfrm>
          </p:grpSpPr>
          <p:cxnSp>
            <p:nvCxnSpPr>
              <p:cNvPr id="8287" name="Google Shape;8287;p5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288" name="Google Shape;8288;p5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9" name="Google Shape;8289;p57"/>
            <p:cNvGrpSpPr/>
            <p:nvPr/>
          </p:nvGrpSpPr>
          <p:grpSpPr>
            <a:xfrm>
              <a:off x="1768050" y="1172775"/>
              <a:ext cx="520200" cy="832000"/>
              <a:chOff x="1768050" y="1172775"/>
              <a:chExt cx="520200" cy="832000"/>
            </a:xfrm>
          </p:grpSpPr>
          <p:cxnSp>
            <p:nvCxnSpPr>
              <p:cNvPr id="8290" name="Google Shape;8290;p5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291" name="Google Shape;8291;p5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2" name="Google Shape;8292;p57"/>
            <p:cNvGrpSpPr/>
            <p:nvPr/>
          </p:nvGrpSpPr>
          <p:grpSpPr>
            <a:xfrm>
              <a:off x="1820100" y="1225475"/>
              <a:ext cx="416400" cy="729575"/>
              <a:chOff x="1820100" y="1225475"/>
              <a:chExt cx="416400" cy="729575"/>
            </a:xfrm>
          </p:grpSpPr>
          <p:cxnSp>
            <p:nvCxnSpPr>
              <p:cNvPr id="8293" name="Google Shape;8293;p5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294" name="Google Shape;8294;p5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57"/>
            <p:cNvGrpSpPr/>
            <p:nvPr/>
          </p:nvGrpSpPr>
          <p:grpSpPr>
            <a:xfrm>
              <a:off x="1874250" y="1278825"/>
              <a:ext cx="308100" cy="605275"/>
              <a:chOff x="1874250" y="1278825"/>
              <a:chExt cx="308100" cy="605275"/>
            </a:xfrm>
          </p:grpSpPr>
          <p:cxnSp>
            <p:nvCxnSpPr>
              <p:cNvPr id="8296" name="Google Shape;8296;p5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297" name="Google Shape;8297;p5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8" name="Google Shape;8298;p5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9" name="Google Shape;8299;p57"/>
          <p:cNvGrpSpPr/>
          <p:nvPr/>
        </p:nvGrpSpPr>
        <p:grpSpPr>
          <a:xfrm>
            <a:off x="1574012" y="1857260"/>
            <a:ext cx="739072" cy="714152"/>
            <a:chOff x="4334725" y="1355875"/>
            <a:chExt cx="3106650" cy="3001900"/>
          </a:xfrm>
        </p:grpSpPr>
        <p:grpSp>
          <p:nvGrpSpPr>
            <p:cNvPr id="8300" name="Google Shape;8300;p57"/>
            <p:cNvGrpSpPr/>
            <p:nvPr/>
          </p:nvGrpSpPr>
          <p:grpSpPr>
            <a:xfrm>
              <a:off x="4516050" y="1724875"/>
              <a:ext cx="2693725" cy="2632900"/>
              <a:chOff x="4516050" y="1724875"/>
              <a:chExt cx="2693725" cy="2632900"/>
            </a:xfrm>
          </p:grpSpPr>
          <p:sp>
            <p:nvSpPr>
              <p:cNvPr id="8301" name="Google Shape;8301;p5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4" name="Google Shape;8304;p57"/>
            <p:cNvGrpSpPr/>
            <p:nvPr/>
          </p:nvGrpSpPr>
          <p:grpSpPr>
            <a:xfrm>
              <a:off x="4334725" y="1355875"/>
              <a:ext cx="3106650" cy="2709650"/>
              <a:chOff x="4334725" y="1355875"/>
              <a:chExt cx="3106650" cy="2709650"/>
            </a:xfrm>
          </p:grpSpPr>
          <p:sp>
            <p:nvSpPr>
              <p:cNvPr id="8305" name="Google Shape;8305;p5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08" name="Google Shape;8308;p57"/>
          <p:cNvGrpSpPr/>
          <p:nvPr/>
        </p:nvGrpSpPr>
        <p:grpSpPr>
          <a:xfrm>
            <a:off x="7690961" y="3488031"/>
            <a:ext cx="312074" cy="684173"/>
            <a:chOff x="7645573" y="3754300"/>
            <a:chExt cx="293855" cy="644170"/>
          </a:xfrm>
        </p:grpSpPr>
        <p:sp>
          <p:nvSpPr>
            <p:cNvPr id="8309" name="Google Shape;8309;p5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1" name="Google Shape;8311;p57"/>
          <p:cNvGrpSpPr/>
          <p:nvPr/>
        </p:nvGrpSpPr>
        <p:grpSpPr>
          <a:xfrm>
            <a:off x="5612949" y="970938"/>
            <a:ext cx="709011" cy="739359"/>
            <a:chOff x="5830645" y="1256617"/>
            <a:chExt cx="530340" cy="553040"/>
          </a:xfrm>
        </p:grpSpPr>
        <p:grpSp>
          <p:nvGrpSpPr>
            <p:cNvPr id="8312" name="Google Shape;8312;p57"/>
            <p:cNvGrpSpPr/>
            <p:nvPr/>
          </p:nvGrpSpPr>
          <p:grpSpPr>
            <a:xfrm>
              <a:off x="5830645" y="1256617"/>
              <a:ext cx="259743" cy="269909"/>
              <a:chOff x="5830645" y="1256617"/>
              <a:chExt cx="259743" cy="269909"/>
            </a:xfrm>
          </p:grpSpPr>
          <p:sp>
            <p:nvSpPr>
              <p:cNvPr id="8313" name="Google Shape;8313;p5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5" name="Google Shape;8315;p57"/>
            <p:cNvGrpSpPr/>
            <p:nvPr/>
          </p:nvGrpSpPr>
          <p:grpSpPr>
            <a:xfrm>
              <a:off x="6101293" y="1256617"/>
              <a:ext cx="259692" cy="269909"/>
              <a:chOff x="6101293" y="1256617"/>
              <a:chExt cx="259692" cy="269909"/>
            </a:xfrm>
          </p:grpSpPr>
          <p:sp>
            <p:nvSpPr>
              <p:cNvPr id="8316" name="Google Shape;8316;p5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8" name="Google Shape;8318;p57"/>
            <p:cNvGrpSpPr/>
            <p:nvPr/>
          </p:nvGrpSpPr>
          <p:grpSpPr>
            <a:xfrm>
              <a:off x="5830645" y="1539749"/>
              <a:ext cx="259692" cy="269909"/>
              <a:chOff x="5830645" y="1539749"/>
              <a:chExt cx="259692" cy="269909"/>
            </a:xfrm>
          </p:grpSpPr>
          <p:sp>
            <p:nvSpPr>
              <p:cNvPr id="8319" name="Google Shape;8319;p5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57"/>
            <p:cNvGrpSpPr/>
            <p:nvPr/>
          </p:nvGrpSpPr>
          <p:grpSpPr>
            <a:xfrm>
              <a:off x="6101293" y="1539749"/>
              <a:ext cx="259692" cy="269909"/>
              <a:chOff x="6101293" y="1539749"/>
              <a:chExt cx="259692" cy="269909"/>
            </a:xfrm>
          </p:grpSpPr>
          <p:sp>
            <p:nvSpPr>
              <p:cNvPr id="8322" name="Google Shape;8322;p5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4" name="Google Shape;8324;p5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5" name="Google Shape;8325;p57"/>
          <p:cNvGrpSpPr/>
          <p:nvPr/>
        </p:nvGrpSpPr>
        <p:grpSpPr>
          <a:xfrm>
            <a:off x="714444" y="2707054"/>
            <a:ext cx="1452955" cy="621360"/>
            <a:chOff x="732422" y="2990152"/>
            <a:chExt cx="1337773" cy="572102"/>
          </a:xfrm>
        </p:grpSpPr>
        <p:sp>
          <p:nvSpPr>
            <p:cNvPr id="8326" name="Google Shape;8326;p5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35" name="Shape 8335"/>
        <p:cNvGrpSpPr/>
        <p:nvPr/>
      </p:nvGrpSpPr>
      <p:grpSpPr>
        <a:xfrm>
          <a:off x="0" y="0"/>
          <a:ext cx="0" cy="0"/>
          <a:chOff x="0" y="0"/>
          <a:chExt cx="0" cy="0"/>
        </a:xfrm>
      </p:grpSpPr>
      <p:grpSp>
        <p:nvGrpSpPr>
          <p:cNvPr id="8336" name="Google Shape;8336;p58"/>
          <p:cNvGrpSpPr/>
          <p:nvPr/>
        </p:nvGrpSpPr>
        <p:grpSpPr>
          <a:xfrm>
            <a:off x="708579" y="965872"/>
            <a:ext cx="1636117" cy="1526144"/>
            <a:chOff x="729238" y="1179665"/>
            <a:chExt cx="1636117" cy="1526144"/>
          </a:xfrm>
        </p:grpSpPr>
        <p:grpSp>
          <p:nvGrpSpPr>
            <p:cNvPr id="8337" name="Google Shape;8337;p58"/>
            <p:cNvGrpSpPr/>
            <p:nvPr/>
          </p:nvGrpSpPr>
          <p:grpSpPr>
            <a:xfrm>
              <a:off x="729238" y="1179665"/>
              <a:ext cx="80700" cy="1526144"/>
              <a:chOff x="729238" y="1179665"/>
              <a:chExt cx="80700" cy="1526144"/>
            </a:xfrm>
          </p:grpSpPr>
          <p:sp>
            <p:nvSpPr>
              <p:cNvPr id="8338" name="Google Shape;8338;p5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8" name="Google Shape;8348;p58"/>
            <p:cNvGrpSpPr/>
            <p:nvPr/>
          </p:nvGrpSpPr>
          <p:grpSpPr>
            <a:xfrm>
              <a:off x="903098" y="1179665"/>
              <a:ext cx="80700" cy="1526144"/>
              <a:chOff x="903098" y="1179665"/>
              <a:chExt cx="80700" cy="1526144"/>
            </a:xfrm>
          </p:grpSpPr>
          <p:sp>
            <p:nvSpPr>
              <p:cNvPr id="8349" name="Google Shape;8349;p5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9" name="Google Shape;8359;p58"/>
            <p:cNvGrpSpPr/>
            <p:nvPr/>
          </p:nvGrpSpPr>
          <p:grpSpPr>
            <a:xfrm>
              <a:off x="1076958" y="1179665"/>
              <a:ext cx="80700" cy="1526144"/>
              <a:chOff x="1076958" y="1179665"/>
              <a:chExt cx="80700" cy="1526144"/>
            </a:xfrm>
          </p:grpSpPr>
          <p:sp>
            <p:nvSpPr>
              <p:cNvPr id="8360" name="Google Shape;8360;p5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0" name="Google Shape;8370;p58"/>
            <p:cNvGrpSpPr/>
            <p:nvPr/>
          </p:nvGrpSpPr>
          <p:grpSpPr>
            <a:xfrm>
              <a:off x="1247707" y="1179665"/>
              <a:ext cx="80700" cy="1526144"/>
              <a:chOff x="1247707" y="1179665"/>
              <a:chExt cx="80700" cy="1526144"/>
            </a:xfrm>
          </p:grpSpPr>
          <p:sp>
            <p:nvSpPr>
              <p:cNvPr id="8371" name="Google Shape;8371;p5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58"/>
            <p:cNvGrpSpPr/>
            <p:nvPr/>
          </p:nvGrpSpPr>
          <p:grpSpPr>
            <a:xfrm>
              <a:off x="1421567" y="1179665"/>
              <a:ext cx="80700" cy="1526144"/>
              <a:chOff x="1421567" y="1179665"/>
              <a:chExt cx="80700" cy="1526144"/>
            </a:xfrm>
          </p:grpSpPr>
          <p:sp>
            <p:nvSpPr>
              <p:cNvPr id="8382" name="Google Shape;8382;p5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2" name="Google Shape;8392;p58"/>
            <p:cNvGrpSpPr/>
            <p:nvPr/>
          </p:nvGrpSpPr>
          <p:grpSpPr>
            <a:xfrm>
              <a:off x="1592327" y="1179665"/>
              <a:ext cx="80700" cy="1526144"/>
              <a:chOff x="1592327" y="1179665"/>
              <a:chExt cx="80700" cy="1526144"/>
            </a:xfrm>
          </p:grpSpPr>
          <p:sp>
            <p:nvSpPr>
              <p:cNvPr id="8393" name="Google Shape;8393;p5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3" name="Google Shape;8403;p58"/>
            <p:cNvGrpSpPr/>
            <p:nvPr/>
          </p:nvGrpSpPr>
          <p:grpSpPr>
            <a:xfrm>
              <a:off x="1766187" y="1179665"/>
              <a:ext cx="80700" cy="1526144"/>
              <a:chOff x="1766187" y="1179665"/>
              <a:chExt cx="80700" cy="1526144"/>
            </a:xfrm>
          </p:grpSpPr>
          <p:sp>
            <p:nvSpPr>
              <p:cNvPr id="8404" name="Google Shape;8404;p5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58"/>
            <p:cNvGrpSpPr/>
            <p:nvPr/>
          </p:nvGrpSpPr>
          <p:grpSpPr>
            <a:xfrm>
              <a:off x="1936935" y="1179665"/>
              <a:ext cx="80700" cy="1526144"/>
              <a:chOff x="1936935" y="1179665"/>
              <a:chExt cx="80700" cy="1526144"/>
            </a:xfrm>
          </p:grpSpPr>
          <p:sp>
            <p:nvSpPr>
              <p:cNvPr id="8415" name="Google Shape;8415;p5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5" name="Google Shape;8425;p58"/>
            <p:cNvGrpSpPr/>
            <p:nvPr/>
          </p:nvGrpSpPr>
          <p:grpSpPr>
            <a:xfrm>
              <a:off x="2110795" y="1179665"/>
              <a:ext cx="80700" cy="1526144"/>
              <a:chOff x="2110795" y="1179665"/>
              <a:chExt cx="80700" cy="1526144"/>
            </a:xfrm>
          </p:grpSpPr>
          <p:sp>
            <p:nvSpPr>
              <p:cNvPr id="8426" name="Google Shape;8426;p5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6" name="Google Shape;8436;p58"/>
            <p:cNvGrpSpPr/>
            <p:nvPr/>
          </p:nvGrpSpPr>
          <p:grpSpPr>
            <a:xfrm>
              <a:off x="2284655" y="1179665"/>
              <a:ext cx="80700" cy="1526144"/>
              <a:chOff x="2284655" y="1179665"/>
              <a:chExt cx="80700" cy="1526144"/>
            </a:xfrm>
          </p:grpSpPr>
          <p:sp>
            <p:nvSpPr>
              <p:cNvPr id="8437" name="Google Shape;8437;p5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7" name="Google Shape;8447;p58"/>
          <p:cNvGrpSpPr/>
          <p:nvPr/>
        </p:nvGrpSpPr>
        <p:grpSpPr>
          <a:xfrm>
            <a:off x="2603245" y="985011"/>
            <a:ext cx="1364248" cy="1102133"/>
            <a:chOff x="2623904" y="1198803"/>
            <a:chExt cx="1364248" cy="1102133"/>
          </a:xfrm>
        </p:grpSpPr>
        <p:grpSp>
          <p:nvGrpSpPr>
            <p:cNvPr id="8448" name="Google Shape;8448;p58"/>
            <p:cNvGrpSpPr/>
            <p:nvPr/>
          </p:nvGrpSpPr>
          <p:grpSpPr>
            <a:xfrm>
              <a:off x="2623907" y="1198803"/>
              <a:ext cx="1364245" cy="273000"/>
              <a:chOff x="2623907" y="1198803"/>
              <a:chExt cx="1364245" cy="273000"/>
            </a:xfrm>
          </p:grpSpPr>
          <p:sp>
            <p:nvSpPr>
              <p:cNvPr id="8449" name="Google Shape;8449;p5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4" name="Google Shape;8454;p58"/>
            <p:cNvGrpSpPr/>
            <p:nvPr/>
          </p:nvGrpSpPr>
          <p:grpSpPr>
            <a:xfrm>
              <a:off x="2623904" y="1476964"/>
              <a:ext cx="1364245" cy="273000"/>
              <a:chOff x="2623904" y="1476964"/>
              <a:chExt cx="1364245" cy="273000"/>
            </a:xfrm>
          </p:grpSpPr>
          <p:sp>
            <p:nvSpPr>
              <p:cNvPr id="8455" name="Google Shape;8455;p5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58"/>
            <p:cNvGrpSpPr/>
            <p:nvPr/>
          </p:nvGrpSpPr>
          <p:grpSpPr>
            <a:xfrm>
              <a:off x="2623907" y="1749775"/>
              <a:ext cx="1364245" cy="273000"/>
              <a:chOff x="2623907" y="1749775"/>
              <a:chExt cx="1364245" cy="273000"/>
            </a:xfrm>
          </p:grpSpPr>
          <p:sp>
            <p:nvSpPr>
              <p:cNvPr id="8461" name="Google Shape;8461;p5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58"/>
            <p:cNvGrpSpPr/>
            <p:nvPr/>
          </p:nvGrpSpPr>
          <p:grpSpPr>
            <a:xfrm>
              <a:off x="2623904" y="2027936"/>
              <a:ext cx="1364245" cy="273000"/>
              <a:chOff x="2623904" y="2027936"/>
              <a:chExt cx="1364245" cy="273000"/>
            </a:xfrm>
          </p:grpSpPr>
          <p:sp>
            <p:nvSpPr>
              <p:cNvPr id="8467" name="Google Shape;8467;p5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72" name="Google Shape;8472;p58"/>
          <p:cNvGrpSpPr/>
          <p:nvPr/>
        </p:nvGrpSpPr>
        <p:grpSpPr>
          <a:xfrm>
            <a:off x="2592706" y="2444193"/>
            <a:ext cx="1387541" cy="159124"/>
            <a:chOff x="3200660" y="2180272"/>
            <a:chExt cx="2563824" cy="378237"/>
          </a:xfrm>
        </p:grpSpPr>
        <p:sp>
          <p:nvSpPr>
            <p:cNvPr id="8473" name="Google Shape;8473;p5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1" name="Google Shape;8491;p58"/>
          <p:cNvGrpSpPr/>
          <p:nvPr/>
        </p:nvGrpSpPr>
        <p:grpSpPr>
          <a:xfrm>
            <a:off x="2589231" y="2722018"/>
            <a:ext cx="1390502" cy="159625"/>
            <a:chOff x="3530150" y="2790075"/>
            <a:chExt cx="1962600" cy="225300"/>
          </a:xfrm>
        </p:grpSpPr>
        <p:sp>
          <p:nvSpPr>
            <p:cNvPr id="8492" name="Google Shape;8492;p5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4" name="Google Shape;8494;p58"/>
          <p:cNvGrpSpPr/>
          <p:nvPr/>
        </p:nvGrpSpPr>
        <p:grpSpPr>
          <a:xfrm>
            <a:off x="2589884" y="3000344"/>
            <a:ext cx="1411629" cy="153761"/>
            <a:chOff x="3558802" y="4011427"/>
            <a:chExt cx="1866000" cy="111300"/>
          </a:xfrm>
        </p:grpSpPr>
        <p:sp>
          <p:nvSpPr>
            <p:cNvPr id="8495" name="Google Shape;8495;p5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58"/>
          <p:cNvGrpSpPr/>
          <p:nvPr/>
        </p:nvGrpSpPr>
        <p:grpSpPr>
          <a:xfrm>
            <a:off x="2589576" y="2205744"/>
            <a:ext cx="1383503" cy="119749"/>
            <a:chOff x="3465975" y="2270276"/>
            <a:chExt cx="1986364" cy="171929"/>
          </a:xfrm>
        </p:grpSpPr>
        <p:sp>
          <p:nvSpPr>
            <p:cNvPr id="8498" name="Google Shape;8498;p5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6" name="Google Shape;8506;p58"/>
          <p:cNvGrpSpPr/>
          <p:nvPr/>
        </p:nvGrpSpPr>
        <p:grpSpPr>
          <a:xfrm>
            <a:off x="2600584" y="3569394"/>
            <a:ext cx="1369531" cy="195460"/>
            <a:chOff x="723300" y="4253549"/>
            <a:chExt cx="2276482" cy="324900"/>
          </a:xfrm>
        </p:grpSpPr>
        <p:sp>
          <p:nvSpPr>
            <p:cNvPr id="8507" name="Google Shape;8507;p5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2" name="Google Shape;8512;p58"/>
          <p:cNvGrpSpPr/>
          <p:nvPr/>
        </p:nvGrpSpPr>
        <p:grpSpPr>
          <a:xfrm>
            <a:off x="2590145" y="3270574"/>
            <a:ext cx="1389066" cy="180119"/>
            <a:chOff x="705948" y="3788465"/>
            <a:chExt cx="2308953" cy="299400"/>
          </a:xfrm>
        </p:grpSpPr>
        <p:sp>
          <p:nvSpPr>
            <p:cNvPr id="8513" name="Google Shape;8513;p5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58"/>
          <p:cNvGrpSpPr/>
          <p:nvPr/>
        </p:nvGrpSpPr>
        <p:grpSpPr>
          <a:xfrm>
            <a:off x="2638082" y="3883554"/>
            <a:ext cx="1304609" cy="294074"/>
            <a:chOff x="2658741" y="4097347"/>
            <a:chExt cx="1304609" cy="294074"/>
          </a:xfrm>
        </p:grpSpPr>
        <p:grpSp>
          <p:nvGrpSpPr>
            <p:cNvPr id="8519" name="Google Shape;8519;p58"/>
            <p:cNvGrpSpPr/>
            <p:nvPr/>
          </p:nvGrpSpPr>
          <p:grpSpPr>
            <a:xfrm>
              <a:off x="2658741" y="4097347"/>
              <a:ext cx="118572" cy="294074"/>
              <a:chOff x="3343310" y="4475555"/>
              <a:chExt cx="127717" cy="316753"/>
            </a:xfrm>
          </p:grpSpPr>
          <p:sp>
            <p:nvSpPr>
              <p:cNvPr id="8520" name="Google Shape;8520;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2" name="Google Shape;8522;p58"/>
            <p:cNvGrpSpPr/>
            <p:nvPr/>
          </p:nvGrpSpPr>
          <p:grpSpPr>
            <a:xfrm>
              <a:off x="3815519" y="4098388"/>
              <a:ext cx="147831" cy="291991"/>
              <a:chOff x="3527539" y="4476677"/>
              <a:chExt cx="159232" cy="314510"/>
            </a:xfrm>
          </p:grpSpPr>
          <p:sp>
            <p:nvSpPr>
              <p:cNvPr id="8523" name="Google Shape;8523;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58"/>
            <p:cNvGrpSpPr/>
            <p:nvPr/>
          </p:nvGrpSpPr>
          <p:grpSpPr>
            <a:xfrm>
              <a:off x="3511696" y="4098388"/>
              <a:ext cx="147831" cy="291991"/>
              <a:chOff x="3527539" y="4476677"/>
              <a:chExt cx="159232" cy="314510"/>
            </a:xfrm>
          </p:grpSpPr>
          <p:sp>
            <p:nvSpPr>
              <p:cNvPr id="8526" name="Google Shape;8526;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58"/>
            <p:cNvGrpSpPr/>
            <p:nvPr/>
          </p:nvGrpSpPr>
          <p:grpSpPr>
            <a:xfrm>
              <a:off x="3207874" y="4098388"/>
              <a:ext cx="147831" cy="291991"/>
              <a:chOff x="3527539" y="4476677"/>
              <a:chExt cx="159232" cy="314510"/>
            </a:xfrm>
          </p:grpSpPr>
          <p:sp>
            <p:nvSpPr>
              <p:cNvPr id="8529" name="Google Shape;8529;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58"/>
            <p:cNvGrpSpPr/>
            <p:nvPr/>
          </p:nvGrpSpPr>
          <p:grpSpPr>
            <a:xfrm>
              <a:off x="2933305" y="4097347"/>
              <a:ext cx="118572" cy="294074"/>
              <a:chOff x="3343310" y="4475555"/>
              <a:chExt cx="127717" cy="316753"/>
            </a:xfrm>
          </p:grpSpPr>
          <p:sp>
            <p:nvSpPr>
              <p:cNvPr id="8532" name="Google Shape;8532;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34" name="Google Shape;8534;p58"/>
          <p:cNvGrpSpPr/>
          <p:nvPr/>
        </p:nvGrpSpPr>
        <p:grpSpPr>
          <a:xfrm>
            <a:off x="4256912" y="1866676"/>
            <a:ext cx="1433821" cy="191501"/>
            <a:chOff x="4273350" y="2080469"/>
            <a:chExt cx="1433821" cy="191501"/>
          </a:xfrm>
        </p:grpSpPr>
        <p:grpSp>
          <p:nvGrpSpPr>
            <p:cNvPr id="8535" name="Google Shape;8535;p58"/>
            <p:cNvGrpSpPr/>
            <p:nvPr/>
          </p:nvGrpSpPr>
          <p:grpSpPr>
            <a:xfrm>
              <a:off x="4273350" y="2080469"/>
              <a:ext cx="1433821" cy="0"/>
              <a:chOff x="5224975" y="2962250"/>
              <a:chExt cx="1544400" cy="0"/>
            </a:xfrm>
          </p:grpSpPr>
          <p:cxnSp>
            <p:nvCxnSpPr>
              <p:cNvPr id="8536" name="Google Shape;8536;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537" name="Google Shape;8537;p5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538" name="Google Shape;8538;p58"/>
            <p:cNvGrpSpPr/>
            <p:nvPr/>
          </p:nvGrpSpPr>
          <p:grpSpPr>
            <a:xfrm>
              <a:off x="4273350" y="2271969"/>
              <a:ext cx="1433821" cy="0"/>
              <a:chOff x="5224975" y="2962250"/>
              <a:chExt cx="1544400" cy="0"/>
            </a:xfrm>
          </p:grpSpPr>
          <p:cxnSp>
            <p:nvCxnSpPr>
              <p:cNvPr id="8539" name="Google Shape;8539;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540" name="Google Shape;8540;p5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541" name="Google Shape;8541;p58"/>
          <p:cNvGrpSpPr/>
          <p:nvPr/>
        </p:nvGrpSpPr>
        <p:grpSpPr>
          <a:xfrm>
            <a:off x="4258467" y="969244"/>
            <a:ext cx="1430711" cy="743389"/>
            <a:chOff x="5159450" y="1919950"/>
            <a:chExt cx="1541050" cy="862500"/>
          </a:xfrm>
        </p:grpSpPr>
        <p:sp>
          <p:nvSpPr>
            <p:cNvPr id="8542" name="Google Shape;8542;p5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543" name="Google Shape;8543;p58"/>
            <p:cNvGrpSpPr/>
            <p:nvPr/>
          </p:nvGrpSpPr>
          <p:grpSpPr>
            <a:xfrm>
              <a:off x="5159450" y="1919950"/>
              <a:ext cx="1541050" cy="862500"/>
              <a:chOff x="5159450" y="1919950"/>
              <a:chExt cx="1541050" cy="862500"/>
            </a:xfrm>
          </p:grpSpPr>
          <p:cxnSp>
            <p:nvCxnSpPr>
              <p:cNvPr id="8544" name="Google Shape;8544;p5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545" name="Google Shape;8545;p5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546" name="Google Shape;8546;p58"/>
          <p:cNvGrpSpPr/>
          <p:nvPr/>
        </p:nvGrpSpPr>
        <p:grpSpPr>
          <a:xfrm>
            <a:off x="4248581" y="2192571"/>
            <a:ext cx="1450484" cy="1052087"/>
            <a:chOff x="5230575" y="1554475"/>
            <a:chExt cx="2137150" cy="1550150"/>
          </a:xfrm>
        </p:grpSpPr>
        <p:sp>
          <p:nvSpPr>
            <p:cNvPr id="8547" name="Google Shape;8547;p5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0" name="Google Shape;8560;p58"/>
          <p:cNvGrpSpPr/>
          <p:nvPr/>
        </p:nvGrpSpPr>
        <p:grpSpPr>
          <a:xfrm rot="10800000">
            <a:off x="4265131" y="3284761"/>
            <a:ext cx="1417383" cy="887946"/>
            <a:chOff x="5645403" y="2920021"/>
            <a:chExt cx="2650800" cy="2180614"/>
          </a:xfrm>
        </p:grpSpPr>
        <p:sp>
          <p:nvSpPr>
            <p:cNvPr id="8561" name="Google Shape;8561;p5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62" name="Google Shape;8562;p58"/>
            <p:cNvCxnSpPr>
              <a:stCxn id="8561"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563" name="Google Shape;8563;p5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64" name="Google Shape;8564;p58"/>
            <p:cNvCxnSpPr>
              <a:endCxn id="8563"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565" name="Google Shape;8565;p5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66" name="Google Shape;8566;p58"/>
            <p:cNvCxnSpPr>
              <a:stCxn id="8565"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567" name="Google Shape;8567;p5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68" name="Google Shape;8568;p58"/>
            <p:cNvCxnSpPr>
              <a:endCxn id="8567"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569" name="Google Shape;8569;p58"/>
          <p:cNvGrpSpPr/>
          <p:nvPr/>
        </p:nvGrpSpPr>
        <p:grpSpPr>
          <a:xfrm>
            <a:off x="7365491" y="2188116"/>
            <a:ext cx="1071743" cy="1021579"/>
            <a:chOff x="7189833" y="2022667"/>
            <a:chExt cx="1251159" cy="1192597"/>
          </a:xfrm>
        </p:grpSpPr>
        <p:sp>
          <p:nvSpPr>
            <p:cNvPr id="8570" name="Google Shape;8570;p5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58"/>
          <p:cNvGrpSpPr/>
          <p:nvPr/>
        </p:nvGrpSpPr>
        <p:grpSpPr>
          <a:xfrm>
            <a:off x="706762" y="2614523"/>
            <a:ext cx="1695374" cy="1560837"/>
            <a:chOff x="727421" y="2828315"/>
            <a:chExt cx="1695374" cy="1560837"/>
          </a:xfrm>
        </p:grpSpPr>
        <p:grpSp>
          <p:nvGrpSpPr>
            <p:cNvPr id="8575" name="Google Shape;8575;p58"/>
            <p:cNvGrpSpPr/>
            <p:nvPr/>
          </p:nvGrpSpPr>
          <p:grpSpPr>
            <a:xfrm>
              <a:off x="819108" y="2882501"/>
              <a:ext cx="103104" cy="1426186"/>
              <a:chOff x="4674013" y="3100904"/>
              <a:chExt cx="122758" cy="1698043"/>
            </a:xfrm>
          </p:grpSpPr>
          <p:sp>
            <p:nvSpPr>
              <p:cNvPr id="8576" name="Google Shape;8576;p5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58"/>
            <p:cNvGrpSpPr/>
            <p:nvPr/>
          </p:nvGrpSpPr>
          <p:grpSpPr>
            <a:xfrm>
              <a:off x="1062475" y="2882501"/>
              <a:ext cx="103104" cy="1426186"/>
              <a:chOff x="4940438" y="3100904"/>
              <a:chExt cx="122758" cy="1698043"/>
            </a:xfrm>
          </p:grpSpPr>
          <p:sp>
            <p:nvSpPr>
              <p:cNvPr id="8584" name="Google Shape;8584;p5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1" name="Google Shape;8591;p58"/>
            <p:cNvGrpSpPr/>
            <p:nvPr/>
          </p:nvGrpSpPr>
          <p:grpSpPr>
            <a:xfrm>
              <a:off x="1299324" y="2882501"/>
              <a:ext cx="103104" cy="1426186"/>
              <a:chOff x="5206863" y="3100904"/>
              <a:chExt cx="122758" cy="1698043"/>
            </a:xfrm>
          </p:grpSpPr>
          <p:sp>
            <p:nvSpPr>
              <p:cNvPr id="8592" name="Google Shape;8592;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9" name="Google Shape;8599;p58"/>
            <p:cNvGrpSpPr/>
            <p:nvPr/>
          </p:nvGrpSpPr>
          <p:grpSpPr>
            <a:xfrm>
              <a:off x="1786057" y="2882501"/>
              <a:ext cx="103104" cy="1426186"/>
              <a:chOff x="6006138" y="3143629"/>
              <a:chExt cx="122758" cy="1698043"/>
            </a:xfrm>
          </p:grpSpPr>
          <p:sp>
            <p:nvSpPr>
              <p:cNvPr id="8600" name="Google Shape;8600;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7" name="Google Shape;8607;p58"/>
            <p:cNvGrpSpPr/>
            <p:nvPr/>
          </p:nvGrpSpPr>
          <p:grpSpPr>
            <a:xfrm>
              <a:off x="2029422" y="2882501"/>
              <a:ext cx="103104" cy="1426186"/>
              <a:chOff x="6805413" y="3100904"/>
              <a:chExt cx="122758" cy="1698043"/>
            </a:xfrm>
          </p:grpSpPr>
          <p:sp>
            <p:nvSpPr>
              <p:cNvPr id="8608" name="Google Shape;8608;p5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58"/>
            <p:cNvGrpSpPr/>
            <p:nvPr/>
          </p:nvGrpSpPr>
          <p:grpSpPr>
            <a:xfrm>
              <a:off x="727421" y="2828315"/>
              <a:ext cx="1695374" cy="1560837"/>
              <a:chOff x="734799" y="2782450"/>
              <a:chExt cx="1571100" cy="1577400"/>
            </a:xfrm>
          </p:grpSpPr>
          <p:cxnSp>
            <p:nvCxnSpPr>
              <p:cNvPr id="8616" name="Google Shape;8616;p5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617" name="Google Shape;8617;p5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618" name="Google Shape;8618;p58"/>
            <p:cNvGrpSpPr/>
            <p:nvPr/>
          </p:nvGrpSpPr>
          <p:grpSpPr>
            <a:xfrm>
              <a:off x="2272795" y="2882501"/>
              <a:ext cx="103104" cy="1426186"/>
              <a:chOff x="5206863" y="3100904"/>
              <a:chExt cx="122758" cy="1698043"/>
            </a:xfrm>
          </p:grpSpPr>
          <p:sp>
            <p:nvSpPr>
              <p:cNvPr id="8619" name="Google Shape;8619;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6" name="Google Shape;8626;p58"/>
            <p:cNvGrpSpPr/>
            <p:nvPr/>
          </p:nvGrpSpPr>
          <p:grpSpPr>
            <a:xfrm>
              <a:off x="1542694" y="2882501"/>
              <a:ext cx="103104" cy="1426186"/>
              <a:chOff x="6006138" y="3143629"/>
              <a:chExt cx="122758" cy="1698043"/>
            </a:xfrm>
          </p:grpSpPr>
          <p:sp>
            <p:nvSpPr>
              <p:cNvPr id="8627" name="Google Shape;8627;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34" name="Google Shape;8634;p58"/>
          <p:cNvGrpSpPr/>
          <p:nvPr/>
        </p:nvGrpSpPr>
        <p:grpSpPr>
          <a:xfrm>
            <a:off x="5915341" y="2192094"/>
            <a:ext cx="1248543" cy="1025319"/>
            <a:chOff x="5183758" y="1210600"/>
            <a:chExt cx="3605380" cy="2960783"/>
          </a:xfrm>
        </p:grpSpPr>
        <p:sp>
          <p:nvSpPr>
            <p:cNvPr id="8635" name="Google Shape;8635;p5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39" name="Google Shape;8639;p5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640" name="Google Shape;8640;p5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641" name="Google Shape;8641;p5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642" name="Google Shape;8642;p5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643" name="Google Shape;8643;p5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4" name="Google Shape;8644;p58"/>
          <p:cNvGrpSpPr/>
          <p:nvPr/>
        </p:nvGrpSpPr>
        <p:grpSpPr>
          <a:xfrm>
            <a:off x="5772403" y="3330411"/>
            <a:ext cx="2664831" cy="843440"/>
            <a:chOff x="5916567" y="1099697"/>
            <a:chExt cx="2556683" cy="809211"/>
          </a:xfrm>
        </p:grpSpPr>
        <p:sp>
          <p:nvSpPr>
            <p:cNvPr id="8645" name="Google Shape;8645;p5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3" name="Google Shape;8653;p58"/>
          <p:cNvGrpSpPr/>
          <p:nvPr/>
        </p:nvGrpSpPr>
        <p:grpSpPr>
          <a:xfrm>
            <a:off x="5879943" y="979270"/>
            <a:ext cx="1299851" cy="1023338"/>
            <a:chOff x="5900602" y="1193063"/>
            <a:chExt cx="1299851" cy="1023338"/>
          </a:xfrm>
        </p:grpSpPr>
        <p:grpSp>
          <p:nvGrpSpPr>
            <p:cNvPr id="8654" name="Google Shape;8654;p58"/>
            <p:cNvGrpSpPr/>
            <p:nvPr/>
          </p:nvGrpSpPr>
          <p:grpSpPr>
            <a:xfrm>
              <a:off x="6743564" y="1193063"/>
              <a:ext cx="456889" cy="700379"/>
              <a:chOff x="6743564" y="1193063"/>
              <a:chExt cx="456889" cy="700379"/>
            </a:xfrm>
          </p:grpSpPr>
          <p:grpSp>
            <p:nvGrpSpPr>
              <p:cNvPr id="8655" name="Google Shape;8655;p58"/>
              <p:cNvGrpSpPr/>
              <p:nvPr/>
            </p:nvGrpSpPr>
            <p:grpSpPr>
              <a:xfrm>
                <a:off x="6743564" y="1690731"/>
                <a:ext cx="214402" cy="202710"/>
                <a:chOff x="6743564" y="1690731"/>
                <a:chExt cx="214402" cy="202710"/>
              </a:xfrm>
            </p:grpSpPr>
            <p:sp>
              <p:nvSpPr>
                <p:cNvPr id="8656" name="Google Shape;8656;p5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8" name="Google Shape;8658;p58"/>
              <p:cNvGrpSpPr/>
              <p:nvPr/>
            </p:nvGrpSpPr>
            <p:grpSpPr>
              <a:xfrm>
                <a:off x="6915505" y="1193063"/>
                <a:ext cx="284947" cy="589637"/>
                <a:chOff x="6915505" y="1193063"/>
                <a:chExt cx="284947" cy="589637"/>
              </a:xfrm>
            </p:grpSpPr>
            <p:sp>
              <p:nvSpPr>
                <p:cNvPr id="8659" name="Google Shape;8659;p5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0" name="Google Shape;8660;p5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661" name="Google Shape;8661;p58"/>
            <p:cNvGrpSpPr/>
            <p:nvPr/>
          </p:nvGrpSpPr>
          <p:grpSpPr>
            <a:xfrm>
              <a:off x="6520337" y="1193063"/>
              <a:ext cx="341815" cy="801589"/>
              <a:chOff x="6520337" y="1193063"/>
              <a:chExt cx="341815" cy="801589"/>
            </a:xfrm>
          </p:grpSpPr>
          <p:grpSp>
            <p:nvGrpSpPr>
              <p:cNvPr id="8662" name="Google Shape;8662;p58"/>
              <p:cNvGrpSpPr/>
              <p:nvPr/>
            </p:nvGrpSpPr>
            <p:grpSpPr>
              <a:xfrm>
                <a:off x="6520337" y="1589527"/>
                <a:ext cx="213950" cy="405125"/>
                <a:chOff x="6520337" y="1589527"/>
                <a:chExt cx="213950" cy="405125"/>
              </a:xfrm>
            </p:grpSpPr>
            <p:sp>
              <p:nvSpPr>
                <p:cNvPr id="8663" name="Google Shape;8663;p5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5" name="Google Shape;8665;p58"/>
              <p:cNvGrpSpPr/>
              <p:nvPr/>
            </p:nvGrpSpPr>
            <p:grpSpPr>
              <a:xfrm>
                <a:off x="6577204" y="1193063"/>
                <a:ext cx="284947" cy="453562"/>
                <a:chOff x="6577204" y="1193063"/>
                <a:chExt cx="284947" cy="453562"/>
              </a:xfrm>
            </p:grpSpPr>
            <p:sp>
              <p:nvSpPr>
                <p:cNvPr id="8666" name="Google Shape;8666;p5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7" name="Google Shape;8667;p5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668" name="Google Shape;8668;p58"/>
            <p:cNvGrpSpPr/>
            <p:nvPr/>
          </p:nvGrpSpPr>
          <p:grpSpPr>
            <a:xfrm>
              <a:off x="6238903" y="1193063"/>
              <a:ext cx="300475" cy="901782"/>
              <a:chOff x="6238903" y="1193063"/>
              <a:chExt cx="300475" cy="901782"/>
            </a:xfrm>
          </p:grpSpPr>
          <p:grpSp>
            <p:nvGrpSpPr>
              <p:cNvPr id="8669" name="Google Shape;8669;p58"/>
              <p:cNvGrpSpPr/>
              <p:nvPr/>
            </p:nvGrpSpPr>
            <p:grpSpPr>
              <a:xfrm>
                <a:off x="6290865" y="1489315"/>
                <a:ext cx="248514" cy="605530"/>
                <a:chOff x="6290865" y="1489315"/>
                <a:chExt cx="248514" cy="605530"/>
              </a:xfrm>
            </p:grpSpPr>
            <p:sp>
              <p:nvSpPr>
                <p:cNvPr id="8670" name="Google Shape;8670;p5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58"/>
              <p:cNvGrpSpPr/>
              <p:nvPr/>
            </p:nvGrpSpPr>
            <p:grpSpPr>
              <a:xfrm>
                <a:off x="6238903" y="1193063"/>
                <a:ext cx="284947" cy="327512"/>
                <a:chOff x="6238903" y="1193063"/>
                <a:chExt cx="284947" cy="327512"/>
              </a:xfrm>
            </p:grpSpPr>
            <p:sp>
              <p:nvSpPr>
                <p:cNvPr id="8673" name="Google Shape;8673;p5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74" name="Google Shape;8674;p5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675" name="Google Shape;8675;p58"/>
            <p:cNvGrpSpPr/>
            <p:nvPr/>
          </p:nvGrpSpPr>
          <p:grpSpPr>
            <a:xfrm>
              <a:off x="5900602" y="1193063"/>
              <a:ext cx="444345" cy="1023338"/>
              <a:chOff x="5900602" y="1193063"/>
              <a:chExt cx="444345" cy="1023338"/>
            </a:xfrm>
          </p:grpSpPr>
          <p:grpSp>
            <p:nvGrpSpPr>
              <p:cNvPr id="8676" name="Google Shape;8676;p58"/>
              <p:cNvGrpSpPr/>
              <p:nvPr/>
            </p:nvGrpSpPr>
            <p:grpSpPr>
              <a:xfrm>
                <a:off x="6046501" y="1367785"/>
                <a:ext cx="298446" cy="848616"/>
                <a:chOff x="6046501" y="1367785"/>
                <a:chExt cx="298446" cy="848616"/>
              </a:xfrm>
            </p:grpSpPr>
            <p:sp>
              <p:nvSpPr>
                <p:cNvPr id="8677" name="Google Shape;8677;p5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9" name="Google Shape;8679;p58"/>
              <p:cNvGrpSpPr/>
              <p:nvPr/>
            </p:nvGrpSpPr>
            <p:grpSpPr>
              <a:xfrm>
                <a:off x="5900602" y="1193063"/>
                <a:ext cx="284947" cy="182312"/>
                <a:chOff x="5900602" y="1193063"/>
                <a:chExt cx="284947" cy="182312"/>
              </a:xfrm>
            </p:grpSpPr>
            <p:sp>
              <p:nvSpPr>
                <p:cNvPr id="8680" name="Google Shape;8680;p5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81" name="Google Shape;8681;p5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682" name="Google Shape;8682;p58"/>
          <p:cNvGrpSpPr/>
          <p:nvPr/>
        </p:nvGrpSpPr>
        <p:grpSpPr>
          <a:xfrm>
            <a:off x="7217825" y="979415"/>
            <a:ext cx="1219413" cy="1051365"/>
            <a:chOff x="7287122" y="1165658"/>
            <a:chExt cx="1219413" cy="1051365"/>
          </a:xfrm>
        </p:grpSpPr>
        <p:grpSp>
          <p:nvGrpSpPr>
            <p:cNvPr id="8683" name="Google Shape;8683;p58"/>
            <p:cNvGrpSpPr/>
            <p:nvPr/>
          </p:nvGrpSpPr>
          <p:grpSpPr>
            <a:xfrm>
              <a:off x="7287122" y="1969723"/>
              <a:ext cx="1219413" cy="247300"/>
              <a:chOff x="7287122" y="1969723"/>
              <a:chExt cx="1219413" cy="247300"/>
            </a:xfrm>
          </p:grpSpPr>
          <p:sp>
            <p:nvSpPr>
              <p:cNvPr id="8684" name="Google Shape;8684;p5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5" name="Google Shape;8685;p58"/>
              <p:cNvGrpSpPr/>
              <p:nvPr/>
            </p:nvGrpSpPr>
            <p:grpSpPr>
              <a:xfrm>
                <a:off x="7287122" y="2063892"/>
                <a:ext cx="1151753" cy="73428"/>
                <a:chOff x="7287122" y="2063892"/>
                <a:chExt cx="1151753" cy="73428"/>
              </a:xfrm>
            </p:grpSpPr>
            <p:sp>
              <p:nvSpPr>
                <p:cNvPr id="8686" name="Google Shape;8686;p5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87" name="Google Shape;8687;p5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688" name="Google Shape;8688;p58"/>
            <p:cNvGrpSpPr/>
            <p:nvPr/>
          </p:nvGrpSpPr>
          <p:grpSpPr>
            <a:xfrm>
              <a:off x="7287122" y="1712201"/>
              <a:ext cx="1219403" cy="246767"/>
              <a:chOff x="7287122" y="1712201"/>
              <a:chExt cx="1219403" cy="246767"/>
            </a:xfrm>
          </p:grpSpPr>
          <p:sp>
            <p:nvSpPr>
              <p:cNvPr id="8689" name="Google Shape;8689;p5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0" name="Google Shape;8690;p58"/>
              <p:cNvGrpSpPr/>
              <p:nvPr/>
            </p:nvGrpSpPr>
            <p:grpSpPr>
              <a:xfrm>
                <a:off x="7287122" y="1842861"/>
                <a:ext cx="1005303" cy="73419"/>
                <a:chOff x="7287122" y="1842861"/>
                <a:chExt cx="1005303" cy="73419"/>
              </a:xfrm>
            </p:grpSpPr>
            <p:sp>
              <p:nvSpPr>
                <p:cNvPr id="8691" name="Google Shape;8691;p5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92" name="Google Shape;8692;p5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693" name="Google Shape;8693;p58"/>
            <p:cNvGrpSpPr/>
            <p:nvPr/>
          </p:nvGrpSpPr>
          <p:grpSpPr>
            <a:xfrm>
              <a:off x="7287122" y="1447520"/>
              <a:ext cx="1219403" cy="286667"/>
              <a:chOff x="7287122" y="1447520"/>
              <a:chExt cx="1219403" cy="286667"/>
            </a:xfrm>
          </p:grpSpPr>
          <p:sp>
            <p:nvSpPr>
              <p:cNvPr id="8694" name="Google Shape;8694;p5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5" name="Google Shape;8695;p58"/>
              <p:cNvGrpSpPr/>
              <p:nvPr/>
            </p:nvGrpSpPr>
            <p:grpSpPr>
              <a:xfrm>
                <a:off x="7287122" y="1581977"/>
                <a:ext cx="852803" cy="73428"/>
                <a:chOff x="7287122" y="1581977"/>
                <a:chExt cx="852803" cy="73428"/>
              </a:xfrm>
            </p:grpSpPr>
            <p:sp>
              <p:nvSpPr>
                <p:cNvPr id="8696" name="Google Shape;8696;p5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97" name="Google Shape;8697;p5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698" name="Google Shape;8698;p58"/>
            <p:cNvGrpSpPr/>
            <p:nvPr/>
          </p:nvGrpSpPr>
          <p:grpSpPr>
            <a:xfrm>
              <a:off x="7287122" y="1165658"/>
              <a:ext cx="1219403" cy="344253"/>
              <a:chOff x="7287122" y="1165658"/>
              <a:chExt cx="1219403" cy="344253"/>
            </a:xfrm>
          </p:grpSpPr>
          <p:sp>
            <p:nvSpPr>
              <p:cNvPr id="8699" name="Google Shape;8699;p5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0" name="Google Shape;8700;p58"/>
              <p:cNvGrpSpPr/>
              <p:nvPr/>
            </p:nvGrpSpPr>
            <p:grpSpPr>
              <a:xfrm>
                <a:off x="7287122" y="1341025"/>
                <a:ext cx="695703" cy="73419"/>
                <a:chOff x="7287122" y="1341025"/>
                <a:chExt cx="695703" cy="73419"/>
              </a:xfrm>
            </p:grpSpPr>
            <p:sp>
              <p:nvSpPr>
                <p:cNvPr id="8701" name="Google Shape;8701;p5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02" name="Google Shape;8702;p5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06" name="Shape 8706"/>
        <p:cNvGrpSpPr/>
        <p:nvPr/>
      </p:nvGrpSpPr>
      <p:grpSpPr>
        <a:xfrm>
          <a:off x="0" y="0"/>
          <a:ext cx="0" cy="0"/>
          <a:chOff x="0" y="0"/>
          <a:chExt cx="0" cy="0"/>
        </a:xfrm>
      </p:grpSpPr>
      <p:sp>
        <p:nvSpPr>
          <p:cNvPr id="8707" name="Google Shape;8707;p59"/>
          <p:cNvSpPr txBox="1"/>
          <p:nvPr>
            <p:ph idx="4294967295" type="body"/>
          </p:nvPr>
        </p:nvSpPr>
        <p:spPr>
          <a:xfrm>
            <a:off x="716775" y="1188000"/>
            <a:ext cx="7710600" cy="761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b="1" lang="en">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b="1" lang="en">
                <a:solidFill>
                  <a:schemeClr val="dk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8708" name="Google Shape;8708;p59"/>
          <p:cNvGrpSpPr/>
          <p:nvPr/>
        </p:nvGrpSpPr>
        <p:grpSpPr>
          <a:xfrm>
            <a:off x="830341" y="2307733"/>
            <a:ext cx="340168" cy="298978"/>
            <a:chOff x="892750" y="267400"/>
            <a:chExt cx="483125" cy="424625"/>
          </a:xfrm>
        </p:grpSpPr>
        <p:sp>
          <p:nvSpPr>
            <p:cNvPr id="8709" name="Google Shape;8709;p59"/>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0" name="Google Shape;8710;p59"/>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1" name="Google Shape;8711;p59"/>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12" name="Google Shape;8712;p59"/>
          <p:cNvGrpSpPr/>
          <p:nvPr/>
        </p:nvGrpSpPr>
        <p:grpSpPr>
          <a:xfrm>
            <a:off x="1268776" y="2287121"/>
            <a:ext cx="298996" cy="340204"/>
            <a:chOff x="1516475" y="238075"/>
            <a:chExt cx="424650" cy="483175"/>
          </a:xfrm>
        </p:grpSpPr>
        <p:sp>
          <p:nvSpPr>
            <p:cNvPr id="8713" name="Google Shape;8713;p59"/>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4" name="Google Shape;8714;p59"/>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15" name="Google Shape;8715;p59"/>
          <p:cNvGrpSpPr/>
          <p:nvPr/>
        </p:nvGrpSpPr>
        <p:grpSpPr>
          <a:xfrm>
            <a:off x="1661867" y="2367520"/>
            <a:ext cx="341488" cy="179405"/>
            <a:chOff x="2080675" y="352325"/>
            <a:chExt cx="485000" cy="254800"/>
          </a:xfrm>
        </p:grpSpPr>
        <p:sp>
          <p:nvSpPr>
            <p:cNvPr id="8716" name="Google Shape;8716;p59"/>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7" name="Google Shape;8717;p59"/>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18" name="Google Shape;8718;p59"/>
          <p:cNvGrpSpPr/>
          <p:nvPr/>
        </p:nvGrpSpPr>
        <p:grpSpPr>
          <a:xfrm>
            <a:off x="2111046" y="2287138"/>
            <a:ext cx="298996" cy="340168"/>
            <a:chOff x="2705375" y="238125"/>
            <a:chExt cx="424650" cy="483125"/>
          </a:xfrm>
        </p:grpSpPr>
        <p:sp>
          <p:nvSpPr>
            <p:cNvPr id="8719" name="Google Shape;8719;p59"/>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0" name="Google Shape;8720;p59"/>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1" name="Google Shape;8721;p59"/>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2" name="Google Shape;8722;p59"/>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23" name="Google Shape;8723;p59"/>
          <p:cNvGrpSpPr/>
          <p:nvPr/>
        </p:nvGrpSpPr>
        <p:grpSpPr>
          <a:xfrm>
            <a:off x="2527187" y="2287455"/>
            <a:ext cx="301161" cy="339535"/>
            <a:chOff x="3299850" y="238575"/>
            <a:chExt cx="427725" cy="482225"/>
          </a:xfrm>
        </p:grpSpPr>
        <p:sp>
          <p:nvSpPr>
            <p:cNvPr id="8724" name="Google Shape;8724;p59"/>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5" name="Google Shape;8725;p59"/>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6" name="Google Shape;8726;p59"/>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7" name="Google Shape;8727;p59"/>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28" name="Google Shape;8728;p59"/>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29" name="Google Shape;8729;p59"/>
          <p:cNvGrpSpPr/>
          <p:nvPr/>
        </p:nvGrpSpPr>
        <p:grpSpPr>
          <a:xfrm>
            <a:off x="2914108" y="2287138"/>
            <a:ext cx="352455" cy="340168"/>
            <a:chOff x="3857225" y="238125"/>
            <a:chExt cx="500575" cy="483125"/>
          </a:xfrm>
        </p:grpSpPr>
        <p:sp>
          <p:nvSpPr>
            <p:cNvPr id="8730" name="Google Shape;8730;p59"/>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1" name="Google Shape;8731;p59"/>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2" name="Google Shape;8732;p59"/>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3" name="Google Shape;8733;p59"/>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4" name="Google Shape;8734;p59"/>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5" name="Google Shape;8735;p59"/>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36" name="Google Shape;8736;p59"/>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37" name="Google Shape;8737;p59"/>
          <p:cNvSpPr/>
          <p:nvPr/>
        </p:nvSpPr>
        <p:spPr>
          <a:xfrm>
            <a:off x="3331583"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38" name="Google Shape;8738;p59"/>
          <p:cNvGrpSpPr/>
          <p:nvPr/>
        </p:nvGrpSpPr>
        <p:grpSpPr>
          <a:xfrm>
            <a:off x="3760885" y="2287165"/>
            <a:ext cx="340186" cy="340116"/>
            <a:chOff x="5053900" y="238200"/>
            <a:chExt cx="483150" cy="483050"/>
          </a:xfrm>
        </p:grpSpPr>
        <p:sp>
          <p:nvSpPr>
            <p:cNvPr id="8739" name="Google Shape;8739;p59"/>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0" name="Google Shape;8740;p59"/>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1" name="Google Shape;8741;p59"/>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2" name="Google Shape;8742;p59"/>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43" name="Google Shape;8743;p59"/>
          <p:cNvGrpSpPr/>
          <p:nvPr/>
        </p:nvGrpSpPr>
        <p:grpSpPr>
          <a:xfrm>
            <a:off x="4174835" y="2287138"/>
            <a:ext cx="340168" cy="340168"/>
            <a:chOff x="5648375" y="238125"/>
            <a:chExt cx="483125" cy="483125"/>
          </a:xfrm>
        </p:grpSpPr>
        <p:sp>
          <p:nvSpPr>
            <p:cNvPr id="8744" name="Google Shape;8744;p59"/>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5" name="Google Shape;8745;p59"/>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6" name="Google Shape;8746;p59"/>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7" name="Google Shape;8747;p59"/>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8" name="Google Shape;8748;p59"/>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49" name="Google Shape;8749;p59"/>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0" name="Google Shape;8750;p59"/>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1" name="Google Shape;8751;p59"/>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2" name="Google Shape;8752;p59"/>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3" name="Google Shape;8753;p59"/>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54" name="Google Shape;8754;p59"/>
          <p:cNvGrpSpPr/>
          <p:nvPr/>
        </p:nvGrpSpPr>
        <p:grpSpPr>
          <a:xfrm>
            <a:off x="4591521" y="2287138"/>
            <a:ext cx="340168" cy="340168"/>
            <a:chOff x="6242825" y="238125"/>
            <a:chExt cx="483125" cy="483125"/>
          </a:xfrm>
        </p:grpSpPr>
        <p:sp>
          <p:nvSpPr>
            <p:cNvPr id="8755" name="Google Shape;8755;p59"/>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6" name="Google Shape;8756;p59"/>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57" name="Google Shape;8757;p59"/>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58" name="Google Shape;8758;p59"/>
          <p:cNvGrpSpPr/>
          <p:nvPr/>
        </p:nvGrpSpPr>
        <p:grpSpPr>
          <a:xfrm>
            <a:off x="828643" y="2727362"/>
            <a:ext cx="343566" cy="298943"/>
            <a:chOff x="889275" y="861850"/>
            <a:chExt cx="487950" cy="424575"/>
          </a:xfrm>
        </p:grpSpPr>
        <p:sp>
          <p:nvSpPr>
            <p:cNvPr id="8759" name="Google Shape;8759;p59"/>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0" name="Google Shape;8760;p59"/>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1" name="Google Shape;8761;p59"/>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2" name="Google Shape;8762;p59"/>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63" name="Google Shape;8763;p59"/>
          <p:cNvSpPr/>
          <p:nvPr/>
        </p:nvSpPr>
        <p:spPr>
          <a:xfrm>
            <a:off x="1266612"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4" name="Google Shape;8764;p59"/>
          <p:cNvSpPr/>
          <p:nvPr/>
        </p:nvSpPr>
        <p:spPr>
          <a:xfrm>
            <a:off x="1661617"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65" name="Google Shape;8765;p59"/>
          <p:cNvGrpSpPr/>
          <p:nvPr/>
        </p:nvGrpSpPr>
        <p:grpSpPr>
          <a:xfrm>
            <a:off x="2090460" y="2706749"/>
            <a:ext cx="340168" cy="340168"/>
            <a:chOff x="2676100" y="832575"/>
            <a:chExt cx="483125" cy="483125"/>
          </a:xfrm>
        </p:grpSpPr>
        <p:sp>
          <p:nvSpPr>
            <p:cNvPr id="8766" name="Google Shape;8766;p59"/>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7" name="Google Shape;8767;p59"/>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68" name="Google Shape;8768;p59"/>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69" name="Google Shape;8769;p59"/>
          <p:cNvGrpSpPr/>
          <p:nvPr/>
        </p:nvGrpSpPr>
        <p:grpSpPr>
          <a:xfrm>
            <a:off x="2501963" y="2706749"/>
            <a:ext cx="351610" cy="340168"/>
            <a:chOff x="3270550" y="832575"/>
            <a:chExt cx="499375" cy="483125"/>
          </a:xfrm>
        </p:grpSpPr>
        <p:sp>
          <p:nvSpPr>
            <p:cNvPr id="8770" name="Google Shape;8770;p59"/>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1" name="Google Shape;8771;p59"/>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2" name="Google Shape;8772;p59"/>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73" name="Google Shape;8773;p59"/>
          <p:cNvGrpSpPr/>
          <p:nvPr/>
        </p:nvGrpSpPr>
        <p:grpSpPr>
          <a:xfrm>
            <a:off x="3335925" y="2727300"/>
            <a:ext cx="344798" cy="299066"/>
            <a:chOff x="4452900" y="861750"/>
            <a:chExt cx="489700" cy="424750"/>
          </a:xfrm>
        </p:grpSpPr>
        <p:sp>
          <p:nvSpPr>
            <p:cNvPr id="8774" name="Google Shape;8774;p59"/>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5" name="Google Shape;8775;p59"/>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6" name="Google Shape;8776;p59"/>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77" name="Google Shape;8777;p59"/>
          <p:cNvGrpSpPr/>
          <p:nvPr/>
        </p:nvGrpSpPr>
        <p:grpSpPr>
          <a:xfrm>
            <a:off x="3753158" y="2706758"/>
            <a:ext cx="355641" cy="340151"/>
            <a:chOff x="5049750" y="832600"/>
            <a:chExt cx="505100" cy="483100"/>
          </a:xfrm>
        </p:grpSpPr>
        <p:sp>
          <p:nvSpPr>
            <p:cNvPr id="8778" name="Google Shape;8778;p59"/>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79" name="Google Shape;8779;p59"/>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80" name="Google Shape;8780;p59"/>
          <p:cNvSpPr/>
          <p:nvPr/>
        </p:nvSpPr>
        <p:spPr>
          <a:xfrm>
            <a:off x="4173416"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81" name="Google Shape;8781;p59"/>
          <p:cNvGrpSpPr/>
          <p:nvPr/>
        </p:nvGrpSpPr>
        <p:grpSpPr>
          <a:xfrm>
            <a:off x="4612107" y="2706749"/>
            <a:ext cx="298996" cy="340168"/>
            <a:chOff x="6272100" y="832575"/>
            <a:chExt cx="424650" cy="483125"/>
          </a:xfrm>
        </p:grpSpPr>
        <p:sp>
          <p:nvSpPr>
            <p:cNvPr id="8782" name="Google Shape;8782;p59"/>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3" name="Google Shape;8783;p59"/>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84" name="Google Shape;8784;p59"/>
          <p:cNvGrpSpPr/>
          <p:nvPr/>
        </p:nvGrpSpPr>
        <p:grpSpPr>
          <a:xfrm>
            <a:off x="2920243" y="2717381"/>
            <a:ext cx="340186" cy="318904"/>
            <a:chOff x="3865000" y="847675"/>
            <a:chExt cx="483150" cy="452925"/>
          </a:xfrm>
        </p:grpSpPr>
        <p:sp>
          <p:nvSpPr>
            <p:cNvPr id="8785" name="Google Shape;8785;p59"/>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6" name="Google Shape;8786;p59"/>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7" name="Google Shape;8787;p59"/>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88" name="Google Shape;8788;p59"/>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789" name="Google Shape;8789;p59"/>
          <p:cNvGrpSpPr/>
          <p:nvPr/>
        </p:nvGrpSpPr>
        <p:grpSpPr>
          <a:xfrm>
            <a:off x="830315" y="3125798"/>
            <a:ext cx="340221" cy="340186"/>
            <a:chOff x="893650" y="1428000"/>
            <a:chExt cx="483200" cy="483150"/>
          </a:xfrm>
        </p:grpSpPr>
        <p:sp>
          <p:nvSpPr>
            <p:cNvPr id="8790" name="Google Shape;8790;p59"/>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1" name="Google Shape;8791;p59"/>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2" name="Google Shape;8792;p59"/>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3" name="Google Shape;8793;p59"/>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794" name="Google Shape;8794;p59"/>
          <p:cNvSpPr/>
          <p:nvPr/>
        </p:nvSpPr>
        <p:spPr>
          <a:xfrm>
            <a:off x="1248018"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5" name="Google Shape;8795;p59"/>
          <p:cNvSpPr/>
          <p:nvPr/>
        </p:nvSpPr>
        <p:spPr>
          <a:xfrm>
            <a:off x="1655563"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96" name="Google Shape;8796;p59"/>
          <p:cNvGrpSpPr/>
          <p:nvPr/>
        </p:nvGrpSpPr>
        <p:grpSpPr>
          <a:xfrm>
            <a:off x="2084132" y="3146463"/>
            <a:ext cx="352825" cy="298855"/>
            <a:chOff x="2676100" y="1456375"/>
            <a:chExt cx="501100" cy="424450"/>
          </a:xfrm>
        </p:grpSpPr>
        <p:sp>
          <p:nvSpPr>
            <p:cNvPr id="8797" name="Google Shape;8797;p59"/>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8" name="Google Shape;8798;p59"/>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99" name="Google Shape;8799;p59"/>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00" name="Google Shape;8800;p59"/>
          <p:cNvGrpSpPr/>
          <p:nvPr/>
        </p:nvGrpSpPr>
        <p:grpSpPr>
          <a:xfrm>
            <a:off x="2507657" y="3125806"/>
            <a:ext cx="340221" cy="340168"/>
            <a:chOff x="3270475" y="1427025"/>
            <a:chExt cx="483200" cy="483125"/>
          </a:xfrm>
        </p:grpSpPr>
        <p:sp>
          <p:nvSpPr>
            <p:cNvPr id="8801" name="Google Shape;8801;p59"/>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2" name="Google Shape;8802;p59"/>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3" name="Google Shape;8803;p59"/>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04" name="Google Shape;8804;p59"/>
          <p:cNvGrpSpPr/>
          <p:nvPr/>
        </p:nvGrpSpPr>
        <p:grpSpPr>
          <a:xfrm>
            <a:off x="2918570" y="3125780"/>
            <a:ext cx="343530" cy="340221"/>
            <a:chOff x="3860250" y="1427025"/>
            <a:chExt cx="487900" cy="483200"/>
          </a:xfrm>
        </p:grpSpPr>
        <p:sp>
          <p:nvSpPr>
            <p:cNvPr id="8805" name="Google Shape;8805;p59"/>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6" name="Google Shape;8806;p59"/>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7" name="Google Shape;8807;p59"/>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08" name="Google Shape;8808;p59"/>
          <p:cNvSpPr/>
          <p:nvPr/>
        </p:nvSpPr>
        <p:spPr>
          <a:xfrm>
            <a:off x="3337690"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09" name="Google Shape;8809;p59"/>
          <p:cNvSpPr/>
          <p:nvPr/>
        </p:nvSpPr>
        <p:spPr>
          <a:xfrm>
            <a:off x="3758629"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10" name="Google Shape;8810;p59"/>
          <p:cNvGrpSpPr/>
          <p:nvPr/>
        </p:nvGrpSpPr>
        <p:grpSpPr>
          <a:xfrm>
            <a:off x="4174808" y="3125806"/>
            <a:ext cx="340221" cy="340168"/>
            <a:chOff x="5648375" y="1427025"/>
            <a:chExt cx="483200" cy="483125"/>
          </a:xfrm>
        </p:grpSpPr>
        <p:sp>
          <p:nvSpPr>
            <p:cNvPr id="8811" name="Google Shape;8811;p59"/>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2" name="Google Shape;8812;p59"/>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13" name="Google Shape;8813;p59"/>
          <p:cNvGrpSpPr/>
          <p:nvPr/>
        </p:nvGrpSpPr>
        <p:grpSpPr>
          <a:xfrm>
            <a:off x="4589294" y="3125789"/>
            <a:ext cx="344622" cy="340204"/>
            <a:chOff x="6238300" y="1426975"/>
            <a:chExt cx="489450" cy="483175"/>
          </a:xfrm>
        </p:grpSpPr>
        <p:sp>
          <p:nvSpPr>
            <p:cNvPr id="8814" name="Google Shape;8814;p59"/>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5" name="Google Shape;8815;p59"/>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16" name="Google Shape;8816;p59"/>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17" name="Google Shape;8817;p59"/>
          <p:cNvSpPr/>
          <p:nvPr/>
        </p:nvSpPr>
        <p:spPr>
          <a:xfrm>
            <a:off x="849923"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18" name="Google Shape;8818;p59"/>
          <p:cNvGrpSpPr/>
          <p:nvPr/>
        </p:nvGrpSpPr>
        <p:grpSpPr>
          <a:xfrm>
            <a:off x="1248190" y="3544794"/>
            <a:ext cx="340168" cy="340186"/>
            <a:chOff x="1487200" y="2021475"/>
            <a:chExt cx="483125" cy="483150"/>
          </a:xfrm>
        </p:grpSpPr>
        <p:sp>
          <p:nvSpPr>
            <p:cNvPr id="8819" name="Google Shape;8819;p59"/>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0" name="Google Shape;8820;p59"/>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1" name="Google Shape;8821;p59"/>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2" name="Google Shape;8822;p59"/>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23" name="Google Shape;8823;p59"/>
          <p:cNvGrpSpPr/>
          <p:nvPr/>
        </p:nvGrpSpPr>
        <p:grpSpPr>
          <a:xfrm>
            <a:off x="1662527" y="3565398"/>
            <a:ext cx="340168" cy="298978"/>
            <a:chOff x="2081650" y="2050750"/>
            <a:chExt cx="483125" cy="424625"/>
          </a:xfrm>
        </p:grpSpPr>
        <p:sp>
          <p:nvSpPr>
            <p:cNvPr id="8824" name="Google Shape;8824;p59"/>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5" name="Google Shape;8825;p59"/>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6" name="Google Shape;8826;p59"/>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7" name="Google Shape;8827;p59"/>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8" name="Google Shape;8828;p59"/>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29" name="Google Shape;8829;p59"/>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30" name="Google Shape;8830;p59"/>
          <p:cNvGrpSpPr/>
          <p:nvPr/>
        </p:nvGrpSpPr>
        <p:grpSpPr>
          <a:xfrm>
            <a:off x="2090460" y="3588721"/>
            <a:ext cx="340168" cy="252332"/>
            <a:chOff x="2676100" y="2083800"/>
            <a:chExt cx="483125" cy="358375"/>
          </a:xfrm>
        </p:grpSpPr>
        <p:sp>
          <p:nvSpPr>
            <p:cNvPr id="8831" name="Google Shape;8831;p59"/>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2" name="Google Shape;8832;p59"/>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33" name="Google Shape;8833;p59"/>
          <p:cNvGrpSpPr/>
          <p:nvPr/>
        </p:nvGrpSpPr>
        <p:grpSpPr>
          <a:xfrm>
            <a:off x="2515974" y="3554766"/>
            <a:ext cx="323587" cy="320242"/>
            <a:chOff x="3282325" y="2035675"/>
            <a:chExt cx="459575" cy="454825"/>
          </a:xfrm>
        </p:grpSpPr>
        <p:sp>
          <p:nvSpPr>
            <p:cNvPr id="8834" name="Google Shape;8834;p59"/>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5" name="Google Shape;8835;p59"/>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6" name="Google Shape;8836;p59"/>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7" name="Google Shape;8837;p59"/>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38" name="Google Shape;8838;p59"/>
          <p:cNvSpPr/>
          <p:nvPr/>
        </p:nvSpPr>
        <p:spPr>
          <a:xfrm>
            <a:off x="2924671"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39" name="Google Shape;8839;p59"/>
          <p:cNvSpPr/>
          <p:nvPr/>
        </p:nvSpPr>
        <p:spPr>
          <a:xfrm>
            <a:off x="3357674"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40" name="Google Shape;8840;p59"/>
          <p:cNvGrpSpPr/>
          <p:nvPr/>
        </p:nvGrpSpPr>
        <p:grpSpPr>
          <a:xfrm>
            <a:off x="3760673" y="3544803"/>
            <a:ext cx="340608" cy="340168"/>
            <a:chOff x="5053900" y="2021500"/>
            <a:chExt cx="483750" cy="483125"/>
          </a:xfrm>
        </p:grpSpPr>
        <p:sp>
          <p:nvSpPr>
            <p:cNvPr id="8841" name="Google Shape;8841;p59"/>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2" name="Google Shape;8842;p59"/>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3" name="Google Shape;8843;p59"/>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4" name="Google Shape;8844;p59"/>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5" name="Google Shape;8845;p59"/>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6" name="Google Shape;8846;p59"/>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7" name="Google Shape;8847;p59"/>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48" name="Google Shape;8848;p59"/>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49" name="Google Shape;8849;p59"/>
          <p:cNvSpPr/>
          <p:nvPr/>
        </p:nvSpPr>
        <p:spPr>
          <a:xfrm>
            <a:off x="4234012"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50" name="Google Shape;8850;p59"/>
          <p:cNvGrpSpPr/>
          <p:nvPr/>
        </p:nvGrpSpPr>
        <p:grpSpPr>
          <a:xfrm>
            <a:off x="4585773" y="3547971"/>
            <a:ext cx="351663" cy="333831"/>
            <a:chOff x="6222125" y="2025975"/>
            <a:chExt cx="499450" cy="474125"/>
          </a:xfrm>
        </p:grpSpPr>
        <p:sp>
          <p:nvSpPr>
            <p:cNvPr id="8851" name="Google Shape;8851;p59"/>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2" name="Google Shape;8852;p59"/>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3" name="Google Shape;8853;p59"/>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54" name="Google Shape;8854;p59"/>
          <p:cNvGrpSpPr/>
          <p:nvPr/>
        </p:nvGrpSpPr>
        <p:grpSpPr>
          <a:xfrm>
            <a:off x="5043335" y="2364541"/>
            <a:ext cx="335504" cy="185953"/>
            <a:chOff x="896050" y="2725450"/>
            <a:chExt cx="476500" cy="264100"/>
          </a:xfrm>
        </p:grpSpPr>
        <p:sp>
          <p:nvSpPr>
            <p:cNvPr id="8855" name="Google Shape;8855;p59"/>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6" name="Google Shape;8856;p59"/>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7" name="Google Shape;8857;p59"/>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58" name="Google Shape;8858;p59"/>
          <p:cNvGrpSpPr/>
          <p:nvPr/>
        </p:nvGrpSpPr>
        <p:grpSpPr>
          <a:xfrm>
            <a:off x="5474075" y="2287425"/>
            <a:ext cx="340168" cy="340186"/>
            <a:chOff x="1487200" y="2615925"/>
            <a:chExt cx="483125" cy="483150"/>
          </a:xfrm>
        </p:grpSpPr>
        <p:sp>
          <p:nvSpPr>
            <p:cNvPr id="8859" name="Google Shape;8859;p59"/>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0" name="Google Shape;8860;p59"/>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1" name="Google Shape;8861;p59"/>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62" name="Google Shape;8862;p59"/>
          <p:cNvGrpSpPr/>
          <p:nvPr/>
        </p:nvGrpSpPr>
        <p:grpSpPr>
          <a:xfrm>
            <a:off x="5874024" y="2287425"/>
            <a:ext cx="353564" cy="340186"/>
            <a:chOff x="2077575" y="2615925"/>
            <a:chExt cx="502150" cy="483150"/>
          </a:xfrm>
        </p:grpSpPr>
        <p:sp>
          <p:nvSpPr>
            <p:cNvPr id="8863" name="Google Shape;8863;p59"/>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4" name="Google Shape;8864;p59"/>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5" name="Google Shape;8865;p59"/>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6" name="Google Shape;8866;p59"/>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67" name="Google Shape;8867;p59"/>
          <p:cNvGrpSpPr/>
          <p:nvPr/>
        </p:nvGrpSpPr>
        <p:grpSpPr>
          <a:xfrm>
            <a:off x="6297813" y="2303452"/>
            <a:ext cx="334536" cy="308132"/>
            <a:chOff x="2680100" y="2638725"/>
            <a:chExt cx="475125" cy="437625"/>
          </a:xfrm>
        </p:grpSpPr>
        <p:sp>
          <p:nvSpPr>
            <p:cNvPr id="8868" name="Google Shape;8868;p59"/>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9" name="Google Shape;8869;p59"/>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0" name="Google Shape;8870;p59"/>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1" name="Google Shape;8871;p59"/>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72" name="Google Shape;8872;p59"/>
          <p:cNvGrpSpPr/>
          <p:nvPr/>
        </p:nvGrpSpPr>
        <p:grpSpPr>
          <a:xfrm>
            <a:off x="6763452" y="2287425"/>
            <a:ext cx="239183" cy="340186"/>
            <a:chOff x="3342275" y="2615925"/>
            <a:chExt cx="339700" cy="483150"/>
          </a:xfrm>
        </p:grpSpPr>
        <p:sp>
          <p:nvSpPr>
            <p:cNvPr id="8873" name="Google Shape;8873;p59"/>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4" name="Google Shape;8874;p59"/>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75" name="Google Shape;8875;p59"/>
          <p:cNvSpPr/>
          <p:nvPr/>
        </p:nvSpPr>
        <p:spPr>
          <a:xfrm>
            <a:off x="7156698"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6" name="Google Shape;8876;p59"/>
          <p:cNvSpPr/>
          <p:nvPr/>
        </p:nvSpPr>
        <p:spPr>
          <a:xfrm>
            <a:off x="7549733"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7" name="Google Shape;8877;p59"/>
          <p:cNvSpPr/>
          <p:nvPr/>
        </p:nvSpPr>
        <p:spPr>
          <a:xfrm>
            <a:off x="7974588"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78" name="Google Shape;8878;p59"/>
          <p:cNvGrpSpPr/>
          <p:nvPr/>
        </p:nvGrpSpPr>
        <p:grpSpPr>
          <a:xfrm>
            <a:off x="5380655" y="3961361"/>
            <a:ext cx="339482" cy="339271"/>
            <a:chOff x="5648900" y="2616600"/>
            <a:chExt cx="482150" cy="481850"/>
          </a:xfrm>
        </p:grpSpPr>
        <p:sp>
          <p:nvSpPr>
            <p:cNvPr id="8879" name="Google Shape;8879;p59"/>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0" name="Google Shape;8880;p59"/>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81" name="Google Shape;8881;p59"/>
          <p:cNvGrpSpPr/>
          <p:nvPr/>
        </p:nvGrpSpPr>
        <p:grpSpPr>
          <a:xfrm>
            <a:off x="3699939" y="3968149"/>
            <a:ext cx="325626" cy="325694"/>
            <a:chOff x="6242825" y="2615925"/>
            <a:chExt cx="483125" cy="483225"/>
          </a:xfrm>
        </p:grpSpPr>
        <p:sp>
          <p:nvSpPr>
            <p:cNvPr id="8882" name="Google Shape;8882;p59"/>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3" name="Google Shape;8883;p59"/>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4" name="Google Shape;8884;p59"/>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5" name="Google Shape;8885;p59"/>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6" name="Google Shape;8886;p59"/>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87" name="Google Shape;8887;p59"/>
          <p:cNvSpPr/>
          <p:nvPr/>
        </p:nvSpPr>
        <p:spPr>
          <a:xfrm>
            <a:off x="5037996"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88" name="Google Shape;8888;p59"/>
          <p:cNvGrpSpPr/>
          <p:nvPr/>
        </p:nvGrpSpPr>
        <p:grpSpPr>
          <a:xfrm>
            <a:off x="5473116" y="2707036"/>
            <a:ext cx="342087" cy="340186"/>
            <a:chOff x="1487200" y="3210375"/>
            <a:chExt cx="485850" cy="483150"/>
          </a:xfrm>
        </p:grpSpPr>
        <p:sp>
          <p:nvSpPr>
            <p:cNvPr id="8889" name="Google Shape;8889;p59"/>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0" name="Google Shape;8890;p59"/>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1" name="Google Shape;8891;p59"/>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892" name="Google Shape;8892;p59"/>
          <p:cNvSpPr/>
          <p:nvPr/>
        </p:nvSpPr>
        <p:spPr>
          <a:xfrm>
            <a:off x="5880480"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3" name="Google Shape;8893;p59"/>
          <p:cNvSpPr/>
          <p:nvPr/>
        </p:nvSpPr>
        <p:spPr>
          <a:xfrm>
            <a:off x="6294661"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894" name="Google Shape;8894;p59"/>
          <p:cNvGrpSpPr/>
          <p:nvPr/>
        </p:nvGrpSpPr>
        <p:grpSpPr>
          <a:xfrm>
            <a:off x="6712475" y="2707027"/>
            <a:ext cx="341136" cy="340204"/>
            <a:chOff x="3269875" y="3210400"/>
            <a:chExt cx="484500" cy="483175"/>
          </a:xfrm>
        </p:grpSpPr>
        <p:sp>
          <p:nvSpPr>
            <p:cNvPr id="8895" name="Google Shape;8895;p59"/>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6" name="Google Shape;8896;p59"/>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97" name="Google Shape;8897;p59"/>
          <p:cNvGrpSpPr/>
          <p:nvPr/>
        </p:nvGrpSpPr>
        <p:grpSpPr>
          <a:xfrm>
            <a:off x="7211568" y="2706666"/>
            <a:ext cx="170216" cy="340925"/>
            <a:chOff x="3985700" y="3210375"/>
            <a:chExt cx="241750" cy="484200"/>
          </a:xfrm>
        </p:grpSpPr>
        <p:sp>
          <p:nvSpPr>
            <p:cNvPr id="8898" name="Google Shape;8898;p59"/>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9" name="Google Shape;8899;p59"/>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00" name="Google Shape;8900;p59"/>
          <p:cNvGrpSpPr/>
          <p:nvPr/>
        </p:nvGrpSpPr>
        <p:grpSpPr>
          <a:xfrm>
            <a:off x="7550838" y="2707678"/>
            <a:ext cx="339007" cy="338901"/>
            <a:chOff x="4460225" y="3211300"/>
            <a:chExt cx="481475" cy="481325"/>
          </a:xfrm>
        </p:grpSpPr>
        <p:sp>
          <p:nvSpPr>
            <p:cNvPr id="8901" name="Google Shape;8901;p59"/>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2" name="Google Shape;8902;p59"/>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03" name="Google Shape;8903;p59"/>
          <p:cNvSpPr/>
          <p:nvPr/>
        </p:nvSpPr>
        <p:spPr>
          <a:xfrm>
            <a:off x="7974588"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04" name="Google Shape;8904;p59"/>
          <p:cNvGrpSpPr/>
          <p:nvPr/>
        </p:nvGrpSpPr>
        <p:grpSpPr>
          <a:xfrm>
            <a:off x="5824496" y="3990669"/>
            <a:ext cx="342034" cy="280654"/>
            <a:chOff x="5647000" y="3252650"/>
            <a:chExt cx="485775" cy="398600"/>
          </a:xfrm>
        </p:grpSpPr>
        <p:sp>
          <p:nvSpPr>
            <p:cNvPr id="8905" name="Google Shape;8905;p59"/>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6" name="Google Shape;8906;p59"/>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7" name="Google Shape;8907;p59"/>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8" name="Google Shape;8908;p59"/>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9" name="Google Shape;8909;p59"/>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10" name="Google Shape;8910;p59"/>
          <p:cNvGrpSpPr/>
          <p:nvPr/>
        </p:nvGrpSpPr>
        <p:grpSpPr>
          <a:xfrm>
            <a:off x="4129937" y="3996769"/>
            <a:ext cx="326536" cy="268454"/>
            <a:chOff x="6242450" y="3252800"/>
            <a:chExt cx="484475" cy="398300"/>
          </a:xfrm>
        </p:grpSpPr>
        <p:sp>
          <p:nvSpPr>
            <p:cNvPr id="8911" name="Google Shape;8911;p59"/>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2" name="Google Shape;8912;p59"/>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3" name="Google Shape;8913;p59"/>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14" name="Google Shape;8914;p59"/>
          <p:cNvGrpSpPr/>
          <p:nvPr/>
        </p:nvGrpSpPr>
        <p:grpSpPr>
          <a:xfrm>
            <a:off x="5061598" y="3126102"/>
            <a:ext cx="298978" cy="340168"/>
            <a:chOff x="922025" y="3804850"/>
            <a:chExt cx="424625" cy="483125"/>
          </a:xfrm>
        </p:grpSpPr>
        <p:sp>
          <p:nvSpPr>
            <p:cNvPr id="8915" name="Google Shape;8915;p59"/>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6" name="Google Shape;8916;p59"/>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17" name="Google Shape;8917;p59"/>
          <p:cNvSpPr/>
          <p:nvPr/>
        </p:nvSpPr>
        <p:spPr>
          <a:xfrm>
            <a:off x="5469837"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18" name="Google Shape;8918;p59"/>
          <p:cNvGrpSpPr/>
          <p:nvPr/>
        </p:nvGrpSpPr>
        <p:grpSpPr>
          <a:xfrm>
            <a:off x="5894327" y="3126102"/>
            <a:ext cx="312955" cy="340168"/>
            <a:chOff x="2100300" y="3804850"/>
            <a:chExt cx="444475" cy="483125"/>
          </a:xfrm>
        </p:grpSpPr>
        <p:sp>
          <p:nvSpPr>
            <p:cNvPr id="8919" name="Google Shape;8919;p59"/>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0" name="Google Shape;8920;p59"/>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21" name="Google Shape;8921;p59"/>
          <p:cNvGrpSpPr/>
          <p:nvPr/>
        </p:nvGrpSpPr>
        <p:grpSpPr>
          <a:xfrm>
            <a:off x="6317950" y="3126102"/>
            <a:ext cx="294261" cy="340168"/>
            <a:chOff x="2708700" y="3804850"/>
            <a:chExt cx="417925" cy="483125"/>
          </a:xfrm>
        </p:grpSpPr>
        <p:sp>
          <p:nvSpPr>
            <p:cNvPr id="8922" name="Google Shape;8922;p59"/>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3" name="Google Shape;8923;p59"/>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4" name="Google Shape;8924;p59"/>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5" name="Google Shape;8925;p59"/>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26" name="Google Shape;8926;p59"/>
          <p:cNvSpPr/>
          <p:nvPr/>
        </p:nvSpPr>
        <p:spPr>
          <a:xfrm>
            <a:off x="6712581"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7" name="Google Shape;8927;p59"/>
          <p:cNvSpPr/>
          <p:nvPr/>
        </p:nvSpPr>
        <p:spPr>
          <a:xfrm>
            <a:off x="7139292"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28" name="Google Shape;8928;p59"/>
          <p:cNvGrpSpPr/>
          <p:nvPr/>
        </p:nvGrpSpPr>
        <p:grpSpPr>
          <a:xfrm>
            <a:off x="7554825" y="3127378"/>
            <a:ext cx="331033" cy="337616"/>
            <a:chOff x="4467450" y="3808475"/>
            <a:chExt cx="470150" cy="479500"/>
          </a:xfrm>
        </p:grpSpPr>
        <p:sp>
          <p:nvSpPr>
            <p:cNvPr id="8929" name="Google Shape;8929;p59"/>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0" name="Google Shape;8930;p59"/>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1" name="Google Shape;8931;p59"/>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2" name="Google Shape;8932;p59"/>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33" name="Google Shape;8933;p59"/>
          <p:cNvGrpSpPr/>
          <p:nvPr/>
        </p:nvGrpSpPr>
        <p:grpSpPr>
          <a:xfrm>
            <a:off x="7975172" y="3126102"/>
            <a:ext cx="340186" cy="340168"/>
            <a:chOff x="5053900" y="3804850"/>
            <a:chExt cx="483150" cy="483125"/>
          </a:xfrm>
        </p:grpSpPr>
        <p:sp>
          <p:nvSpPr>
            <p:cNvPr id="8934" name="Google Shape;8934;p59"/>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5" name="Google Shape;8935;p59"/>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6" name="Google Shape;8936;p59"/>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7" name="Google Shape;8937;p59"/>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38" name="Google Shape;8938;p59"/>
          <p:cNvGrpSpPr/>
          <p:nvPr/>
        </p:nvGrpSpPr>
        <p:grpSpPr>
          <a:xfrm>
            <a:off x="6270890" y="3960912"/>
            <a:ext cx="340168" cy="340168"/>
            <a:chOff x="5648375" y="3804850"/>
            <a:chExt cx="483125" cy="483125"/>
          </a:xfrm>
        </p:grpSpPr>
        <p:sp>
          <p:nvSpPr>
            <p:cNvPr id="8939" name="Google Shape;8939;p59"/>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0" name="Google Shape;8940;p59"/>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1" name="Google Shape;8941;p59"/>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2" name="Google Shape;8942;p59"/>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43" name="Google Shape;8943;p59"/>
          <p:cNvGrpSpPr/>
          <p:nvPr/>
        </p:nvGrpSpPr>
        <p:grpSpPr>
          <a:xfrm>
            <a:off x="4560845" y="3973272"/>
            <a:ext cx="280923" cy="315449"/>
            <a:chOff x="6276025" y="3812400"/>
            <a:chExt cx="416800" cy="468025"/>
          </a:xfrm>
        </p:grpSpPr>
        <p:sp>
          <p:nvSpPr>
            <p:cNvPr id="8944" name="Google Shape;8944;p59"/>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5" name="Google Shape;8945;p59"/>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6" name="Google Shape;8946;p59"/>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7" name="Google Shape;8947;p59"/>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48" name="Google Shape;8948;p59"/>
          <p:cNvGrpSpPr/>
          <p:nvPr/>
        </p:nvGrpSpPr>
        <p:grpSpPr>
          <a:xfrm>
            <a:off x="5039779" y="3545089"/>
            <a:ext cx="342615" cy="340186"/>
            <a:chOff x="890400" y="4399350"/>
            <a:chExt cx="486600" cy="483150"/>
          </a:xfrm>
        </p:grpSpPr>
        <p:sp>
          <p:nvSpPr>
            <p:cNvPr id="8949" name="Google Shape;8949;p59"/>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0" name="Google Shape;8950;p59"/>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1" name="Google Shape;8951;p59"/>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52" name="Google Shape;8952;p59"/>
          <p:cNvGrpSpPr/>
          <p:nvPr/>
        </p:nvGrpSpPr>
        <p:grpSpPr>
          <a:xfrm>
            <a:off x="5474075" y="3560368"/>
            <a:ext cx="340168" cy="309628"/>
            <a:chOff x="1487200" y="4421025"/>
            <a:chExt cx="483125" cy="439750"/>
          </a:xfrm>
        </p:grpSpPr>
        <p:sp>
          <p:nvSpPr>
            <p:cNvPr id="8953" name="Google Shape;8953;p59"/>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4" name="Google Shape;8954;p59"/>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5" name="Google Shape;8955;p59"/>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6" name="Google Shape;8956;p59"/>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57" name="Google Shape;8957;p59"/>
          <p:cNvGrpSpPr/>
          <p:nvPr/>
        </p:nvGrpSpPr>
        <p:grpSpPr>
          <a:xfrm>
            <a:off x="5878353" y="3545107"/>
            <a:ext cx="344903" cy="340151"/>
            <a:chOff x="2079300" y="4399325"/>
            <a:chExt cx="489850" cy="483100"/>
          </a:xfrm>
        </p:grpSpPr>
        <p:sp>
          <p:nvSpPr>
            <p:cNvPr id="8958" name="Google Shape;8958;p59"/>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9" name="Google Shape;8959;p59"/>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60" name="Google Shape;8960;p59"/>
          <p:cNvSpPr/>
          <p:nvPr/>
        </p:nvSpPr>
        <p:spPr>
          <a:xfrm>
            <a:off x="6315243"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61" name="Google Shape;8961;p59"/>
          <p:cNvGrpSpPr/>
          <p:nvPr/>
        </p:nvGrpSpPr>
        <p:grpSpPr>
          <a:xfrm>
            <a:off x="6744925" y="3545107"/>
            <a:ext cx="276236" cy="340151"/>
            <a:chOff x="3316000" y="4399325"/>
            <a:chExt cx="392325" cy="483100"/>
          </a:xfrm>
        </p:grpSpPr>
        <p:sp>
          <p:nvSpPr>
            <p:cNvPr id="8962" name="Google Shape;8962;p59"/>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3" name="Google Shape;8963;p59"/>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64" name="Google Shape;8964;p59"/>
          <p:cNvGrpSpPr/>
          <p:nvPr/>
        </p:nvGrpSpPr>
        <p:grpSpPr>
          <a:xfrm>
            <a:off x="7169665" y="3545089"/>
            <a:ext cx="254022" cy="340186"/>
            <a:chOff x="3926225" y="4399275"/>
            <a:chExt cx="360775" cy="483150"/>
          </a:xfrm>
        </p:grpSpPr>
        <p:sp>
          <p:nvSpPr>
            <p:cNvPr id="8965" name="Google Shape;8965;p59"/>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6" name="Google Shape;8966;p59"/>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67" name="Google Shape;8967;p59"/>
          <p:cNvSpPr/>
          <p:nvPr/>
        </p:nvSpPr>
        <p:spPr>
          <a:xfrm>
            <a:off x="7630119"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68" name="Google Shape;8968;p59"/>
          <p:cNvGrpSpPr/>
          <p:nvPr/>
        </p:nvGrpSpPr>
        <p:grpSpPr>
          <a:xfrm>
            <a:off x="7975224" y="3545151"/>
            <a:ext cx="340080" cy="340063"/>
            <a:chOff x="5053975" y="4399375"/>
            <a:chExt cx="483000" cy="482975"/>
          </a:xfrm>
        </p:grpSpPr>
        <p:sp>
          <p:nvSpPr>
            <p:cNvPr id="8969" name="Google Shape;8969;p59"/>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0" name="Google Shape;8970;p59"/>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1" name="Google Shape;8971;p59"/>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72" name="Google Shape;8972;p59"/>
          <p:cNvGrpSpPr/>
          <p:nvPr/>
        </p:nvGrpSpPr>
        <p:grpSpPr>
          <a:xfrm>
            <a:off x="6715417" y="3960912"/>
            <a:ext cx="340168" cy="340168"/>
            <a:chOff x="5648375" y="4399300"/>
            <a:chExt cx="483125" cy="483125"/>
          </a:xfrm>
        </p:grpSpPr>
        <p:sp>
          <p:nvSpPr>
            <p:cNvPr id="8973" name="Google Shape;8973;p59"/>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4" name="Google Shape;8974;p59"/>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75" name="Google Shape;8975;p59"/>
          <p:cNvGrpSpPr/>
          <p:nvPr/>
        </p:nvGrpSpPr>
        <p:grpSpPr>
          <a:xfrm>
            <a:off x="4946140" y="3979624"/>
            <a:ext cx="330007" cy="302744"/>
            <a:chOff x="6239575" y="4416275"/>
            <a:chExt cx="489625" cy="449175"/>
          </a:xfrm>
        </p:grpSpPr>
        <p:sp>
          <p:nvSpPr>
            <p:cNvPr id="8976" name="Google Shape;8976;p59"/>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7" name="Google Shape;8977;p59"/>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8" name="Google Shape;8978;p59"/>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79" name="Google Shape;8979;p59"/>
          <p:cNvGrpSpPr/>
          <p:nvPr/>
        </p:nvGrpSpPr>
        <p:grpSpPr>
          <a:xfrm>
            <a:off x="2049419" y="3976879"/>
            <a:ext cx="308234" cy="308234"/>
            <a:chOff x="892750" y="4993750"/>
            <a:chExt cx="483125" cy="483125"/>
          </a:xfrm>
        </p:grpSpPr>
        <p:sp>
          <p:nvSpPr>
            <p:cNvPr id="8980" name="Google Shape;8980;p59"/>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1" name="Google Shape;8981;p59"/>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2" name="Google Shape;8982;p59"/>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83" name="Google Shape;8983;p59"/>
          <p:cNvGrpSpPr/>
          <p:nvPr/>
        </p:nvGrpSpPr>
        <p:grpSpPr>
          <a:xfrm>
            <a:off x="853427" y="3984006"/>
            <a:ext cx="293982" cy="293982"/>
            <a:chOff x="2676100" y="4993750"/>
            <a:chExt cx="483125" cy="483125"/>
          </a:xfrm>
        </p:grpSpPr>
        <p:sp>
          <p:nvSpPr>
            <p:cNvPr id="8984" name="Google Shape;8984;p59"/>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5" name="Google Shape;8985;p59"/>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6" name="Google Shape;8986;p59"/>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87" name="Google Shape;8987;p59"/>
          <p:cNvGrpSpPr/>
          <p:nvPr/>
        </p:nvGrpSpPr>
        <p:grpSpPr>
          <a:xfrm>
            <a:off x="3287244" y="3976879"/>
            <a:ext cx="308234" cy="308234"/>
            <a:chOff x="3270550" y="4993750"/>
            <a:chExt cx="483125" cy="483125"/>
          </a:xfrm>
        </p:grpSpPr>
        <p:sp>
          <p:nvSpPr>
            <p:cNvPr id="8988" name="Google Shape;8988;p59"/>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9" name="Google Shape;8989;p59"/>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0" name="Google Shape;8990;p59"/>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91" name="Google Shape;8991;p59"/>
          <p:cNvGrpSpPr/>
          <p:nvPr/>
        </p:nvGrpSpPr>
        <p:grpSpPr>
          <a:xfrm>
            <a:off x="1271279" y="3983960"/>
            <a:ext cx="293997" cy="294073"/>
            <a:chOff x="4459450" y="4993700"/>
            <a:chExt cx="483150" cy="483275"/>
          </a:xfrm>
        </p:grpSpPr>
        <p:sp>
          <p:nvSpPr>
            <p:cNvPr id="8992" name="Google Shape;8992;p59"/>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3" name="Google Shape;8993;p59"/>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94" name="Google Shape;8994;p59"/>
          <p:cNvGrpSpPr/>
          <p:nvPr/>
        </p:nvGrpSpPr>
        <p:grpSpPr>
          <a:xfrm>
            <a:off x="2462028" y="3976879"/>
            <a:ext cx="308234" cy="308234"/>
            <a:chOff x="1487200" y="4993750"/>
            <a:chExt cx="483125" cy="483125"/>
          </a:xfrm>
        </p:grpSpPr>
        <p:sp>
          <p:nvSpPr>
            <p:cNvPr id="8995" name="Google Shape;8995;p59"/>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6" name="Google Shape;8996;p59"/>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97" name="Google Shape;8997;p59"/>
          <p:cNvGrpSpPr/>
          <p:nvPr/>
        </p:nvGrpSpPr>
        <p:grpSpPr>
          <a:xfrm>
            <a:off x="2874638" y="3976879"/>
            <a:ext cx="308234" cy="308234"/>
            <a:chOff x="2081650" y="4993750"/>
            <a:chExt cx="483125" cy="483125"/>
          </a:xfrm>
        </p:grpSpPr>
        <p:sp>
          <p:nvSpPr>
            <p:cNvPr id="8998" name="Google Shape;8998;p59"/>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9" name="Google Shape;8999;p59"/>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00" name="Google Shape;9000;p59"/>
          <p:cNvGrpSpPr/>
          <p:nvPr/>
        </p:nvGrpSpPr>
        <p:grpSpPr>
          <a:xfrm>
            <a:off x="1651280" y="3983960"/>
            <a:ext cx="293997" cy="294073"/>
            <a:chOff x="5053900" y="4993700"/>
            <a:chExt cx="483150" cy="483275"/>
          </a:xfrm>
        </p:grpSpPr>
        <p:sp>
          <p:nvSpPr>
            <p:cNvPr id="9001" name="Google Shape;9001;p59"/>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2" name="Google Shape;9002;p59"/>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03" name="Google Shape;9003;p5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solidFill>
                <a:schemeClr val="lt1"/>
              </a:solidFill>
            </a:endParaRPr>
          </a:p>
        </p:txBody>
      </p:sp>
      <p:grpSp>
        <p:nvGrpSpPr>
          <p:cNvPr id="9004" name="Google Shape;9004;p59"/>
          <p:cNvGrpSpPr/>
          <p:nvPr/>
        </p:nvGrpSpPr>
        <p:grpSpPr>
          <a:xfrm>
            <a:off x="7159962" y="3960299"/>
            <a:ext cx="195401" cy="341395"/>
            <a:chOff x="1426400" y="1814750"/>
            <a:chExt cx="407850" cy="712575"/>
          </a:xfrm>
        </p:grpSpPr>
        <p:sp>
          <p:nvSpPr>
            <p:cNvPr id="9005" name="Google Shape;9005;p59"/>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9"/>
            <p:cNvSpPr/>
            <p:nvPr/>
          </p:nvSpPr>
          <p:spPr>
            <a:xfrm>
              <a:off x="1631125" y="2222650"/>
              <a:ext cx="25" cy="304675"/>
            </a:xfrm>
            <a:custGeom>
              <a:rect b="b" l="l" r="r" t="t"/>
              <a:pathLst>
                <a:path extrusionOk="0" fill="none" h="12187" w="1">
                  <a:moveTo>
                    <a:pt x="1" y="1"/>
                  </a:moveTo>
                  <a:lnTo>
                    <a:pt x="1" y="12187"/>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9"/>
            <p:cNvSpPr/>
            <p:nvPr/>
          </p:nvSpPr>
          <p:spPr>
            <a:xfrm>
              <a:off x="1529575" y="2425750"/>
              <a:ext cx="203125" cy="25"/>
            </a:xfrm>
            <a:custGeom>
              <a:rect b="b" l="l" r="r" t="t"/>
              <a:pathLst>
                <a:path extrusionOk="0" fill="none" h="1" w="8125">
                  <a:moveTo>
                    <a:pt x="1" y="1"/>
                  </a:moveTo>
                  <a:lnTo>
                    <a:pt x="8125"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8" name="Google Shape;9008;p59"/>
          <p:cNvGrpSpPr/>
          <p:nvPr/>
        </p:nvGrpSpPr>
        <p:grpSpPr>
          <a:xfrm>
            <a:off x="7494377" y="3991261"/>
            <a:ext cx="279423" cy="279471"/>
            <a:chOff x="1910075" y="2021700"/>
            <a:chExt cx="583225" cy="583325"/>
          </a:xfrm>
        </p:grpSpPr>
        <p:sp>
          <p:nvSpPr>
            <p:cNvPr id="9009" name="Google Shape;9009;p59"/>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9"/>
            <p:cNvSpPr/>
            <p:nvPr/>
          </p:nvSpPr>
          <p:spPr>
            <a:xfrm>
              <a:off x="2277975" y="2026475"/>
              <a:ext cx="210650" cy="210625"/>
            </a:xfrm>
            <a:custGeom>
              <a:rect b="b" l="l" r="r" t="t"/>
              <a:pathLst>
                <a:path extrusionOk="0" fill="none" h="8425" w="8426">
                  <a:moveTo>
                    <a:pt x="8425" y="0"/>
                  </a:moveTo>
                  <a:lnTo>
                    <a:pt x="1" y="8425"/>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9"/>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59"/>
          <p:cNvGrpSpPr/>
          <p:nvPr/>
        </p:nvGrpSpPr>
        <p:grpSpPr>
          <a:xfrm>
            <a:off x="7912814" y="4026678"/>
            <a:ext cx="392874" cy="208636"/>
            <a:chOff x="2749275" y="2099575"/>
            <a:chExt cx="820025" cy="435475"/>
          </a:xfrm>
        </p:grpSpPr>
        <p:sp>
          <p:nvSpPr>
            <p:cNvPr id="9013" name="Google Shape;9013;p59"/>
            <p:cNvSpPr/>
            <p:nvPr/>
          </p:nvSpPr>
          <p:spPr>
            <a:xfrm>
              <a:off x="3163375" y="2317300"/>
              <a:ext cx="389050" cy="25"/>
            </a:xfrm>
            <a:custGeom>
              <a:rect b="b" l="l" r="r" t="t"/>
              <a:pathLst>
                <a:path extrusionOk="0" fill="none" h="1" w="15562">
                  <a:moveTo>
                    <a:pt x="15562" y="1"/>
                  </a:moveTo>
                  <a:lnTo>
                    <a:pt x="1" y="1"/>
                  </a:lnTo>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9"/>
            <p:cNvSpPr/>
            <p:nvPr/>
          </p:nvSpPr>
          <p:spPr>
            <a:xfrm>
              <a:off x="3299975" y="2175125"/>
              <a:ext cx="25" cy="284375"/>
            </a:xfrm>
            <a:custGeom>
              <a:rect b="b" l="l" r="r" t="t"/>
              <a:pathLst>
                <a:path extrusionOk="0" fill="none" h="11375" w="1">
                  <a:moveTo>
                    <a:pt x="0" y="1"/>
                  </a:moveTo>
                  <a:lnTo>
                    <a:pt x="0" y="11374"/>
                  </a:lnTo>
                </a:path>
              </a:pathLst>
            </a:custGeom>
            <a:solidFill>
              <a:schemeClr val="dk2"/>
            </a:solidFill>
            <a:ln cap="rnd"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9"/>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9"/>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20" name="Shape 9020"/>
        <p:cNvGrpSpPr/>
        <p:nvPr/>
      </p:nvGrpSpPr>
      <p:grpSpPr>
        <a:xfrm>
          <a:off x="0" y="0"/>
          <a:ext cx="0" cy="0"/>
          <a:chOff x="0" y="0"/>
          <a:chExt cx="0" cy="0"/>
        </a:xfrm>
      </p:grpSpPr>
      <p:sp>
        <p:nvSpPr>
          <p:cNvPr id="9021" name="Google Shape;9021;p60"/>
          <p:cNvSpPr/>
          <p:nvPr/>
        </p:nvSpPr>
        <p:spPr>
          <a:xfrm>
            <a:off x="844100" y="1313085"/>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0"/>
          <p:cNvSpPr/>
          <p:nvPr/>
        </p:nvSpPr>
        <p:spPr>
          <a:xfrm>
            <a:off x="844104" y="177769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0"/>
          <p:cNvSpPr/>
          <p:nvPr/>
        </p:nvSpPr>
        <p:spPr>
          <a:xfrm>
            <a:off x="852434" y="2207474"/>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4" name="Google Shape;9024;p60"/>
          <p:cNvGrpSpPr/>
          <p:nvPr/>
        </p:nvGrpSpPr>
        <p:grpSpPr>
          <a:xfrm>
            <a:off x="2987728" y="1340982"/>
            <a:ext cx="371882" cy="373766"/>
            <a:chOff x="-41270450" y="1973375"/>
            <a:chExt cx="315850" cy="317450"/>
          </a:xfrm>
        </p:grpSpPr>
        <p:sp>
          <p:nvSpPr>
            <p:cNvPr id="9025" name="Google Shape;9025;p60"/>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0"/>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0"/>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0"/>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9" name="Google Shape;9029;p60"/>
          <p:cNvGrpSpPr/>
          <p:nvPr/>
        </p:nvGrpSpPr>
        <p:grpSpPr>
          <a:xfrm>
            <a:off x="3005407" y="1787939"/>
            <a:ext cx="395871" cy="372088"/>
            <a:chOff x="-41291625" y="2339025"/>
            <a:chExt cx="336225" cy="316025"/>
          </a:xfrm>
        </p:grpSpPr>
        <p:sp>
          <p:nvSpPr>
            <p:cNvPr id="9030" name="Google Shape;9030;p60"/>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0"/>
            <p:cNvSpPr/>
            <p:nvPr/>
          </p:nvSpPr>
          <p:spPr>
            <a:xfrm>
              <a:off x="-41234225" y="26208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2" name="Google Shape;9032;p60"/>
          <p:cNvSpPr/>
          <p:nvPr/>
        </p:nvSpPr>
        <p:spPr>
          <a:xfrm>
            <a:off x="2982027" y="1974953"/>
            <a:ext cx="0" cy="29"/>
          </a:xfrm>
          <a:custGeom>
            <a:rect b="b" l="l" r="r" t="t"/>
            <a:pathLst>
              <a:path extrusionOk="0" h="1" w="0">
                <a:moveTo>
                  <a:pt x="0"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0"/>
          <p:cNvSpPr/>
          <p:nvPr/>
        </p:nvSpPr>
        <p:spPr>
          <a:xfrm>
            <a:off x="3016426" y="222022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0"/>
          <p:cNvSpPr/>
          <p:nvPr/>
        </p:nvSpPr>
        <p:spPr>
          <a:xfrm>
            <a:off x="1807487" y="2656925"/>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0"/>
          <p:cNvSpPr/>
          <p:nvPr/>
        </p:nvSpPr>
        <p:spPr>
          <a:xfrm>
            <a:off x="1759274" y="3086955"/>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0"/>
          <p:cNvSpPr/>
          <p:nvPr/>
        </p:nvSpPr>
        <p:spPr>
          <a:xfrm>
            <a:off x="1735189" y="358099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0"/>
          <p:cNvSpPr/>
          <p:nvPr/>
        </p:nvSpPr>
        <p:spPr>
          <a:xfrm>
            <a:off x="3953247" y="2657160"/>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8" name="Google Shape;9038;p60"/>
          <p:cNvGrpSpPr/>
          <p:nvPr/>
        </p:nvGrpSpPr>
        <p:grpSpPr>
          <a:xfrm>
            <a:off x="1229534" y="1312990"/>
            <a:ext cx="396931" cy="373147"/>
            <a:chOff x="-42804750" y="1949600"/>
            <a:chExt cx="337125" cy="316925"/>
          </a:xfrm>
        </p:grpSpPr>
        <p:sp>
          <p:nvSpPr>
            <p:cNvPr id="9039" name="Google Shape;9039;p60"/>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0"/>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0"/>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2" name="Google Shape;9042;p60"/>
          <p:cNvGrpSpPr/>
          <p:nvPr/>
        </p:nvGrpSpPr>
        <p:grpSpPr>
          <a:xfrm>
            <a:off x="1292211" y="1765686"/>
            <a:ext cx="335706" cy="364258"/>
            <a:chOff x="-42778750" y="2320125"/>
            <a:chExt cx="285125" cy="309375"/>
          </a:xfrm>
        </p:grpSpPr>
        <p:sp>
          <p:nvSpPr>
            <p:cNvPr id="9043" name="Google Shape;9043;p60"/>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0"/>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5" name="Google Shape;9045;p60"/>
          <p:cNvGrpSpPr/>
          <p:nvPr/>
        </p:nvGrpSpPr>
        <p:grpSpPr>
          <a:xfrm>
            <a:off x="1269879" y="2212691"/>
            <a:ext cx="375591" cy="374678"/>
            <a:chOff x="-42796875" y="2680675"/>
            <a:chExt cx="319000" cy="318225"/>
          </a:xfrm>
        </p:grpSpPr>
        <p:sp>
          <p:nvSpPr>
            <p:cNvPr id="9046" name="Google Shape;9046;p60"/>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0"/>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0"/>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0"/>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0"/>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1" name="Google Shape;9051;p60"/>
          <p:cNvSpPr/>
          <p:nvPr/>
        </p:nvSpPr>
        <p:spPr>
          <a:xfrm>
            <a:off x="3439644" y="1338604"/>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0"/>
          <p:cNvSpPr/>
          <p:nvPr/>
        </p:nvSpPr>
        <p:spPr>
          <a:xfrm>
            <a:off x="3459773" y="182007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0"/>
          <p:cNvSpPr/>
          <p:nvPr/>
        </p:nvSpPr>
        <p:spPr>
          <a:xfrm>
            <a:off x="3469303" y="222022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0"/>
          <p:cNvSpPr/>
          <p:nvPr/>
        </p:nvSpPr>
        <p:spPr>
          <a:xfrm>
            <a:off x="2230466" y="2656925"/>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5" name="Google Shape;9055;p60"/>
          <p:cNvGrpSpPr/>
          <p:nvPr/>
        </p:nvGrpSpPr>
        <p:grpSpPr>
          <a:xfrm>
            <a:off x="2168150" y="3090966"/>
            <a:ext cx="390426" cy="369586"/>
            <a:chOff x="-39055650" y="2315975"/>
            <a:chExt cx="331600" cy="313900"/>
          </a:xfrm>
        </p:grpSpPr>
        <p:sp>
          <p:nvSpPr>
            <p:cNvPr id="9056" name="Google Shape;9056;p60"/>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0"/>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8" name="Google Shape;9058;p60"/>
          <p:cNvSpPr/>
          <p:nvPr/>
        </p:nvSpPr>
        <p:spPr>
          <a:xfrm>
            <a:off x="2174857" y="360896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0"/>
          <p:cNvSpPr/>
          <p:nvPr/>
        </p:nvSpPr>
        <p:spPr>
          <a:xfrm>
            <a:off x="3995440" y="3076300"/>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0" name="Google Shape;9060;p60"/>
          <p:cNvGrpSpPr/>
          <p:nvPr/>
        </p:nvGrpSpPr>
        <p:grpSpPr>
          <a:xfrm>
            <a:off x="1659816" y="1313166"/>
            <a:ext cx="380241" cy="371793"/>
            <a:chOff x="-42430625" y="1949750"/>
            <a:chExt cx="322950" cy="315775"/>
          </a:xfrm>
        </p:grpSpPr>
        <p:sp>
          <p:nvSpPr>
            <p:cNvPr id="9061" name="Google Shape;9061;p60"/>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0"/>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0"/>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0"/>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5" name="Google Shape;9065;p60"/>
          <p:cNvSpPr/>
          <p:nvPr/>
        </p:nvSpPr>
        <p:spPr>
          <a:xfrm>
            <a:off x="1719036" y="1760733"/>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0"/>
          <p:cNvSpPr/>
          <p:nvPr/>
        </p:nvSpPr>
        <p:spPr>
          <a:xfrm>
            <a:off x="1696509" y="219317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0"/>
          <p:cNvSpPr/>
          <p:nvPr/>
        </p:nvSpPr>
        <p:spPr>
          <a:xfrm>
            <a:off x="3917021" y="1347405"/>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0"/>
          <p:cNvSpPr/>
          <p:nvPr/>
        </p:nvSpPr>
        <p:spPr>
          <a:xfrm>
            <a:off x="3936416" y="178669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0"/>
          <p:cNvSpPr/>
          <p:nvPr/>
        </p:nvSpPr>
        <p:spPr>
          <a:xfrm>
            <a:off x="3906859" y="221902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0"/>
          <p:cNvSpPr/>
          <p:nvPr/>
        </p:nvSpPr>
        <p:spPr>
          <a:xfrm>
            <a:off x="2616350" y="2653893"/>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1" name="Google Shape;9071;p60"/>
          <p:cNvGrpSpPr/>
          <p:nvPr/>
        </p:nvGrpSpPr>
        <p:grpSpPr>
          <a:xfrm>
            <a:off x="2623344" y="3089112"/>
            <a:ext cx="372824" cy="372058"/>
            <a:chOff x="-38686275" y="2314400"/>
            <a:chExt cx="316650" cy="316000"/>
          </a:xfrm>
        </p:grpSpPr>
        <p:sp>
          <p:nvSpPr>
            <p:cNvPr id="9072" name="Google Shape;9072;p60"/>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0"/>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4" name="Google Shape;9074;p60"/>
          <p:cNvGrpSpPr/>
          <p:nvPr/>
        </p:nvGrpSpPr>
        <p:grpSpPr>
          <a:xfrm>
            <a:off x="2621946" y="3581152"/>
            <a:ext cx="375620" cy="373736"/>
            <a:chOff x="-38686275" y="2682250"/>
            <a:chExt cx="319025" cy="317425"/>
          </a:xfrm>
        </p:grpSpPr>
        <p:sp>
          <p:nvSpPr>
            <p:cNvPr id="9075" name="Google Shape;9075;p60"/>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0"/>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7" name="Google Shape;9077;p60"/>
          <p:cNvGrpSpPr/>
          <p:nvPr/>
        </p:nvGrpSpPr>
        <p:grpSpPr>
          <a:xfrm>
            <a:off x="3940328" y="3579695"/>
            <a:ext cx="391368" cy="376650"/>
            <a:chOff x="-37534750" y="2668075"/>
            <a:chExt cx="332400" cy="319900"/>
          </a:xfrm>
        </p:grpSpPr>
        <p:sp>
          <p:nvSpPr>
            <p:cNvPr id="9078" name="Google Shape;9078;p60"/>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0"/>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0" name="Google Shape;9080;p60"/>
          <p:cNvSpPr/>
          <p:nvPr/>
        </p:nvSpPr>
        <p:spPr>
          <a:xfrm>
            <a:off x="2106751" y="1312408"/>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1" name="Google Shape;9081;p60"/>
          <p:cNvGrpSpPr/>
          <p:nvPr/>
        </p:nvGrpSpPr>
        <p:grpSpPr>
          <a:xfrm>
            <a:off x="2131694" y="1760829"/>
            <a:ext cx="375591" cy="374060"/>
            <a:chOff x="-42062025" y="2316000"/>
            <a:chExt cx="319000" cy="317700"/>
          </a:xfrm>
        </p:grpSpPr>
        <p:sp>
          <p:nvSpPr>
            <p:cNvPr id="9082" name="Google Shape;9082;p60"/>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0"/>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4" name="Google Shape;9084;p60"/>
          <p:cNvSpPr/>
          <p:nvPr/>
        </p:nvSpPr>
        <p:spPr>
          <a:xfrm>
            <a:off x="2135027" y="2192264"/>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5" name="Google Shape;9085;p60"/>
          <p:cNvGrpSpPr/>
          <p:nvPr/>
        </p:nvGrpSpPr>
        <p:grpSpPr>
          <a:xfrm>
            <a:off x="876569" y="2671933"/>
            <a:ext cx="330143" cy="368173"/>
            <a:chOff x="-40150450" y="1977325"/>
            <a:chExt cx="280400" cy="312700"/>
          </a:xfrm>
        </p:grpSpPr>
        <p:sp>
          <p:nvSpPr>
            <p:cNvPr id="9086" name="Google Shape;9086;p60"/>
            <p:cNvSpPr/>
            <p:nvPr/>
          </p:nvSpPr>
          <p:spPr>
            <a:xfrm>
              <a:off x="-40052800" y="204112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0"/>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0"/>
            <p:cNvSpPr/>
            <p:nvPr/>
          </p:nvSpPr>
          <p:spPr>
            <a:xfrm>
              <a:off x="-39925200" y="210807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0"/>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0" name="Google Shape;9090;p60"/>
          <p:cNvGrpSpPr/>
          <p:nvPr/>
        </p:nvGrpSpPr>
        <p:grpSpPr>
          <a:xfrm>
            <a:off x="870534" y="3131151"/>
            <a:ext cx="342211" cy="372824"/>
            <a:chOff x="-40160700" y="2339625"/>
            <a:chExt cx="290650" cy="316650"/>
          </a:xfrm>
        </p:grpSpPr>
        <p:sp>
          <p:nvSpPr>
            <p:cNvPr id="9091" name="Google Shape;9091;p60"/>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0"/>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0"/>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0"/>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5" name="Google Shape;9095;p60"/>
          <p:cNvGrpSpPr/>
          <p:nvPr/>
        </p:nvGrpSpPr>
        <p:grpSpPr>
          <a:xfrm>
            <a:off x="852359" y="3581608"/>
            <a:ext cx="375591" cy="372824"/>
            <a:chOff x="-40171725" y="2705875"/>
            <a:chExt cx="319000" cy="316650"/>
          </a:xfrm>
        </p:grpSpPr>
        <p:sp>
          <p:nvSpPr>
            <p:cNvPr id="9096" name="Google Shape;9096;p60"/>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0"/>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8" name="Google Shape;9098;p60"/>
          <p:cNvGrpSpPr/>
          <p:nvPr/>
        </p:nvGrpSpPr>
        <p:grpSpPr>
          <a:xfrm>
            <a:off x="3109957" y="2656064"/>
            <a:ext cx="272686" cy="373766"/>
            <a:chOff x="-38275925" y="1946600"/>
            <a:chExt cx="231600" cy="317450"/>
          </a:xfrm>
        </p:grpSpPr>
        <p:sp>
          <p:nvSpPr>
            <p:cNvPr id="9099" name="Google Shape;9099;p60"/>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0"/>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1" name="Google Shape;9101;p60"/>
          <p:cNvSpPr/>
          <p:nvPr/>
        </p:nvSpPr>
        <p:spPr>
          <a:xfrm>
            <a:off x="3057873" y="3087779"/>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0"/>
          <p:cNvSpPr/>
          <p:nvPr/>
        </p:nvSpPr>
        <p:spPr>
          <a:xfrm>
            <a:off x="3137950" y="358068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3" name="Google Shape;9103;p60"/>
          <p:cNvGrpSpPr/>
          <p:nvPr/>
        </p:nvGrpSpPr>
        <p:grpSpPr>
          <a:xfrm>
            <a:off x="2173841" y="4053505"/>
            <a:ext cx="382096" cy="371911"/>
            <a:chOff x="-37190575" y="1951325"/>
            <a:chExt cx="324525" cy="315875"/>
          </a:xfrm>
        </p:grpSpPr>
        <p:sp>
          <p:nvSpPr>
            <p:cNvPr id="9104" name="Google Shape;9104;p60"/>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0"/>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0"/>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0"/>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0"/>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9" name="Google Shape;9109;p60"/>
          <p:cNvSpPr/>
          <p:nvPr/>
        </p:nvSpPr>
        <p:spPr>
          <a:xfrm>
            <a:off x="2541596" y="1310554"/>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0" name="Google Shape;9110;p60"/>
          <p:cNvGrpSpPr/>
          <p:nvPr/>
        </p:nvGrpSpPr>
        <p:grpSpPr>
          <a:xfrm>
            <a:off x="2574144" y="1839656"/>
            <a:ext cx="373736" cy="293055"/>
            <a:chOff x="-41694200" y="2382950"/>
            <a:chExt cx="317425" cy="248900"/>
          </a:xfrm>
        </p:grpSpPr>
        <p:sp>
          <p:nvSpPr>
            <p:cNvPr id="9111" name="Google Shape;9111;p60"/>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0"/>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3" name="Google Shape;9113;p60"/>
          <p:cNvGrpSpPr/>
          <p:nvPr/>
        </p:nvGrpSpPr>
        <p:grpSpPr>
          <a:xfrm>
            <a:off x="2570967" y="2192964"/>
            <a:ext cx="375591" cy="373766"/>
            <a:chOff x="-41695775" y="2683025"/>
            <a:chExt cx="319000" cy="317450"/>
          </a:xfrm>
        </p:grpSpPr>
        <p:sp>
          <p:nvSpPr>
            <p:cNvPr id="9114" name="Google Shape;9114;p60"/>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0"/>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0"/>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7" name="Google Shape;9117;p60"/>
          <p:cNvGrpSpPr/>
          <p:nvPr/>
        </p:nvGrpSpPr>
        <p:grpSpPr>
          <a:xfrm>
            <a:off x="1313266" y="2685734"/>
            <a:ext cx="342211" cy="375620"/>
            <a:chOff x="-39792875" y="1971800"/>
            <a:chExt cx="290650" cy="319025"/>
          </a:xfrm>
        </p:grpSpPr>
        <p:sp>
          <p:nvSpPr>
            <p:cNvPr id="9118" name="Google Shape;9118;p60"/>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0"/>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0" name="Google Shape;9120;p60"/>
          <p:cNvSpPr/>
          <p:nvPr/>
        </p:nvSpPr>
        <p:spPr>
          <a:xfrm>
            <a:off x="1296433" y="3581387"/>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1" name="Google Shape;9121;p60"/>
          <p:cNvGrpSpPr/>
          <p:nvPr/>
        </p:nvGrpSpPr>
        <p:grpSpPr>
          <a:xfrm>
            <a:off x="3490328" y="2657918"/>
            <a:ext cx="383950" cy="372618"/>
            <a:chOff x="-37956150" y="1948175"/>
            <a:chExt cx="326100" cy="316475"/>
          </a:xfrm>
        </p:grpSpPr>
        <p:sp>
          <p:nvSpPr>
            <p:cNvPr id="9122" name="Google Shape;9122;p60"/>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0"/>
            <p:cNvSpPr/>
            <p:nvPr/>
          </p:nvSpPr>
          <p:spPr>
            <a:xfrm>
              <a:off x="-37729300" y="20545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0"/>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5" name="Google Shape;9125;p60"/>
          <p:cNvGrpSpPr/>
          <p:nvPr/>
        </p:nvGrpSpPr>
        <p:grpSpPr>
          <a:xfrm>
            <a:off x="1323705" y="3133960"/>
            <a:ext cx="324609" cy="374825"/>
            <a:chOff x="-39783425" y="2337925"/>
            <a:chExt cx="275700" cy="318350"/>
          </a:xfrm>
        </p:grpSpPr>
        <p:sp>
          <p:nvSpPr>
            <p:cNvPr id="9126" name="Google Shape;9126;p60"/>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0"/>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8" name="Google Shape;9128;p60"/>
          <p:cNvGrpSpPr/>
          <p:nvPr/>
        </p:nvGrpSpPr>
        <p:grpSpPr>
          <a:xfrm>
            <a:off x="3497847" y="3165172"/>
            <a:ext cx="375620" cy="243015"/>
            <a:chOff x="-37953000" y="2379000"/>
            <a:chExt cx="319025" cy="206400"/>
          </a:xfrm>
        </p:grpSpPr>
        <p:sp>
          <p:nvSpPr>
            <p:cNvPr id="9129" name="Google Shape;9129;p60"/>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0"/>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0"/>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0"/>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0"/>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4" name="Google Shape;9134;p60"/>
          <p:cNvSpPr/>
          <p:nvPr/>
        </p:nvSpPr>
        <p:spPr>
          <a:xfrm>
            <a:off x="3490950" y="358068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0"/>
          <p:cNvSpPr/>
          <p:nvPr/>
        </p:nvSpPr>
        <p:spPr>
          <a:xfrm>
            <a:off x="2669201" y="405256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0"/>
          <p:cNvSpPr txBox="1"/>
          <p:nvPr>
            <p:ph idx="4294967295" type="title"/>
          </p:nvPr>
        </p:nvSpPr>
        <p:spPr>
          <a:xfrm>
            <a:off x="849675"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9137" name="Google Shape;9137;p60"/>
          <p:cNvSpPr txBox="1"/>
          <p:nvPr>
            <p:ph idx="4294967295" type="title"/>
          </p:nvPr>
        </p:nvSpPr>
        <p:spPr>
          <a:xfrm>
            <a:off x="4858400"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9138" name="Google Shape;9138;p60"/>
          <p:cNvSpPr/>
          <p:nvPr/>
        </p:nvSpPr>
        <p:spPr>
          <a:xfrm>
            <a:off x="485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9" name="Google Shape;9139;p60"/>
          <p:cNvGrpSpPr/>
          <p:nvPr/>
        </p:nvGrpSpPr>
        <p:grpSpPr>
          <a:xfrm>
            <a:off x="4855594" y="1782519"/>
            <a:ext cx="354107" cy="355063"/>
            <a:chOff x="-28467625" y="2331750"/>
            <a:chExt cx="296150" cy="296950"/>
          </a:xfrm>
        </p:grpSpPr>
        <p:sp>
          <p:nvSpPr>
            <p:cNvPr id="9140" name="Google Shape;9140;p60"/>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0"/>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60"/>
          <p:cNvGrpSpPr/>
          <p:nvPr/>
        </p:nvGrpSpPr>
        <p:grpSpPr>
          <a:xfrm>
            <a:off x="4869719" y="2225601"/>
            <a:ext cx="325858" cy="351327"/>
            <a:chOff x="-28461325" y="2701925"/>
            <a:chExt cx="272525" cy="293825"/>
          </a:xfrm>
        </p:grpSpPr>
        <p:sp>
          <p:nvSpPr>
            <p:cNvPr id="9143" name="Google Shape;9143;p60"/>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0"/>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0"/>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6" name="Google Shape;9146;p60"/>
          <p:cNvGrpSpPr/>
          <p:nvPr/>
        </p:nvGrpSpPr>
        <p:grpSpPr>
          <a:xfrm>
            <a:off x="7093910" y="1399238"/>
            <a:ext cx="354107" cy="226974"/>
            <a:chOff x="-26585200" y="2025375"/>
            <a:chExt cx="296150" cy="189825"/>
          </a:xfrm>
        </p:grpSpPr>
        <p:sp>
          <p:nvSpPr>
            <p:cNvPr id="9147" name="Google Shape;9147;p60"/>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0"/>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0"/>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0"/>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0"/>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2" name="Google Shape;9152;p60"/>
          <p:cNvGrpSpPr/>
          <p:nvPr/>
        </p:nvGrpSpPr>
        <p:grpSpPr>
          <a:xfrm>
            <a:off x="7094373" y="1783461"/>
            <a:ext cx="353180" cy="353180"/>
            <a:chOff x="-26584425" y="2340425"/>
            <a:chExt cx="295375" cy="295375"/>
          </a:xfrm>
        </p:grpSpPr>
        <p:sp>
          <p:nvSpPr>
            <p:cNvPr id="9153" name="Google Shape;9153;p60"/>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0"/>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0"/>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0"/>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0"/>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60"/>
          <p:cNvGrpSpPr/>
          <p:nvPr/>
        </p:nvGrpSpPr>
        <p:grpSpPr>
          <a:xfrm>
            <a:off x="7089202" y="2224555"/>
            <a:ext cx="363523" cy="353419"/>
            <a:chOff x="-26585200" y="2710400"/>
            <a:chExt cx="304025" cy="295575"/>
          </a:xfrm>
        </p:grpSpPr>
        <p:sp>
          <p:nvSpPr>
            <p:cNvPr id="9159" name="Google Shape;9159;p60"/>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0"/>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0"/>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0"/>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0"/>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0"/>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0"/>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0"/>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0"/>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0"/>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0"/>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0"/>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1" name="Google Shape;9171;p60"/>
          <p:cNvGrpSpPr/>
          <p:nvPr/>
        </p:nvGrpSpPr>
        <p:grpSpPr>
          <a:xfrm>
            <a:off x="5744337" y="2666033"/>
            <a:ext cx="354136" cy="353210"/>
            <a:chOff x="-24709875" y="1970225"/>
            <a:chExt cx="296175" cy="295400"/>
          </a:xfrm>
        </p:grpSpPr>
        <p:sp>
          <p:nvSpPr>
            <p:cNvPr id="9172" name="Google Shape;9172;p60"/>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0"/>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60"/>
          <p:cNvGrpSpPr/>
          <p:nvPr/>
        </p:nvGrpSpPr>
        <p:grpSpPr>
          <a:xfrm>
            <a:off x="5776352" y="3112911"/>
            <a:ext cx="290107" cy="354107"/>
            <a:chOff x="-24683100" y="2340425"/>
            <a:chExt cx="242625" cy="296150"/>
          </a:xfrm>
        </p:grpSpPr>
        <p:sp>
          <p:nvSpPr>
            <p:cNvPr id="9175" name="Google Shape;9175;p60"/>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0"/>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0"/>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0"/>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9" name="Google Shape;9179;p60"/>
          <p:cNvSpPr/>
          <p:nvPr/>
        </p:nvSpPr>
        <p:spPr>
          <a:xfrm>
            <a:off x="577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0" name="Google Shape;9180;p60"/>
          <p:cNvGrpSpPr/>
          <p:nvPr/>
        </p:nvGrpSpPr>
        <p:grpSpPr>
          <a:xfrm>
            <a:off x="7982594" y="2666033"/>
            <a:ext cx="360713" cy="353210"/>
            <a:chOff x="-22881800" y="1971800"/>
            <a:chExt cx="301675" cy="295400"/>
          </a:xfrm>
        </p:grpSpPr>
        <p:sp>
          <p:nvSpPr>
            <p:cNvPr id="9181" name="Google Shape;9181;p60"/>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0"/>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0"/>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0"/>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0"/>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0"/>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7" name="Google Shape;9187;p60"/>
          <p:cNvSpPr/>
          <p:nvPr/>
        </p:nvSpPr>
        <p:spPr>
          <a:xfrm>
            <a:off x="531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0"/>
          <p:cNvSpPr/>
          <p:nvPr/>
        </p:nvSpPr>
        <p:spPr>
          <a:xfrm>
            <a:off x="529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9" name="Google Shape;9189;p60"/>
          <p:cNvGrpSpPr/>
          <p:nvPr/>
        </p:nvGrpSpPr>
        <p:grpSpPr>
          <a:xfrm>
            <a:off x="5358939" y="2224196"/>
            <a:ext cx="227930" cy="354136"/>
            <a:chOff x="-28043900" y="2701925"/>
            <a:chExt cx="190625" cy="296175"/>
          </a:xfrm>
        </p:grpSpPr>
        <p:sp>
          <p:nvSpPr>
            <p:cNvPr id="9190" name="Google Shape;9190;p60"/>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0"/>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0"/>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0"/>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0"/>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5" name="Google Shape;9195;p60"/>
          <p:cNvGrpSpPr/>
          <p:nvPr/>
        </p:nvGrpSpPr>
        <p:grpSpPr>
          <a:xfrm>
            <a:off x="7531805" y="1336135"/>
            <a:ext cx="354136" cy="353180"/>
            <a:chOff x="-26215025" y="1971025"/>
            <a:chExt cx="296175" cy="295375"/>
          </a:xfrm>
        </p:grpSpPr>
        <p:sp>
          <p:nvSpPr>
            <p:cNvPr id="9196" name="Google Shape;9196;p60"/>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0"/>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0"/>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0"/>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0"/>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0"/>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0"/>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0"/>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4" name="Google Shape;9204;p60"/>
          <p:cNvGrpSpPr/>
          <p:nvPr/>
        </p:nvGrpSpPr>
        <p:grpSpPr>
          <a:xfrm>
            <a:off x="7531327" y="1783924"/>
            <a:ext cx="355093" cy="352253"/>
            <a:chOff x="-26215825" y="2341200"/>
            <a:chExt cx="296975" cy="294600"/>
          </a:xfrm>
        </p:grpSpPr>
        <p:sp>
          <p:nvSpPr>
            <p:cNvPr id="9205" name="Google Shape;9205;p60"/>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0"/>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7" name="Google Shape;9207;p60"/>
          <p:cNvGrpSpPr/>
          <p:nvPr/>
        </p:nvGrpSpPr>
        <p:grpSpPr>
          <a:xfrm>
            <a:off x="7563357" y="2224674"/>
            <a:ext cx="291033" cy="353180"/>
            <a:chOff x="-26179575" y="2710600"/>
            <a:chExt cx="243400" cy="295375"/>
          </a:xfrm>
        </p:grpSpPr>
        <p:sp>
          <p:nvSpPr>
            <p:cNvPr id="9208" name="Google Shape;9208;p60"/>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0"/>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0"/>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1" name="Google Shape;9211;p60"/>
          <p:cNvGrpSpPr/>
          <p:nvPr/>
        </p:nvGrpSpPr>
        <p:grpSpPr>
          <a:xfrm>
            <a:off x="6202417" y="2666048"/>
            <a:ext cx="337187" cy="353180"/>
            <a:chOff x="-24328675" y="1971025"/>
            <a:chExt cx="282000" cy="295375"/>
          </a:xfrm>
        </p:grpSpPr>
        <p:sp>
          <p:nvSpPr>
            <p:cNvPr id="9212" name="Google Shape;9212;p60"/>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0"/>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4" name="Google Shape;9214;p60"/>
          <p:cNvGrpSpPr/>
          <p:nvPr/>
        </p:nvGrpSpPr>
        <p:grpSpPr>
          <a:xfrm>
            <a:off x="6204778" y="3113374"/>
            <a:ext cx="332464" cy="353180"/>
            <a:chOff x="-24330250" y="2340425"/>
            <a:chExt cx="278050" cy="295375"/>
          </a:xfrm>
        </p:grpSpPr>
        <p:sp>
          <p:nvSpPr>
            <p:cNvPr id="9215" name="Google Shape;9215;p60"/>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0"/>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0"/>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0"/>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0"/>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0"/>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0"/>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60"/>
          <p:cNvGrpSpPr/>
          <p:nvPr/>
        </p:nvGrpSpPr>
        <p:grpSpPr>
          <a:xfrm>
            <a:off x="6194420" y="3554587"/>
            <a:ext cx="353180" cy="353180"/>
            <a:chOff x="-24338900" y="2710600"/>
            <a:chExt cx="295375" cy="295375"/>
          </a:xfrm>
        </p:grpSpPr>
        <p:sp>
          <p:nvSpPr>
            <p:cNvPr id="9223" name="Google Shape;9223;p60"/>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0"/>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5" name="Google Shape;9225;p60"/>
          <p:cNvGrpSpPr/>
          <p:nvPr/>
        </p:nvGrpSpPr>
        <p:grpSpPr>
          <a:xfrm>
            <a:off x="7985419" y="3113972"/>
            <a:ext cx="355063" cy="351984"/>
            <a:chOff x="-22859750" y="2335900"/>
            <a:chExt cx="296950" cy="294375"/>
          </a:xfrm>
        </p:grpSpPr>
        <p:sp>
          <p:nvSpPr>
            <p:cNvPr id="9226" name="Google Shape;9226;p60"/>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0"/>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0"/>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9" name="Google Shape;9229;p60"/>
          <p:cNvGrpSpPr/>
          <p:nvPr/>
        </p:nvGrpSpPr>
        <p:grpSpPr>
          <a:xfrm>
            <a:off x="5764767" y="1336120"/>
            <a:ext cx="311749" cy="353210"/>
            <a:chOff x="-27710725" y="1959200"/>
            <a:chExt cx="260725" cy="295400"/>
          </a:xfrm>
        </p:grpSpPr>
        <p:sp>
          <p:nvSpPr>
            <p:cNvPr id="9230" name="Google Shape;9230;p60"/>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0"/>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2" name="Google Shape;9232;p60"/>
          <p:cNvGrpSpPr/>
          <p:nvPr/>
        </p:nvGrpSpPr>
        <p:grpSpPr>
          <a:xfrm>
            <a:off x="5742631" y="1844666"/>
            <a:ext cx="356020" cy="230770"/>
            <a:chOff x="-27728850" y="2382950"/>
            <a:chExt cx="297750" cy="193000"/>
          </a:xfrm>
        </p:grpSpPr>
        <p:sp>
          <p:nvSpPr>
            <p:cNvPr id="9233" name="Google Shape;9233;p60"/>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0"/>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0"/>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6" name="Google Shape;9236;p60"/>
          <p:cNvSpPr/>
          <p:nvPr/>
        </p:nvSpPr>
        <p:spPr>
          <a:xfrm>
            <a:off x="574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0"/>
          <p:cNvSpPr/>
          <p:nvPr/>
        </p:nvSpPr>
        <p:spPr>
          <a:xfrm>
            <a:off x="797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8" name="Google Shape;9238;p60"/>
          <p:cNvGrpSpPr/>
          <p:nvPr/>
        </p:nvGrpSpPr>
        <p:grpSpPr>
          <a:xfrm>
            <a:off x="7973975" y="1792877"/>
            <a:ext cx="354136" cy="334348"/>
            <a:chOff x="-25844850" y="2357750"/>
            <a:chExt cx="296175" cy="279625"/>
          </a:xfrm>
        </p:grpSpPr>
        <p:sp>
          <p:nvSpPr>
            <p:cNvPr id="9239" name="Google Shape;9239;p60"/>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0"/>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0"/>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0"/>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0"/>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0"/>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5" name="Google Shape;9245;p60"/>
          <p:cNvSpPr/>
          <p:nvPr/>
        </p:nvSpPr>
        <p:spPr>
          <a:xfrm>
            <a:off x="797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6" name="Google Shape;9246;p60"/>
          <p:cNvGrpSpPr/>
          <p:nvPr/>
        </p:nvGrpSpPr>
        <p:grpSpPr>
          <a:xfrm>
            <a:off x="6702883" y="2666033"/>
            <a:ext cx="228887" cy="353210"/>
            <a:chOff x="-23917525" y="1970225"/>
            <a:chExt cx="191425" cy="295400"/>
          </a:xfrm>
        </p:grpSpPr>
        <p:sp>
          <p:nvSpPr>
            <p:cNvPr id="9247" name="Google Shape;9247;p60"/>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0"/>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0"/>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0" name="Google Shape;9250;p60"/>
          <p:cNvGrpSpPr/>
          <p:nvPr/>
        </p:nvGrpSpPr>
        <p:grpSpPr>
          <a:xfrm>
            <a:off x="6658164" y="3112911"/>
            <a:ext cx="318325" cy="354107"/>
            <a:chOff x="-23952175" y="2340425"/>
            <a:chExt cx="266225" cy="296150"/>
          </a:xfrm>
        </p:grpSpPr>
        <p:sp>
          <p:nvSpPr>
            <p:cNvPr id="9251" name="Google Shape;9251;p60"/>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0"/>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3" name="Google Shape;9253;p60"/>
          <p:cNvSpPr/>
          <p:nvPr/>
        </p:nvSpPr>
        <p:spPr>
          <a:xfrm>
            <a:off x="663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4" name="Google Shape;9254;p60"/>
          <p:cNvGrpSpPr/>
          <p:nvPr/>
        </p:nvGrpSpPr>
        <p:grpSpPr>
          <a:xfrm>
            <a:off x="8043336" y="3553167"/>
            <a:ext cx="239230" cy="356020"/>
            <a:chOff x="-22811700" y="2700350"/>
            <a:chExt cx="200075" cy="297750"/>
          </a:xfrm>
        </p:grpSpPr>
        <p:sp>
          <p:nvSpPr>
            <p:cNvPr id="9255" name="Google Shape;9255;p60"/>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0"/>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0"/>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8" name="Google Shape;9258;p60"/>
          <p:cNvGrpSpPr/>
          <p:nvPr/>
        </p:nvGrpSpPr>
        <p:grpSpPr>
          <a:xfrm>
            <a:off x="6191787" y="1335656"/>
            <a:ext cx="355063" cy="354136"/>
            <a:chOff x="-27358650" y="1961575"/>
            <a:chExt cx="296950" cy="296175"/>
          </a:xfrm>
        </p:grpSpPr>
        <p:sp>
          <p:nvSpPr>
            <p:cNvPr id="9259" name="Google Shape;9259;p60"/>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0"/>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1" name="Google Shape;9261;p60"/>
          <p:cNvSpPr/>
          <p:nvPr/>
        </p:nvSpPr>
        <p:spPr>
          <a:xfrm>
            <a:off x="623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0"/>
          <p:cNvSpPr/>
          <p:nvPr/>
        </p:nvSpPr>
        <p:spPr>
          <a:xfrm>
            <a:off x="619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3" name="Google Shape;9263;p60"/>
          <p:cNvGrpSpPr/>
          <p:nvPr/>
        </p:nvGrpSpPr>
        <p:grpSpPr>
          <a:xfrm>
            <a:off x="7090357" y="2666048"/>
            <a:ext cx="354136" cy="353180"/>
            <a:chOff x="-23599325" y="1971025"/>
            <a:chExt cx="296175" cy="295375"/>
          </a:xfrm>
        </p:grpSpPr>
        <p:sp>
          <p:nvSpPr>
            <p:cNvPr id="9264" name="Google Shape;9264;p60"/>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0"/>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6" name="Google Shape;9266;p60"/>
          <p:cNvSpPr/>
          <p:nvPr/>
        </p:nvSpPr>
        <p:spPr>
          <a:xfrm>
            <a:off x="709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0"/>
          <p:cNvSpPr/>
          <p:nvPr/>
        </p:nvSpPr>
        <p:spPr>
          <a:xfrm>
            <a:off x="708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0"/>
          <p:cNvSpPr/>
          <p:nvPr/>
        </p:nvSpPr>
        <p:spPr>
          <a:xfrm>
            <a:off x="619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9" name="Google Shape;9269;p60"/>
          <p:cNvGrpSpPr/>
          <p:nvPr/>
        </p:nvGrpSpPr>
        <p:grpSpPr>
          <a:xfrm>
            <a:off x="6634801" y="1335776"/>
            <a:ext cx="360713" cy="353897"/>
            <a:chOff x="-26993200" y="1961775"/>
            <a:chExt cx="301675" cy="295975"/>
          </a:xfrm>
        </p:grpSpPr>
        <p:sp>
          <p:nvSpPr>
            <p:cNvPr id="9270" name="Google Shape;9270;p60"/>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0"/>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0"/>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3" name="Google Shape;9273;p60"/>
          <p:cNvGrpSpPr/>
          <p:nvPr/>
        </p:nvGrpSpPr>
        <p:grpSpPr>
          <a:xfrm>
            <a:off x="6659761" y="1783461"/>
            <a:ext cx="310792" cy="353180"/>
            <a:chOff x="-26970350" y="2332550"/>
            <a:chExt cx="259925" cy="295375"/>
          </a:xfrm>
        </p:grpSpPr>
        <p:sp>
          <p:nvSpPr>
            <p:cNvPr id="9274" name="Google Shape;9274;p60"/>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0"/>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6" name="Google Shape;9276;p60"/>
          <p:cNvGrpSpPr/>
          <p:nvPr/>
        </p:nvGrpSpPr>
        <p:grpSpPr>
          <a:xfrm>
            <a:off x="6639046" y="2256226"/>
            <a:ext cx="352223" cy="290077"/>
            <a:chOff x="-26986100" y="2735800"/>
            <a:chExt cx="294575" cy="242600"/>
          </a:xfrm>
        </p:grpSpPr>
        <p:sp>
          <p:nvSpPr>
            <p:cNvPr id="9277" name="Google Shape;9277;p60"/>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0"/>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9" name="Google Shape;9279;p60"/>
          <p:cNvGrpSpPr/>
          <p:nvPr/>
        </p:nvGrpSpPr>
        <p:grpSpPr>
          <a:xfrm>
            <a:off x="7538093" y="2665569"/>
            <a:ext cx="355063" cy="354136"/>
            <a:chOff x="-23229925" y="1970225"/>
            <a:chExt cx="296950" cy="296175"/>
          </a:xfrm>
        </p:grpSpPr>
        <p:sp>
          <p:nvSpPr>
            <p:cNvPr id="9280" name="Google Shape;9280;p60"/>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0"/>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0"/>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0"/>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4" name="Google Shape;9284;p60"/>
          <p:cNvGrpSpPr/>
          <p:nvPr/>
        </p:nvGrpSpPr>
        <p:grpSpPr>
          <a:xfrm>
            <a:off x="7580466" y="3112432"/>
            <a:ext cx="270318" cy="355063"/>
            <a:chOff x="-23177950" y="2340425"/>
            <a:chExt cx="226075" cy="296950"/>
          </a:xfrm>
        </p:grpSpPr>
        <p:sp>
          <p:nvSpPr>
            <p:cNvPr id="9285" name="Google Shape;9285;p60"/>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0"/>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7" name="Google Shape;9287;p60"/>
          <p:cNvGrpSpPr/>
          <p:nvPr/>
        </p:nvGrpSpPr>
        <p:grpSpPr>
          <a:xfrm>
            <a:off x="7538556" y="3554109"/>
            <a:ext cx="354136" cy="354136"/>
            <a:chOff x="-23229150" y="2710600"/>
            <a:chExt cx="296175" cy="296175"/>
          </a:xfrm>
        </p:grpSpPr>
        <p:sp>
          <p:nvSpPr>
            <p:cNvPr id="9288" name="Google Shape;9288;p60"/>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0"/>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0" name="Google Shape;9290;p60"/>
          <p:cNvSpPr/>
          <p:nvPr/>
        </p:nvSpPr>
        <p:spPr>
          <a:xfrm>
            <a:off x="664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0"/>
          <p:cNvSpPr/>
          <p:nvPr/>
        </p:nvSpPr>
        <p:spPr>
          <a:xfrm>
            <a:off x="487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2" name="Google Shape;9292;p60"/>
          <p:cNvGrpSpPr/>
          <p:nvPr/>
        </p:nvGrpSpPr>
        <p:grpSpPr>
          <a:xfrm>
            <a:off x="4855631" y="3123732"/>
            <a:ext cx="356946" cy="332464"/>
            <a:chOff x="-25477800" y="2357750"/>
            <a:chExt cx="298525" cy="278050"/>
          </a:xfrm>
        </p:grpSpPr>
        <p:sp>
          <p:nvSpPr>
            <p:cNvPr id="9293" name="Google Shape;9293;p60"/>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0"/>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5" name="Google Shape;9295;p60"/>
          <p:cNvSpPr/>
          <p:nvPr/>
        </p:nvSpPr>
        <p:spPr>
          <a:xfrm>
            <a:off x="485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0"/>
          <p:cNvSpPr/>
          <p:nvPr/>
        </p:nvSpPr>
        <p:spPr>
          <a:xfrm>
            <a:off x="529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7" name="Google Shape;9297;p60"/>
          <p:cNvGrpSpPr/>
          <p:nvPr/>
        </p:nvGrpSpPr>
        <p:grpSpPr>
          <a:xfrm>
            <a:off x="5298265" y="3112911"/>
            <a:ext cx="353180" cy="354107"/>
            <a:chOff x="-25104475" y="2340425"/>
            <a:chExt cx="295375" cy="296150"/>
          </a:xfrm>
        </p:grpSpPr>
        <p:sp>
          <p:nvSpPr>
            <p:cNvPr id="9298" name="Google Shape;9298;p60"/>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0"/>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0"/>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0"/>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0"/>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0"/>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0"/>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0"/>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0"/>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7" name="Google Shape;9307;p60"/>
          <p:cNvSpPr/>
          <p:nvPr/>
        </p:nvSpPr>
        <p:spPr>
          <a:xfrm>
            <a:off x="529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8" name="Google Shape;9308;p60"/>
          <p:cNvGrpSpPr/>
          <p:nvPr/>
        </p:nvGrpSpPr>
        <p:grpSpPr>
          <a:xfrm>
            <a:off x="4855594" y="1782519"/>
            <a:ext cx="354107" cy="355063"/>
            <a:chOff x="-28467625" y="2331750"/>
            <a:chExt cx="296150" cy="296950"/>
          </a:xfrm>
        </p:grpSpPr>
        <p:sp>
          <p:nvSpPr>
            <p:cNvPr id="9309" name="Google Shape;9309;p60"/>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0"/>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14" name="Shape 9314"/>
        <p:cNvGrpSpPr/>
        <p:nvPr/>
      </p:nvGrpSpPr>
      <p:grpSpPr>
        <a:xfrm>
          <a:off x="0" y="0"/>
          <a:ext cx="0" cy="0"/>
          <a:chOff x="0" y="0"/>
          <a:chExt cx="0" cy="0"/>
        </a:xfrm>
      </p:grpSpPr>
      <p:sp>
        <p:nvSpPr>
          <p:cNvPr id="9315" name="Google Shape;9315;p61"/>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9316" name="Google Shape;9316;p61"/>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9317" name="Google Shape;9317;p61"/>
          <p:cNvGrpSpPr/>
          <p:nvPr/>
        </p:nvGrpSpPr>
        <p:grpSpPr>
          <a:xfrm>
            <a:off x="854368" y="1313920"/>
            <a:ext cx="366269" cy="366240"/>
            <a:chOff x="-65131525" y="1914325"/>
            <a:chExt cx="316650" cy="316625"/>
          </a:xfrm>
        </p:grpSpPr>
        <p:sp>
          <p:nvSpPr>
            <p:cNvPr id="9318" name="Google Shape;9318;p61"/>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1"/>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61"/>
          <p:cNvGrpSpPr/>
          <p:nvPr/>
        </p:nvGrpSpPr>
        <p:grpSpPr>
          <a:xfrm>
            <a:off x="854368" y="1794207"/>
            <a:ext cx="366269" cy="366269"/>
            <a:chOff x="-65131525" y="2281350"/>
            <a:chExt cx="316650" cy="316650"/>
          </a:xfrm>
        </p:grpSpPr>
        <p:sp>
          <p:nvSpPr>
            <p:cNvPr id="9321" name="Google Shape;9321;p61"/>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1"/>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3" name="Google Shape;9323;p61"/>
          <p:cNvGrpSpPr/>
          <p:nvPr/>
        </p:nvGrpSpPr>
        <p:grpSpPr>
          <a:xfrm>
            <a:off x="857564" y="2259206"/>
            <a:ext cx="359878" cy="367165"/>
            <a:chOff x="-65129950" y="2646800"/>
            <a:chExt cx="311125" cy="317425"/>
          </a:xfrm>
        </p:grpSpPr>
        <p:sp>
          <p:nvSpPr>
            <p:cNvPr id="9324" name="Google Shape;9324;p61"/>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1"/>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6" name="Google Shape;9326;p61"/>
          <p:cNvGrpSpPr/>
          <p:nvPr/>
        </p:nvGrpSpPr>
        <p:grpSpPr>
          <a:xfrm>
            <a:off x="3060897" y="1312532"/>
            <a:ext cx="368987" cy="369016"/>
            <a:chOff x="-63252250" y="1930850"/>
            <a:chExt cx="319000" cy="319025"/>
          </a:xfrm>
        </p:grpSpPr>
        <p:sp>
          <p:nvSpPr>
            <p:cNvPr id="9327" name="Google Shape;9327;p61"/>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1"/>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9" name="Google Shape;9329;p61"/>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0" name="Google Shape;9330;p61"/>
          <p:cNvGrpSpPr/>
          <p:nvPr/>
        </p:nvGrpSpPr>
        <p:grpSpPr>
          <a:xfrm>
            <a:off x="3061808" y="2258743"/>
            <a:ext cx="367165" cy="368091"/>
            <a:chOff x="-63250675" y="2664125"/>
            <a:chExt cx="317425" cy="318225"/>
          </a:xfrm>
        </p:grpSpPr>
        <p:sp>
          <p:nvSpPr>
            <p:cNvPr id="9331" name="Google Shape;9331;p61"/>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1"/>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3" name="Google Shape;9333;p61"/>
          <p:cNvGrpSpPr/>
          <p:nvPr/>
        </p:nvGrpSpPr>
        <p:grpSpPr>
          <a:xfrm>
            <a:off x="1738471" y="2735150"/>
            <a:ext cx="363522" cy="361266"/>
            <a:chOff x="-61354075" y="1940500"/>
            <a:chExt cx="314275" cy="312325"/>
          </a:xfrm>
        </p:grpSpPr>
        <p:sp>
          <p:nvSpPr>
            <p:cNvPr id="9334" name="Google Shape;9334;p61"/>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1"/>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1"/>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1"/>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8" name="Google Shape;9338;p61"/>
          <p:cNvGrpSpPr/>
          <p:nvPr/>
        </p:nvGrpSpPr>
        <p:grpSpPr>
          <a:xfrm>
            <a:off x="1737098" y="3183702"/>
            <a:ext cx="366269" cy="336195"/>
            <a:chOff x="-61354875" y="2322300"/>
            <a:chExt cx="316650" cy="290650"/>
          </a:xfrm>
        </p:grpSpPr>
        <p:sp>
          <p:nvSpPr>
            <p:cNvPr id="9339" name="Google Shape;9339;p61"/>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1"/>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1"/>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2" name="Google Shape;9342;p61"/>
          <p:cNvGrpSpPr/>
          <p:nvPr/>
        </p:nvGrpSpPr>
        <p:grpSpPr>
          <a:xfrm>
            <a:off x="1737098" y="3611266"/>
            <a:ext cx="366269" cy="366269"/>
            <a:chOff x="-61354875" y="2671225"/>
            <a:chExt cx="316650" cy="316650"/>
          </a:xfrm>
        </p:grpSpPr>
        <p:sp>
          <p:nvSpPr>
            <p:cNvPr id="9343" name="Google Shape;9343;p61"/>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1"/>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1"/>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1"/>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1"/>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61"/>
          <p:cNvGrpSpPr/>
          <p:nvPr/>
        </p:nvGrpSpPr>
        <p:grpSpPr>
          <a:xfrm>
            <a:off x="3952502" y="2731001"/>
            <a:ext cx="368987" cy="369566"/>
            <a:chOff x="-59502375" y="1904375"/>
            <a:chExt cx="319000" cy="319500"/>
          </a:xfrm>
        </p:grpSpPr>
        <p:sp>
          <p:nvSpPr>
            <p:cNvPr id="9349" name="Google Shape;9349;p61"/>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1"/>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1"/>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2" name="Google Shape;9352;p61"/>
          <p:cNvGrpSpPr/>
          <p:nvPr/>
        </p:nvGrpSpPr>
        <p:grpSpPr>
          <a:xfrm>
            <a:off x="1298621" y="1315207"/>
            <a:ext cx="368987" cy="363666"/>
            <a:chOff x="-64774725" y="1916550"/>
            <a:chExt cx="319000" cy="314400"/>
          </a:xfrm>
        </p:grpSpPr>
        <p:sp>
          <p:nvSpPr>
            <p:cNvPr id="9353" name="Google Shape;9353;p61"/>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1"/>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5" name="Google Shape;9355;p61"/>
          <p:cNvGrpSpPr/>
          <p:nvPr/>
        </p:nvGrpSpPr>
        <p:grpSpPr>
          <a:xfrm>
            <a:off x="1299979" y="1792386"/>
            <a:ext cx="366269" cy="369913"/>
            <a:chOff x="-64764500" y="2280550"/>
            <a:chExt cx="316650" cy="319800"/>
          </a:xfrm>
        </p:grpSpPr>
        <p:sp>
          <p:nvSpPr>
            <p:cNvPr id="9356" name="Google Shape;9356;p61"/>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1"/>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8" name="Google Shape;9358;p61"/>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9" name="Google Shape;9359;p61"/>
          <p:cNvGrpSpPr/>
          <p:nvPr/>
        </p:nvGrpSpPr>
        <p:grpSpPr>
          <a:xfrm>
            <a:off x="3512023" y="1352163"/>
            <a:ext cx="365344" cy="289753"/>
            <a:chOff x="-62882850" y="1999375"/>
            <a:chExt cx="315850" cy="250500"/>
          </a:xfrm>
        </p:grpSpPr>
        <p:sp>
          <p:nvSpPr>
            <p:cNvPr id="9360" name="Google Shape;9360;p61"/>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1"/>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2" name="Google Shape;9362;p61"/>
          <p:cNvGrpSpPr/>
          <p:nvPr/>
        </p:nvGrpSpPr>
        <p:grpSpPr>
          <a:xfrm>
            <a:off x="3503362" y="1793745"/>
            <a:ext cx="382665" cy="367194"/>
            <a:chOff x="-62890750" y="2296300"/>
            <a:chExt cx="330825" cy="317450"/>
          </a:xfrm>
        </p:grpSpPr>
        <p:sp>
          <p:nvSpPr>
            <p:cNvPr id="9363" name="Google Shape;9363;p61"/>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1"/>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1"/>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61"/>
          <p:cNvGrpSpPr/>
          <p:nvPr/>
        </p:nvGrpSpPr>
        <p:grpSpPr>
          <a:xfrm>
            <a:off x="3512023" y="2259206"/>
            <a:ext cx="365344" cy="367165"/>
            <a:chOff x="-62882850" y="2664925"/>
            <a:chExt cx="315850" cy="317425"/>
          </a:xfrm>
        </p:grpSpPr>
        <p:sp>
          <p:nvSpPr>
            <p:cNvPr id="9367" name="Google Shape;9367;p61"/>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1"/>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9" name="Google Shape;9369;p61"/>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0" name="Google Shape;9370;p61"/>
          <p:cNvGrpSpPr/>
          <p:nvPr/>
        </p:nvGrpSpPr>
        <p:grpSpPr>
          <a:xfrm>
            <a:off x="2183172" y="3171846"/>
            <a:ext cx="366269" cy="359907"/>
            <a:chOff x="-60988625" y="2310475"/>
            <a:chExt cx="316650" cy="311150"/>
          </a:xfrm>
        </p:grpSpPr>
        <p:sp>
          <p:nvSpPr>
            <p:cNvPr id="9371" name="Google Shape;9371;p61"/>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1"/>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1"/>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1"/>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1"/>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1"/>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7" name="Google Shape;9377;p61"/>
          <p:cNvGrpSpPr/>
          <p:nvPr/>
        </p:nvGrpSpPr>
        <p:grpSpPr>
          <a:xfrm>
            <a:off x="2183634" y="3610009"/>
            <a:ext cx="365344" cy="368785"/>
            <a:chOff x="-60987050" y="2671400"/>
            <a:chExt cx="315850" cy="318825"/>
          </a:xfrm>
        </p:grpSpPr>
        <p:sp>
          <p:nvSpPr>
            <p:cNvPr id="9378" name="Google Shape;9378;p61"/>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1"/>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0" name="Google Shape;9380;p61"/>
          <p:cNvGrpSpPr/>
          <p:nvPr/>
        </p:nvGrpSpPr>
        <p:grpSpPr>
          <a:xfrm>
            <a:off x="3952500" y="3172771"/>
            <a:ext cx="368987" cy="358056"/>
            <a:chOff x="-59481900" y="2290800"/>
            <a:chExt cx="319000" cy="309550"/>
          </a:xfrm>
        </p:grpSpPr>
        <p:sp>
          <p:nvSpPr>
            <p:cNvPr id="9381" name="Google Shape;9381;p61"/>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1"/>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1"/>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1"/>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1"/>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1"/>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7" name="Google Shape;9387;p61"/>
          <p:cNvGrpSpPr/>
          <p:nvPr/>
        </p:nvGrpSpPr>
        <p:grpSpPr>
          <a:xfrm>
            <a:off x="1741805" y="1313544"/>
            <a:ext cx="368987" cy="366992"/>
            <a:chOff x="-64401400" y="1914475"/>
            <a:chExt cx="319000" cy="317275"/>
          </a:xfrm>
        </p:grpSpPr>
        <p:sp>
          <p:nvSpPr>
            <p:cNvPr id="9388" name="Google Shape;9388;p61"/>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1"/>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1"/>
            <p:cNvSpPr/>
            <p:nvPr/>
          </p:nvSpPr>
          <p:spPr>
            <a:xfrm>
              <a:off x="-64212375" y="2210450"/>
              <a:ext cx="5525" cy="25"/>
            </a:xfrm>
            <a:custGeom>
              <a:rect b="b" l="l" r="r" t="t"/>
              <a:pathLst>
                <a:path extrusionOk="0" h="1" w="221">
                  <a:moveTo>
                    <a:pt x="1" y="1"/>
                  </a:moveTo>
                  <a:lnTo>
                    <a:pt x="221" y="1"/>
                  </a:ln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1" name="Google Shape;9391;p61"/>
          <p:cNvGrpSpPr/>
          <p:nvPr/>
        </p:nvGrpSpPr>
        <p:grpSpPr>
          <a:xfrm>
            <a:off x="1806493" y="1794583"/>
            <a:ext cx="239610" cy="365517"/>
            <a:chOff x="-64343900" y="2282125"/>
            <a:chExt cx="207150" cy="316000"/>
          </a:xfrm>
        </p:grpSpPr>
        <p:sp>
          <p:nvSpPr>
            <p:cNvPr id="9392" name="Google Shape;9392;p61"/>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1"/>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4" name="Google Shape;9394;p61"/>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5" name="Google Shape;9395;p61"/>
          <p:cNvGrpSpPr/>
          <p:nvPr/>
        </p:nvGrpSpPr>
        <p:grpSpPr>
          <a:xfrm>
            <a:off x="3986941" y="1313804"/>
            <a:ext cx="318873" cy="366471"/>
            <a:chOff x="-62496925" y="1931475"/>
            <a:chExt cx="275675" cy="316825"/>
          </a:xfrm>
        </p:grpSpPr>
        <p:sp>
          <p:nvSpPr>
            <p:cNvPr id="9396" name="Google Shape;9396;p61"/>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1"/>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8" name="Google Shape;9398;p61"/>
          <p:cNvGrpSpPr/>
          <p:nvPr/>
        </p:nvGrpSpPr>
        <p:grpSpPr>
          <a:xfrm>
            <a:off x="3963691" y="1793629"/>
            <a:ext cx="365373" cy="367426"/>
            <a:chOff x="-62516625" y="2297875"/>
            <a:chExt cx="315875" cy="317650"/>
          </a:xfrm>
        </p:grpSpPr>
        <p:sp>
          <p:nvSpPr>
            <p:cNvPr id="9399" name="Google Shape;9399;p61"/>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1"/>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61"/>
          <p:cNvGrpSpPr/>
          <p:nvPr/>
        </p:nvGrpSpPr>
        <p:grpSpPr>
          <a:xfrm>
            <a:off x="3962332" y="2275588"/>
            <a:ext cx="368091" cy="334402"/>
            <a:chOff x="-62518200" y="2692475"/>
            <a:chExt cx="318225" cy="289100"/>
          </a:xfrm>
        </p:grpSpPr>
        <p:sp>
          <p:nvSpPr>
            <p:cNvPr id="9402" name="Google Shape;9402;p61"/>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1"/>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4" name="Google Shape;9404;p61"/>
          <p:cNvGrpSpPr/>
          <p:nvPr/>
        </p:nvGrpSpPr>
        <p:grpSpPr>
          <a:xfrm>
            <a:off x="2648986" y="2733112"/>
            <a:ext cx="309793" cy="365344"/>
            <a:chOff x="-60597975" y="1939525"/>
            <a:chExt cx="267825" cy="315850"/>
          </a:xfrm>
        </p:grpSpPr>
        <p:sp>
          <p:nvSpPr>
            <p:cNvPr id="9405" name="Google Shape;9405;p61"/>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1"/>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61"/>
          <p:cNvGrpSpPr/>
          <p:nvPr/>
        </p:nvGrpSpPr>
        <p:grpSpPr>
          <a:xfrm>
            <a:off x="2619389" y="3167537"/>
            <a:ext cx="368987" cy="368525"/>
            <a:chOff x="-60620800" y="2304600"/>
            <a:chExt cx="319000" cy="318600"/>
          </a:xfrm>
        </p:grpSpPr>
        <p:sp>
          <p:nvSpPr>
            <p:cNvPr id="9408" name="Google Shape;9408;p61"/>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1"/>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1"/>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1" name="Google Shape;9411;p61"/>
          <p:cNvGrpSpPr/>
          <p:nvPr/>
        </p:nvGrpSpPr>
        <p:grpSpPr>
          <a:xfrm>
            <a:off x="2620748" y="3663188"/>
            <a:ext cx="366269" cy="262426"/>
            <a:chOff x="-60621600" y="2716100"/>
            <a:chExt cx="316650" cy="226875"/>
          </a:xfrm>
        </p:grpSpPr>
        <p:sp>
          <p:nvSpPr>
            <p:cNvPr id="9412" name="Google Shape;9412;p61"/>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1"/>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4" name="Google Shape;9414;p61"/>
          <p:cNvGrpSpPr/>
          <p:nvPr/>
        </p:nvGrpSpPr>
        <p:grpSpPr>
          <a:xfrm>
            <a:off x="3957965" y="3611281"/>
            <a:ext cx="358056" cy="366240"/>
            <a:chOff x="-59475600" y="2658625"/>
            <a:chExt cx="309550" cy="316625"/>
          </a:xfrm>
        </p:grpSpPr>
        <p:sp>
          <p:nvSpPr>
            <p:cNvPr id="9415" name="Google Shape;9415;p61"/>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1"/>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1"/>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1"/>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1"/>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1"/>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1"/>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2" name="Google Shape;9422;p61"/>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1"/>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4" name="Google Shape;9424;p61"/>
          <p:cNvGrpSpPr/>
          <p:nvPr/>
        </p:nvGrpSpPr>
        <p:grpSpPr>
          <a:xfrm>
            <a:off x="2233086" y="2259206"/>
            <a:ext cx="263294" cy="367165"/>
            <a:chOff x="-63987100" y="2646800"/>
            <a:chExt cx="227625" cy="317425"/>
          </a:xfrm>
        </p:grpSpPr>
        <p:sp>
          <p:nvSpPr>
            <p:cNvPr id="9425" name="Google Shape;9425;p61"/>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1"/>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7" name="Google Shape;9427;p61"/>
          <p:cNvGrpSpPr/>
          <p:nvPr/>
        </p:nvGrpSpPr>
        <p:grpSpPr>
          <a:xfrm>
            <a:off x="852428" y="2730827"/>
            <a:ext cx="358056" cy="369913"/>
            <a:chOff x="-62148000" y="1930075"/>
            <a:chExt cx="309550" cy="319800"/>
          </a:xfrm>
        </p:grpSpPr>
        <p:sp>
          <p:nvSpPr>
            <p:cNvPr id="9428" name="Google Shape;9428;p61"/>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1"/>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61"/>
          <p:cNvGrpSpPr/>
          <p:nvPr/>
        </p:nvGrpSpPr>
        <p:grpSpPr>
          <a:xfrm>
            <a:off x="849695" y="3169113"/>
            <a:ext cx="363522" cy="365373"/>
            <a:chOff x="-62150375" y="2297875"/>
            <a:chExt cx="314275" cy="315875"/>
          </a:xfrm>
        </p:grpSpPr>
        <p:sp>
          <p:nvSpPr>
            <p:cNvPr id="9431" name="Google Shape;9431;p61"/>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1"/>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1"/>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1"/>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1"/>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6" name="Google Shape;9436;p61"/>
          <p:cNvGrpSpPr/>
          <p:nvPr/>
        </p:nvGrpSpPr>
        <p:grpSpPr>
          <a:xfrm>
            <a:off x="848322" y="3610356"/>
            <a:ext cx="366269" cy="368091"/>
            <a:chOff x="-62150375" y="2664925"/>
            <a:chExt cx="316650" cy="318225"/>
          </a:xfrm>
        </p:grpSpPr>
        <p:sp>
          <p:nvSpPr>
            <p:cNvPr id="9437" name="Google Shape;9437;p61"/>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1"/>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1"/>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1"/>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1" name="Google Shape;9441;p61"/>
          <p:cNvGrpSpPr/>
          <p:nvPr/>
        </p:nvGrpSpPr>
        <p:grpSpPr>
          <a:xfrm>
            <a:off x="3065911" y="2731333"/>
            <a:ext cx="367165" cy="368901"/>
            <a:chOff x="-60254550" y="1938025"/>
            <a:chExt cx="317425" cy="318925"/>
          </a:xfrm>
        </p:grpSpPr>
        <p:sp>
          <p:nvSpPr>
            <p:cNvPr id="9442" name="Google Shape;9442;p61"/>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1"/>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1"/>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1"/>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61"/>
          <p:cNvGrpSpPr/>
          <p:nvPr/>
        </p:nvGrpSpPr>
        <p:grpSpPr>
          <a:xfrm>
            <a:off x="3094149" y="3609907"/>
            <a:ext cx="310690" cy="368987"/>
            <a:chOff x="-60232500" y="2671225"/>
            <a:chExt cx="268600" cy="319000"/>
          </a:xfrm>
        </p:grpSpPr>
        <p:sp>
          <p:nvSpPr>
            <p:cNvPr id="9447" name="Google Shape;9447;p61"/>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1"/>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9" name="Google Shape;9449;p61"/>
          <p:cNvGrpSpPr/>
          <p:nvPr/>
        </p:nvGrpSpPr>
        <p:grpSpPr>
          <a:xfrm>
            <a:off x="2179643" y="4058541"/>
            <a:ext cx="365373" cy="368987"/>
            <a:chOff x="-59100700" y="1911950"/>
            <a:chExt cx="315875" cy="319000"/>
          </a:xfrm>
        </p:grpSpPr>
        <p:sp>
          <p:nvSpPr>
            <p:cNvPr id="9450" name="Google Shape;9450;p61"/>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1"/>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1"/>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1"/>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1"/>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1"/>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1"/>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1"/>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1"/>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1"/>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61"/>
          <p:cNvGrpSpPr/>
          <p:nvPr/>
        </p:nvGrpSpPr>
        <p:grpSpPr>
          <a:xfrm>
            <a:off x="2621810" y="1314021"/>
            <a:ext cx="379918" cy="366038"/>
            <a:chOff x="-63665750" y="1914325"/>
            <a:chExt cx="328450" cy="316450"/>
          </a:xfrm>
        </p:grpSpPr>
        <p:sp>
          <p:nvSpPr>
            <p:cNvPr id="9461" name="Google Shape;9461;p61"/>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1"/>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3" name="Google Shape;9463;p61"/>
          <p:cNvGrpSpPr/>
          <p:nvPr/>
        </p:nvGrpSpPr>
        <p:grpSpPr>
          <a:xfrm>
            <a:off x="2626814" y="1793065"/>
            <a:ext cx="369913" cy="368554"/>
            <a:chOff x="-63666550" y="2278975"/>
            <a:chExt cx="319800" cy="318625"/>
          </a:xfrm>
        </p:grpSpPr>
        <p:sp>
          <p:nvSpPr>
            <p:cNvPr id="9464" name="Google Shape;9464;p61"/>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1"/>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6" name="Google Shape;9466;p61"/>
          <p:cNvGrpSpPr/>
          <p:nvPr/>
        </p:nvGrpSpPr>
        <p:grpSpPr>
          <a:xfrm>
            <a:off x="2624081" y="2259090"/>
            <a:ext cx="375378" cy="367397"/>
            <a:chOff x="-63669700" y="2646600"/>
            <a:chExt cx="324525" cy="317625"/>
          </a:xfrm>
        </p:grpSpPr>
        <p:sp>
          <p:nvSpPr>
            <p:cNvPr id="9467" name="Google Shape;9467;p61"/>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1"/>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9" name="Google Shape;9469;p61"/>
          <p:cNvGrpSpPr/>
          <p:nvPr/>
        </p:nvGrpSpPr>
        <p:grpSpPr>
          <a:xfrm>
            <a:off x="1286361" y="2732418"/>
            <a:ext cx="366269" cy="366732"/>
            <a:chOff x="-61784125" y="1931250"/>
            <a:chExt cx="316650" cy="317050"/>
          </a:xfrm>
        </p:grpSpPr>
        <p:sp>
          <p:nvSpPr>
            <p:cNvPr id="9470" name="Google Shape;9470;p61"/>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1"/>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1"/>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1"/>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4" name="Google Shape;9474;p61"/>
          <p:cNvGrpSpPr/>
          <p:nvPr/>
        </p:nvGrpSpPr>
        <p:grpSpPr>
          <a:xfrm>
            <a:off x="1286360" y="3168665"/>
            <a:ext cx="366269" cy="366269"/>
            <a:chOff x="-61783350" y="2297100"/>
            <a:chExt cx="316650" cy="316650"/>
          </a:xfrm>
        </p:grpSpPr>
        <p:sp>
          <p:nvSpPr>
            <p:cNvPr id="9475" name="Google Shape;9475;p61"/>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1"/>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7" name="Google Shape;9477;p61"/>
          <p:cNvGrpSpPr/>
          <p:nvPr/>
        </p:nvGrpSpPr>
        <p:grpSpPr>
          <a:xfrm>
            <a:off x="1286360" y="3609748"/>
            <a:ext cx="366269" cy="369305"/>
            <a:chOff x="-61782550" y="2664925"/>
            <a:chExt cx="316650" cy="319275"/>
          </a:xfrm>
        </p:grpSpPr>
        <p:sp>
          <p:nvSpPr>
            <p:cNvPr id="9478" name="Google Shape;9478;p61"/>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1"/>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1"/>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61"/>
          <p:cNvGrpSpPr/>
          <p:nvPr/>
        </p:nvGrpSpPr>
        <p:grpSpPr>
          <a:xfrm>
            <a:off x="3508137" y="2741136"/>
            <a:ext cx="367165" cy="349294"/>
            <a:chOff x="-59889100" y="1945025"/>
            <a:chExt cx="317425" cy="301975"/>
          </a:xfrm>
        </p:grpSpPr>
        <p:sp>
          <p:nvSpPr>
            <p:cNvPr id="9482" name="Google Shape;9482;p61"/>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1"/>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1"/>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1"/>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6" name="Google Shape;9486;p61"/>
          <p:cNvGrpSpPr/>
          <p:nvPr/>
        </p:nvGrpSpPr>
        <p:grpSpPr>
          <a:xfrm>
            <a:off x="3040249" y="3168589"/>
            <a:ext cx="366648" cy="366420"/>
            <a:chOff x="6479471" y="2079003"/>
            <a:chExt cx="348923" cy="348706"/>
          </a:xfrm>
        </p:grpSpPr>
        <p:sp>
          <p:nvSpPr>
            <p:cNvPr id="9487" name="Google Shape;9487;p61"/>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8" name="Google Shape;9488;p61"/>
            <p:cNvGrpSpPr/>
            <p:nvPr/>
          </p:nvGrpSpPr>
          <p:grpSpPr>
            <a:xfrm>
              <a:off x="6520582" y="2079003"/>
              <a:ext cx="307811" cy="348706"/>
              <a:chOff x="-60218325" y="2304850"/>
              <a:chExt cx="279625" cy="316775"/>
            </a:xfrm>
          </p:grpSpPr>
          <p:sp>
            <p:nvSpPr>
              <p:cNvPr id="9489" name="Google Shape;9489;p61"/>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1"/>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1"/>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1"/>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1"/>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1"/>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1"/>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496" name="Google Shape;9496;p61"/>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7" name="Google Shape;9497;p61"/>
          <p:cNvGrpSpPr/>
          <p:nvPr/>
        </p:nvGrpSpPr>
        <p:grpSpPr>
          <a:xfrm>
            <a:off x="3507226" y="3611671"/>
            <a:ext cx="368987" cy="365459"/>
            <a:chOff x="-59889100" y="2671925"/>
            <a:chExt cx="319000" cy="315950"/>
          </a:xfrm>
        </p:grpSpPr>
        <p:sp>
          <p:nvSpPr>
            <p:cNvPr id="9498" name="Google Shape;9498;p61"/>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1"/>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1"/>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1"/>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2" name="Google Shape;9502;p61"/>
          <p:cNvGrpSpPr/>
          <p:nvPr/>
        </p:nvGrpSpPr>
        <p:grpSpPr>
          <a:xfrm>
            <a:off x="2620204" y="4054176"/>
            <a:ext cx="367165" cy="366269"/>
            <a:chOff x="-59092025" y="2296300"/>
            <a:chExt cx="317425" cy="316650"/>
          </a:xfrm>
        </p:grpSpPr>
        <p:sp>
          <p:nvSpPr>
            <p:cNvPr id="9503" name="Google Shape;9503;p61"/>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1"/>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5" name="Google Shape;9505;p61"/>
          <p:cNvGrpSpPr/>
          <p:nvPr/>
        </p:nvGrpSpPr>
        <p:grpSpPr>
          <a:xfrm>
            <a:off x="4865611" y="1305095"/>
            <a:ext cx="353174" cy="347599"/>
            <a:chOff x="683125" y="1955275"/>
            <a:chExt cx="299325" cy="294600"/>
          </a:xfrm>
        </p:grpSpPr>
        <p:sp>
          <p:nvSpPr>
            <p:cNvPr id="9506" name="Google Shape;9506;p61"/>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1"/>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1"/>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1"/>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0" name="Google Shape;9510;p61"/>
          <p:cNvGrpSpPr/>
          <p:nvPr/>
        </p:nvGrpSpPr>
        <p:grpSpPr>
          <a:xfrm>
            <a:off x="4866541" y="1755653"/>
            <a:ext cx="351315" cy="349486"/>
            <a:chOff x="685475" y="2318350"/>
            <a:chExt cx="297750" cy="296200"/>
          </a:xfrm>
        </p:grpSpPr>
        <p:sp>
          <p:nvSpPr>
            <p:cNvPr id="9511" name="Google Shape;9511;p61"/>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1"/>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1"/>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4" name="Google Shape;9514;p61"/>
          <p:cNvGrpSpPr/>
          <p:nvPr/>
        </p:nvGrpSpPr>
        <p:grpSpPr>
          <a:xfrm>
            <a:off x="7094699" y="1304859"/>
            <a:ext cx="309517" cy="348071"/>
            <a:chOff x="2523000" y="1954875"/>
            <a:chExt cx="262325" cy="295000"/>
          </a:xfrm>
        </p:grpSpPr>
        <p:sp>
          <p:nvSpPr>
            <p:cNvPr id="9515" name="Google Shape;9515;p61"/>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1"/>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7" name="Google Shape;9517;p61"/>
          <p:cNvGrpSpPr/>
          <p:nvPr/>
        </p:nvGrpSpPr>
        <p:grpSpPr>
          <a:xfrm>
            <a:off x="7073800" y="1756125"/>
            <a:ext cx="351315" cy="348542"/>
            <a:chOff x="2508825" y="2318350"/>
            <a:chExt cx="297750" cy="295400"/>
          </a:xfrm>
        </p:grpSpPr>
        <p:sp>
          <p:nvSpPr>
            <p:cNvPr id="9518" name="Google Shape;9518;p61"/>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1"/>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0" name="Google Shape;9520;p61"/>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1" name="Google Shape;9521;p61"/>
          <p:cNvGrpSpPr/>
          <p:nvPr/>
        </p:nvGrpSpPr>
        <p:grpSpPr>
          <a:xfrm>
            <a:off x="5747373" y="2670178"/>
            <a:ext cx="347599" cy="348513"/>
            <a:chOff x="4321150" y="1946600"/>
            <a:chExt cx="294600" cy="295375"/>
          </a:xfrm>
        </p:grpSpPr>
        <p:sp>
          <p:nvSpPr>
            <p:cNvPr id="9522" name="Google Shape;9522;p61"/>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1"/>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1"/>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5" name="Google Shape;9525;p61"/>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1"/>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1"/>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1"/>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9" name="Google Shape;9529;p61"/>
          <p:cNvGrpSpPr/>
          <p:nvPr/>
        </p:nvGrpSpPr>
        <p:grpSpPr>
          <a:xfrm>
            <a:off x="5309921" y="1756125"/>
            <a:ext cx="352230" cy="348542"/>
            <a:chOff x="1049375" y="2318350"/>
            <a:chExt cx="298525" cy="295400"/>
          </a:xfrm>
        </p:grpSpPr>
        <p:sp>
          <p:nvSpPr>
            <p:cNvPr id="9530" name="Google Shape;9530;p61"/>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1"/>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1"/>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1"/>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4" name="Google Shape;9534;p61"/>
          <p:cNvGrpSpPr/>
          <p:nvPr/>
        </p:nvGrpSpPr>
        <p:grpSpPr>
          <a:xfrm>
            <a:off x="5310393" y="2196576"/>
            <a:ext cx="351286" cy="351286"/>
            <a:chOff x="1049375" y="2680675"/>
            <a:chExt cx="297725" cy="297725"/>
          </a:xfrm>
        </p:grpSpPr>
        <p:sp>
          <p:nvSpPr>
            <p:cNvPr id="9535" name="Google Shape;9535;p61"/>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1"/>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61"/>
          <p:cNvGrpSpPr/>
          <p:nvPr/>
        </p:nvGrpSpPr>
        <p:grpSpPr>
          <a:xfrm>
            <a:off x="7523845" y="1304623"/>
            <a:ext cx="348513" cy="348542"/>
            <a:chOff x="2872725" y="1954475"/>
            <a:chExt cx="295375" cy="295400"/>
          </a:xfrm>
        </p:grpSpPr>
        <p:sp>
          <p:nvSpPr>
            <p:cNvPr id="9538" name="Google Shape;9538;p61"/>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1"/>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1"/>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1" name="Google Shape;9541;p61"/>
          <p:cNvGrpSpPr/>
          <p:nvPr/>
        </p:nvGrpSpPr>
        <p:grpSpPr>
          <a:xfrm>
            <a:off x="7545216" y="1755196"/>
            <a:ext cx="305771" cy="350401"/>
            <a:chOff x="2890050" y="2318350"/>
            <a:chExt cx="259150" cy="296975"/>
          </a:xfrm>
        </p:grpSpPr>
        <p:sp>
          <p:nvSpPr>
            <p:cNvPr id="9542" name="Google Shape;9542;p61"/>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1"/>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4" name="Google Shape;9544;p61"/>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5" name="Google Shape;9545;p61"/>
          <p:cNvGrpSpPr/>
          <p:nvPr/>
        </p:nvGrpSpPr>
        <p:grpSpPr>
          <a:xfrm>
            <a:off x="6187732" y="2670650"/>
            <a:ext cx="347569" cy="347569"/>
            <a:chOff x="4685050" y="1945825"/>
            <a:chExt cx="294575" cy="294575"/>
          </a:xfrm>
        </p:grpSpPr>
        <p:sp>
          <p:nvSpPr>
            <p:cNvPr id="9546" name="Google Shape;9546;p61"/>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1"/>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1"/>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1"/>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1"/>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1" name="Google Shape;9551;p61"/>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1"/>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3" name="Google Shape;9553;p61"/>
          <p:cNvGrpSpPr/>
          <p:nvPr/>
        </p:nvGrpSpPr>
        <p:grpSpPr>
          <a:xfrm>
            <a:off x="7958004" y="3159625"/>
            <a:ext cx="348513" cy="347599"/>
            <a:chOff x="6131900" y="2301825"/>
            <a:chExt cx="295375" cy="294600"/>
          </a:xfrm>
        </p:grpSpPr>
        <p:sp>
          <p:nvSpPr>
            <p:cNvPr id="9554" name="Google Shape;9554;p61"/>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1"/>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1"/>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1"/>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8" name="Google Shape;9558;p61"/>
          <p:cNvGrpSpPr/>
          <p:nvPr/>
        </p:nvGrpSpPr>
        <p:grpSpPr>
          <a:xfrm>
            <a:off x="5753997" y="1304166"/>
            <a:ext cx="351315" cy="349457"/>
            <a:chOff x="1412450" y="1954475"/>
            <a:chExt cx="297750" cy="296175"/>
          </a:xfrm>
        </p:grpSpPr>
        <p:sp>
          <p:nvSpPr>
            <p:cNvPr id="9559" name="Google Shape;9559;p61"/>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1"/>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1" name="Google Shape;9561;p61"/>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2" name="Google Shape;9562;p61"/>
          <p:cNvGrpSpPr/>
          <p:nvPr/>
        </p:nvGrpSpPr>
        <p:grpSpPr>
          <a:xfrm>
            <a:off x="5753997" y="2196694"/>
            <a:ext cx="351315" cy="351050"/>
            <a:chOff x="1413250" y="2680675"/>
            <a:chExt cx="297750" cy="297525"/>
          </a:xfrm>
        </p:grpSpPr>
        <p:sp>
          <p:nvSpPr>
            <p:cNvPr id="9563" name="Google Shape;9563;p61"/>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1"/>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1"/>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1"/>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7" name="Google Shape;9567;p61"/>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1"/>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1"/>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0" name="Google Shape;9570;p61"/>
          <p:cNvGrpSpPr/>
          <p:nvPr/>
        </p:nvGrpSpPr>
        <p:grpSpPr>
          <a:xfrm>
            <a:off x="6630407" y="2670311"/>
            <a:ext cx="350371" cy="348247"/>
            <a:chOff x="5045775" y="1946400"/>
            <a:chExt cx="296950" cy="295150"/>
          </a:xfrm>
        </p:grpSpPr>
        <p:sp>
          <p:nvSpPr>
            <p:cNvPr id="9571" name="Google Shape;9571;p61"/>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1"/>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3" name="Google Shape;9573;p61"/>
          <p:cNvGrpSpPr/>
          <p:nvPr/>
        </p:nvGrpSpPr>
        <p:grpSpPr>
          <a:xfrm>
            <a:off x="6629006" y="3179138"/>
            <a:ext cx="353174" cy="308573"/>
            <a:chOff x="5046550" y="2327025"/>
            <a:chExt cx="299325" cy="261525"/>
          </a:xfrm>
        </p:grpSpPr>
        <p:sp>
          <p:nvSpPr>
            <p:cNvPr id="9574" name="Google Shape;9574;p61"/>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1"/>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1"/>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7" name="Google Shape;9577;p61"/>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8" name="Google Shape;9578;p61"/>
          <p:cNvGrpSpPr/>
          <p:nvPr/>
        </p:nvGrpSpPr>
        <p:grpSpPr>
          <a:xfrm>
            <a:off x="7956604" y="3608476"/>
            <a:ext cx="351315" cy="348513"/>
            <a:chOff x="6167350" y="2672800"/>
            <a:chExt cx="297750" cy="295375"/>
          </a:xfrm>
        </p:grpSpPr>
        <p:sp>
          <p:nvSpPr>
            <p:cNvPr id="9579" name="Google Shape;9579;p61"/>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1"/>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1"/>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1"/>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1"/>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4" name="Google Shape;9584;p61"/>
          <p:cNvGrpSpPr/>
          <p:nvPr/>
        </p:nvGrpSpPr>
        <p:grpSpPr>
          <a:xfrm>
            <a:off x="6197601" y="1303709"/>
            <a:ext cx="347599" cy="350371"/>
            <a:chOff x="1777925" y="1953700"/>
            <a:chExt cx="294600" cy="296950"/>
          </a:xfrm>
        </p:grpSpPr>
        <p:sp>
          <p:nvSpPr>
            <p:cNvPr id="9585" name="Google Shape;9585;p61"/>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1"/>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1"/>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1"/>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9" name="Google Shape;9589;p61"/>
          <p:cNvGrpSpPr/>
          <p:nvPr/>
        </p:nvGrpSpPr>
        <p:grpSpPr>
          <a:xfrm>
            <a:off x="6213411" y="1756597"/>
            <a:ext cx="315977" cy="347599"/>
            <a:chOff x="1790525" y="2319150"/>
            <a:chExt cx="267800" cy="294600"/>
          </a:xfrm>
        </p:grpSpPr>
        <p:sp>
          <p:nvSpPr>
            <p:cNvPr id="9590" name="Google Shape;9590;p61"/>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1"/>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2" name="Google Shape;9592;p61"/>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3" name="Google Shape;9593;p61"/>
          <p:cNvGrpSpPr/>
          <p:nvPr/>
        </p:nvGrpSpPr>
        <p:grpSpPr>
          <a:xfrm>
            <a:off x="4866386" y="2670163"/>
            <a:ext cx="349457" cy="348542"/>
            <a:chOff x="3599700" y="1954475"/>
            <a:chExt cx="296175" cy="295400"/>
          </a:xfrm>
        </p:grpSpPr>
        <p:sp>
          <p:nvSpPr>
            <p:cNvPr id="9594" name="Google Shape;9594;p61"/>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1"/>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1"/>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61"/>
          <p:cNvGrpSpPr/>
          <p:nvPr/>
        </p:nvGrpSpPr>
        <p:grpSpPr>
          <a:xfrm>
            <a:off x="4867316" y="3159626"/>
            <a:ext cx="347599" cy="347599"/>
            <a:chOff x="3601275" y="2319150"/>
            <a:chExt cx="294600" cy="294600"/>
          </a:xfrm>
        </p:grpSpPr>
        <p:sp>
          <p:nvSpPr>
            <p:cNvPr id="9598" name="Google Shape;9598;p61"/>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1"/>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0" name="Google Shape;9600;p61"/>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1" name="Google Shape;9601;p61"/>
          <p:cNvGrpSpPr/>
          <p:nvPr/>
        </p:nvGrpSpPr>
        <p:grpSpPr>
          <a:xfrm>
            <a:off x="7087019" y="2669721"/>
            <a:ext cx="328071" cy="349427"/>
            <a:chOff x="5421475" y="1945825"/>
            <a:chExt cx="278050" cy="296150"/>
          </a:xfrm>
        </p:grpSpPr>
        <p:sp>
          <p:nvSpPr>
            <p:cNvPr id="9602" name="Google Shape;9602;p61"/>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1"/>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1"/>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1"/>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1"/>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1"/>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1"/>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1"/>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0" name="Google Shape;9610;p61"/>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1" name="Google Shape;9611;p61"/>
          <p:cNvGrpSpPr/>
          <p:nvPr/>
        </p:nvGrpSpPr>
        <p:grpSpPr>
          <a:xfrm>
            <a:off x="7075869" y="3670273"/>
            <a:ext cx="350371" cy="224918"/>
            <a:chOff x="5411225" y="2726350"/>
            <a:chExt cx="296950" cy="190625"/>
          </a:xfrm>
        </p:grpSpPr>
        <p:sp>
          <p:nvSpPr>
            <p:cNvPr id="9612" name="Google Shape;9612;p61"/>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1"/>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4" name="Google Shape;9614;p61"/>
          <p:cNvGrpSpPr/>
          <p:nvPr/>
        </p:nvGrpSpPr>
        <p:grpSpPr>
          <a:xfrm>
            <a:off x="6185904" y="4059546"/>
            <a:ext cx="351286" cy="326390"/>
            <a:chOff x="6524150" y="1938725"/>
            <a:chExt cx="297725" cy="276625"/>
          </a:xfrm>
        </p:grpSpPr>
        <p:sp>
          <p:nvSpPr>
            <p:cNvPr id="9615" name="Google Shape;9615;p61"/>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1"/>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1"/>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1"/>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9" name="Google Shape;9619;p61"/>
          <p:cNvGrpSpPr/>
          <p:nvPr/>
        </p:nvGrpSpPr>
        <p:grpSpPr>
          <a:xfrm>
            <a:off x="6631047" y="1756007"/>
            <a:ext cx="363380" cy="348778"/>
            <a:chOff x="2140225" y="2318650"/>
            <a:chExt cx="307975" cy="295600"/>
          </a:xfrm>
        </p:grpSpPr>
        <p:sp>
          <p:nvSpPr>
            <p:cNvPr id="9620" name="Google Shape;9620;p61"/>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1"/>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2" name="Google Shape;9622;p61"/>
          <p:cNvGrpSpPr/>
          <p:nvPr/>
        </p:nvGrpSpPr>
        <p:grpSpPr>
          <a:xfrm>
            <a:off x="6636607" y="2197505"/>
            <a:ext cx="352259" cy="349427"/>
            <a:chOff x="2139425" y="2682250"/>
            <a:chExt cx="298550" cy="296150"/>
          </a:xfrm>
        </p:grpSpPr>
        <p:sp>
          <p:nvSpPr>
            <p:cNvPr id="9623" name="Google Shape;9623;p61"/>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1"/>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1"/>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1"/>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7" name="Google Shape;9627;p61"/>
          <p:cNvGrpSpPr/>
          <p:nvPr/>
        </p:nvGrpSpPr>
        <p:grpSpPr>
          <a:xfrm>
            <a:off x="5301219" y="2711991"/>
            <a:ext cx="350401" cy="264888"/>
            <a:chOff x="3962775" y="1990700"/>
            <a:chExt cx="296975" cy="224500"/>
          </a:xfrm>
        </p:grpSpPr>
        <p:sp>
          <p:nvSpPr>
            <p:cNvPr id="9628" name="Google Shape;9628;p61"/>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1"/>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1"/>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1"/>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2" name="Google Shape;9632;p61"/>
          <p:cNvGrpSpPr/>
          <p:nvPr/>
        </p:nvGrpSpPr>
        <p:grpSpPr>
          <a:xfrm>
            <a:off x="5301691" y="3158697"/>
            <a:ext cx="349457" cy="349457"/>
            <a:chOff x="3963575" y="2317575"/>
            <a:chExt cx="296175" cy="296175"/>
          </a:xfrm>
        </p:grpSpPr>
        <p:sp>
          <p:nvSpPr>
            <p:cNvPr id="9633" name="Google Shape;9633;p61"/>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1"/>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1"/>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1"/>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1"/>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1"/>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1"/>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1"/>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1"/>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1"/>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1"/>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1"/>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1"/>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1"/>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1"/>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1"/>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9" name="Google Shape;9649;p61"/>
          <p:cNvGrpSpPr/>
          <p:nvPr/>
        </p:nvGrpSpPr>
        <p:grpSpPr>
          <a:xfrm>
            <a:off x="5301691" y="3608476"/>
            <a:ext cx="349457" cy="348513"/>
            <a:chOff x="3962775" y="2683025"/>
            <a:chExt cx="296175" cy="295375"/>
          </a:xfrm>
        </p:grpSpPr>
        <p:sp>
          <p:nvSpPr>
            <p:cNvPr id="9650" name="Google Shape;9650;p61"/>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1"/>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1"/>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3" name="Google Shape;9653;p61"/>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4" name="Google Shape;9654;p61"/>
          <p:cNvGrpSpPr/>
          <p:nvPr/>
        </p:nvGrpSpPr>
        <p:grpSpPr>
          <a:xfrm>
            <a:off x="7516228" y="3159168"/>
            <a:ext cx="348513" cy="348513"/>
            <a:chOff x="5775900" y="2308125"/>
            <a:chExt cx="295375" cy="295375"/>
          </a:xfrm>
        </p:grpSpPr>
        <p:sp>
          <p:nvSpPr>
            <p:cNvPr id="9655" name="Google Shape;9655;p61"/>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1"/>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1"/>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1"/>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1"/>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0" name="Google Shape;9660;p61"/>
          <p:cNvGrpSpPr/>
          <p:nvPr/>
        </p:nvGrpSpPr>
        <p:grpSpPr>
          <a:xfrm>
            <a:off x="7537142" y="3608004"/>
            <a:ext cx="306686" cy="349457"/>
            <a:chOff x="5794025" y="2673575"/>
            <a:chExt cx="259925" cy="296175"/>
          </a:xfrm>
        </p:grpSpPr>
        <p:sp>
          <p:nvSpPr>
            <p:cNvPr id="9661" name="Google Shape;9661;p61"/>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1"/>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3" name="Google Shape;9663;p61"/>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1"/>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5" name="Google Shape;9665;p61"/>
          <p:cNvGrpSpPr/>
          <p:nvPr/>
        </p:nvGrpSpPr>
        <p:grpSpPr>
          <a:xfrm>
            <a:off x="6637536" y="1304166"/>
            <a:ext cx="350401" cy="349457"/>
            <a:chOff x="2141000" y="1954475"/>
            <a:chExt cx="296975" cy="296175"/>
          </a:xfrm>
        </p:grpSpPr>
        <p:sp>
          <p:nvSpPr>
            <p:cNvPr id="9666" name="Google Shape;9666;p61"/>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1"/>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1"/>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1"/>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73" name="Shape 9673"/>
        <p:cNvGrpSpPr/>
        <p:nvPr/>
      </p:nvGrpSpPr>
      <p:grpSpPr>
        <a:xfrm>
          <a:off x="0" y="0"/>
          <a:ext cx="0" cy="0"/>
          <a:chOff x="0" y="0"/>
          <a:chExt cx="0" cy="0"/>
        </a:xfrm>
      </p:grpSpPr>
      <p:sp>
        <p:nvSpPr>
          <p:cNvPr id="9674" name="Google Shape;9674;p62"/>
          <p:cNvSpPr txBox="1"/>
          <p:nvPr>
            <p:ph idx="4294967295" type="title"/>
          </p:nvPr>
        </p:nvSpPr>
        <p:spPr>
          <a:xfrm>
            <a:off x="849675"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9675" name="Google Shape;9675;p62"/>
          <p:cNvSpPr txBox="1"/>
          <p:nvPr>
            <p:ph idx="4294967295" type="title"/>
          </p:nvPr>
        </p:nvSpPr>
        <p:spPr>
          <a:xfrm>
            <a:off x="4858400"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9676" name="Google Shape;9676;p62"/>
          <p:cNvGrpSpPr/>
          <p:nvPr/>
        </p:nvGrpSpPr>
        <p:grpSpPr>
          <a:xfrm>
            <a:off x="882957" y="1306638"/>
            <a:ext cx="292442" cy="355741"/>
            <a:chOff x="-35830350" y="1912725"/>
            <a:chExt cx="241050" cy="293225"/>
          </a:xfrm>
        </p:grpSpPr>
        <p:sp>
          <p:nvSpPr>
            <p:cNvPr id="9677" name="Google Shape;9677;p62"/>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2"/>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9" name="Google Shape;9679;p62"/>
          <p:cNvGrpSpPr/>
          <p:nvPr/>
        </p:nvGrpSpPr>
        <p:grpSpPr>
          <a:xfrm>
            <a:off x="851444" y="1766235"/>
            <a:ext cx="355468" cy="353587"/>
            <a:chOff x="-35854750" y="2272675"/>
            <a:chExt cx="293000" cy="291450"/>
          </a:xfrm>
        </p:grpSpPr>
        <p:sp>
          <p:nvSpPr>
            <p:cNvPr id="9680" name="Google Shape;9680;p62"/>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2"/>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2"/>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3" name="Google Shape;9683;p62"/>
          <p:cNvGrpSpPr/>
          <p:nvPr/>
        </p:nvGrpSpPr>
        <p:grpSpPr>
          <a:xfrm>
            <a:off x="850958" y="2220821"/>
            <a:ext cx="356438" cy="354558"/>
            <a:chOff x="-35853975" y="2631825"/>
            <a:chExt cx="293800" cy="292250"/>
          </a:xfrm>
        </p:grpSpPr>
        <p:sp>
          <p:nvSpPr>
            <p:cNvPr id="9684" name="Google Shape;9684;p62"/>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2"/>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2"/>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2"/>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2"/>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9" name="Google Shape;9689;p62"/>
          <p:cNvGrpSpPr/>
          <p:nvPr/>
        </p:nvGrpSpPr>
        <p:grpSpPr>
          <a:xfrm>
            <a:off x="3089562" y="1307714"/>
            <a:ext cx="353587" cy="353587"/>
            <a:chOff x="-34032200" y="1916675"/>
            <a:chExt cx="291450" cy="291450"/>
          </a:xfrm>
        </p:grpSpPr>
        <p:sp>
          <p:nvSpPr>
            <p:cNvPr id="9690" name="Google Shape;9690;p62"/>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2"/>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2"/>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2"/>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4" name="Google Shape;9694;p62"/>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5" name="Google Shape;9695;p62"/>
          <p:cNvGrpSpPr/>
          <p:nvPr/>
        </p:nvGrpSpPr>
        <p:grpSpPr>
          <a:xfrm>
            <a:off x="3089092" y="2220821"/>
            <a:ext cx="354527" cy="354558"/>
            <a:chOff x="-34032200" y="2634975"/>
            <a:chExt cx="292225" cy="292250"/>
          </a:xfrm>
        </p:grpSpPr>
        <p:sp>
          <p:nvSpPr>
            <p:cNvPr id="9696" name="Google Shape;9696;p62"/>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2"/>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2"/>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9" name="Google Shape;9699;p62"/>
          <p:cNvGrpSpPr/>
          <p:nvPr/>
        </p:nvGrpSpPr>
        <p:grpSpPr>
          <a:xfrm>
            <a:off x="1739487" y="2687069"/>
            <a:ext cx="358379" cy="354527"/>
            <a:chOff x="-32245875" y="1938725"/>
            <a:chExt cx="295400" cy="292225"/>
          </a:xfrm>
        </p:grpSpPr>
        <p:sp>
          <p:nvSpPr>
            <p:cNvPr id="9700" name="Google Shape;9700;p62"/>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2"/>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2"/>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3" name="Google Shape;9703;p62"/>
          <p:cNvGrpSpPr/>
          <p:nvPr/>
        </p:nvGrpSpPr>
        <p:grpSpPr>
          <a:xfrm>
            <a:off x="1736150" y="3156468"/>
            <a:ext cx="365052" cy="352162"/>
            <a:chOff x="-32243500" y="2299850"/>
            <a:chExt cx="300900" cy="290275"/>
          </a:xfrm>
        </p:grpSpPr>
        <p:sp>
          <p:nvSpPr>
            <p:cNvPr id="9704" name="Google Shape;9704;p62"/>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2"/>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6" name="Google Shape;9706;p62"/>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7" name="Google Shape;9707;p62"/>
          <p:cNvGrpSpPr/>
          <p:nvPr/>
        </p:nvGrpSpPr>
        <p:grpSpPr>
          <a:xfrm>
            <a:off x="1299432" y="1306759"/>
            <a:ext cx="354527" cy="355498"/>
            <a:chOff x="-35495600" y="1912725"/>
            <a:chExt cx="292225" cy="293025"/>
          </a:xfrm>
        </p:grpSpPr>
        <p:sp>
          <p:nvSpPr>
            <p:cNvPr id="9708" name="Google Shape;9708;p62"/>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2"/>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2"/>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1" name="Google Shape;9711;p62"/>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2" name="Google Shape;9712;p62"/>
          <p:cNvGrpSpPr/>
          <p:nvPr/>
        </p:nvGrpSpPr>
        <p:grpSpPr>
          <a:xfrm>
            <a:off x="1299432" y="2221307"/>
            <a:ext cx="354527" cy="353587"/>
            <a:chOff x="-35495600" y="2631825"/>
            <a:chExt cx="292225" cy="291450"/>
          </a:xfrm>
        </p:grpSpPr>
        <p:sp>
          <p:nvSpPr>
            <p:cNvPr id="9713" name="Google Shape;9713;p62"/>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2"/>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2"/>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2"/>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7" name="Google Shape;9717;p62"/>
          <p:cNvGrpSpPr/>
          <p:nvPr/>
        </p:nvGrpSpPr>
        <p:grpSpPr>
          <a:xfrm>
            <a:off x="3537081" y="1307714"/>
            <a:ext cx="353587" cy="353587"/>
            <a:chOff x="-33673825" y="1916675"/>
            <a:chExt cx="291450" cy="291450"/>
          </a:xfrm>
        </p:grpSpPr>
        <p:sp>
          <p:nvSpPr>
            <p:cNvPr id="9718" name="Google Shape;9718;p62"/>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2"/>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2"/>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2"/>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2" name="Google Shape;9722;p62"/>
          <p:cNvGrpSpPr/>
          <p:nvPr/>
        </p:nvGrpSpPr>
        <p:grpSpPr>
          <a:xfrm>
            <a:off x="3534700" y="1765295"/>
            <a:ext cx="358349" cy="355468"/>
            <a:chOff x="-33676975" y="2275050"/>
            <a:chExt cx="295375" cy="293000"/>
          </a:xfrm>
        </p:grpSpPr>
        <p:sp>
          <p:nvSpPr>
            <p:cNvPr id="9723" name="Google Shape;9723;p62"/>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2"/>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2"/>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6" name="Google Shape;9726;p62"/>
          <p:cNvGrpSpPr/>
          <p:nvPr/>
        </p:nvGrpSpPr>
        <p:grpSpPr>
          <a:xfrm>
            <a:off x="3537081" y="2220594"/>
            <a:ext cx="353587" cy="355013"/>
            <a:chOff x="-33673825" y="2634975"/>
            <a:chExt cx="291450" cy="292625"/>
          </a:xfrm>
        </p:grpSpPr>
        <p:sp>
          <p:nvSpPr>
            <p:cNvPr id="9727" name="Google Shape;9727;p62"/>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2"/>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62"/>
          <p:cNvGrpSpPr/>
          <p:nvPr/>
        </p:nvGrpSpPr>
        <p:grpSpPr>
          <a:xfrm>
            <a:off x="2205089" y="2687509"/>
            <a:ext cx="329687" cy="353648"/>
            <a:chOff x="-31874100" y="1939525"/>
            <a:chExt cx="271750" cy="291500"/>
          </a:xfrm>
        </p:grpSpPr>
        <p:sp>
          <p:nvSpPr>
            <p:cNvPr id="9730" name="Google Shape;9730;p62"/>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2"/>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2" name="Google Shape;9732;p62"/>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3" name="Google Shape;9733;p62"/>
          <p:cNvGrpSpPr/>
          <p:nvPr/>
        </p:nvGrpSpPr>
        <p:grpSpPr>
          <a:xfrm>
            <a:off x="2186451" y="3616531"/>
            <a:ext cx="366963" cy="352768"/>
            <a:chOff x="-31889075" y="2658950"/>
            <a:chExt cx="302475" cy="290775"/>
          </a:xfrm>
        </p:grpSpPr>
        <p:sp>
          <p:nvSpPr>
            <p:cNvPr id="9734" name="Google Shape;9734;p62"/>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2"/>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6" name="Google Shape;9736;p62"/>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7" name="Google Shape;9737;p62"/>
          <p:cNvGrpSpPr/>
          <p:nvPr/>
        </p:nvGrpSpPr>
        <p:grpSpPr>
          <a:xfrm>
            <a:off x="1747421" y="1306759"/>
            <a:ext cx="354527" cy="355498"/>
            <a:chOff x="-35136450" y="1912725"/>
            <a:chExt cx="292225" cy="293025"/>
          </a:xfrm>
        </p:grpSpPr>
        <p:sp>
          <p:nvSpPr>
            <p:cNvPr id="9738" name="Google Shape;9738;p62"/>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2"/>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2"/>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1" name="Google Shape;9741;p62"/>
          <p:cNvGrpSpPr/>
          <p:nvPr/>
        </p:nvGrpSpPr>
        <p:grpSpPr>
          <a:xfrm>
            <a:off x="1747891" y="1765978"/>
            <a:ext cx="353587" cy="354103"/>
            <a:chOff x="-35134875" y="2272675"/>
            <a:chExt cx="291450" cy="291875"/>
          </a:xfrm>
        </p:grpSpPr>
        <p:sp>
          <p:nvSpPr>
            <p:cNvPr id="9742" name="Google Shape;9742;p62"/>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2"/>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2"/>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2"/>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6" name="Google Shape;9746;p62"/>
          <p:cNvGrpSpPr/>
          <p:nvPr/>
        </p:nvGrpSpPr>
        <p:grpSpPr>
          <a:xfrm>
            <a:off x="1789458" y="2221307"/>
            <a:ext cx="270453" cy="353587"/>
            <a:chOff x="-35101800" y="2631050"/>
            <a:chExt cx="222925" cy="291450"/>
          </a:xfrm>
        </p:grpSpPr>
        <p:sp>
          <p:nvSpPr>
            <p:cNvPr id="9747" name="Google Shape;9747;p62"/>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2"/>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2"/>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2"/>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1" name="Google Shape;9751;p62"/>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2" name="Google Shape;9752;p62"/>
          <p:cNvGrpSpPr/>
          <p:nvPr/>
        </p:nvGrpSpPr>
        <p:grpSpPr>
          <a:xfrm>
            <a:off x="3977510" y="1765295"/>
            <a:ext cx="353587" cy="355468"/>
            <a:chOff x="-33314675" y="2275050"/>
            <a:chExt cx="291450" cy="293000"/>
          </a:xfrm>
        </p:grpSpPr>
        <p:sp>
          <p:nvSpPr>
            <p:cNvPr id="9753" name="Google Shape;9753;p62"/>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2"/>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2"/>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6" name="Google Shape;9756;p62"/>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7" name="Google Shape;9757;p62"/>
          <p:cNvGrpSpPr/>
          <p:nvPr/>
        </p:nvGrpSpPr>
        <p:grpSpPr>
          <a:xfrm>
            <a:off x="2639701" y="2687555"/>
            <a:ext cx="353587" cy="353557"/>
            <a:chOff x="-31523625" y="1939525"/>
            <a:chExt cx="291450" cy="291425"/>
          </a:xfrm>
        </p:grpSpPr>
        <p:sp>
          <p:nvSpPr>
            <p:cNvPr id="9758" name="Google Shape;9758;p62"/>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2"/>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2"/>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2"/>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2"/>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2"/>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2"/>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2"/>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2"/>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2"/>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2"/>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9" name="Google Shape;9769;p62"/>
          <p:cNvGrpSpPr/>
          <p:nvPr/>
        </p:nvGrpSpPr>
        <p:grpSpPr>
          <a:xfrm>
            <a:off x="2638746" y="3155755"/>
            <a:ext cx="355498" cy="353587"/>
            <a:chOff x="-31523625" y="2298675"/>
            <a:chExt cx="293025" cy="291450"/>
          </a:xfrm>
        </p:grpSpPr>
        <p:sp>
          <p:nvSpPr>
            <p:cNvPr id="9770" name="Google Shape;9770;p62"/>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2"/>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2"/>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3" name="Google Shape;9773;p62"/>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2"/>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5" name="Google Shape;9775;p62"/>
          <p:cNvGrpSpPr/>
          <p:nvPr/>
        </p:nvGrpSpPr>
        <p:grpSpPr>
          <a:xfrm>
            <a:off x="2205934" y="1307729"/>
            <a:ext cx="331598" cy="353557"/>
            <a:chOff x="-34767825" y="1914325"/>
            <a:chExt cx="273325" cy="291425"/>
          </a:xfrm>
        </p:grpSpPr>
        <p:sp>
          <p:nvSpPr>
            <p:cNvPr id="9776" name="Google Shape;9776;p62"/>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2"/>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2"/>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62"/>
          <p:cNvGrpSpPr/>
          <p:nvPr/>
        </p:nvGrpSpPr>
        <p:grpSpPr>
          <a:xfrm>
            <a:off x="2193513" y="1765280"/>
            <a:ext cx="356438" cy="355498"/>
            <a:chOff x="-34778075" y="2272675"/>
            <a:chExt cx="293800" cy="293025"/>
          </a:xfrm>
        </p:grpSpPr>
        <p:sp>
          <p:nvSpPr>
            <p:cNvPr id="9780" name="Google Shape;9780;p62"/>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2"/>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2"/>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62"/>
          <p:cNvGrpSpPr/>
          <p:nvPr/>
        </p:nvGrpSpPr>
        <p:grpSpPr>
          <a:xfrm>
            <a:off x="2194939" y="2221307"/>
            <a:ext cx="353587" cy="353587"/>
            <a:chOff x="-34776500" y="2631825"/>
            <a:chExt cx="291450" cy="291450"/>
          </a:xfrm>
        </p:grpSpPr>
        <p:sp>
          <p:nvSpPr>
            <p:cNvPr id="9784" name="Google Shape;9784;p62"/>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2"/>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2"/>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7" name="Google Shape;9787;p62"/>
          <p:cNvGrpSpPr/>
          <p:nvPr/>
        </p:nvGrpSpPr>
        <p:grpSpPr>
          <a:xfrm>
            <a:off x="853628" y="2685160"/>
            <a:ext cx="354527" cy="358349"/>
            <a:chOff x="-32956300" y="1915900"/>
            <a:chExt cx="292225" cy="295375"/>
          </a:xfrm>
        </p:grpSpPr>
        <p:sp>
          <p:nvSpPr>
            <p:cNvPr id="9788" name="Google Shape;9788;p62"/>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2"/>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0" name="Google Shape;9790;p62"/>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2"/>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2" name="Google Shape;9792;p62"/>
          <p:cNvGrpSpPr/>
          <p:nvPr/>
        </p:nvGrpSpPr>
        <p:grpSpPr>
          <a:xfrm>
            <a:off x="3081101" y="2687555"/>
            <a:ext cx="356438" cy="353557"/>
            <a:chOff x="-31166825" y="1939525"/>
            <a:chExt cx="293800" cy="291425"/>
          </a:xfrm>
        </p:grpSpPr>
        <p:sp>
          <p:nvSpPr>
            <p:cNvPr id="9793" name="Google Shape;9793;p62"/>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2"/>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2"/>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2"/>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2"/>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2"/>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2"/>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2"/>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2"/>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2"/>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2"/>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4" name="Google Shape;9804;p62"/>
          <p:cNvGrpSpPr/>
          <p:nvPr/>
        </p:nvGrpSpPr>
        <p:grpSpPr>
          <a:xfrm>
            <a:off x="3082057" y="3155482"/>
            <a:ext cx="354527" cy="354133"/>
            <a:chOff x="-31165250" y="2298675"/>
            <a:chExt cx="292225" cy="291900"/>
          </a:xfrm>
        </p:grpSpPr>
        <p:sp>
          <p:nvSpPr>
            <p:cNvPr id="9805" name="Google Shape;9805;p62"/>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2"/>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2"/>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8" name="Google Shape;9808;p62"/>
          <p:cNvGrpSpPr/>
          <p:nvPr/>
        </p:nvGrpSpPr>
        <p:grpSpPr>
          <a:xfrm>
            <a:off x="3082542" y="3616136"/>
            <a:ext cx="353557" cy="353557"/>
            <a:chOff x="-31164450" y="2657050"/>
            <a:chExt cx="291425" cy="291425"/>
          </a:xfrm>
        </p:grpSpPr>
        <p:sp>
          <p:nvSpPr>
            <p:cNvPr id="9809" name="Google Shape;9809;p62"/>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2"/>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2"/>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2"/>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3" name="Google Shape;9813;p62"/>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4" name="Google Shape;9814;p62"/>
          <p:cNvGrpSpPr/>
          <p:nvPr/>
        </p:nvGrpSpPr>
        <p:grpSpPr>
          <a:xfrm>
            <a:off x="2632987" y="1307366"/>
            <a:ext cx="358349" cy="354285"/>
            <a:chOff x="-34421275" y="1912725"/>
            <a:chExt cx="295375" cy="292025"/>
          </a:xfrm>
        </p:grpSpPr>
        <p:sp>
          <p:nvSpPr>
            <p:cNvPr id="9815" name="Google Shape;9815;p62"/>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2"/>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7" name="Google Shape;9817;p62"/>
          <p:cNvGrpSpPr/>
          <p:nvPr/>
        </p:nvGrpSpPr>
        <p:grpSpPr>
          <a:xfrm>
            <a:off x="2632032" y="1765280"/>
            <a:ext cx="360260" cy="355498"/>
            <a:chOff x="-34418125" y="2271100"/>
            <a:chExt cx="296950" cy="293025"/>
          </a:xfrm>
        </p:grpSpPr>
        <p:sp>
          <p:nvSpPr>
            <p:cNvPr id="9818" name="Google Shape;9818;p62"/>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2"/>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2"/>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2"/>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2"/>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3" name="Google Shape;9823;p62"/>
          <p:cNvGrpSpPr/>
          <p:nvPr/>
        </p:nvGrpSpPr>
        <p:grpSpPr>
          <a:xfrm>
            <a:off x="2632987" y="2221307"/>
            <a:ext cx="358349" cy="353587"/>
            <a:chOff x="-34421275" y="2631050"/>
            <a:chExt cx="295375" cy="291450"/>
          </a:xfrm>
        </p:grpSpPr>
        <p:sp>
          <p:nvSpPr>
            <p:cNvPr id="9824" name="Google Shape;9824;p62"/>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2"/>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2"/>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2"/>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28" name="Google Shape;9828;p62"/>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2"/>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2"/>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1" name="Google Shape;9831;p62"/>
          <p:cNvGrpSpPr/>
          <p:nvPr/>
        </p:nvGrpSpPr>
        <p:grpSpPr>
          <a:xfrm>
            <a:off x="3537620" y="2688025"/>
            <a:ext cx="353587" cy="352617"/>
            <a:chOff x="-30805300" y="1938725"/>
            <a:chExt cx="291450" cy="290650"/>
          </a:xfrm>
        </p:grpSpPr>
        <p:sp>
          <p:nvSpPr>
            <p:cNvPr id="9832" name="Google Shape;9832;p62"/>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2"/>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62"/>
          <p:cNvGrpSpPr/>
          <p:nvPr/>
        </p:nvGrpSpPr>
        <p:grpSpPr>
          <a:xfrm>
            <a:off x="3538105" y="3155952"/>
            <a:ext cx="352617" cy="353193"/>
            <a:chOff x="-30805300" y="2298675"/>
            <a:chExt cx="290650" cy="291125"/>
          </a:xfrm>
        </p:grpSpPr>
        <p:sp>
          <p:nvSpPr>
            <p:cNvPr id="9835" name="Google Shape;9835;p62"/>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2"/>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2"/>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2"/>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9" name="Google Shape;9839;p62"/>
          <p:cNvGrpSpPr/>
          <p:nvPr/>
        </p:nvGrpSpPr>
        <p:grpSpPr>
          <a:xfrm>
            <a:off x="3537635" y="3616136"/>
            <a:ext cx="353557" cy="353557"/>
            <a:chOff x="-30806075" y="2657050"/>
            <a:chExt cx="291425" cy="291425"/>
          </a:xfrm>
        </p:grpSpPr>
        <p:sp>
          <p:nvSpPr>
            <p:cNvPr id="9840" name="Google Shape;9840;p62"/>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2"/>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2"/>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3" name="Google Shape;9843;p62"/>
          <p:cNvGrpSpPr/>
          <p:nvPr/>
        </p:nvGrpSpPr>
        <p:grpSpPr>
          <a:xfrm>
            <a:off x="2639681" y="4073943"/>
            <a:ext cx="353557" cy="353557"/>
            <a:chOff x="-30064925" y="2332550"/>
            <a:chExt cx="291425" cy="291425"/>
          </a:xfrm>
        </p:grpSpPr>
        <p:sp>
          <p:nvSpPr>
            <p:cNvPr id="9844" name="Google Shape;9844;p62"/>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2"/>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2"/>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7" name="Google Shape;9847;p62"/>
          <p:cNvGrpSpPr/>
          <p:nvPr/>
        </p:nvGrpSpPr>
        <p:grpSpPr>
          <a:xfrm>
            <a:off x="3983068" y="2683443"/>
            <a:ext cx="348855" cy="347879"/>
            <a:chOff x="2821450" y="2957850"/>
            <a:chExt cx="259275" cy="258550"/>
          </a:xfrm>
        </p:grpSpPr>
        <p:sp>
          <p:nvSpPr>
            <p:cNvPr id="9848" name="Google Shape;9848;p62"/>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2"/>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2"/>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9851" name="Google Shape;9851;p62"/>
          <p:cNvGrpSpPr/>
          <p:nvPr/>
        </p:nvGrpSpPr>
        <p:grpSpPr>
          <a:xfrm>
            <a:off x="4858100" y="1304461"/>
            <a:ext cx="361090" cy="361090"/>
            <a:chOff x="-57970450" y="1903275"/>
            <a:chExt cx="318225" cy="318225"/>
          </a:xfrm>
        </p:grpSpPr>
        <p:sp>
          <p:nvSpPr>
            <p:cNvPr id="9852" name="Google Shape;9852;p62"/>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2"/>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2"/>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2"/>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6" name="Google Shape;9856;p62"/>
          <p:cNvGrpSpPr/>
          <p:nvPr/>
        </p:nvGrpSpPr>
        <p:grpSpPr>
          <a:xfrm>
            <a:off x="4880000" y="1780418"/>
            <a:ext cx="317290" cy="359303"/>
            <a:chOff x="-57950750" y="2296300"/>
            <a:chExt cx="279625" cy="316650"/>
          </a:xfrm>
        </p:grpSpPr>
        <p:sp>
          <p:nvSpPr>
            <p:cNvPr id="9857" name="Google Shape;9857;p62"/>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2"/>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2"/>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2"/>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62"/>
          <p:cNvGrpSpPr/>
          <p:nvPr/>
        </p:nvGrpSpPr>
        <p:grpSpPr>
          <a:xfrm>
            <a:off x="4858214" y="2232094"/>
            <a:ext cx="360863" cy="360211"/>
            <a:chOff x="-57969675" y="2687750"/>
            <a:chExt cx="318025" cy="317450"/>
          </a:xfrm>
        </p:grpSpPr>
        <p:sp>
          <p:nvSpPr>
            <p:cNvPr id="9862" name="Google Shape;9862;p62"/>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2"/>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2"/>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2"/>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6" name="Google Shape;9866;p62"/>
          <p:cNvGrpSpPr/>
          <p:nvPr/>
        </p:nvGrpSpPr>
        <p:grpSpPr>
          <a:xfrm>
            <a:off x="7067397" y="1304461"/>
            <a:ext cx="363785" cy="361090"/>
            <a:chOff x="-56012425" y="1903275"/>
            <a:chExt cx="320600" cy="318225"/>
          </a:xfrm>
        </p:grpSpPr>
        <p:sp>
          <p:nvSpPr>
            <p:cNvPr id="9867" name="Google Shape;9867;p62"/>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2"/>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62"/>
          <p:cNvGrpSpPr/>
          <p:nvPr/>
        </p:nvGrpSpPr>
        <p:grpSpPr>
          <a:xfrm>
            <a:off x="7068290" y="1778631"/>
            <a:ext cx="361998" cy="361998"/>
            <a:chOff x="-56010850" y="2294725"/>
            <a:chExt cx="319025" cy="319025"/>
          </a:xfrm>
        </p:grpSpPr>
        <p:sp>
          <p:nvSpPr>
            <p:cNvPr id="9870" name="Google Shape;9870;p62"/>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2"/>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2"/>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2"/>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4" name="Google Shape;9874;p62"/>
          <p:cNvGrpSpPr/>
          <p:nvPr/>
        </p:nvGrpSpPr>
        <p:grpSpPr>
          <a:xfrm>
            <a:off x="7068305" y="2231215"/>
            <a:ext cx="361969" cy="361090"/>
            <a:chOff x="-56010050" y="2686975"/>
            <a:chExt cx="319000" cy="318225"/>
          </a:xfrm>
        </p:grpSpPr>
        <p:sp>
          <p:nvSpPr>
            <p:cNvPr id="9875" name="Google Shape;9875;p62"/>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2"/>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2"/>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2"/>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9" name="Google Shape;9879;p62"/>
          <p:cNvGrpSpPr/>
          <p:nvPr/>
        </p:nvGrpSpPr>
        <p:grpSpPr>
          <a:xfrm>
            <a:off x="5753801" y="2684124"/>
            <a:ext cx="361998" cy="361090"/>
            <a:chOff x="-54081175" y="1903275"/>
            <a:chExt cx="319025" cy="318225"/>
          </a:xfrm>
        </p:grpSpPr>
        <p:sp>
          <p:nvSpPr>
            <p:cNvPr id="9880" name="Google Shape;9880;p62"/>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2"/>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62"/>
          <p:cNvGrpSpPr/>
          <p:nvPr/>
        </p:nvGrpSpPr>
        <p:grpSpPr>
          <a:xfrm>
            <a:off x="5776154" y="3137587"/>
            <a:ext cx="317290" cy="360211"/>
            <a:chOff x="-54063050" y="2296300"/>
            <a:chExt cx="279625" cy="317450"/>
          </a:xfrm>
        </p:grpSpPr>
        <p:sp>
          <p:nvSpPr>
            <p:cNvPr id="9883" name="Google Shape;9883;p62"/>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2"/>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2"/>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2"/>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7" name="Google Shape;9887;p62"/>
          <p:cNvGrpSpPr/>
          <p:nvPr/>
        </p:nvGrpSpPr>
        <p:grpSpPr>
          <a:xfrm>
            <a:off x="5776154" y="3601649"/>
            <a:ext cx="317290" cy="361033"/>
            <a:chOff x="-54061475" y="2685450"/>
            <a:chExt cx="279625" cy="318175"/>
          </a:xfrm>
        </p:grpSpPr>
        <p:sp>
          <p:nvSpPr>
            <p:cNvPr id="9888" name="Google Shape;9888;p62"/>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2"/>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2"/>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2"/>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2" name="Google Shape;9892;p62"/>
          <p:cNvGrpSpPr/>
          <p:nvPr/>
        </p:nvGrpSpPr>
        <p:grpSpPr>
          <a:xfrm>
            <a:off x="8029690" y="2693967"/>
            <a:ext cx="275278" cy="361969"/>
            <a:chOff x="-52074300" y="1911950"/>
            <a:chExt cx="242600" cy="319000"/>
          </a:xfrm>
        </p:grpSpPr>
        <p:sp>
          <p:nvSpPr>
            <p:cNvPr id="9893" name="Google Shape;9893;p62"/>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2"/>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2"/>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2"/>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7" name="Google Shape;9897;p62"/>
          <p:cNvGrpSpPr/>
          <p:nvPr/>
        </p:nvGrpSpPr>
        <p:grpSpPr>
          <a:xfrm>
            <a:off x="5287689" y="1305369"/>
            <a:ext cx="361998" cy="361090"/>
            <a:chOff x="-57578225" y="1904075"/>
            <a:chExt cx="319025" cy="318225"/>
          </a:xfrm>
        </p:grpSpPr>
        <p:sp>
          <p:nvSpPr>
            <p:cNvPr id="9898" name="Google Shape;9898;p62"/>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2"/>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2"/>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2"/>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2" name="Google Shape;9902;p62"/>
          <p:cNvGrpSpPr/>
          <p:nvPr/>
        </p:nvGrpSpPr>
        <p:grpSpPr>
          <a:xfrm>
            <a:off x="5310042" y="1778631"/>
            <a:ext cx="317290" cy="361090"/>
            <a:chOff x="-57558525" y="2294725"/>
            <a:chExt cx="279625" cy="318225"/>
          </a:xfrm>
        </p:grpSpPr>
        <p:sp>
          <p:nvSpPr>
            <p:cNvPr id="9903" name="Google Shape;9903;p62"/>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2"/>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2"/>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2"/>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2"/>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8" name="Google Shape;9908;p62"/>
          <p:cNvGrpSpPr/>
          <p:nvPr/>
        </p:nvGrpSpPr>
        <p:grpSpPr>
          <a:xfrm>
            <a:off x="5285901" y="2231215"/>
            <a:ext cx="365572" cy="361969"/>
            <a:chOff x="-57579800" y="2686975"/>
            <a:chExt cx="322175" cy="319000"/>
          </a:xfrm>
        </p:grpSpPr>
        <p:sp>
          <p:nvSpPr>
            <p:cNvPr id="9909" name="Google Shape;9909;p62"/>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2"/>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62"/>
          <p:cNvGrpSpPr/>
          <p:nvPr/>
        </p:nvGrpSpPr>
        <p:grpSpPr>
          <a:xfrm>
            <a:off x="7510682" y="1778631"/>
            <a:ext cx="367359" cy="361090"/>
            <a:chOff x="-55620975" y="2294725"/>
            <a:chExt cx="323750" cy="318225"/>
          </a:xfrm>
        </p:grpSpPr>
        <p:sp>
          <p:nvSpPr>
            <p:cNvPr id="9912" name="Google Shape;9912;p62"/>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2"/>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2"/>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2"/>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2"/>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2"/>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62"/>
          <p:cNvGrpSpPr/>
          <p:nvPr/>
        </p:nvGrpSpPr>
        <p:grpSpPr>
          <a:xfrm>
            <a:off x="7512923" y="2231130"/>
            <a:ext cx="362877" cy="361175"/>
            <a:chOff x="-55620175" y="2686900"/>
            <a:chExt cx="319800" cy="318300"/>
          </a:xfrm>
        </p:grpSpPr>
        <p:sp>
          <p:nvSpPr>
            <p:cNvPr id="9919" name="Google Shape;9919;p62"/>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2"/>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2"/>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2"/>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62"/>
          <p:cNvGrpSpPr/>
          <p:nvPr/>
        </p:nvGrpSpPr>
        <p:grpSpPr>
          <a:xfrm>
            <a:off x="6198887" y="2684124"/>
            <a:ext cx="361969" cy="361090"/>
            <a:chOff x="-53690500" y="1903275"/>
            <a:chExt cx="319000" cy="318225"/>
          </a:xfrm>
        </p:grpSpPr>
        <p:sp>
          <p:nvSpPr>
            <p:cNvPr id="9924" name="Google Shape;9924;p62"/>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2"/>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2"/>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2"/>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62"/>
          <p:cNvGrpSpPr/>
          <p:nvPr/>
        </p:nvGrpSpPr>
        <p:grpSpPr>
          <a:xfrm>
            <a:off x="6221226" y="3137587"/>
            <a:ext cx="317290" cy="359303"/>
            <a:chOff x="-53670800" y="2296300"/>
            <a:chExt cx="279625" cy="316650"/>
          </a:xfrm>
        </p:grpSpPr>
        <p:sp>
          <p:nvSpPr>
            <p:cNvPr id="9929" name="Google Shape;9929;p62"/>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2"/>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2"/>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2"/>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3" name="Google Shape;9933;p62"/>
          <p:cNvGrpSpPr/>
          <p:nvPr/>
        </p:nvGrpSpPr>
        <p:grpSpPr>
          <a:xfrm>
            <a:off x="6198887" y="3602925"/>
            <a:ext cx="361969" cy="361544"/>
            <a:chOff x="-53690500" y="2686575"/>
            <a:chExt cx="319000" cy="318625"/>
          </a:xfrm>
        </p:grpSpPr>
        <p:sp>
          <p:nvSpPr>
            <p:cNvPr id="9934" name="Google Shape;9934;p62"/>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2"/>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2"/>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2"/>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8" name="Google Shape;9938;p62"/>
          <p:cNvGrpSpPr/>
          <p:nvPr/>
        </p:nvGrpSpPr>
        <p:grpSpPr>
          <a:xfrm>
            <a:off x="8008669" y="3145785"/>
            <a:ext cx="317319" cy="360948"/>
            <a:chOff x="-52092425" y="2303525"/>
            <a:chExt cx="279650" cy="318100"/>
          </a:xfrm>
        </p:grpSpPr>
        <p:sp>
          <p:nvSpPr>
            <p:cNvPr id="9939" name="Google Shape;9939;p62"/>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2"/>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2"/>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2"/>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2"/>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4" name="Google Shape;9944;p62"/>
          <p:cNvGrpSpPr/>
          <p:nvPr/>
        </p:nvGrpSpPr>
        <p:grpSpPr>
          <a:xfrm>
            <a:off x="5727728" y="1306249"/>
            <a:ext cx="363756" cy="361090"/>
            <a:chOff x="-57189125" y="1904850"/>
            <a:chExt cx="320575" cy="318225"/>
          </a:xfrm>
        </p:grpSpPr>
        <p:sp>
          <p:nvSpPr>
            <p:cNvPr id="9945" name="Google Shape;9945;p62"/>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2"/>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2"/>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2"/>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2"/>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0" name="Google Shape;9950;p62"/>
          <p:cNvGrpSpPr/>
          <p:nvPr/>
        </p:nvGrpSpPr>
        <p:grpSpPr>
          <a:xfrm>
            <a:off x="5728621" y="1800985"/>
            <a:ext cx="361969" cy="316411"/>
            <a:chOff x="-57187550" y="2314425"/>
            <a:chExt cx="319000" cy="278850"/>
          </a:xfrm>
        </p:grpSpPr>
        <p:sp>
          <p:nvSpPr>
            <p:cNvPr id="9951" name="Google Shape;9951;p62"/>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2"/>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2"/>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2"/>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5" name="Google Shape;9955;p62"/>
          <p:cNvGrpSpPr/>
          <p:nvPr/>
        </p:nvGrpSpPr>
        <p:grpSpPr>
          <a:xfrm>
            <a:off x="5745585" y="2230534"/>
            <a:ext cx="328042" cy="361771"/>
            <a:chOff x="-57172600" y="2686375"/>
            <a:chExt cx="289100" cy="318825"/>
          </a:xfrm>
        </p:grpSpPr>
        <p:sp>
          <p:nvSpPr>
            <p:cNvPr id="9956" name="Google Shape;9956;p62"/>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2"/>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62"/>
          <p:cNvGrpSpPr/>
          <p:nvPr/>
        </p:nvGrpSpPr>
        <p:grpSpPr>
          <a:xfrm>
            <a:off x="7958434" y="1304461"/>
            <a:ext cx="361090" cy="359303"/>
            <a:chOff x="-55225575" y="1903275"/>
            <a:chExt cx="318225" cy="316650"/>
          </a:xfrm>
        </p:grpSpPr>
        <p:sp>
          <p:nvSpPr>
            <p:cNvPr id="9959" name="Google Shape;9959;p62"/>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2"/>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2"/>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2"/>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2"/>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4" name="Google Shape;9964;p62"/>
          <p:cNvGrpSpPr/>
          <p:nvPr/>
        </p:nvGrpSpPr>
        <p:grpSpPr>
          <a:xfrm>
            <a:off x="7969611" y="1780418"/>
            <a:ext cx="338736" cy="359303"/>
            <a:chOff x="-55217700" y="2296300"/>
            <a:chExt cx="298525" cy="316650"/>
          </a:xfrm>
        </p:grpSpPr>
        <p:sp>
          <p:nvSpPr>
            <p:cNvPr id="9965" name="Google Shape;9965;p62"/>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2"/>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2"/>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2"/>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9" name="Google Shape;9969;p62"/>
          <p:cNvGrpSpPr/>
          <p:nvPr/>
        </p:nvGrpSpPr>
        <p:grpSpPr>
          <a:xfrm>
            <a:off x="7957541" y="2233002"/>
            <a:ext cx="362877" cy="359303"/>
            <a:chOff x="-55229525" y="2688550"/>
            <a:chExt cx="319800" cy="316650"/>
          </a:xfrm>
        </p:grpSpPr>
        <p:sp>
          <p:nvSpPr>
            <p:cNvPr id="9970" name="Google Shape;9970;p62"/>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2"/>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2"/>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2"/>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4" name="Google Shape;9974;p62"/>
          <p:cNvGrpSpPr/>
          <p:nvPr/>
        </p:nvGrpSpPr>
        <p:grpSpPr>
          <a:xfrm>
            <a:off x="6653760" y="2684124"/>
            <a:ext cx="338765" cy="361090"/>
            <a:chOff x="-53288825" y="1903275"/>
            <a:chExt cx="298550" cy="318225"/>
          </a:xfrm>
        </p:grpSpPr>
        <p:sp>
          <p:nvSpPr>
            <p:cNvPr id="9975" name="Google Shape;9975;p62"/>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2"/>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2"/>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8" name="Google Shape;9978;p62"/>
          <p:cNvGrpSpPr/>
          <p:nvPr/>
        </p:nvGrpSpPr>
        <p:grpSpPr>
          <a:xfrm>
            <a:off x="6642143" y="3135800"/>
            <a:ext cx="361998" cy="361090"/>
            <a:chOff x="-53299850" y="2294725"/>
            <a:chExt cx="319025" cy="318225"/>
          </a:xfrm>
        </p:grpSpPr>
        <p:sp>
          <p:nvSpPr>
            <p:cNvPr id="9979" name="Google Shape;9979;p62"/>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2"/>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1" name="Google Shape;9981;p62"/>
          <p:cNvGrpSpPr/>
          <p:nvPr/>
        </p:nvGrpSpPr>
        <p:grpSpPr>
          <a:xfrm>
            <a:off x="6664936" y="3604259"/>
            <a:ext cx="316411" cy="360211"/>
            <a:chOff x="-53278575" y="2687750"/>
            <a:chExt cx="278850" cy="317450"/>
          </a:xfrm>
        </p:grpSpPr>
        <p:sp>
          <p:nvSpPr>
            <p:cNvPr id="9982" name="Google Shape;9982;p62"/>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2"/>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2"/>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2"/>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6" name="Google Shape;9986;p62"/>
          <p:cNvGrpSpPr/>
          <p:nvPr/>
        </p:nvGrpSpPr>
        <p:grpSpPr>
          <a:xfrm>
            <a:off x="7986330" y="3603947"/>
            <a:ext cx="361998" cy="362310"/>
            <a:chOff x="-52101875" y="2687475"/>
            <a:chExt cx="319025" cy="319300"/>
          </a:xfrm>
        </p:grpSpPr>
        <p:sp>
          <p:nvSpPr>
            <p:cNvPr id="9987" name="Google Shape;9987;p62"/>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2"/>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2"/>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2"/>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1" name="Google Shape;9991;p62"/>
          <p:cNvGrpSpPr/>
          <p:nvPr/>
        </p:nvGrpSpPr>
        <p:grpSpPr>
          <a:xfrm>
            <a:off x="6201079" y="1305369"/>
            <a:ext cx="317290" cy="361090"/>
            <a:chOff x="-56774050" y="1904075"/>
            <a:chExt cx="279625" cy="318225"/>
          </a:xfrm>
        </p:grpSpPr>
        <p:sp>
          <p:nvSpPr>
            <p:cNvPr id="9992" name="Google Shape;9992;p62"/>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2"/>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4" name="Google Shape;9994;p62"/>
          <p:cNvGrpSpPr/>
          <p:nvPr/>
        </p:nvGrpSpPr>
        <p:grpSpPr>
          <a:xfrm>
            <a:off x="6201079" y="1778631"/>
            <a:ext cx="317290" cy="361090"/>
            <a:chOff x="-56774850" y="2294725"/>
            <a:chExt cx="279625" cy="318225"/>
          </a:xfrm>
        </p:grpSpPr>
        <p:sp>
          <p:nvSpPr>
            <p:cNvPr id="9995" name="Google Shape;9995;p62"/>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2"/>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2"/>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8" name="Google Shape;9998;p62"/>
          <p:cNvGrpSpPr/>
          <p:nvPr/>
        </p:nvGrpSpPr>
        <p:grpSpPr>
          <a:xfrm>
            <a:off x="6222086" y="2231215"/>
            <a:ext cx="275278" cy="360182"/>
            <a:chOff x="-56756725" y="2686975"/>
            <a:chExt cx="242600" cy="317425"/>
          </a:xfrm>
        </p:grpSpPr>
        <p:sp>
          <p:nvSpPr>
            <p:cNvPr id="9999" name="Google Shape;9999;p62"/>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2"/>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2"/>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62"/>
          <p:cNvGrpSpPr/>
          <p:nvPr/>
        </p:nvGrpSpPr>
        <p:grpSpPr>
          <a:xfrm>
            <a:off x="4870518" y="2684124"/>
            <a:ext cx="337346" cy="361998"/>
            <a:chOff x="-54826975" y="1903275"/>
            <a:chExt cx="297300" cy="319025"/>
          </a:xfrm>
        </p:grpSpPr>
        <p:sp>
          <p:nvSpPr>
            <p:cNvPr id="10003" name="Google Shape;10003;p62"/>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2"/>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2"/>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6" name="Google Shape;10006;p62"/>
          <p:cNvGrpSpPr/>
          <p:nvPr/>
        </p:nvGrpSpPr>
        <p:grpSpPr>
          <a:xfrm>
            <a:off x="4858206" y="3137587"/>
            <a:ext cx="361969" cy="359274"/>
            <a:chOff x="-54836500" y="2296300"/>
            <a:chExt cx="319000" cy="316625"/>
          </a:xfrm>
        </p:grpSpPr>
        <p:sp>
          <p:nvSpPr>
            <p:cNvPr id="10007" name="Google Shape;10007;p62"/>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2"/>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2"/>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2"/>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1" name="Google Shape;10011;p62"/>
          <p:cNvGrpSpPr/>
          <p:nvPr/>
        </p:nvGrpSpPr>
        <p:grpSpPr>
          <a:xfrm>
            <a:off x="4879652" y="3604259"/>
            <a:ext cx="319078" cy="361090"/>
            <a:chOff x="-54817600" y="2687750"/>
            <a:chExt cx="281200" cy="318225"/>
          </a:xfrm>
        </p:grpSpPr>
        <p:sp>
          <p:nvSpPr>
            <p:cNvPr id="10012" name="Google Shape;10012;p62"/>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2"/>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2"/>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2"/>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6" name="Google Shape;10016;p62"/>
          <p:cNvGrpSpPr/>
          <p:nvPr/>
        </p:nvGrpSpPr>
        <p:grpSpPr>
          <a:xfrm>
            <a:off x="7110476" y="2684124"/>
            <a:ext cx="317290" cy="359303"/>
            <a:chOff x="-52887125" y="1903275"/>
            <a:chExt cx="279625" cy="316650"/>
          </a:xfrm>
        </p:grpSpPr>
        <p:sp>
          <p:nvSpPr>
            <p:cNvPr id="10017" name="Google Shape;10017;p62"/>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2"/>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9" name="Google Shape;10019;p62"/>
          <p:cNvGrpSpPr/>
          <p:nvPr/>
        </p:nvGrpSpPr>
        <p:grpSpPr>
          <a:xfrm>
            <a:off x="7089030" y="3134920"/>
            <a:ext cx="360182" cy="361969"/>
            <a:chOff x="-52906025" y="2293950"/>
            <a:chExt cx="317425" cy="319000"/>
          </a:xfrm>
        </p:grpSpPr>
        <p:sp>
          <p:nvSpPr>
            <p:cNvPr id="10020" name="Google Shape;10020;p62"/>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2"/>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2"/>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3" name="Google Shape;10023;p62"/>
          <p:cNvGrpSpPr/>
          <p:nvPr/>
        </p:nvGrpSpPr>
        <p:grpSpPr>
          <a:xfrm>
            <a:off x="7110476" y="3603379"/>
            <a:ext cx="317290" cy="361090"/>
            <a:chOff x="-52887125" y="2686975"/>
            <a:chExt cx="279625" cy="318225"/>
          </a:xfrm>
        </p:grpSpPr>
        <p:sp>
          <p:nvSpPr>
            <p:cNvPr id="10024" name="Google Shape;10024;p62"/>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2"/>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2"/>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2"/>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8" name="Google Shape;10028;p62"/>
          <p:cNvGrpSpPr/>
          <p:nvPr/>
        </p:nvGrpSpPr>
        <p:grpSpPr>
          <a:xfrm>
            <a:off x="6220848" y="4062998"/>
            <a:ext cx="318170" cy="359303"/>
            <a:chOff x="-51722225" y="1915100"/>
            <a:chExt cx="280400" cy="316650"/>
          </a:xfrm>
        </p:grpSpPr>
        <p:sp>
          <p:nvSpPr>
            <p:cNvPr id="10029" name="Google Shape;10029;p62"/>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2"/>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2"/>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2"/>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3" name="Google Shape;10033;p62"/>
          <p:cNvGrpSpPr/>
          <p:nvPr/>
        </p:nvGrpSpPr>
        <p:grpSpPr>
          <a:xfrm>
            <a:off x="6616678" y="1303695"/>
            <a:ext cx="370905" cy="360976"/>
            <a:chOff x="-56407800" y="1902600"/>
            <a:chExt cx="326875" cy="318125"/>
          </a:xfrm>
        </p:grpSpPr>
        <p:sp>
          <p:nvSpPr>
            <p:cNvPr id="10034" name="Google Shape;10034;p62"/>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2"/>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2"/>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7" name="Google Shape;10037;p62"/>
          <p:cNvGrpSpPr/>
          <p:nvPr/>
        </p:nvGrpSpPr>
        <p:grpSpPr>
          <a:xfrm>
            <a:off x="6622479" y="1790262"/>
            <a:ext cx="359303" cy="338736"/>
            <a:chOff x="-56401500" y="2304975"/>
            <a:chExt cx="316650" cy="298525"/>
          </a:xfrm>
        </p:grpSpPr>
        <p:sp>
          <p:nvSpPr>
            <p:cNvPr id="10038" name="Google Shape;10038;p62"/>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2"/>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2"/>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2"/>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2" name="Google Shape;10042;p62"/>
          <p:cNvGrpSpPr/>
          <p:nvPr/>
        </p:nvGrpSpPr>
        <p:grpSpPr>
          <a:xfrm>
            <a:off x="5328863" y="2682337"/>
            <a:ext cx="319985" cy="361090"/>
            <a:chOff x="-54426150" y="1901700"/>
            <a:chExt cx="282000" cy="318225"/>
          </a:xfrm>
        </p:grpSpPr>
        <p:sp>
          <p:nvSpPr>
            <p:cNvPr id="10043" name="Google Shape;10043;p62"/>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2"/>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2"/>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2"/>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7" name="Google Shape;10047;p62"/>
          <p:cNvGrpSpPr/>
          <p:nvPr/>
        </p:nvGrpSpPr>
        <p:grpSpPr>
          <a:xfrm>
            <a:off x="5328863" y="3135800"/>
            <a:ext cx="319985" cy="361998"/>
            <a:chOff x="-54426150" y="2294725"/>
            <a:chExt cx="282000" cy="319025"/>
          </a:xfrm>
        </p:grpSpPr>
        <p:sp>
          <p:nvSpPr>
            <p:cNvPr id="10048" name="Google Shape;10048;p62"/>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2"/>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2"/>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2"/>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2"/>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62"/>
          <p:cNvGrpSpPr/>
          <p:nvPr/>
        </p:nvGrpSpPr>
        <p:grpSpPr>
          <a:xfrm>
            <a:off x="5327076" y="3603379"/>
            <a:ext cx="323560" cy="361969"/>
            <a:chOff x="-54427725" y="2686975"/>
            <a:chExt cx="285150" cy="319000"/>
          </a:xfrm>
        </p:grpSpPr>
        <p:sp>
          <p:nvSpPr>
            <p:cNvPr id="10054" name="Google Shape;10054;p62"/>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2"/>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2"/>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2"/>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2"/>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9" name="Google Shape;10059;p62"/>
          <p:cNvGrpSpPr/>
          <p:nvPr/>
        </p:nvGrpSpPr>
        <p:grpSpPr>
          <a:xfrm>
            <a:off x="7533634" y="2684351"/>
            <a:ext cx="359303" cy="359984"/>
            <a:chOff x="-52513800" y="1903475"/>
            <a:chExt cx="316650" cy="317250"/>
          </a:xfrm>
        </p:grpSpPr>
        <p:sp>
          <p:nvSpPr>
            <p:cNvPr id="10060" name="Google Shape;10060;p62"/>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2"/>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2" name="Google Shape;10062;p62"/>
          <p:cNvGrpSpPr/>
          <p:nvPr/>
        </p:nvGrpSpPr>
        <p:grpSpPr>
          <a:xfrm>
            <a:off x="7543464" y="3136708"/>
            <a:ext cx="339644" cy="360182"/>
            <a:chOff x="-52505925" y="2295525"/>
            <a:chExt cx="299325" cy="317425"/>
          </a:xfrm>
        </p:grpSpPr>
        <p:sp>
          <p:nvSpPr>
            <p:cNvPr id="10063" name="Google Shape;10063;p62"/>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2"/>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2"/>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2"/>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7" name="Google Shape;10067;p62"/>
          <p:cNvGrpSpPr/>
          <p:nvPr/>
        </p:nvGrpSpPr>
        <p:grpSpPr>
          <a:xfrm>
            <a:off x="7554641" y="3603379"/>
            <a:ext cx="317290" cy="361090"/>
            <a:chOff x="-52494100" y="2686975"/>
            <a:chExt cx="279625" cy="318225"/>
          </a:xfrm>
        </p:grpSpPr>
        <p:sp>
          <p:nvSpPr>
            <p:cNvPr id="10068" name="Google Shape;10068;p62"/>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2"/>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2"/>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2"/>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2" name="Google Shape;10072;p62"/>
          <p:cNvGrpSpPr/>
          <p:nvPr/>
        </p:nvGrpSpPr>
        <p:grpSpPr>
          <a:xfrm>
            <a:off x="6665412" y="4064322"/>
            <a:ext cx="315503" cy="361090"/>
            <a:chOff x="-51708850" y="2305750"/>
            <a:chExt cx="278050" cy="318225"/>
          </a:xfrm>
        </p:grpSpPr>
        <p:sp>
          <p:nvSpPr>
            <p:cNvPr id="10073" name="Google Shape;10073;p62"/>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2"/>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2"/>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6" name="Google Shape;10076;p62"/>
          <p:cNvGrpSpPr/>
          <p:nvPr/>
        </p:nvGrpSpPr>
        <p:grpSpPr>
          <a:xfrm>
            <a:off x="7536807" y="1306109"/>
            <a:ext cx="319089" cy="362073"/>
            <a:chOff x="1044400" y="2917425"/>
            <a:chExt cx="248125" cy="281550"/>
          </a:xfrm>
        </p:grpSpPr>
        <p:sp>
          <p:nvSpPr>
            <p:cNvPr id="10077" name="Google Shape;10077;p62"/>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2"/>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2"/>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2"/>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2"/>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chemeClr val="dk2"/>
            </a:solidFill>
            <a:ln>
              <a:noFill/>
            </a:ln>
          </p:spPr>
        </p:sp>
        <p:sp>
          <p:nvSpPr>
            <p:cNvPr id="10082" name="Google Shape;10082;p62"/>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10083" name="Google Shape;10083;p62"/>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chemeClr val="dk2"/>
            </a:solidFill>
            <a:ln>
              <a:noFill/>
            </a:ln>
          </p:spPr>
        </p:sp>
        <p:sp>
          <p:nvSpPr>
            <p:cNvPr id="10084" name="Google Shape;10084;p62"/>
            <p:cNvSpPr/>
            <p:nvPr/>
          </p:nvSpPr>
          <p:spPr>
            <a:xfrm>
              <a:off x="1205975" y="2965750"/>
              <a:ext cx="21000" cy="16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2"/>
            <p:cNvSpPr/>
            <p:nvPr/>
          </p:nvSpPr>
          <p:spPr>
            <a:xfrm>
              <a:off x="1082225" y="2937250"/>
              <a:ext cx="11400" cy="26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6" name="Google Shape;10086;p62"/>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090" name="Shape 10090"/>
        <p:cNvGrpSpPr/>
        <p:nvPr/>
      </p:nvGrpSpPr>
      <p:grpSpPr>
        <a:xfrm>
          <a:off x="0" y="0"/>
          <a:ext cx="0" cy="0"/>
          <a:chOff x="0" y="0"/>
          <a:chExt cx="0" cy="0"/>
        </a:xfrm>
      </p:grpSpPr>
      <p:sp>
        <p:nvSpPr>
          <p:cNvPr id="10091" name="Google Shape;10091;p63"/>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0092" name="Google Shape;10092;p63"/>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0093" name="Google Shape;10093;p63"/>
          <p:cNvGrpSpPr/>
          <p:nvPr/>
        </p:nvGrpSpPr>
        <p:grpSpPr>
          <a:xfrm>
            <a:off x="889109" y="1303003"/>
            <a:ext cx="278288" cy="357036"/>
            <a:chOff x="-50489600" y="1947400"/>
            <a:chExt cx="233150" cy="299125"/>
          </a:xfrm>
        </p:grpSpPr>
        <p:sp>
          <p:nvSpPr>
            <p:cNvPr id="10094" name="Google Shape;10094;p63"/>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3"/>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63"/>
          <p:cNvGrpSpPr/>
          <p:nvPr/>
        </p:nvGrpSpPr>
        <p:grpSpPr>
          <a:xfrm>
            <a:off x="849616" y="1757960"/>
            <a:ext cx="357274" cy="358199"/>
            <a:chOff x="-50523475" y="2316000"/>
            <a:chExt cx="299325" cy="300100"/>
          </a:xfrm>
        </p:grpSpPr>
        <p:sp>
          <p:nvSpPr>
            <p:cNvPr id="10097" name="Google Shape;10097;p63"/>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3"/>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9" name="Google Shape;10099;p63"/>
          <p:cNvGrpSpPr/>
          <p:nvPr/>
        </p:nvGrpSpPr>
        <p:grpSpPr>
          <a:xfrm>
            <a:off x="848213" y="2207269"/>
            <a:ext cx="360079" cy="357304"/>
            <a:chOff x="-50524250" y="2686150"/>
            <a:chExt cx="301675" cy="299350"/>
          </a:xfrm>
        </p:grpSpPr>
        <p:sp>
          <p:nvSpPr>
            <p:cNvPr id="10100" name="Google Shape;10100;p63"/>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3"/>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3"/>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3"/>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3"/>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3"/>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6" name="Google Shape;10106;p63"/>
          <p:cNvGrpSpPr/>
          <p:nvPr/>
        </p:nvGrpSpPr>
        <p:grpSpPr>
          <a:xfrm>
            <a:off x="3070976" y="1333082"/>
            <a:ext cx="358199" cy="359154"/>
            <a:chOff x="-48633950" y="1972600"/>
            <a:chExt cx="300100" cy="300900"/>
          </a:xfrm>
        </p:grpSpPr>
        <p:sp>
          <p:nvSpPr>
            <p:cNvPr id="10107" name="Google Shape;10107;p63"/>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3"/>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9" name="Google Shape;10109;p63"/>
          <p:cNvGrpSpPr/>
          <p:nvPr/>
        </p:nvGrpSpPr>
        <p:grpSpPr>
          <a:xfrm>
            <a:off x="3071439" y="2237377"/>
            <a:ext cx="357274" cy="357274"/>
            <a:chOff x="-48633175" y="2711375"/>
            <a:chExt cx="299325" cy="299325"/>
          </a:xfrm>
        </p:grpSpPr>
        <p:sp>
          <p:nvSpPr>
            <p:cNvPr id="10110" name="Google Shape;10110;p63"/>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3"/>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63"/>
          <p:cNvGrpSpPr/>
          <p:nvPr/>
        </p:nvGrpSpPr>
        <p:grpSpPr>
          <a:xfrm>
            <a:off x="1757928" y="2689329"/>
            <a:ext cx="314006" cy="358229"/>
            <a:chOff x="-46753100" y="1965500"/>
            <a:chExt cx="263075" cy="300125"/>
          </a:xfrm>
        </p:grpSpPr>
        <p:sp>
          <p:nvSpPr>
            <p:cNvPr id="10113" name="Google Shape;10113;p63"/>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3"/>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63"/>
          <p:cNvGrpSpPr/>
          <p:nvPr/>
        </p:nvGrpSpPr>
        <p:grpSpPr>
          <a:xfrm>
            <a:off x="1735354" y="3156542"/>
            <a:ext cx="359154" cy="315916"/>
            <a:chOff x="-46772025" y="2350650"/>
            <a:chExt cx="300900" cy="264675"/>
          </a:xfrm>
        </p:grpSpPr>
        <p:sp>
          <p:nvSpPr>
            <p:cNvPr id="10116" name="Google Shape;10116;p63"/>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3"/>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8" name="Google Shape;10118;p63"/>
          <p:cNvGrpSpPr/>
          <p:nvPr/>
        </p:nvGrpSpPr>
        <p:grpSpPr>
          <a:xfrm>
            <a:off x="1735354" y="3590820"/>
            <a:ext cx="359154" cy="359154"/>
            <a:chOff x="-46772025" y="2701925"/>
            <a:chExt cx="300900" cy="300900"/>
          </a:xfrm>
        </p:grpSpPr>
        <p:sp>
          <p:nvSpPr>
            <p:cNvPr id="10119" name="Google Shape;10119;p63"/>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3"/>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1" name="Google Shape;10121;p63"/>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2" name="Google Shape;10122;p63"/>
          <p:cNvGrpSpPr/>
          <p:nvPr/>
        </p:nvGrpSpPr>
        <p:grpSpPr>
          <a:xfrm>
            <a:off x="1293035" y="1303928"/>
            <a:ext cx="358199" cy="359154"/>
            <a:chOff x="-50154075" y="1948175"/>
            <a:chExt cx="300100" cy="300900"/>
          </a:xfrm>
        </p:grpSpPr>
        <p:sp>
          <p:nvSpPr>
            <p:cNvPr id="10123" name="Google Shape;10123;p63"/>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3"/>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63"/>
          <p:cNvGrpSpPr/>
          <p:nvPr/>
        </p:nvGrpSpPr>
        <p:grpSpPr>
          <a:xfrm>
            <a:off x="1293035" y="1758885"/>
            <a:ext cx="358199" cy="358229"/>
            <a:chOff x="-50154850" y="2316775"/>
            <a:chExt cx="300100" cy="300125"/>
          </a:xfrm>
        </p:grpSpPr>
        <p:sp>
          <p:nvSpPr>
            <p:cNvPr id="10126" name="Google Shape;10126;p63"/>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3"/>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8" name="Google Shape;10128;p63"/>
          <p:cNvGrpSpPr/>
          <p:nvPr/>
        </p:nvGrpSpPr>
        <p:grpSpPr>
          <a:xfrm>
            <a:off x="1288813" y="2205896"/>
            <a:ext cx="366644" cy="356558"/>
            <a:chOff x="-50158000" y="2685000"/>
            <a:chExt cx="307175" cy="298725"/>
          </a:xfrm>
        </p:grpSpPr>
        <p:sp>
          <p:nvSpPr>
            <p:cNvPr id="10129" name="Google Shape;10129;p63"/>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3"/>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63"/>
          <p:cNvGrpSpPr/>
          <p:nvPr/>
        </p:nvGrpSpPr>
        <p:grpSpPr>
          <a:xfrm>
            <a:off x="3070499" y="1788993"/>
            <a:ext cx="359154" cy="361004"/>
            <a:chOff x="-48634750" y="2342000"/>
            <a:chExt cx="300900" cy="302450"/>
          </a:xfrm>
        </p:grpSpPr>
        <p:sp>
          <p:nvSpPr>
            <p:cNvPr id="10132" name="Google Shape;10132;p63"/>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3"/>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3"/>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3"/>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3"/>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3"/>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3"/>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3"/>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0" name="Google Shape;10140;p63"/>
          <p:cNvGrpSpPr/>
          <p:nvPr/>
        </p:nvGrpSpPr>
        <p:grpSpPr>
          <a:xfrm>
            <a:off x="3521599" y="1334007"/>
            <a:ext cx="361004" cy="358229"/>
            <a:chOff x="-48266125" y="1973375"/>
            <a:chExt cx="302450" cy="300125"/>
          </a:xfrm>
        </p:grpSpPr>
        <p:sp>
          <p:nvSpPr>
            <p:cNvPr id="10141" name="Google Shape;10141;p63"/>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3"/>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3"/>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3"/>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3"/>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3"/>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7" name="Google Shape;10147;p63"/>
          <p:cNvGrpSpPr/>
          <p:nvPr/>
        </p:nvGrpSpPr>
        <p:grpSpPr>
          <a:xfrm>
            <a:off x="3548844" y="1789769"/>
            <a:ext cx="306516" cy="358349"/>
            <a:chOff x="-48237000" y="2342650"/>
            <a:chExt cx="256800" cy="300225"/>
          </a:xfrm>
        </p:grpSpPr>
        <p:sp>
          <p:nvSpPr>
            <p:cNvPr id="10148" name="Google Shape;10148;p63"/>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3"/>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3"/>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63"/>
          <p:cNvGrpSpPr/>
          <p:nvPr/>
        </p:nvGrpSpPr>
        <p:grpSpPr>
          <a:xfrm>
            <a:off x="2180338" y="2690046"/>
            <a:ext cx="361034" cy="355633"/>
            <a:chOff x="-46404975" y="1966100"/>
            <a:chExt cx="302475" cy="297950"/>
          </a:xfrm>
        </p:grpSpPr>
        <p:sp>
          <p:nvSpPr>
            <p:cNvPr id="10152" name="Google Shape;10152;p63"/>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3"/>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3"/>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3"/>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6" name="Google Shape;10156;p63"/>
          <p:cNvGrpSpPr/>
          <p:nvPr/>
        </p:nvGrpSpPr>
        <p:grpSpPr>
          <a:xfrm>
            <a:off x="2181740" y="3135863"/>
            <a:ext cx="358229" cy="358199"/>
            <a:chOff x="-46401050" y="2333325"/>
            <a:chExt cx="300125" cy="300100"/>
          </a:xfrm>
        </p:grpSpPr>
        <p:sp>
          <p:nvSpPr>
            <p:cNvPr id="10157" name="Google Shape;10157;p63"/>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3"/>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3"/>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3"/>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1" name="Google Shape;10161;p63"/>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2" name="Google Shape;10162;p63"/>
          <p:cNvGrpSpPr/>
          <p:nvPr/>
        </p:nvGrpSpPr>
        <p:grpSpPr>
          <a:xfrm>
            <a:off x="3961830" y="3146218"/>
            <a:ext cx="359154" cy="359124"/>
            <a:chOff x="-44914800" y="2342000"/>
            <a:chExt cx="300900" cy="300875"/>
          </a:xfrm>
        </p:grpSpPr>
        <p:sp>
          <p:nvSpPr>
            <p:cNvPr id="10163" name="Google Shape;10163;p63"/>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3"/>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3"/>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6" name="Google Shape;10166;p63"/>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7" name="Google Shape;10167;p63"/>
          <p:cNvGrpSpPr/>
          <p:nvPr/>
        </p:nvGrpSpPr>
        <p:grpSpPr>
          <a:xfrm>
            <a:off x="1735816" y="1758736"/>
            <a:ext cx="359154" cy="357424"/>
            <a:chOff x="-49786250" y="2316650"/>
            <a:chExt cx="300900" cy="299450"/>
          </a:xfrm>
        </p:grpSpPr>
        <p:sp>
          <p:nvSpPr>
            <p:cNvPr id="10168" name="Google Shape;10168;p63"/>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3"/>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3"/>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3"/>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3"/>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3"/>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3"/>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5" name="Google Shape;10175;p63"/>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3"/>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7" name="Google Shape;10177;p63"/>
          <p:cNvGrpSpPr/>
          <p:nvPr/>
        </p:nvGrpSpPr>
        <p:grpSpPr>
          <a:xfrm>
            <a:off x="4033144" y="1788993"/>
            <a:ext cx="230365" cy="359124"/>
            <a:chOff x="-47842400" y="2342000"/>
            <a:chExt cx="193000" cy="300875"/>
          </a:xfrm>
        </p:grpSpPr>
        <p:sp>
          <p:nvSpPr>
            <p:cNvPr id="10178" name="Google Shape;10178;p63"/>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3"/>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3"/>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1" name="Google Shape;10181;p63"/>
          <p:cNvGrpSpPr/>
          <p:nvPr/>
        </p:nvGrpSpPr>
        <p:grpSpPr>
          <a:xfrm>
            <a:off x="3969212" y="2236452"/>
            <a:ext cx="358229" cy="359154"/>
            <a:chOff x="-47896750" y="2710600"/>
            <a:chExt cx="300125" cy="300900"/>
          </a:xfrm>
        </p:grpSpPr>
        <p:sp>
          <p:nvSpPr>
            <p:cNvPr id="10182" name="Google Shape;10182;p63"/>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3"/>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3"/>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3"/>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6" name="Google Shape;10186;p63"/>
          <p:cNvGrpSpPr/>
          <p:nvPr/>
        </p:nvGrpSpPr>
        <p:grpSpPr>
          <a:xfrm>
            <a:off x="2624852" y="2710009"/>
            <a:ext cx="359154" cy="314991"/>
            <a:chOff x="-46033225" y="1982825"/>
            <a:chExt cx="300900" cy="263900"/>
          </a:xfrm>
        </p:grpSpPr>
        <p:sp>
          <p:nvSpPr>
            <p:cNvPr id="10187" name="Google Shape;10187;p63"/>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3"/>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3"/>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0" name="Google Shape;10190;p63"/>
          <p:cNvGrpSpPr/>
          <p:nvPr/>
        </p:nvGrpSpPr>
        <p:grpSpPr>
          <a:xfrm>
            <a:off x="2621569" y="3137266"/>
            <a:ext cx="365719" cy="326151"/>
            <a:chOff x="-46034000" y="2334500"/>
            <a:chExt cx="306400" cy="273250"/>
          </a:xfrm>
        </p:grpSpPr>
        <p:sp>
          <p:nvSpPr>
            <p:cNvPr id="10191" name="Google Shape;10191;p63"/>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3"/>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3"/>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4" name="Google Shape;10194;p63"/>
          <p:cNvGrpSpPr/>
          <p:nvPr/>
        </p:nvGrpSpPr>
        <p:grpSpPr>
          <a:xfrm>
            <a:off x="2667627" y="3591655"/>
            <a:ext cx="273603" cy="356439"/>
            <a:chOff x="-45998575" y="2702625"/>
            <a:chExt cx="229225" cy="298625"/>
          </a:xfrm>
        </p:grpSpPr>
        <p:sp>
          <p:nvSpPr>
            <p:cNvPr id="10195" name="Google Shape;10195;p63"/>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3"/>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3"/>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3"/>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3"/>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3"/>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3"/>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2" name="Google Shape;10202;p63"/>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3"/>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4" name="Google Shape;10204;p63"/>
          <p:cNvGrpSpPr/>
          <p:nvPr/>
        </p:nvGrpSpPr>
        <p:grpSpPr>
          <a:xfrm>
            <a:off x="2203197" y="2205419"/>
            <a:ext cx="314961" cy="361034"/>
            <a:chOff x="-49398750" y="2684600"/>
            <a:chExt cx="263875" cy="302475"/>
          </a:xfrm>
        </p:grpSpPr>
        <p:sp>
          <p:nvSpPr>
            <p:cNvPr id="10205" name="Google Shape;10205;p63"/>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3"/>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3"/>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8" name="Google Shape;10208;p63"/>
          <p:cNvGrpSpPr/>
          <p:nvPr/>
        </p:nvGrpSpPr>
        <p:grpSpPr>
          <a:xfrm>
            <a:off x="873121" y="2699684"/>
            <a:ext cx="314006" cy="359154"/>
            <a:chOff x="-47509225" y="1974175"/>
            <a:chExt cx="263075" cy="300900"/>
          </a:xfrm>
        </p:grpSpPr>
        <p:sp>
          <p:nvSpPr>
            <p:cNvPr id="10209" name="Google Shape;10209;p63"/>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3"/>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3"/>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3"/>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3"/>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4" name="Google Shape;10214;p63"/>
          <p:cNvGrpSpPr/>
          <p:nvPr/>
        </p:nvGrpSpPr>
        <p:grpSpPr>
          <a:xfrm>
            <a:off x="849622" y="3146218"/>
            <a:ext cx="361004" cy="357961"/>
            <a:chOff x="-47529700" y="2342000"/>
            <a:chExt cx="302450" cy="299900"/>
          </a:xfrm>
        </p:grpSpPr>
        <p:sp>
          <p:nvSpPr>
            <p:cNvPr id="10215" name="Google Shape;10215;p63"/>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3"/>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7" name="Google Shape;10217;p63"/>
          <p:cNvGrpSpPr/>
          <p:nvPr/>
        </p:nvGrpSpPr>
        <p:grpSpPr>
          <a:xfrm>
            <a:off x="851025" y="3645367"/>
            <a:ext cx="358199" cy="272648"/>
            <a:chOff x="-47527350" y="2747625"/>
            <a:chExt cx="300100" cy="228425"/>
          </a:xfrm>
        </p:grpSpPr>
        <p:sp>
          <p:nvSpPr>
            <p:cNvPr id="10218" name="Google Shape;10218;p63"/>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3"/>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3"/>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3"/>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3"/>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3"/>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4" name="Google Shape;10224;p63"/>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5" name="Google Shape;10225;p63"/>
          <p:cNvGrpSpPr/>
          <p:nvPr/>
        </p:nvGrpSpPr>
        <p:grpSpPr>
          <a:xfrm>
            <a:off x="3073924" y="3158422"/>
            <a:ext cx="358229" cy="314961"/>
            <a:chOff x="-45664625" y="2352225"/>
            <a:chExt cx="300125" cy="263875"/>
          </a:xfrm>
        </p:grpSpPr>
        <p:sp>
          <p:nvSpPr>
            <p:cNvPr id="10226" name="Google Shape;10226;p63"/>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3"/>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3"/>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3"/>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3"/>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3"/>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3"/>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3" name="Google Shape;10233;p63"/>
          <p:cNvGrpSpPr/>
          <p:nvPr/>
        </p:nvGrpSpPr>
        <p:grpSpPr>
          <a:xfrm>
            <a:off x="3073103" y="3592401"/>
            <a:ext cx="359870" cy="357573"/>
            <a:chOff x="-45665400" y="2703250"/>
            <a:chExt cx="301500" cy="299575"/>
          </a:xfrm>
        </p:grpSpPr>
        <p:sp>
          <p:nvSpPr>
            <p:cNvPr id="10234" name="Google Shape;10234;p63"/>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3"/>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3"/>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3"/>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8" name="Google Shape;10238;p63"/>
          <p:cNvGrpSpPr/>
          <p:nvPr/>
        </p:nvGrpSpPr>
        <p:grpSpPr>
          <a:xfrm>
            <a:off x="2174760" y="4033337"/>
            <a:ext cx="359154" cy="360109"/>
            <a:chOff x="-44528075" y="1982825"/>
            <a:chExt cx="300900" cy="301700"/>
          </a:xfrm>
        </p:grpSpPr>
        <p:sp>
          <p:nvSpPr>
            <p:cNvPr id="10239" name="Google Shape;10239;p63"/>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3"/>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3"/>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3"/>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3"/>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3"/>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3"/>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6" name="Google Shape;10246;p63"/>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7" name="Google Shape;10247;p63"/>
          <p:cNvGrpSpPr/>
          <p:nvPr/>
        </p:nvGrpSpPr>
        <p:grpSpPr>
          <a:xfrm>
            <a:off x="2625923" y="1758885"/>
            <a:ext cx="358199" cy="358229"/>
            <a:chOff x="-49048250" y="2316775"/>
            <a:chExt cx="300100" cy="300125"/>
          </a:xfrm>
        </p:grpSpPr>
        <p:sp>
          <p:nvSpPr>
            <p:cNvPr id="10248" name="Google Shape;10248;p63"/>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3"/>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3"/>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3"/>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2" name="Google Shape;10252;p63"/>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3" name="Google Shape;10253;p63"/>
          <p:cNvGrpSpPr/>
          <p:nvPr/>
        </p:nvGrpSpPr>
        <p:grpSpPr>
          <a:xfrm>
            <a:off x="1290494" y="2699684"/>
            <a:ext cx="360109" cy="358199"/>
            <a:chOff x="-47160325" y="1974175"/>
            <a:chExt cx="301700" cy="300100"/>
          </a:xfrm>
        </p:grpSpPr>
        <p:sp>
          <p:nvSpPr>
            <p:cNvPr id="10254" name="Google Shape;10254;p63"/>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3"/>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6" name="Google Shape;10256;p63"/>
          <p:cNvGrpSpPr/>
          <p:nvPr/>
        </p:nvGrpSpPr>
        <p:grpSpPr>
          <a:xfrm>
            <a:off x="1290971" y="3146218"/>
            <a:ext cx="359154" cy="359124"/>
            <a:chOff x="-47159525" y="2342000"/>
            <a:chExt cx="300900" cy="300875"/>
          </a:xfrm>
        </p:grpSpPr>
        <p:sp>
          <p:nvSpPr>
            <p:cNvPr id="10257" name="Google Shape;10257;p63"/>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3"/>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3"/>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3"/>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3"/>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2" name="Google Shape;10262;p63"/>
          <p:cNvGrpSpPr/>
          <p:nvPr/>
        </p:nvGrpSpPr>
        <p:grpSpPr>
          <a:xfrm>
            <a:off x="1291448" y="3603054"/>
            <a:ext cx="358199" cy="359154"/>
            <a:chOff x="-47157950" y="2712175"/>
            <a:chExt cx="300100" cy="300900"/>
          </a:xfrm>
        </p:grpSpPr>
        <p:sp>
          <p:nvSpPr>
            <p:cNvPr id="10263" name="Google Shape;10263;p63"/>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3"/>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3"/>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3"/>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3"/>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3"/>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3"/>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0" name="Google Shape;10270;p63"/>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1" name="Google Shape;10271;p63"/>
          <p:cNvGrpSpPr/>
          <p:nvPr/>
        </p:nvGrpSpPr>
        <p:grpSpPr>
          <a:xfrm>
            <a:off x="3535175" y="3135863"/>
            <a:ext cx="315886" cy="358199"/>
            <a:chOff x="-45278675" y="2333325"/>
            <a:chExt cx="264650" cy="300100"/>
          </a:xfrm>
        </p:grpSpPr>
        <p:sp>
          <p:nvSpPr>
            <p:cNvPr id="10272" name="Google Shape;10272;p63"/>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3"/>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3"/>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3"/>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6" name="Google Shape;10276;p63"/>
          <p:cNvGrpSpPr/>
          <p:nvPr/>
        </p:nvGrpSpPr>
        <p:grpSpPr>
          <a:xfrm>
            <a:off x="3545500" y="3590820"/>
            <a:ext cx="295237" cy="358229"/>
            <a:chOff x="-45270025" y="2701925"/>
            <a:chExt cx="247350" cy="300125"/>
          </a:xfrm>
        </p:grpSpPr>
        <p:sp>
          <p:nvSpPr>
            <p:cNvPr id="10277" name="Google Shape;10277;p63"/>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3"/>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3"/>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3"/>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1" name="Google Shape;10281;p63"/>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2" name="Google Shape;10282;p63"/>
          <p:cNvGrpSpPr/>
          <p:nvPr/>
        </p:nvGrpSpPr>
        <p:grpSpPr>
          <a:xfrm>
            <a:off x="2209567" y="1743737"/>
            <a:ext cx="307444" cy="366556"/>
            <a:chOff x="2209567" y="1972337"/>
            <a:chExt cx="307444" cy="366556"/>
          </a:xfrm>
        </p:grpSpPr>
        <p:sp>
          <p:nvSpPr>
            <p:cNvPr id="10283" name="Google Shape;10283;p63"/>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3"/>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3"/>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6" name="Google Shape;10286;p63"/>
            <p:cNvGrpSpPr/>
            <p:nvPr/>
          </p:nvGrpSpPr>
          <p:grpSpPr>
            <a:xfrm>
              <a:off x="2209567" y="2078266"/>
              <a:ext cx="307444" cy="260626"/>
              <a:chOff x="1636184" y="2959225"/>
              <a:chExt cx="232666" cy="197250"/>
            </a:xfrm>
          </p:grpSpPr>
          <p:sp>
            <p:nvSpPr>
              <p:cNvPr id="10287" name="Google Shape;10287;p63"/>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3"/>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3"/>
              <p:cNvSpPr/>
              <p:nvPr/>
            </p:nvSpPr>
            <p:spPr>
              <a:xfrm>
                <a:off x="1734750" y="3136775"/>
                <a:ext cx="36900" cy="19650"/>
              </a:xfrm>
              <a:custGeom>
                <a:rect b="b" l="l" r="r" t="t"/>
                <a:pathLst>
                  <a:path extrusionOk="0" h="786" w="1476">
                    <a:moveTo>
                      <a:pt x="0" y="786"/>
                    </a:moveTo>
                    <a:lnTo>
                      <a:pt x="1476" y="786"/>
                    </a:lnTo>
                    <a:lnTo>
                      <a:pt x="762" y="0"/>
                    </a:lnTo>
                    <a:close/>
                  </a:path>
                </a:pathLst>
              </a:custGeom>
              <a:solidFill>
                <a:schemeClr val="dk2"/>
              </a:solidFill>
              <a:ln>
                <a:noFill/>
              </a:ln>
            </p:spPr>
          </p:sp>
          <p:sp>
            <p:nvSpPr>
              <p:cNvPr id="10290" name="Google Shape;10290;p63"/>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chemeClr val="dk2"/>
              </a:solidFill>
              <a:ln>
                <a:noFill/>
              </a:ln>
            </p:spPr>
          </p:sp>
        </p:grpSp>
      </p:grpSp>
      <p:grpSp>
        <p:nvGrpSpPr>
          <p:cNvPr id="10291" name="Google Shape;10291;p63"/>
          <p:cNvGrpSpPr/>
          <p:nvPr/>
        </p:nvGrpSpPr>
        <p:grpSpPr>
          <a:xfrm>
            <a:off x="3577265" y="2235011"/>
            <a:ext cx="258542" cy="365154"/>
            <a:chOff x="-47300587" y="123275"/>
            <a:chExt cx="190975" cy="269725"/>
          </a:xfrm>
        </p:grpSpPr>
        <p:sp>
          <p:nvSpPr>
            <p:cNvPr id="10292" name="Google Shape;10292;p63"/>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3"/>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3"/>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3"/>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3"/>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7" name="Google Shape;10297;p63"/>
          <p:cNvGrpSpPr/>
          <p:nvPr/>
        </p:nvGrpSpPr>
        <p:grpSpPr>
          <a:xfrm>
            <a:off x="4870788" y="1304201"/>
            <a:ext cx="342328" cy="339793"/>
            <a:chOff x="-13966675" y="1639700"/>
            <a:chExt cx="354450" cy="351825"/>
          </a:xfrm>
        </p:grpSpPr>
        <p:sp>
          <p:nvSpPr>
            <p:cNvPr id="10298" name="Google Shape;10298;p63"/>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3"/>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3"/>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3"/>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3"/>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3" name="Google Shape;10303;p63"/>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3"/>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5" name="Google Shape;10305;p63"/>
          <p:cNvGrpSpPr/>
          <p:nvPr/>
        </p:nvGrpSpPr>
        <p:grpSpPr>
          <a:xfrm>
            <a:off x="6667277" y="1303887"/>
            <a:ext cx="340034" cy="340420"/>
            <a:chOff x="-12199250" y="1662675"/>
            <a:chExt cx="352075" cy="352475"/>
          </a:xfrm>
        </p:grpSpPr>
        <p:sp>
          <p:nvSpPr>
            <p:cNvPr id="10306" name="Google Shape;10306;p63"/>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3"/>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3"/>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9" name="Google Shape;10309;p63"/>
          <p:cNvGrpSpPr/>
          <p:nvPr/>
        </p:nvGrpSpPr>
        <p:grpSpPr>
          <a:xfrm>
            <a:off x="6666130" y="1710754"/>
            <a:ext cx="342328" cy="342328"/>
            <a:chOff x="-12199250" y="2096250"/>
            <a:chExt cx="354450" cy="354450"/>
          </a:xfrm>
        </p:grpSpPr>
        <p:sp>
          <p:nvSpPr>
            <p:cNvPr id="10310" name="Google Shape;10310;p63"/>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3"/>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63"/>
          <p:cNvGrpSpPr/>
          <p:nvPr/>
        </p:nvGrpSpPr>
        <p:grpSpPr>
          <a:xfrm>
            <a:off x="6667277" y="2119708"/>
            <a:ext cx="340034" cy="341579"/>
            <a:chOff x="-12199250" y="2530225"/>
            <a:chExt cx="352075" cy="353675"/>
          </a:xfrm>
        </p:grpSpPr>
        <p:sp>
          <p:nvSpPr>
            <p:cNvPr id="10313" name="Google Shape;10313;p63"/>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3"/>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3"/>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3"/>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7" name="Google Shape;10317;p63"/>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8" name="Google Shape;10318;p63"/>
          <p:cNvGrpSpPr/>
          <p:nvPr/>
        </p:nvGrpSpPr>
        <p:grpSpPr>
          <a:xfrm>
            <a:off x="4870788" y="2959488"/>
            <a:ext cx="342328" cy="339310"/>
            <a:chOff x="-10462550" y="2057650"/>
            <a:chExt cx="354450" cy="351325"/>
          </a:xfrm>
        </p:grpSpPr>
        <p:sp>
          <p:nvSpPr>
            <p:cNvPr id="10319" name="Google Shape;10319;p63"/>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3"/>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1" name="Google Shape;10321;p63"/>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2" name="Google Shape;10322;p63"/>
          <p:cNvGrpSpPr/>
          <p:nvPr/>
        </p:nvGrpSpPr>
        <p:grpSpPr>
          <a:xfrm>
            <a:off x="6649772" y="2551051"/>
            <a:ext cx="375044" cy="340541"/>
            <a:chOff x="-8692750" y="1622100"/>
            <a:chExt cx="388325" cy="352600"/>
          </a:xfrm>
        </p:grpSpPr>
        <p:sp>
          <p:nvSpPr>
            <p:cNvPr id="10323" name="Google Shape;10323;p63"/>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3"/>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5" name="Google Shape;10325;p63"/>
          <p:cNvGrpSpPr/>
          <p:nvPr/>
        </p:nvGrpSpPr>
        <p:grpSpPr>
          <a:xfrm>
            <a:off x="5304253" y="1303307"/>
            <a:ext cx="341555" cy="341579"/>
            <a:chOff x="-13529550" y="1639425"/>
            <a:chExt cx="353650" cy="353675"/>
          </a:xfrm>
        </p:grpSpPr>
        <p:sp>
          <p:nvSpPr>
            <p:cNvPr id="10326" name="Google Shape;10326;p63"/>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3"/>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3"/>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3"/>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3"/>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3"/>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3"/>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3"/>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4" name="Google Shape;10334;p63"/>
          <p:cNvGrpSpPr/>
          <p:nvPr/>
        </p:nvGrpSpPr>
        <p:grpSpPr>
          <a:xfrm>
            <a:off x="5303106" y="1711889"/>
            <a:ext cx="343849" cy="340058"/>
            <a:chOff x="-13531925" y="2075775"/>
            <a:chExt cx="356025" cy="352100"/>
          </a:xfrm>
        </p:grpSpPr>
        <p:sp>
          <p:nvSpPr>
            <p:cNvPr id="10335" name="Google Shape;10335;p63"/>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3"/>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63"/>
          <p:cNvGrpSpPr/>
          <p:nvPr/>
        </p:nvGrpSpPr>
        <p:grpSpPr>
          <a:xfrm>
            <a:off x="5304627" y="2120094"/>
            <a:ext cx="340807" cy="340807"/>
            <a:chOff x="-13528775" y="2507400"/>
            <a:chExt cx="352875" cy="352875"/>
          </a:xfrm>
        </p:grpSpPr>
        <p:sp>
          <p:nvSpPr>
            <p:cNvPr id="10338" name="Google Shape;10338;p63"/>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3"/>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3"/>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1" name="Google Shape;10341;p63"/>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3"/>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3" name="Google Shape;10343;p63"/>
          <p:cNvGrpSpPr/>
          <p:nvPr/>
        </p:nvGrpSpPr>
        <p:grpSpPr>
          <a:xfrm>
            <a:off x="7140133" y="2119708"/>
            <a:ext cx="308090" cy="341579"/>
            <a:chOff x="-11747150" y="2530225"/>
            <a:chExt cx="319000" cy="353675"/>
          </a:xfrm>
        </p:grpSpPr>
        <p:sp>
          <p:nvSpPr>
            <p:cNvPr id="10344" name="Google Shape;10344;p63"/>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3"/>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6" name="Google Shape;10346;p63"/>
          <p:cNvGrpSpPr/>
          <p:nvPr/>
        </p:nvGrpSpPr>
        <p:grpSpPr>
          <a:xfrm>
            <a:off x="5304627" y="2550919"/>
            <a:ext cx="340807" cy="340807"/>
            <a:chOff x="-10027775" y="1622900"/>
            <a:chExt cx="352875" cy="352875"/>
          </a:xfrm>
        </p:grpSpPr>
        <p:sp>
          <p:nvSpPr>
            <p:cNvPr id="10347" name="Google Shape;10347;p63"/>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3"/>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3"/>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3"/>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3"/>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3"/>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3" name="Google Shape;10353;p63"/>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4" name="Google Shape;10354;p63"/>
          <p:cNvGrpSpPr/>
          <p:nvPr/>
        </p:nvGrpSpPr>
        <p:grpSpPr>
          <a:xfrm>
            <a:off x="8031595" y="2576583"/>
            <a:ext cx="322553" cy="342328"/>
            <a:chOff x="-10019125" y="2490075"/>
            <a:chExt cx="333975" cy="354450"/>
          </a:xfrm>
        </p:grpSpPr>
        <p:sp>
          <p:nvSpPr>
            <p:cNvPr id="10355" name="Google Shape;10355;p63"/>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3"/>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3"/>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3"/>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63"/>
          <p:cNvGrpSpPr/>
          <p:nvPr/>
        </p:nvGrpSpPr>
        <p:grpSpPr>
          <a:xfrm>
            <a:off x="6661180" y="2957593"/>
            <a:ext cx="352227" cy="343100"/>
            <a:chOff x="-8684100" y="2032450"/>
            <a:chExt cx="364700" cy="355250"/>
          </a:xfrm>
        </p:grpSpPr>
        <p:sp>
          <p:nvSpPr>
            <p:cNvPr id="10360" name="Google Shape;10360;p63"/>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3"/>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3"/>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3" name="Google Shape;10363;p63"/>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4" name="Google Shape;10364;p63"/>
          <p:cNvGrpSpPr/>
          <p:nvPr/>
        </p:nvGrpSpPr>
        <p:grpSpPr>
          <a:xfrm>
            <a:off x="5752039" y="1711056"/>
            <a:ext cx="343849" cy="341724"/>
            <a:chOff x="-13095575" y="2073400"/>
            <a:chExt cx="356025" cy="353825"/>
          </a:xfrm>
        </p:grpSpPr>
        <p:sp>
          <p:nvSpPr>
            <p:cNvPr id="10365" name="Google Shape;10365;p63"/>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3"/>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3"/>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3"/>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3"/>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3"/>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3"/>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3"/>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3" name="Google Shape;10373;p63"/>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4" name="Google Shape;10374;p63"/>
          <p:cNvGrpSpPr/>
          <p:nvPr/>
        </p:nvGrpSpPr>
        <p:grpSpPr>
          <a:xfrm>
            <a:off x="7576787" y="1302885"/>
            <a:ext cx="343100" cy="342424"/>
            <a:chOff x="-11332875" y="1660700"/>
            <a:chExt cx="355250" cy="354550"/>
          </a:xfrm>
        </p:grpSpPr>
        <p:sp>
          <p:nvSpPr>
            <p:cNvPr id="10375" name="Google Shape;10375;p63"/>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3"/>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3"/>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3"/>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9" name="Google Shape;10379;p63"/>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3"/>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1" name="Google Shape;10381;p63"/>
          <p:cNvGrpSpPr/>
          <p:nvPr/>
        </p:nvGrpSpPr>
        <p:grpSpPr>
          <a:xfrm>
            <a:off x="5774096" y="2549397"/>
            <a:ext cx="299736" cy="343849"/>
            <a:chOff x="-9570950" y="1622100"/>
            <a:chExt cx="310350" cy="356025"/>
          </a:xfrm>
        </p:grpSpPr>
        <p:sp>
          <p:nvSpPr>
            <p:cNvPr id="10382" name="Google Shape;10382;p63"/>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3"/>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4" name="Google Shape;10384;p63"/>
          <p:cNvGrpSpPr/>
          <p:nvPr/>
        </p:nvGrpSpPr>
        <p:grpSpPr>
          <a:xfrm>
            <a:off x="5752800" y="2958353"/>
            <a:ext cx="342328" cy="341579"/>
            <a:chOff x="-9594575" y="2056875"/>
            <a:chExt cx="354450" cy="353675"/>
          </a:xfrm>
        </p:grpSpPr>
        <p:sp>
          <p:nvSpPr>
            <p:cNvPr id="10385" name="Google Shape;10385;p63"/>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3"/>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3"/>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8" name="Google Shape;10388;p63"/>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9" name="Google Shape;10389;p63"/>
          <p:cNvGrpSpPr/>
          <p:nvPr/>
        </p:nvGrpSpPr>
        <p:grpSpPr>
          <a:xfrm>
            <a:off x="6208482" y="1303693"/>
            <a:ext cx="342328" cy="340807"/>
            <a:chOff x="-12661600" y="1640225"/>
            <a:chExt cx="354450" cy="352875"/>
          </a:xfrm>
        </p:grpSpPr>
        <p:sp>
          <p:nvSpPr>
            <p:cNvPr id="10390" name="Google Shape;10390;p63"/>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3"/>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3"/>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3" name="Google Shape;10393;p63"/>
          <p:cNvGrpSpPr/>
          <p:nvPr/>
        </p:nvGrpSpPr>
        <p:grpSpPr>
          <a:xfrm>
            <a:off x="6208857" y="1732231"/>
            <a:ext cx="341579" cy="299374"/>
            <a:chOff x="-12660025" y="2096250"/>
            <a:chExt cx="353675" cy="309975"/>
          </a:xfrm>
        </p:grpSpPr>
        <p:sp>
          <p:nvSpPr>
            <p:cNvPr id="10394" name="Google Shape;10394;p63"/>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3"/>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3"/>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3"/>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3"/>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3"/>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0" name="Google Shape;10400;p63"/>
          <p:cNvGrpSpPr/>
          <p:nvPr/>
        </p:nvGrpSpPr>
        <p:grpSpPr>
          <a:xfrm>
            <a:off x="6207335" y="2119527"/>
            <a:ext cx="344622" cy="341941"/>
            <a:chOff x="-12663175" y="2506800"/>
            <a:chExt cx="356825" cy="354050"/>
          </a:xfrm>
        </p:grpSpPr>
        <p:sp>
          <p:nvSpPr>
            <p:cNvPr id="10401" name="Google Shape;10401;p63"/>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3"/>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3"/>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3"/>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63"/>
          <p:cNvGrpSpPr/>
          <p:nvPr/>
        </p:nvGrpSpPr>
        <p:grpSpPr>
          <a:xfrm>
            <a:off x="8022468" y="1303307"/>
            <a:ext cx="340807" cy="341579"/>
            <a:chOff x="-10896525" y="1663050"/>
            <a:chExt cx="352875" cy="353675"/>
          </a:xfrm>
        </p:grpSpPr>
        <p:sp>
          <p:nvSpPr>
            <p:cNvPr id="10406" name="Google Shape;10406;p63"/>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3"/>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8" name="Google Shape;10408;p63"/>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9" name="Google Shape;10409;p63"/>
          <p:cNvGrpSpPr/>
          <p:nvPr/>
        </p:nvGrpSpPr>
        <p:grpSpPr>
          <a:xfrm>
            <a:off x="8022082" y="2130742"/>
            <a:ext cx="341579" cy="319511"/>
            <a:chOff x="-10898100" y="2542050"/>
            <a:chExt cx="353675" cy="330825"/>
          </a:xfrm>
        </p:grpSpPr>
        <p:sp>
          <p:nvSpPr>
            <p:cNvPr id="10410" name="Google Shape;10410;p63"/>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3"/>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3"/>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3"/>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3"/>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3"/>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6" name="Google Shape;10416;p63"/>
          <p:cNvGrpSpPr/>
          <p:nvPr/>
        </p:nvGrpSpPr>
        <p:grpSpPr>
          <a:xfrm>
            <a:off x="6209617" y="2551607"/>
            <a:ext cx="340058" cy="339430"/>
            <a:chOff x="-9157450" y="1622750"/>
            <a:chExt cx="352100" cy="351450"/>
          </a:xfrm>
        </p:grpSpPr>
        <p:sp>
          <p:nvSpPr>
            <p:cNvPr id="10417" name="Google Shape;10417;p63"/>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3"/>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9" name="Google Shape;10419;p63"/>
          <p:cNvGrpSpPr/>
          <p:nvPr/>
        </p:nvGrpSpPr>
        <p:grpSpPr>
          <a:xfrm>
            <a:off x="6247658" y="2959874"/>
            <a:ext cx="263977" cy="338537"/>
            <a:chOff x="-9119650" y="2056875"/>
            <a:chExt cx="273325" cy="350525"/>
          </a:xfrm>
        </p:grpSpPr>
        <p:sp>
          <p:nvSpPr>
            <p:cNvPr id="10420" name="Google Shape;10420;p63"/>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3"/>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2" name="Google Shape;10422;p63"/>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3"/>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4" name="Google Shape;10424;p63"/>
          <p:cNvGrpSpPr/>
          <p:nvPr/>
        </p:nvGrpSpPr>
        <p:grpSpPr>
          <a:xfrm>
            <a:off x="7576790" y="2989279"/>
            <a:ext cx="343094" cy="341569"/>
            <a:chOff x="6001575" y="3119050"/>
            <a:chExt cx="315025" cy="313625"/>
          </a:xfrm>
        </p:grpSpPr>
        <p:sp>
          <p:nvSpPr>
            <p:cNvPr id="10425" name="Google Shape;10425;p63"/>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3"/>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30" name="Shape 10430"/>
        <p:cNvGrpSpPr/>
        <p:nvPr/>
      </p:nvGrpSpPr>
      <p:grpSpPr>
        <a:xfrm>
          <a:off x="0" y="0"/>
          <a:ext cx="0" cy="0"/>
          <a:chOff x="0" y="0"/>
          <a:chExt cx="0" cy="0"/>
        </a:xfrm>
      </p:grpSpPr>
      <p:sp>
        <p:nvSpPr>
          <p:cNvPr id="10431" name="Google Shape;10431;p64"/>
          <p:cNvSpPr/>
          <p:nvPr/>
        </p:nvSpPr>
        <p:spPr>
          <a:xfrm>
            <a:off x="885480"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2" name="Google Shape;10432;p64"/>
          <p:cNvGrpSpPr/>
          <p:nvPr/>
        </p:nvGrpSpPr>
        <p:grpSpPr>
          <a:xfrm>
            <a:off x="829227" y="2273195"/>
            <a:ext cx="476329" cy="476213"/>
            <a:chOff x="-21298675" y="2414425"/>
            <a:chExt cx="306400" cy="306325"/>
          </a:xfrm>
        </p:grpSpPr>
        <p:sp>
          <p:nvSpPr>
            <p:cNvPr id="10433" name="Google Shape;10433;p64"/>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4"/>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4"/>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6" name="Google Shape;10436;p64"/>
          <p:cNvGrpSpPr/>
          <p:nvPr/>
        </p:nvGrpSpPr>
        <p:grpSpPr>
          <a:xfrm>
            <a:off x="828605" y="2865128"/>
            <a:ext cx="477573" cy="445432"/>
            <a:chOff x="-21299475" y="2798025"/>
            <a:chExt cx="307200" cy="286525"/>
          </a:xfrm>
        </p:grpSpPr>
        <p:sp>
          <p:nvSpPr>
            <p:cNvPr id="10437" name="Google Shape;10437;p64"/>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4"/>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4"/>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4"/>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4"/>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4"/>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4"/>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4"/>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4"/>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4"/>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4"/>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4"/>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9" name="Google Shape;10449;p64"/>
          <p:cNvSpPr/>
          <p:nvPr/>
        </p:nvSpPr>
        <p:spPr>
          <a:xfrm>
            <a:off x="3750162"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4"/>
          <p:cNvSpPr/>
          <p:nvPr/>
        </p:nvSpPr>
        <p:spPr>
          <a:xfrm>
            <a:off x="3749560"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4"/>
          <p:cNvSpPr/>
          <p:nvPr/>
        </p:nvSpPr>
        <p:spPr>
          <a:xfrm>
            <a:off x="3741592"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2" name="Google Shape;10452;p64"/>
          <p:cNvGrpSpPr/>
          <p:nvPr/>
        </p:nvGrpSpPr>
        <p:grpSpPr>
          <a:xfrm>
            <a:off x="6697960" y="1688917"/>
            <a:ext cx="413912" cy="472676"/>
            <a:chOff x="-17545650" y="2051350"/>
            <a:chExt cx="266250" cy="304050"/>
          </a:xfrm>
        </p:grpSpPr>
        <p:sp>
          <p:nvSpPr>
            <p:cNvPr id="10453" name="Google Shape;10453;p64"/>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4"/>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4"/>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4"/>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7" name="Google Shape;10457;p64"/>
          <p:cNvSpPr/>
          <p:nvPr/>
        </p:nvSpPr>
        <p:spPr>
          <a:xfrm>
            <a:off x="6666913"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8" name="Google Shape;10458;p64"/>
          <p:cNvGrpSpPr/>
          <p:nvPr/>
        </p:nvGrpSpPr>
        <p:grpSpPr>
          <a:xfrm>
            <a:off x="6668578" y="2865574"/>
            <a:ext cx="472676" cy="444538"/>
            <a:chOff x="-17565350" y="2809825"/>
            <a:chExt cx="304050" cy="285950"/>
          </a:xfrm>
        </p:grpSpPr>
        <p:sp>
          <p:nvSpPr>
            <p:cNvPr id="10459" name="Google Shape;10459;p64"/>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4"/>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4"/>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4"/>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4"/>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4" name="Google Shape;10464;p64"/>
          <p:cNvSpPr/>
          <p:nvPr/>
        </p:nvSpPr>
        <p:spPr>
          <a:xfrm>
            <a:off x="2664509"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4"/>
          <p:cNvSpPr/>
          <p:nvPr/>
        </p:nvSpPr>
        <p:spPr>
          <a:xfrm>
            <a:off x="1412627"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4"/>
          <p:cNvSpPr/>
          <p:nvPr/>
        </p:nvSpPr>
        <p:spPr>
          <a:xfrm>
            <a:off x="1412627"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7" name="Google Shape;10467;p64"/>
          <p:cNvGrpSpPr/>
          <p:nvPr/>
        </p:nvGrpSpPr>
        <p:grpSpPr>
          <a:xfrm>
            <a:off x="1441487" y="2850904"/>
            <a:ext cx="416283" cy="473881"/>
            <a:chOff x="-20904875" y="2788575"/>
            <a:chExt cx="267775" cy="304825"/>
          </a:xfrm>
        </p:grpSpPr>
        <p:sp>
          <p:nvSpPr>
            <p:cNvPr id="10468" name="Google Shape;10468;p64"/>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4"/>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0" name="Google Shape;10470;p64"/>
          <p:cNvGrpSpPr/>
          <p:nvPr/>
        </p:nvGrpSpPr>
        <p:grpSpPr>
          <a:xfrm>
            <a:off x="4381902" y="2275564"/>
            <a:ext cx="360045" cy="471471"/>
            <a:chOff x="-19006700" y="2434925"/>
            <a:chExt cx="231600" cy="303275"/>
          </a:xfrm>
        </p:grpSpPr>
        <p:sp>
          <p:nvSpPr>
            <p:cNvPr id="10471" name="Google Shape;10471;p64"/>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4"/>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4"/>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4"/>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5" name="Google Shape;10475;p64"/>
          <p:cNvSpPr/>
          <p:nvPr/>
        </p:nvSpPr>
        <p:spPr>
          <a:xfrm>
            <a:off x="4324435"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4"/>
          <p:cNvSpPr/>
          <p:nvPr/>
        </p:nvSpPr>
        <p:spPr>
          <a:xfrm>
            <a:off x="7288844"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7" name="Google Shape;10477;p64"/>
          <p:cNvGrpSpPr/>
          <p:nvPr/>
        </p:nvGrpSpPr>
        <p:grpSpPr>
          <a:xfrm>
            <a:off x="7260501" y="2289051"/>
            <a:ext cx="473881" cy="444499"/>
            <a:chOff x="-17190425" y="2435725"/>
            <a:chExt cx="304825" cy="285925"/>
          </a:xfrm>
        </p:grpSpPr>
        <p:sp>
          <p:nvSpPr>
            <p:cNvPr id="10478" name="Google Shape;10478;p64"/>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4"/>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4"/>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1" name="Google Shape;10481;p64"/>
          <p:cNvSpPr/>
          <p:nvPr/>
        </p:nvSpPr>
        <p:spPr>
          <a:xfrm>
            <a:off x="7261910"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2" name="Google Shape;10482;p64"/>
          <p:cNvGrpSpPr/>
          <p:nvPr/>
        </p:nvGrpSpPr>
        <p:grpSpPr>
          <a:xfrm>
            <a:off x="4915227" y="3444650"/>
            <a:ext cx="476329" cy="475086"/>
            <a:chOff x="-15719925" y="2416825"/>
            <a:chExt cx="306400" cy="305600"/>
          </a:xfrm>
        </p:grpSpPr>
        <p:sp>
          <p:nvSpPr>
            <p:cNvPr id="10483" name="Google Shape;10483;p64"/>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4"/>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4"/>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6" name="Google Shape;10486;p64"/>
          <p:cNvSpPr/>
          <p:nvPr/>
        </p:nvSpPr>
        <p:spPr>
          <a:xfrm>
            <a:off x="2001502"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4"/>
          <p:cNvSpPr/>
          <p:nvPr/>
        </p:nvSpPr>
        <p:spPr>
          <a:xfrm>
            <a:off x="2003329"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8" name="Google Shape;10488;p64"/>
          <p:cNvGrpSpPr/>
          <p:nvPr/>
        </p:nvGrpSpPr>
        <p:grpSpPr>
          <a:xfrm>
            <a:off x="2001521" y="2851506"/>
            <a:ext cx="479983" cy="472676"/>
            <a:chOff x="-20550425" y="2789350"/>
            <a:chExt cx="308750" cy="304050"/>
          </a:xfrm>
        </p:grpSpPr>
        <p:sp>
          <p:nvSpPr>
            <p:cNvPr id="10489" name="Google Shape;10489;p64"/>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4"/>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1" name="Google Shape;10491;p64"/>
          <p:cNvGrpSpPr/>
          <p:nvPr/>
        </p:nvGrpSpPr>
        <p:grpSpPr>
          <a:xfrm>
            <a:off x="4916888" y="1688158"/>
            <a:ext cx="473920" cy="474192"/>
            <a:chOff x="-18666450" y="2059825"/>
            <a:chExt cx="304850" cy="305025"/>
          </a:xfrm>
        </p:grpSpPr>
        <p:sp>
          <p:nvSpPr>
            <p:cNvPr id="10492" name="Google Shape;10492;p64"/>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4"/>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64"/>
          <p:cNvGrpSpPr/>
          <p:nvPr/>
        </p:nvGrpSpPr>
        <p:grpSpPr>
          <a:xfrm>
            <a:off x="4916286" y="2275584"/>
            <a:ext cx="475125" cy="471432"/>
            <a:chOff x="-18668025" y="2435725"/>
            <a:chExt cx="305625" cy="303250"/>
          </a:xfrm>
        </p:grpSpPr>
        <p:sp>
          <p:nvSpPr>
            <p:cNvPr id="10495" name="Google Shape;10495;p64"/>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4"/>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7" name="Google Shape;10497;p64"/>
          <p:cNvGrpSpPr/>
          <p:nvPr/>
        </p:nvGrpSpPr>
        <p:grpSpPr>
          <a:xfrm>
            <a:off x="4915683" y="2850902"/>
            <a:ext cx="476329" cy="473881"/>
            <a:chOff x="-18668800" y="2807475"/>
            <a:chExt cx="306400" cy="304825"/>
          </a:xfrm>
        </p:grpSpPr>
        <p:sp>
          <p:nvSpPr>
            <p:cNvPr id="10498" name="Google Shape;10498;p64"/>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4"/>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4"/>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4"/>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4"/>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4"/>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4"/>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4"/>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4"/>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7" name="Google Shape;10507;p64"/>
          <p:cNvGrpSpPr/>
          <p:nvPr/>
        </p:nvGrpSpPr>
        <p:grpSpPr>
          <a:xfrm>
            <a:off x="7869652" y="1687693"/>
            <a:ext cx="416361" cy="475125"/>
            <a:chOff x="-16798200" y="2050575"/>
            <a:chExt cx="267825" cy="305625"/>
          </a:xfrm>
        </p:grpSpPr>
        <p:sp>
          <p:nvSpPr>
            <p:cNvPr id="10508" name="Google Shape;10508;p64"/>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4"/>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4"/>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1" name="Google Shape;10511;p64"/>
          <p:cNvGrpSpPr/>
          <p:nvPr/>
        </p:nvGrpSpPr>
        <p:grpSpPr>
          <a:xfrm>
            <a:off x="7840270" y="2852127"/>
            <a:ext cx="475125" cy="471432"/>
            <a:chOff x="-16817100" y="2801175"/>
            <a:chExt cx="305625" cy="303250"/>
          </a:xfrm>
        </p:grpSpPr>
        <p:sp>
          <p:nvSpPr>
            <p:cNvPr id="10512" name="Google Shape;10512;p64"/>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4"/>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4"/>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4"/>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4"/>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4"/>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4"/>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4"/>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64"/>
          <p:cNvGrpSpPr/>
          <p:nvPr/>
        </p:nvGrpSpPr>
        <p:grpSpPr>
          <a:xfrm>
            <a:off x="7247390" y="3444614"/>
            <a:ext cx="476329" cy="475125"/>
            <a:chOff x="-15717575" y="2786200"/>
            <a:chExt cx="306400" cy="305625"/>
          </a:xfrm>
        </p:grpSpPr>
        <p:sp>
          <p:nvSpPr>
            <p:cNvPr id="10521" name="Google Shape;10521;p64"/>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4"/>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4"/>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4"/>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4"/>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4"/>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4"/>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8" name="Google Shape;10528;p64"/>
          <p:cNvGrpSpPr/>
          <p:nvPr/>
        </p:nvGrpSpPr>
        <p:grpSpPr>
          <a:xfrm>
            <a:off x="2584963" y="1688296"/>
            <a:ext cx="475125" cy="473920"/>
            <a:chOff x="-20173175" y="2038750"/>
            <a:chExt cx="305625" cy="304850"/>
          </a:xfrm>
        </p:grpSpPr>
        <p:sp>
          <p:nvSpPr>
            <p:cNvPr id="10529" name="Google Shape;10529;p64"/>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4"/>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1" name="Google Shape;10531;p64"/>
          <p:cNvSpPr/>
          <p:nvPr/>
        </p:nvSpPr>
        <p:spPr>
          <a:xfrm>
            <a:off x="2584966"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2" name="Google Shape;10532;p64"/>
          <p:cNvGrpSpPr/>
          <p:nvPr/>
        </p:nvGrpSpPr>
        <p:grpSpPr>
          <a:xfrm>
            <a:off x="2586187" y="2850282"/>
            <a:ext cx="472676" cy="475125"/>
            <a:chOff x="-20173175" y="2787775"/>
            <a:chExt cx="304050" cy="305625"/>
          </a:xfrm>
        </p:grpSpPr>
        <p:sp>
          <p:nvSpPr>
            <p:cNvPr id="10533" name="Google Shape;10533;p64"/>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4"/>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4"/>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4"/>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4"/>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4"/>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4"/>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0" name="Google Shape;10540;p64"/>
          <p:cNvGrpSpPr/>
          <p:nvPr/>
        </p:nvGrpSpPr>
        <p:grpSpPr>
          <a:xfrm>
            <a:off x="5511171" y="2275564"/>
            <a:ext cx="473881" cy="471471"/>
            <a:chOff x="-18294675" y="2434925"/>
            <a:chExt cx="304825" cy="303275"/>
          </a:xfrm>
        </p:grpSpPr>
        <p:sp>
          <p:nvSpPr>
            <p:cNvPr id="10541" name="Google Shape;10541;p64"/>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4"/>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4"/>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64"/>
          <p:cNvGrpSpPr/>
          <p:nvPr/>
        </p:nvGrpSpPr>
        <p:grpSpPr>
          <a:xfrm>
            <a:off x="5567487" y="2852107"/>
            <a:ext cx="361250" cy="471471"/>
            <a:chOff x="-18258450" y="2809825"/>
            <a:chExt cx="232375" cy="303275"/>
          </a:xfrm>
        </p:grpSpPr>
        <p:sp>
          <p:nvSpPr>
            <p:cNvPr id="10545" name="Google Shape;10545;p64"/>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4"/>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4"/>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8" name="Google Shape;10548;p64"/>
          <p:cNvSpPr/>
          <p:nvPr/>
        </p:nvSpPr>
        <p:spPr>
          <a:xfrm>
            <a:off x="1440583"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9" name="Google Shape;10549;p64"/>
          <p:cNvGrpSpPr/>
          <p:nvPr/>
        </p:nvGrpSpPr>
        <p:grpSpPr>
          <a:xfrm>
            <a:off x="3777686" y="3445233"/>
            <a:ext cx="415117" cy="473920"/>
            <a:chOff x="-16422500" y="2425450"/>
            <a:chExt cx="267025" cy="304850"/>
          </a:xfrm>
        </p:grpSpPr>
        <p:sp>
          <p:nvSpPr>
            <p:cNvPr id="10550" name="Google Shape;10550;p64"/>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4"/>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4"/>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64"/>
          <p:cNvGrpSpPr/>
          <p:nvPr/>
        </p:nvGrpSpPr>
        <p:grpSpPr>
          <a:xfrm>
            <a:off x="6080447" y="3445838"/>
            <a:ext cx="473920" cy="472676"/>
            <a:chOff x="-16442200" y="2801175"/>
            <a:chExt cx="304850" cy="304050"/>
          </a:xfrm>
        </p:grpSpPr>
        <p:sp>
          <p:nvSpPr>
            <p:cNvPr id="10554" name="Google Shape;10554;p64"/>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4"/>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4"/>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7" name="Google Shape;10557;p64"/>
          <p:cNvSpPr/>
          <p:nvPr/>
        </p:nvSpPr>
        <p:spPr>
          <a:xfrm>
            <a:off x="3191655"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4"/>
          <p:cNvSpPr/>
          <p:nvPr/>
        </p:nvSpPr>
        <p:spPr>
          <a:xfrm>
            <a:off x="3158033"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9" name="Google Shape;10559;p64"/>
          <p:cNvGrpSpPr/>
          <p:nvPr/>
        </p:nvGrpSpPr>
        <p:grpSpPr>
          <a:xfrm>
            <a:off x="3156161" y="2276343"/>
            <a:ext cx="481265" cy="469917"/>
            <a:chOff x="-19802200" y="2416025"/>
            <a:chExt cx="309575" cy="302275"/>
          </a:xfrm>
        </p:grpSpPr>
        <p:sp>
          <p:nvSpPr>
            <p:cNvPr id="10560" name="Google Shape;10560;p64"/>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4"/>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4"/>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4"/>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4"/>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5" name="Google Shape;10565;p64"/>
          <p:cNvGrpSpPr/>
          <p:nvPr/>
        </p:nvGrpSpPr>
        <p:grpSpPr>
          <a:xfrm>
            <a:off x="3159232" y="2851506"/>
            <a:ext cx="475125" cy="472676"/>
            <a:chOff x="-19801400" y="2788575"/>
            <a:chExt cx="305625" cy="304050"/>
          </a:xfrm>
        </p:grpSpPr>
        <p:sp>
          <p:nvSpPr>
            <p:cNvPr id="10566" name="Google Shape;10566;p64"/>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4"/>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4"/>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4"/>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4"/>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4"/>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2" name="Google Shape;10572;p64"/>
          <p:cNvGrpSpPr/>
          <p:nvPr/>
        </p:nvGrpSpPr>
        <p:grpSpPr>
          <a:xfrm>
            <a:off x="6114308" y="1688916"/>
            <a:ext cx="422463" cy="472676"/>
            <a:chOff x="-17903225" y="2060800"/>
            <a:chExt cx="271750" cy="304050"/>
          </a:xfrm>
        </p:grpSpPr>
        <p:sp>
          <p:nvSpPr>
            <p:cNvPr id="10573" name="Google Shape;10573;p64"/>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4"/>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4"/>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6" name="Google Shape;10576;p64"/>
          <p:cNvGrpSpPr/>
          <p:nvPr/>
        </p:nvGrpSpPr>
        <p:grpSpPr>
          <a:xfrm>
            <a:off x="6088599" y="2274962"/>
            <a:ext cx="473881" cy="472676"/>
            <a:chOff x="-17918975" y="2435725"/>
            <a:chExt cx="304825" cy="304050"/>
          </a:xfrm>
        </p:grpSpPr>
        <p:sp>
          <p:nvSpPr>
            <p:cNvPr id="10577" name="Google Shape;10577;p64"/>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4"/>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64"/>
          <p:cNvGrpSpPr/>
          <p:nvPr/>
        </p:nvGrpSpPr>
        <p:grpSpPr>
          <a:xfrm>
            <a:off x="6117359" y="2852729"/>
            <a:ext cx="416361" cy="470228"/>
            <a:chOff x="-17899300" y="2810625"/>
            <a:chExt cx="267825" cy="302475"/>
          </a:xfrm>
        </p:grpSpPr>
        <p:sp>
          <p:nvSpPr>
            <p:cNvPr id="10580" name="Google Shape;10580;p64"/>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4"/>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4"/>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3" name="Google Shape;10583;p64"/>
          <p:cNvGrpSpPr/>
          <p:nvPr/>
        </p:nvGrpSpPr>
        <p:grpSpPr>
          <a:xfrm>
            <a:off x="2023212" y="3461166"/>
            <a:ext cx="472676" cy="442089"/>
            <a:chOff x="-16066500" y="2060800"/>
            <a:chExt cx="304050" cy="284375"/>
          </a:xfrm>
        </p:grpSpPr>
        <p:sp>
          <p:nvSpPr>
            <p:cNvPr id="10584" name="Google Shape;10584;p64"/>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4"/>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4"/>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4"/>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4"/>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9" name="Google Shape;10589;p64"/>
          <p:cNvSpPr/>
          <p:nvPr/>
        </p:nvSpPr>
        <p:spPr>
          <a:xfrm>
            <a:off x="4328946"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4"/>
          <p:cNvSpPr/>
          <p:nvPr/>
        </p:nvSpPr>
        <p:spPr>
          <a:xfrm>
            <a:off x="6702735"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4"/>
          <p:cNvSpPr/>
          <p:nvPr/>
        </p:nvSpPr>
        <p:spPr>
          <a:xfrm>
            <a:off x="5497759"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2" name="Google Shape;10592;p64"/>
          <p:cNvGrpSpPr/>
          <p:nvPr/>
        </p:nvGrpSpPr>
        <p:grpSpPr>
          <a:xfrm>
            <a:off x="7907919" y="2297751"/>
            <a:ext cx="368362" cy="419314"/>
            <a:chOff x="4995050" y="3245650"/>
            <a:chExt cx="236950" cy="269725"/>
          </a:xfrm>
        </p:grpSpPr>
        <p:sp>
          <p:nvSpPr>
            <p:cNvPr id="10593" name="Google Shape;10593;p64"/>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4"/>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4"/>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6" name="Google Shape;10596;p64"/>
            <p:cNvGrpSpPr/>
            <p:nvPr/>
          </p:nvGrpSpPr>
          <p:grpSpPr>
            <a:xfrm>
              <a:off x="4995050" y="3245650"/>
              <a:ext cx="236950" cy="269725"/>
              <a:chOff x="4995050" y="3245650"/>
              <a:chExt cx="236950" cy="269725"/>
            </a:xfrm>
          </p:grpSpPr>
          <p:sp>
            <p:nvSpPr>
              <p:cNvPr id="10597" name="Google Shape;10597;p64"/>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4"/>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99" name="Google Shape;10599;p64"/>
          <p:cNvGrpSpPr/>
          <p:nvPr/>
        </p:nvGrpSpPr>
        <p:grpSpPr>
          <a:xfrm>
            <a:off x="5507712" y="1689744"/>
            <a:ext cx="483749" cy="481292"/>
            <a:chOff x="4724650" y="2885700"/>
            <a:chExt cx="270750" cy="269375"/>
          </a:xfrm>
        </p:grpSpPr>
        <p:sp>
          <p:nvSpPr>
            <p:cNvPr id="10600" name="Google Shape;10600;p64"/>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4"/>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4"/>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4"/>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4"/>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4"/>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4"/>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7" name="Google Shape;10607;p64"/>
          <p:cNvGrpSpPr/>
          <p:nvPr/>
        </p:nvGrpSpPr>
        <p:grpSpPr>
          <a:xfrm>
            <a:off x="4374817" y="1683870"/>
            <a:ext cx="389425" cy="467822"/>
            <a:chOff x="4459350" y="2882125"/>
            <a:chExt cx="228375" cy="274350"/>
          </a:xfrm>
        </p:grpSpPr>
        <p:sp>
          <p:nvSpPr>
            <p:cNvPr id="10608" name="Google Shape;10608;p64"/>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4"/>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4"/>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4"/>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4"/>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0613" name="Google Shape;10613;p64"/>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0614" name="Google Shape;10614;p64"/>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18" name="Shape 10618"/>
        <p:cNvGrpSpPr/>
        <p:nvPr/>
      </p:nvGrpSpPr>
      <p:grpSpPr>
        <a:xfrm>
          <a:off x="0" y="0"/>
          <a:ext cx="0" cy="0"/>
          <a:chOff x="0" y="0"/>
          <a:chExt cx="0" cy="0"/>
        </a:xfrm>
      </p:grpSpPr>
      <p:sp>
        <p:nvSpPr>
          <p:cNvPr id="10619" name="Google Shape;10619;p65"/>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0620" name="Google Shape;10620;p65"/>
          <p:cNvSpPr/>
          <p:nvPr/>
        </p:nvSpPr>
        <p:spPr>
          <a:xfrm>
            <a:off x="832597"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1" name="Google Shape;10621;p65"/>
          <p:cNvGrpSpPr/>
          <p:nvPr/>
        </p:nvGrpSpPr>
        <p:grpSpPr>
          <a:xfrm>
            <a:off x="835580" y="2140412"/>
            <a:ext cx="426462" cy="420796"/>
            <a:chOff x="-6713450" y="2397900"/>
            <a:chExt cx="295375" cy="291450"/>
          </a:xfrm>
        </p:grpSpPr>
        <p:sp>
          <p:nvSpPr>
            <p:cNvPr id="10622" name="Google Shape;10622;p65"/>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5"/>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4" name="Google Shape;10624;p65"/>
          <p:cNvSpPr/>
          <p:nvPr/>
        </p:nvSpPr>
        <p:spPr>
          <a:xfrm>
            <a:off x="847921"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5" name="Google Shape;10625;p65"/>
          <p:cNvGrpSpPr/>
          <p:nvPr/>
        </p:nvGrpSpPr>
        <p:grpSpPr>
          <a:xfrm>
            <a:off x="3540341" y="1631401"/>
            <a:ext cx="423069" cy="420507"/>
            <a:chOff x="-4932650" y="2046625"/>
            <a:chExt cx="293025" cy="291250"/>
          </a:xfrm>
        </p:grpSpPr>
        <p:sp>
          <p:nvSpPr>
            <p:cNvPr id="10626" name="Google Shape;10626;p65"/>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5"/>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8" name="Google Shape;10628;p65"/>
          <p:cNvSpPr/>
          <p:nvPr/>
        </p:nvSpPr>
        <p:spPr>
          <a:xfrm>
            <a:off x="3541793"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9" name="Google Shape;10629;p65"/>
          <p:cNvGrpSpPr/>
          <p:nvPr/>
        </p:nvGrpSpPr>
        <p:grpSpPr>
          <a:xfrm>
            <a:off x="3552272" y="2660957"/>
            <a:ext cx="423069" cy="420796"/>
            <a:chOff x="-4931075" y="2765725"/>
            <a:chExt cx="293025" cy="291450"/>
          </a:xfrm>
        </p:grpSpPr>
        <p:sp>
          <p:nvSpPr>
            <p:cNvPr id="10630" name="Google Shape;10630;p65"/>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5"/>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2" name="Google Shape;10632;p65"/>
          <p:cNvGrpSpPr/>
          <p:nvPr/>
        </p:nvGrpSpPr>
        <p:grpSpPr>
          <a:xfrm>
            <a:off x="6257840" y="1656289"/>
            <a:ext cx="420796" cy="370732"/>
            <a:chOff x="-3137650" y="2067900"/>
            <a:chExt cx="291450" cy="256775"/>
          </a:xfrm>
        </p:grpSpPr>
        <p:sp>
          <p:nvSpPr>
            <p:cNvPr id="10633" name="Google Shape;10633;p65"/>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5"/>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5"/>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6" name="Google Shape;10636;p65"/>
          <p:cNvGrpSpPr/>
          <p:nvPr/>
        </p:nvGrpSpPr>
        <p:grpSpPr>
          <a:xfrm>
            <a:off x="6257840" y="2139926"/>
            <a:ext cx="420796" cy="421770"/>
            <a:chOff x="-3137650" y="2408950"/>
            <a:chExt cx="291450" cy="292125"/>
          </a:xfrm>
        </p:grpSpPr>
        <p:sp>
          <p:nvSpPr>
            <p:cNvPr id="10637" name="Google Shape;10637;p65"/>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5"/>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5"/>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5"/>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5"/>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2" name="Google Shape;10642;p65"/>
          <p:cNvGrpSpPr/>
          <p:nvPr/>
        </p:nvGrpSpPr>
        <p:grpSpPr>
          <a:xfrm>
            <a:off x="6269771" y="2685412"/>
            <a:ext cx="420796" cy="371887"/>
            <a:chOff x="-3137650" y="2787000"/>
            <a:chExt cx="291450" cy="257575"/>
          </a:xfrm>
        </p:grpSpPr>
        <p:sp>
          <p:nvSpPr>
            <p:cNvPr id="10643" name="Google Shape;10643;p65"/>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5"/>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5"/>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5"/>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5"/>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5"/>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5"/>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5"/>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1" name="Google Shape;10651;p65"/>
          <p:cNvSpPr/>
          <p:nvPr/>
        </p:nvSpPr>
        <p:spPr>
          <a:xfrm>
            <a:off x="1347632"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5"/>
          <p:cNvSpPr/>
          <p:nvPr/>
        </p:nvSpPr>
        <p:spPr>
          <a:xfrm>
            <a:off x="1376423"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5"/>
          <p:cNvSpPr/>
          <p:nvPr/>
        </p:nvSpPr>
        <p:spPr>
          <a:xfrm>
            <a:off x="1374708"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4" name="Google Shape;10654;p65"/>
          <p:cNvGrpSpPr/>
          <p:nvPr/>
        </p:nvGrpSpPr>
        <p:grpSpPr>
          <a:xfrm>
            <a:off x="1387948" y="2660397"/>
            <a:ext cx="421914" cy="421914"/>
            <a:chOff x="-6354300" y="2757075"/>
            <a:chExt cx="292225" cy="292225"/>
          </a:xfrm>
        </p:grpSpPr>
        <p:sp>
          <p:nvSpPr>
            <p:cNvPr id="10655" name="Google Shape;10655;p65"/>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5"/>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5"/>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5"/>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9" name="Google Shape;10659;p65"/>
          <p:cNvGrpSpPr/>
          <p:nvPr/>
        </p:nvGrpSpPr>
        <p:grpSpPr>
          <a:xfrm>
            <a:off x="4081951" y="1629560"/>
            <a:ext cx="424188" cy="424188"/>
            <a:chOff x="-4573475" y="2045850"/>
            <a:chExt cx="293800" cy="293800"/>
          </a:xfrm>
        </p:grpSpPr>
        <p:sp>
          <p:nvSpPr>
            <p:cNvPr id="10660" name="Google Shape;10660;p65"/>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5"/>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2" name="Google Shape;10662;p65"/>
          <p:cNvGrpSpPr/>
          <p:nvPr/>
        </p:nvGrpSpPr>
        <p:grpSpPr>
          <a:xfrm>
            <a:off x="4081374" y="2138699"/>
            <a:ext cx="425343" cy="424225"/>
            <a:chOff x="-4570325" y="2405775"/>
            <a:chExt cx="294600" cy="293825"/>
          </a:xfrm>
        </p:grpSpPr>
        <p:sp>
          <p:nvSpPr>
            <p:cNvPr id="10663" name="Google Shape;10663;p65"/>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5"/>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5" name="Google Shape;10665;p65"/>
          <p:cNvGrpSpPr/>
          <p:nvPr/>
        </p:nvGrpSpPr>
        <p:grpSpPr>
          <a:xfrm>
            <a:off x="4094442" y="2659838"/>
            <a:ext cx="423069" cy="423033"/>
            <a:chOff x="-4572700" y="2764950"/>
            <a:chExt cx="293025" cy="293000"/>
          </a:xfrm>
        </p:grpSpPr>
        <p:sp>
          <p:nvSpPr>
            <p:cNvPr id="10666" name="Google Shape;10666;p65"/>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5"/>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5"/>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5"/>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5"/>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1" name="Google Shape;10671;p65"/>
          <p:cNvGrpSpPr/>
          <p:nvPr/>
        </p:nvGrpSpPr>
        <p:grpSpPr>
          <a:xfrm>
            <a:off x="6813205" y="1631239"/>
            <a:ext cx="414840" cy="420832"/>
            <a:chOff x="-2777700" y="2049775"/>
            <a:chExt cx="287325" cy="291475"/>
          </a:xfrm>
        </p:grpSpPr>
        <p:sp>
          <p:nvSpPr>
            <p:cNvPr id="10672" name="Google Shape;10672;p65"/>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5"/>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5"/>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5" name="Google Shape;10675;p65"/>
          <p:cNvGrpSpPr/>
          <p:nvPr/>
        </p:nvGrpSpPr>
        <p:grpSpPr>
          <a:xfrm>
            <a:off x="6809667" y="2140431"/>
            <a:ext cx="421914" cy="420759"/>
            <a:chOff x="-2571737" y="2403625"/>
            <a:chExt cx="292225" cy="291425"/>
          </a:xfrm>
        </p:grpSpPr>
        <p:sp>
          <p:nvSpPr>
            <p:cNvPr id="10676" name="Google Shape;10676;p65"/>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5"/>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5"/>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5"/>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5"/>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5"/>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5"/>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3" name="Google Shape;10683;p65"/>
          <p:cNvGrpSpPr/>
          <p:nvPr/>
        </p:nvGrpSpPr>
        <p:grpSpPr>
          <a:xfrm>
            <a:off x="6809667" y="2661534"/>
            <a:ext cx="421914" cy="419640"/>
            <a:chOff x="-2571737" y="2764550"/>
            <a:chExt cx="292225" cy="290650"/>
          </a:xfrm>
        </p:grpSpPr>
        <p:sp>
          <p:nvSpPr>
            <p:cNvPr id="10684" name="Google Shape;10684;p65"/>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5"/>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5"/>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7" name="Google Shape;10687;p65"/>
          <p:cNvGrpSpPr/>
          <p:nvPr/>
        </p:nvGrpSpPr>
        <p:grpSpPr>
          <a:xfrm>
            <a:off x="3009168" y="3230538"/>
            <a:ext cx="421914" cy="423864"/>
            <a:chOff x="-1333975" y="2365850"/>
            <a:chExt cx="292225" cy="293575"/>
          </a:xfrm>
        </p:grpSpPr>
        <p:sp>
          <p:nvSpPr>
            <p:cNvPr id="10688" name="Google Shape;10688;p65"/>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5"/>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5"/>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5"/>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5"/>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5"/>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5"/>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5"/>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6" name="Google Shape;10696;p65"/>
          <p:cNvGrpSpPr/>
          <p:nvPr/>
        </p:nvGrpSpPr>
        <p:grpSpPr>
          <a:xfrm>
            <a:off x="1942643" y="2660397"/>
            <a:ext cx="398020" cy="421914"/>
            <a:chOff x="-5995925" y="2757850"/>
            <a:chExt cx="275675" cy="292225"/>
          </a:xfrm>
        </p:grpSpPr>
        <p:sp>
          <p:nvSpPr>
            <p:cNvPr id="10697" name="Google Shape;10697;p65"/>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5"/>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5"/>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5"/>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5"/>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5"/>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5"/>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5"/>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5"/>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65"/>
          <p:cNvGrpSpPr/>
          <p:nvPr/>
        </p:nvGrpSpPr>
        <p:grpSpPr>
          <a:xfrm>
            <a:off x="4622930" y="1631816"/>
            <a:ext cx="421951" cy="419677"/>
            <a:chOff x="-4211975" y="2046625"/>
            <a:chExt cx="292250" cy="290675"/>
          </a:xfrm>
        </p:grpSpPr>
        <p:sp>
          <p:nvSpPr>
            <p:cNvPr id="10707" name="Google Shape;10707;p65"/>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5"/>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9" name="Google Shape;10709;p65"/>
          <p:cNvGrpSpPr/>
          <p:nvPr/>
        </p:nvGrpSpPr>
        <p:grpSpPr>
          <a:xfrm>
            <a:off x="4672976" y="2138699"/>
            <a:ext cx="321859" cy="424225"/>
            <a:chOff x="-4178875" y="2405775"/>
            <a:chExt cx="222925" cy="293825"/>
          </a:xfrm>
        </p:grpSpPr>
        <p:sp>
          <p:nvSpPr>
            <p:cNvPr id="10710" name="Google Shape;10710;p65"/>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5"/>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5"/>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3" name="Google Shape;10713;p65"/>
          <p:cNvGrpSpPr/>
          <p:nvPr/>
        </p:nvGrpSpPr>
        <p:grpSpPr>
          <a:xfrm>
            <a:off x="4635439" y="2673483"/>
            <a:ext cx="420796" cy="395746"/>
            <a:chOff x="-4211975" y="2783850"/>
            <a:chExt cx="291450" cy="274100"/>
          </a:xfrm>
        </p:grpSpPr>
        <p:sp>
          <p:nvSpPr>
            <p:cNvPr id="10714" name="Google Shape;10714;p65"/>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5"/>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5"/>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7" name="Google Shape;10717;p65"/>
          <p:cNvSpPr/>
          <p:nvPr/>
        </p:nvSpPr>
        <p:spPr>
          <a:xfrm>
            <a:off x="7351333"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8" name="Google Shape;10718;p65"/>
          <p:cNvGrpSpPr/>
          <p:nvPr/>
        </p:nvGrpSpPr>
        <p:grpSpPr>
          <a:xfrm>
            <a:off x="7340368" y="2140413"/>
            <a:ext cx="420796" cy="420796"/>
            <a:chOff x="-2419325" y="2408150"/>
            <a:chExt cx="291450" cy="291450"/>
          </a:xfrm>
        </p:grpSpPr>
        <p:sp>
          <p:nvSpPr>
            <p:cNvPr id="10719" name="Google Shape;10719;p65"/>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5"/>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5"/>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5"/>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5"/>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5"/>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5"/>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6" name="Google Shape;10726;p65"/>
          <p:cNvSpPr/>
          <p:nvPr/>
        </p:nvSpPr>
        <p:spPr>
          <a:xfrm>
            <a:off x="7350758"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7" name="Google Shape;10727;p65"/>
          <p:cNvGrpSpPr/>
          <p:nvPr/>
        </p:nvGrpSpPr>
        <p:grpSpPr>
          <a:xfrm>
            <a:off x="4661893" y="3231514"/>
            <a:ext cx="420796" cy="421914"/>
            <a:chOff x="-1333200" y="2770450"/>
            <a:chExt cx="291450" cy="292225"/>
          </a:xfrm>
        </p:grpSpPr>
        <p:sp>
          <p:nvSpPr>
            <p:cNvPr id="10728" name="Google Shape;10728;p65"/>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5"/>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0" name="Google Shape;10730;p65"/>
          <p:cNvGrpSpPr/>
          <p:nvPr/>
        </p:nvGrpSpPr>
        <p:grpSpPr>
          <a:xfrm>
            <a:off x="2458506" y="1631256"/>
            <a:ext cx="423069" cy="420796"/>
            <a:chOff x="-5635200" y="2037975"/>
            <a:chExt cx="293025" cy="291450"/>
          </a:xfrm>
        </p:grpSpPr>
        <p:sp>
          <p:nvSpPr>
            <p:cNvPr id="10731" name="Google Shape;10731;p65"/>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5"/>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3" name="Google Shape;10733;p65"/>
          <p:cNvGrpSpPr/>
          <p:nvPr/>
        </p:nvGrpSpPr>
        <p:grpSpPr>
          <a:xfrm>
            <a:off x="2456792" y="2140412"/>
            <a:ext cx="426499" cy="420796"/>
            <a:chOff x="-5637575" y="2397900"/>
            <a:chExt cx="295400" cy="291450"/>
          </a:xfrm>
        </p:grpSpPr>
        <p:sp>
          <p:nvSpPr>
            <p:cNvPr id="10734" name="Google Shape;10734;p65"/>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5"/>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5"/>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5"/>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8" name="Google Shape;10738;p65"/>
          <p:cNvGrpSpPr/>
          <p:nvPr/>
        </p:nvGrpSpPr>
        <p:grpSpPr>
          <a:xfrm>
            <a:off x="2470455" y="2660397"/>
            <a:ext cx="423033" cy="421914"/>
            <a:chOff x="-5635975" y="2757075"/>
            <a:chExt cx="293000" cy="292225"/>
          </a:xfrm>
        </p:grpSpPr>
        <p:sp>
          <p:nvSpPr>
            <p:cNvPr id="10739" name="Google Shape;10739;p65"/>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5"/>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65"/>
          <p:cNvGrpSpPr/>
          <p:nvPr/>
        </p:nvGrpSpPr>
        <p:grpSpPr>
          <a:xfrm>
            <a:off x="5154391" y="1631256"/>
            <a:ext cx="423069" cy="420796"/>
            <a:chOff x="-3854375" y="2046625"/>
            <a:chExt cx="293025" cy="291450"/>
          </a:xfrm>
        </p:grpSpPr>
        <p:sp>
          <p:nvSpPr>
            <p:cNvPr id="10742" name="Google Shape;10742;p65"/>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5"/>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65"/>
          <p:cNvGrpSpPr/>
          <p:nvPr/>
        </p:nvGrpSpPr>
        <p:grpSpPr>
          <a:xfrm>
            <a:off x="5153254" y="2138717"/>
            <a:ext cx="425343" cy="424188"/>
            <a:chOff x="-3854375" y="2405000"/>
            <a:chExt cx="294600" cy="293800"/>
          </a:xfrm>
        </p:grpSpPr>
        <p:sp>
          <p:nvSpPr>
            <p:cNvPr id="10745" name="Google Shape;10745;p65"/>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5"/>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7" name="Google Shape;10747;p65"/>
          <p:cNvGrpSpPr/>
          <p:nvPr/>
        </p:nvGrpSpPr>
        <p:grpSpPr>
          <a:xfrm>
            <a:off x="5167459" y="2659838"/>
            <a:ext cx="420796" cy="423033"/>
            <a:chOff x="-3852025" y="2764950"/>
            <a:chExt cx="291450" cy="293000"/>
          </a:xfrm>
        </p:grpSpPr>
        <p:sp>
          <p:nvSpPr>
            <p:cNvPr id="10748" name="Google Shape;10748;p65"/>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5"/>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0" name="Google Shape;10750;p65"/>
          <p:cNvSpPr/>
          <p:nvPr/>
        </p:nvSpPr>
        <p:spPr>
          <a:xfrm>
            <a:off x="7889488"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5"/>
          <p:cNvSpPr/>
          <p:nvPr/>
        </p:nvSpPr>
        <p:spPr>
          <a:xfrm>
            <a:off x="7889488"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2" name="Google Shape;10752;p65"/>
          <p:cNvGrpSpPr/>
          <p:nvPr/>
        </p:nvGrpSpPr>
        <p:grpSpPr>
          <a:xfrm>
            <a:off x="7890048" y="2660398"/>
            <a:ext cx="420796" cy="421914"/>
            <a:chOff x="-2060175" y="2768875"/>
            <a:chExt cx="291450" cy="292225"/>
          </a:xfrm>
        </p:grpSpPr>
        <p:sp>
          <p:nvSpPr>
            <p:cNvPr id="10753" name="Google Shape;10753;p65"/>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5"/>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5" name="Google Shape;10755;p65"/>
          <p:cNvGrpSpPr/>
          <p:nvPr/>
        </p:nvGrpSpPr>
        <p:grpSpPr>
          <a:xfrm>
            <a:off x="1903657" y="3232071"/>
            <a:ext cx="421914" cy="420796"/>
            <a:chOff x="-937025" y="2064750"/>
            <a:chExt cx="292225" cy="291450"/>
          </a:xfrm>
        </p:grpSpPr>
        <p:sp>
          <p:nvSpPr>
            <p:cNvPr id="10756" name="Google Shape;10756;p65"/>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5"/>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5"/>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65"/>
          <p:cNvGrpSpPr/>
          <p:nvPr/>
        </p:nvGrpSpPr>
        <p:grpSpPr>
          <a:xfrm>
            <a:off x="3006820" y="1630697"/>
            <a:ext cx="421951" cy="421914"/>
            <a:chOff x="-5276050" y="2037975"/>
            <a:chExt cx="292250" cy="292225"/>
          </a:xfrm>
        </p:grpSpPr>
        <p:sp>
          <p:nvSpPr>
            <p:cNvPr id="10760" name="Google Shape;10760;p65"/>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5"/>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5"/>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3" name="Google Shape;10763;p65"/>
          <p:cNvSpPr/>
          <p:nvPr/>
        </p:nvSpPr>
        <p:spPr>
          <a:xfrm>
            <a:off x="3003187"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5"/>
          <p:cNvSpPr/>
          <p:nvPr/>
        </p:nvSpPr>
        <p:spPr>
          <a:xfrm>
            <a:off x="3019106"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5" name="Google Shape;10765;p65"/>
          <p:cNvGrpSpPr/>
          <p:nvPr/>
        </p:nvGrpSpPr>
        <p:grpSpPr>
          <a:xfrm>
            <a:off x="5765634" y="1631256"/>
            <a:ext cx="324133" cy="420796"/>
            <a:chOff x="-3462150" y="2046625"/>
            <a:chExt cx="224500" cy="291450"/>
          </a:xfrm>
        </p:grpSpPr>
        <p:sp>
          <p:nvSpPr>
            <p:cNvPr id="10766" name="Google Shape;10766;p65"/>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5"/>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5"/>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5"/>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5"/>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5"/>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5"/>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65"/>
          <p:cNvGrpSpPr/>
          <p:nvPr/>
        </p:nvGrpSpPr>
        <p:grpSpPr>
          <a:xfrm>
            <a:off x="5741197" y="2139276"/>
            <a:ext cx="373006" cy="423069"/>
            <a:chOff x="-3478675" y="2405775"/>
            <a:chExt cx="258350" cy="293025"/>
          </a:xfrm>
        </p:grpSpPr>
        <p:sp>
          <p:nvSpPr>
            <p:cNvPr id="10774" name="Google Shape;10774;p65"/>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5"/>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5"/>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5"/>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8" name="Google Shape;10778;p65"/>
          <p:cNvGrpSpPr/>
          <p:nvPr/>
        </p:nvGrpSpPr>
        <p:grpSpPr>
          <a:xfrm>
            <a:off x="5803715" y="2660398"/>
            <a:ext cx="271831" cy="421914"/>
            <a:chOff x="-3443250" y="2765725"/>
            <a:chExt cx="188275" cy="292225"/>
          </a:xfrm>
        </p:grpSpPr>
        <p:sp>
          <p:nvSpPr>
            <p:cNvPr id="10779" name="Google Shape;10779;p65"/>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5"/>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5"/>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5"/>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65"/>
          <p:cNvGrpSpPr/>
          <p:nvPr/>
        </p:nvGrpSpPr>
        <p:grpSpPr>
          <a:xfrm>
            <a:off x="832612" y="3230934"/>
            <a:ext cx="371887" cy="423069"/>
            <a:chOff x="-1684475" y="2049000"/>
            <a:chExt cx="257575" cy="293025"/>
          </a:xfrm>
        </p:grpSpPr>
        <p:sp>
          <p:nvSpPr>
            <p:cNvPr id="10784" name="Google Shape;10784;p65"/>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5"/>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5"/>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5"/>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8" name="Google Shape;10788;p65"/>
          <p:cNvSpPr/>
          <p:nvPr/>
        </p:nvSpPr>
        <p:spPr>
          <a:xfrm>
            <a:off x="2460792"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9" name="Google Shape;10789;p65"/>
          <p:cNvGrpSpPr/>
          <p:nvPr/>
        </p:nvGrpSpPr>
        <p:grpSpPr>
          <a:xfrm>
            <a:off x="4122504" y="3231514"/>
            <a:ext cx="420796" cy="421914"/>
            <a:chOff x="-1700225" y="2768875"/>
            <a:chExt cx="291450" cy="292225"/>
          </a:xfrm>
        </p:grpSpPr>
        <p:sp>
          <p:nvSpPr>
            <p:cNvPr id="10790" name="Google Shape;10790;p65"/>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5"/>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5"/>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5"/>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5"/>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5"/>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6" name="Google Shape;10796;p65"/>
          <p:cNvGrpSpPr/>
          <p:nvPr/>
        </p:nvGrpSpPr>
        <p:grpSpPr>
          <a:xfrm>
            <a:off x="3590852" y="3230935"/>
            <a:ext cx="371887" cy="423069"/>
            <a:chOff x="-919700" y="2420750"/>
            <a:chExt cx="257575" cy="293025"/>
          </a:xfrm>
        </p:grpSpPr>
        <p:sp>
          <p:nvSpPr>
            <p:cNvPr id="10797" name="Google Shape;10797;p65"/>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5"/>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5"/>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0" name="Google Shape;10800;p65"/>
          <p:cNvGrpSpPr/>
          <p:nvPr/>
        </p:nvGrpSpPr>
        <p:grpSpPr>
          <a:xfrm>
            <a:off x="1926044" y="1645950"/>
            <a:ext cx="409531" cy="410617"/>
            <a:chOff x="6679825" y="2693700"/>
            <a:chExt cx="257875" cy="258575"/>
          </a:xfrm>
        </p:grpSpPr>
        <p:sp>
          <p:nvSpPr>
            <p:cNvPr id="10801" name="Google Shape;10801;p65"/>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5"/>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3" name="Google Shape;10803;p65"/>
          <p:cNvGrpSpPr/>
          <p:nvPr/>
        </p:nvGrpSpPr>
        <p:grpSpPr>
          <a:xfrm>
            <a:off x="1915618" y="2142110"/>
            <a:ext cx="420531" cy="417262"/>
            <a:chOff x="6790450" y="3119050"/>
            <a:chExt cx="262750" cy="260675"/>
          </a:xfrm>
        </p:grpSpPr>
        <p:sp>
          <p:nvSpPr>
            <p:cNvPr id="10804" name="Google Shape;10804;p65"/>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5"/>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6" name="Google Shape;10806;p65"/>
          <p:cNvGrpSpPr/>
          <p:nvPr/>
        </p:nvGrpSpPr>
        <p:grpSpPr>
          <a:xfrm>
            <a:off x="6542730" y="3755436"/>
            <a:ext cx="358093" cy="407391"/>
            <a:chOff x="7660859" y="2571753"/>
            <a:chExt cx="366561" cy="417024"/>
          </a:xfrm>
        </p:grpSpPr>
        <p:sp>
          <p:nvSpPr>
            <p:cNvPr id="10807" name="Google Shape;10807;p65"/>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5"/>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5"/>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0" name="Google Shape;10810;p65"/>
          <p:cNvGrpSpPr/>
          <p:nvPr/>
        </p:nvGrpSpPr>
        <p:grpSpPr>
          <a:xfrm>
            <a:off x="4077412" y="3755436"/>
            <a:ext cx="407391" cy="407391"/>
            <a:chOff x="5566722" y="2571753"/>
            <a:chExt cx="417024" cy="417024"/>
          </a:xfrm>
        </p:grpSpPr>
        <p:sp>
          <p:nvSpPr>
            <p:cNvPr id="10811" name="Google Shape;10811;p65"/>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5"/>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3" name="Google Shape;10813;p65"/>
          <p:cNvGrpSpPr/>
          <p:nvPr/>
        </p:nvGrpSpPr>
        <p:grpSpPr>
          <a:xfrm>
            <a:off x="4693744" y="3857692"/>
            <a:ext cx="407381" cy="202880"/>
            <a:chOff x="6090251" y="2676413"/>
            <a:chExt cx="417014" cy="207677"/>
          </a:xfrm>
        </p:grpSpPr>
        <p:sp>
          <p:nvSpPr>
            <p:cNvPr id="10814" name="Google Shape;10814;p65"/>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5"/>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5"/>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5"/>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8" name="Google Shape;10818;p65"/>
          <p:cNvGrpSpPr/>
          <p:nvPr/>
        </p:nvGrpSpPr>
        <p:grpSpPr>
          <a:xfrm>
            <a:off x="5926398" y="3755436"/>
            <a:ext cx="407391" cy="407391"/>
            <a:chOff x="7137330" y="2571753"/>
            <a:chExt cx="417024" cy="417024"/>
          </a:xfrm>
        </p:grpSpPr>
        <p:sp>
          <p:nvSpPr>
            <p:cNvPr id="10819" name="Google Shape;10819;p65"/>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5"/>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5"/>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65"/>
          <p:cNvGrpSpPr/>
          <p:nvPr/>
        </p:nvGrpSpPr>
        <p:grpSpPr>
          <a:xfrm>
            <a:off x="5310066" y="3755436"/>
            <a:ext cx="407391" cy="407391"/>
            <a:chOff x="6613801" y="2571753"/>
            <a:chExt cx="417024" cy="417024"/>
          </a:xfrm>
        </p:grpSpPr>
        <p:sp>
          <p:nvSpPr>
            <p:cNvPr id="10823" name="Google Shape;10823;p65"/>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5"/>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5"/>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5"/>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5"/>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8" name="Google Shape;10828;p65"/>
          <p:cNvGrpSpPr/>
          <p:nvPr/>
        </p:nvGrpSpPr>
        <p:grpSpPr>
          <a:xfrm>
            <a:off x="7896740" y="3238780"/>
            <a:ext cx="407411" cy="407411"/>
            <a:chOff x="2964567" y="2571753"/>
            <a:chExt cx="417045" cy="417045"/>
          </a:xfrm>
        </p:grpSpPr>
        <p:sp>
          <p:nvSpPr>
            <p:cNvPr id="10829" name="Google Shape;10829;p65"/>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5"/>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65"/>
          <p:cNvGrpSpPr/>
          <p:nvPr/>
        </p:nvGrpSpPr>
        <p:grpSpPr>
          <a:xfrm>
            <a:off x="1612062" y="3815897"/>
            <a:ext cx="407391" cy="286470"/>
            <a:chOff x="3476576" y="2633631"/>
            <a:chExt cx="417024" cy="293244"/>
          </a:xfrm>
        </p:grpSpPr>
        <p:sp>
          <p:nvSpPr>
            <p:cNvPr id="10832" name="Google Shape;10832;p65"/>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5"/>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4" name="Google Shape;10834;p65"/>
          <p:cNvGrpSpPr/>
          <p:nvPr/>
        </p:nvGrpSpPr>
        <p:grpSpPr>
          <a:xfrm>
            <a:off x="2228394" y="3755508"/>
            <a:ext cx="407411" cy="407248"/>
            <a:chOff x="3988564" y="2571836"/>
            <a:chExt cx="417045" cy="416878"/>
          </a:xfrm>
        </p:grpSpPr>
        <p:sp>
          <p:nvSpPr>
            <p:cNvPr id="10835" name="Google Shape;10835;p65"/>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5"/>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65"/>
          <p:cNvGrpSpPr/>
          <p:nvPr/>
        </p:nvGrpSpPr>
        <p:grpSpPr>
          <a:xfrm>
            <a:off x="2844747" y="3755436"/>
            <a:ext cx="407391" cy="407391"/>
            <a:chOff x="4500573" y="2571753"/>
            <a:chExt cx="417024" cy="417024"/>
          </a:xfrm>
        </p:grpSpPr>
        <p:sp>
          <p:nvSpPr>
            <p:cNvPr id="10838" name="Google Shape;10838;p65"/>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5"/>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0" name="Google Shape;10840;p65"/>
          <p:cNvGrpSpPr/>
          <p:nvPr/>
        </p:nvGrpSpPr>
        <p:grpSpPr>
          <a:xfrm>
            <a:off x="3461079" y="3755436"/>
            <a:ext cx="407391" cy="407391"/>
            <a:chOff x="5012603" y="2571753"/>
            <a:chExt cx="417024" cy="417024"/>
          </a:xfrm>
        </p:grpSpPr>
        <p:sp>
          <p:nvSpPr>
            <p:cNvPr id="10841" name="Google Shape;10841;p65"/>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5"/>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3" name="Google Shape;10843;p65"/>
          <p:cNvSpPr/>
          <p:nvPr/>
        </p:nvSpPr>
        <p:spPr>
          <a:xfrm>
            <a:off x="5201286"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4" name="Google Shape;10844;p65"/>
          <p:cNvGrpSpPr/>
          <p:nvPr/>
        </p:nvGrpSpPr>
        <p:grpSpPr>
          <a:xfrm>
            <a:off x="5721826" y="3238790"/>
            <a:ext cx="407432" cy="407391"/>
            <a:chOff x="812101" y="2571761"/>
            <a:chExt cx="417066" cy="417024"/>
          </a:xfrm>
        </p:grpSpPr>
        <p:sp>
          <p:nvSpPr>
            <p:cNvPr id="10845" name="Google Shape;10845;p65"/>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5"/>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5"/>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5"/>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9" name="Google Shape;10849;p65"/>
          <p:cNvGrpSpPr/>
          <p:nvPr/>
        </p:nvGrpSpPr>
        <p:grpSpPr>
          <a:xfrm>
            <a:off x="6242420" y="3238790"/>
            <a:ext cx="407391" cy="407391"/>
            <a:chOff x="1323129" y="2571761"/>
            <a:chExt cx="417024" cy="417024"/>
          </a:xfrm>
        </p:grpSpPr>
        <p:sp>
          <p:nvSpPr>
            <p:cNvPr id="10850" name="Google Shape;10850;p65"/>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5"/>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5"/>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5"/>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4" name="Google Shape;10854;p65"/>
          <p:cNvSpPr/>
          <p:nvPr/>
        </p:nvSpPr>
        <p:spPr>
          <a:xfrm>
            <a:off x="6815924"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5" name="Google Shape;10855;p65"/>
          <p:cNvGrpSpPr/>
          <p:nvPr/>
        </p:nvGrpSpPr>
        <p:grpSpPr>
          <a:xfrm>
            <a:off x="7378895" y="3238843"/>
            <a:ext cx="408023" cy="407411"/>
            <a:chOff x="2344476" y="2571761"/>
            <a:chExt cx="417671" cy="417045"/>
          </a:xfrm>
        </p:grpSpPr>
        <p:sp>
          <p:nvSpPr>
            <p:cNvPr id="10856" name="Google Shape;10856;p65"/>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5"/>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8" name="Google Shape;10858;p65"/>
          <p:cNvGrpSpPr/>
          <p:nvPr/>
        </p:nvGrpSpPr>
        <p:grpSpPr>
          <a:xfrm>
            <a:off x="7109755" y="3759535"/>
            <a:ext cx="399178" cy="399178"/>
            <a:chOff x="2038375" y="3798025"/>
            <a:chExt cx="841792" cy="841792"/>
          </a:xfrm>
        </p:grpSpPr>
        <p:sp>
          <p:nvSpPr>
            <p:cNvPr id="10859" name="Google Shape;10859;p65"/>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5"/>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64" name="Shape 10864"/>
        <p:cNvGrpSpPr/>
        <p:nvPr/>
      </p:nvGrpSpPr>
      <p:grpSpPr>
        <a:xfrm>
          <a:off x="0" y="0"/>
          <a:ext cx="0" cy="0"/>
          <a:chOff x="0" y="0"/>
          <a:chExt cx="0" cy="0"/>
        </a:xfrm>
      </p:grpSpPr>
      <p:pic>
        <p:nvPicPr>
          <p:cNvPr id="10865" name="Google Shape;10865;p6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Passover by Slidesgo">
  <a:themeElements>
    <a:clrScheme name="Simple Light">
      <a:dk1>
        <a:srgbClr val="4A2018"/>
      </a:dk1>
      <a:lt1>
        <a:srgbClr val="FEF3EC"/>
      </a:lt1>
      <a:dk2>
        <a:srgbClr val="F9D88D"/>
      </a:dk2>
      <a:lt2>
        <a:srgbClr val="E4AB33"/>
      </a:lt2>
      <a:accent1>
        <a:srgbClr val="E2642F"/>
      </a:accent1>
      <a:accent2>
        <a:srgbClr val="C37A50"/>
      </a:accent2>
      <a:accent3>
        <a:srgbClr val="923E2F"/>
      </a:accent3>
      <a:accent4>
        <a:srgbClr val="BE2018"/>
      </a:accent4>
      <a:accent5>
        <a:srgbClr val="ED677E"/>
      </a:accent5>
      <a:accent6>
        <a:srgbClr val="7C8F27"/>
      </a:accent6>
      <a:hlink>
        <a:srgbClr val="923E2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