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4"/>
    <p:sldMasterId id="2147483674" r:id="rId5"/>
    <p:sldMasterId id="2147483675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</p:sldIdLst>
  <p:sldSz cy="5143500" cx="9144000"/>
  <p:notesSz cx="6858000" cy="9144000"/>
  <p:embeddedFontLst>
    <p:embeddedFont>
      <p:font typeface="Roboto Slab"/>
      <p:regular r:id="rId55"/>
      <p:bold r:id="rId56"/>
    </p:embeddedFont>
    <p:embeddedFont>
      <p:font typeface="Proxima Nova"/>
      <p:regular r:id="rId57"/>
      <p:bold r:id="rId58"/>
      <p:italic r:id="rId59"/>
      <p:boldItalic r:id="rId60"/>
    </p:embeddedFont>
    <p:embeddedFont>
      <p:font typeface="Arvo"/>
      <p:regular r:id="rId61"/>
      <p:bold r:id="rId62"/>
      <p:italic r:id="rId63"/>
      <p:boldItalic r:id="rId64"/>
    </p:embeddedFont>
    <p:embeddedFont>
      <p:font typeface="Roboto Condensed"/>
      <p:regular r:id="rId65"/>
      <p:bold r:id="rId66"/>
      <p:italic r:id="rId67"/>
      <p:boldItalic r:id="rId68"/>
    </p:embeddedFont>
    <p:embeddedFont>
      <p:font typeface="Proxima Nova Semibold"/>
      <p:regular r:id="rId69"/>
      <p:bold r:id="rId70"/>
      <p:boldItalic r:id="rId71"/>
    </p:embeddedFont>
    <p:embeddedFont>
      <p:font typeface="Unica One"/>
      <p:regular r:id="rId72"/>
    </p:embeddedFont>
    <p:embeddedFont>
      <p:font typeface="Roboto Slab Regular"/>
      <p:regular r:id="rId73"/>
      <p:bold r:id="rId74"/>
    </p:embeddedFont>
    <p:embeddedFont>
      <p:font typeface="Scope One"/>
      <p:regular r:id="rId7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513A3BF9-6967-432E-A28E-A11539D00881}">
  <a:tblStyle styleId="{513A3BF9-6967-432E-A28E-A11539D00881}" styleName="Table_0">
    <a:wholeTbl>
      <a:tcTxStyle b="off" i="off">
        <a:font>
          <a:latin typeface="Calibri"/>
          <a:ea typeface="Calibri"/>
          <a:cs typeface="Calibri"/>
        </a:font>
        <a:srgbClr val="000000"/>
      </a:tcTxStyle>
      <a:tcStyle>
        <a:tcBdr>
          <a:lef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>
                  <a:alpha val="0"/>
                </a:srgbClr>
              </a:solidFill>
              <a:prstDash val="solid"/>
              <a:round/>
              <a:headEnd len="sm" w="sm" type="none"/>
              <a:tailEnd len="sm" w="sm" type="none"/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SlabRegular-regular.fntdata"/><Relationship Id="rId72" Type="http://schemas.openxmlformats.org/officeDocument/2006/relationships/font" Target="fonts/UnicaOne-regular.fntdata"/><Relationship Id="rId31" Type="http://schemas.openxmlformats.org/officeDocument/2006/relationships/slide" Target="slides/slide24.xml"/><Relationship Id="rId75" Type="http://schemas.openxmlformats.org/officeDocument/2006/relationships/font" Target="fonts/ScopeOne-regular.fntdata"/><Relationship Id="rId30" Type="http://schemas.openxmlformats.org/officeDocument/2006/relationships/slide" Target="slides/slide23.xml"/><Relationship Id="rId74" Type="http://schemas.openxmlformats.org/officeDocument/2006/relationships/font" Target="fonts/RobotoSlabRegular-bold.fntdata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ProximaNovaSemibold-boldItalic.fntdata"/><Relationship Id="rId70" Type="http://schemas.openxmlformats.org/officeDocument/2006/relationships/font" Target="fonts/ProximaNovaSemibold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Arvo-bold.fntdata"/><Relationship Id="rId61" Type="http://schemas.openxmlformats.org/officeDocument/2006/relationships/font" Target="fonts/Arvo-regular.fntdata"/><Relationship Id="rId20" Type="http://schemas.openxmlformats.org/officeDocument/2006/relationships/slide" Target="slides/slide13.xml"/><Relationship Id="rId64" Type="http://schemas.openxmlformats.org/officeDocument/2006/relationships/font" Target="fonts/Arvo-boldItalic.fntdata"/><Relationship Id="rId63" Type="http://schemas.openxmlformats.org/officeDocument/2006/relationships/font" Target="fonts/Arvo-italic.fntdata"/><Relationship Id="rId22" Type="http://schemas.openxmlformats.org/officeDocument/2006/relationships/slide" Target="slides/slide15.xml"/><Relationship Id="rId66" Type="http://schemas.openxmlformats.org/officeDocument/2006/relationships/font" Target="fonts/RobotoCondensed-bold.fntdata"/><Relationship Id="rId21" Type="http://schemas.openxmlformats.org/officeDocument/2006/relationships/slide" Target="slides/slide14.xml"/><Relationship Id="rId65" Type="http://schemas.openxmlformats.org/officeDocument/2006/relationships/font" Target="fonts/RobotoCondensed-regular.fntdata"/><Relationship Id="rId24" Type="http://schemas.openxmlformats.org/officeDocument/2006/relationships/slide" Target="slides/slide17.xml"/><Relationship Id="rId68" Type="http://schemas.openxmlformats.org/officeDocument/2006/relationships/font" Target="fonts/RobotoCondensed-boldItalic.fntdata"/><Relationship Id="rId23" Type="http://schemas.openxmlformats.org/officeDocument/2006/relationships/slide" Target="slides/slide16.xml"/><Relationship Id="rId67" Type="http://schemas.openxmlformats.org/officeDocument/2006/relationships/font" Target="fonts/RobotoCondensed-italic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ProximaNovaSemibold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RobotoSlab-regular.fntdata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5.xml"/><Relationship Id="rId56" Type="http://schemas.openxmlformats.org/officeDocument/2006/relationships/font" Target="fonts/RobotoSlab-bold.fntdata"/><Relationship Id="rId15" Type="http://schemas.openxmlformats.org/officeDocument/2006/relationships/slide" Target="slides/slide8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7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4de8e3d552_0_2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4de8e3d552_0_2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4de8e3d552_0_49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4de8e3d552_0_49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6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g4de8e3e502_0_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8" name="Google Shape;428;g4de8e3e502_0_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g4b1bc8d2bf_0_1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4" name="Google Shape;434;g4b1bc8d2bf_0_1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g4de8e3e502_0_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" name="Google Shape;441;g4de8e3e502_0_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g4de8e3e502_0_6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7" name="Google Shape;487;g4de8e3e502_0_6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5" name="Shape 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" name="Google Shape;516;g4de8e3e502_0_6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" name="Google Shape;517;g4de8e3e502_0_6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" name="Google Shape;522;g4de8e3e502_0_5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3" name="Google Shape;523;g4de8e3e502_0_5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7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g4df25eff81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" name="Google Shape;529;g4df25eff81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" name="Google Shape;580;g4df25eff81_0_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" name="Google Shape;581;g4df25eff81_0_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4de8e3e502_0_9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4de8e3e502_0_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g4de8e3d552_0_26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0" name="Google Shape;340;g4de8e3d552_0_26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7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g4b1bc8d2bf_0_3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" name="Google Shape;609;g4b1bc8d2bf_0_3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2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" name="Google Shape;623;g4b1bc8d2bf_0_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" name="Google Shape;624;g4b1bc8d2bf_0_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g4b1bc8d2bf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1" name="Google Shape;631;g4b1bc8d2bf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4de8e3e502_0_6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4de8e3e502_0_6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0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g4de8e3e502_0_13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2" name="Google Shape;1002;g4de8e3e502_0_13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1" name="Shape 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" name="Google Shape;1022;g4de8e3e502_0_1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3" name="Google Shape;1023;g4de8e3e502_0_1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6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7" name="Google Shape;1047;g4b1bc8d2b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8" name="Google Shape;1048;g4b1bc8d2b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" name="Google Shape;1072;g4b1bc8d2bf_0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3" name="Google Shape;1073;g4b1bc8d2bf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5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g4b1bc8d2bf_0_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7" name="Google Shape;1087;g4b1bc8d2bf_0_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7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Google Shape;1098;g4b1bc8d2bf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9" name="Google Shape;1099;g4b1bc8d2bf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g4de8e3d552_0_28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" name="Google Shape;346;g4de8e3d552_0_28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5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" name="Google Shape;1106;g4b1bc8d2bf_0_1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7" name="Google Shape;1107;g4b1bc8d2bf_0_1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g4b1bc8d2bf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3" name="Google Shape;1113;g4b1bc8d2bf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7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" name="Google Shape;1118;g4cdee85bc6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9" name="Google Shape;1119;g4cdee85bc6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24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" name="Google Shape;1125;g4de8e3e502_0_14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6" name="Google Shape;1126;g4de8e3e502_0_14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46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7" name="Google Shape;1147;g4cdee85bc6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8" name="Google Shape;1148;g4cdee85bc6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2" name="Shape 1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" name="Google Shape;1763;g4cdee85bc6_0_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4" name="Google Shape;1764;g4cdee85bc6_0_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3" name="Shape 4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4" name="Google Shape;4254;g4cdee85bc6_0_3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55" name="Google Shape;4255;g4cdee85bc6_0_3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63" name="Shape 4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4" name="Google Shape;4964;g4cdee85bc6_0_3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65" name="Google Shape;4965;g4cdee85bc6_0_3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59" name="Shape 5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0" name="Google Shape;5360;g4cdee85bc6_0_42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61" name="Google Shape;5361;g4cdee85bc6_0_42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952" name="Shape 5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3" name="Google Shape;5953;g4cdee85bc6_0_48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4" name="Google Shape;5954;g4cdee85bc6_0_48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g4b1bc8d2bf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2" name="Google Shape;352;g4b1bc8d2bf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87" name="Shape 6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8" name="Google Shape;6488;g4cdee85bc6_0_53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89" name="Google Shape;6489;g4cdee85bc6_0_53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72" name="Shape 6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3" name="Google Shape;6773;g4cdee85bc6_0_56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74" name="Google Shape;6774;g4cdee85bc6_0_56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14" name="Shape 7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5" name="Google Shape;7215;g4cdee85bc6_0_6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16" name="Google Shape;7216;g4cdee85bc6_0_6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80" name="Shape 7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1" name="Google Shape;7581;g4cdee85bc6_0_6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2" name="Google Shape;7582;g4cdee85bc6_0_6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84" name="Shape 8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5" name="Google Shape;8085;g4cdee85bc6_0_69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86" name="Google Shape;8086;g4cdee85bc6_0_69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80" name="Shape 8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1" name="Google Shape;8481;g4cdee85bc6_0_73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82" name="Google Shape;8482;g4cdee85bc6_0_73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17" name="Shape 8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8" name="Google Shape;8918;g4cdee85bc6_0_7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19" name="Google Shape;8919;g4cdee85bc6_0_7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88" name="Shape 9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9" name="Google Shape;9389;g4cdee85bc6_0_8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90" name="Google Shape;9390;g4cdee85bc6_0_8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g4de8e3d552_0_3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3" name="Google Shape;363;g4de8e3d552_0_3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4de8e3d552_0_32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4de8e3d552_0_32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4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g4de8e3d552_0_34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" name="Google Shape;376;g4de8e3d552_0_34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0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Google Shape;391;g4de8e3d552_0_37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" name="Google Shape;392;g4de8e3d552_0_37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g4de8e3d552_0_45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" name="Google Shape;407;g4de8e3d552_0_45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-14180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7978359" y="51"/>
            <a:ext cx="1165643" cy="144321"/>
          </a:xfrm>
          <a:custGeom>
            <a:rect b="b" l="l" r="r" t="t"/>
            <a:pathLst>
              <a:path extrusionOk="0" h="430" w="3473">
                <a:moveTo>
                  <a:pt x="0" y="0"/>
                </a:moveTo>
                <a:cubicBezTo>
                  <a:pt x="480" y="51"/>
                  <a:pt x="1010" y="164"/>
                  <a:pt x="1578" y="316"/>
                </a:cubicBezTo>
                <a:cubicBezTo>
                  <a:pt x="2109" y="430"/>
                  <a:pt x="2791" y="430"/>
                  <a:pt x="3472" y="430"/>
                </a:cubicBezTo>
                <a:lnTo>
                  <a:pt x="3472" y="0"/>
                </a:lnTo>
                <a:close/>
              </a:path>
            </a:pathLst>
          </a:custGeom>
          <a:solidFill>
            <a:srgbClr val="4B13D6"/>
          </a:solidFill>
          <a:ln>
            <a:noFill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8914762" y="5054232"/>
            <a:ext cx="229235" cy="89278"/>
          </a:xfrm>
          <a:custGeom>
            <a:rect b="b" l="l" r="r" t="t"/>
            <a:pathLst>
              <a:path extrusionOk="0" h="266" w="683">
                <a:moveTo>
                  <a:pt x="682" y="1"/>
                </a:moveTo>
                <a:cubicBezTo>
                  <a:pt x="581" y="64"/>
                  <a:pt x="430" y="114"/>
                  <a:pt x="266" y="165"/>
                </a:cubicBezTo>
                <a:cubicBezTo>
                  <a:pt x="165" y="215"/>
                  <a:pt x="51" y="266"/>
                  <a:pt x="1" y="266"/>
                </a:cubicBezTo>
                <a:lnTo>
                  <a:pt x="682" y="266"/>
                </a:lnTo>
                <a:lnTo>
                  <a:pt x="682" y="1"/>
                </a:lnTo>
                <a:close/>
              </a:path>
            </a:pathLst>
          </a:custGeom>
          <a:solidFill>
            <a:srgbClr val="494E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1802024" y="57"/>
            <a:ext cx="7342252" cy="5143621"/>
            <a:chOff x="1802024" y="57"/>
            <a:chExt cx="7342252" cy="5143621"/>
          </a:xfrm>
        </p:grpSpPr>
        <p:sp>
          <p:nvSpPr>
            <p:cNvPr id="14" name="Google Shape;14;p2"/>
            <p:cNvSpPr/>
            <p:nvPr/>
          </p:nvSpPr>
          <p:spPr>
            <a:xfrm>
              <a:off x="8105227" y="4155752"/>
              <a:ext cx="1038775" cy="987759"/>
            </a:xfrm>
            <a:custGeom>
              <a:rect b="b" l="l" r="r" t="t"/>
              <a:pathLst>
                <a:path extrusionOk="0" h="2943" w="3095">
                  <a:moveTo>
                    <a:pt x="3094" y="1"/>
                  </a:moveTo>
                  <a:cubicBezTo>
                    <a:pt x="2779" y="468"/>
                    <a:pt x="2362" y="847"/>
                    <a:pt x="1832" y="1162"/>
                  </a:cubicBezTo>
                  <a:cubicBezTo>
                    <a:pt x="1150" y="1630"/>
                    <a:pt x="632" y="2362"/>
                    <a:pt x="1" y="2943"/>
                  </a:cubicBezTo>
                  <a:lnTo>
                    <a:pt x="2413" y="2943"/>
                  </a:lnTo>
                  <a:cubicBezTo>
                    <a:pt x="2463" y="2943"/>
                    <a:pt x="2577" y="2892"/>
                    <a:pt x="2678" y="2842"/>
                  </a:cubicBezTo>
                  <a:cubicBezTo>
                    <a:pt x="2842" y="2791"/>
                    <a:pt x="2993" y="2741"/>
                    <a:pt x="3094" y="2678"/>
                  </a:cubicBezTo>
                  <a:lnTo>
                    <a:pt x="3094" y="1"/>
                  </a:ln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802024" y="57"/>
              <a:ext cx="7342219" cy="5143621"/>
            </a:xfrm>
            <a:custGeom>
              <a:rect b="b" l="l" r="r" t="t"/>
              <a:pathLst>
                <a:path extrusionOk="0" h="16100" w="22982">
                  <a:moveTo>
                    <a:pt x="15519" y="0"/>
                  </a:moveTo>
                  <a:cubicBezTo>
                    <a:pt x="14307" y="316"/>
                    <a:pt x="13410" y="1162"/>
                    <a:pt x="12627" y="2425"/>
                  </a:cubicBezTo>
                  <a:cubicBezTo>
                    <a:pt x="11049" y="4950"/>
                    <a:pt x="7993" y="3788"/>
                    <a:pt x="6680" y="5367"/>
                  </a:cubicBezTo>
                  <a:cubicBezTo>
                    <a:pt x="5367" y="6996"/>
                    <a:pt x="5935" y="8688"/>
                    <a:pt x="4887" y="10468"/>
                  </a:cubicBezTo>
                  <a:cubicBezTo>
                    <a:pt x="3839" y="12211"/>
                    <a:pt x="783" y="12741"/>
                    <a:pt x="253" y="14521"/>
                  </a:cubicBezTo>
                  <a:cubicBezTo>
                    <a:pt x="101" y="15001"/>
                    <a:pt x="0" y="15582"/>
                    <a:pt x="51" y="16100"/>
                  </a:cubicBezTo>
                  <a:lnTo>
                    <a:pt x="3990" y="16100"/>
                  </a:lnTo>
                  <a:cubicBezTo>
                    <a:pt x="3889" y="15317"/>
                    <a:pt x="4041" y="14471"/>
                    <a:pt x="4256" y="13739"/>
                  </a:cubicBezTo>
                  <a:cubicBezTo>
                    <a:pt x="4672" y="12312"/>
                    <a:pt x="6996" y="11794"/>
                    <a:pt x="7779" y="10367"/>
                  </a:cubicBezTo>
                  <a:cubicBezTo>
                    <a:pt x="8574" y="8890"/>
                    <a:pt x="8208" y="7526"/>
                    <a:pt x="9205" y="6213"/>
                  </a:cubicBezTo>
                  <a:cubicBezTo>
                    <a:pt x="10253" y="4900"/>
                    <a:pt x="12627" y="5682"/>
                    <a:pt x="13991" y="3738"/>
                  </a:cubicBezTo>
                  <a:cubicBezTo>
                    <a:pt x="14878" y="2459"/>
                    <a:pt x="15839" y="1779"/>
                    <a:pt x="17567" y="1779"/>
                  </a:cubicBezTo>
                  <a:cubicBezTo>
                    <a:pt x="18398" y="1779"/>
                    <a:pt x="19407" y="1937"/>
                    <a:pt x="20671" y="2261"/>
                  </a:cubicBezTo>
                  <a:cubicBezTo>
                    <a:pt x="21302" y="2425"/>
                    <a:pt x="22148" y="2425"/>
                    <a:pt x="22981" y="2425"/>
                  </a:cubicBezTo>
                  <a:lnTo>
                    <a:pt x="22981" y="430"/>
                  </a:lnTo>
                  <a:cubicBezTo>
                    <a:pt x="22300" y="430"/>
                    <a:pt x="21618" y="430"/>
                    <a:pt x="21087" y="316"/>
                  </a:cubicBezTo>
                  <a:cubicBezTo>
                    <a:pt x="20519" y="164"/>
                    <a:pt x="19989" y="51"/>
                    <a:pt x="1950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2987471" y="525648"/>
              <a:ext cx="6156791" cy="4617997"/>
            </a:xfrm>
            <a:custGeom>
              <a:rect b="b" l="l" r="r" t="t"/>
              <a:pathLst>
                <a:path extrusionOk="0" h="14321" w="19093">
                  <a:moveTo>
                    <a:pt x="13678" y="0"/>
                  </a:moveTo>
                  <a:cubicBezTo>
                    <a:pt x="11950" y="0"/>
                    <a:pt x="10989" y="680"/>
                    <a:pt x="10102" y="1959"/>
                  </a:cubicBezTo>
                  <a:cubicBezTo>
                    <a:pt x="8738" y="3903"/>
                    <a:pt x="6364" y="3121"/>
                    <a:pt x="5316" y="4434"/>
                  </a:cubicBezTo>
                  <a:cubicBezTo>
                    <a:pt x="4319" y="5747"/>
                    <a:pt x="4685" y="7111"/>
                    <a:pt x="3890" y="8588"/>
                  </a:cubicBezTo>
                  <a:cubicBezTo>
                    <a:pt x="3107" y="10015"/>
                    <a:pt x="783" y="10533"/>
                    <a:pt x="367" y="11960"/>
                  </a:cubicBezTo>
                  <a:cubicBezTo>
                    <a:pt x="152" y="12692"/>
                    <a:pt x="0" y="13538"/>
                    <a:pt x="101" y="14321"/>
                  </a:cubicBezTo>
                  <a:lnTo>
                    <a:pt x="4054" y="14321"/>
                  </a:lnTo>
                  <a:cubicBezTo>
                    <a:pt x="3624" y="13323"/>
                    <a:pt x="4155" y="12111"/>
                    <a:pt x="4420" y="11215"/>
                  </a:cubicBezTo>
                  <a:cubicBezTo>
                    <a:pt x="4736" y="10116"/>
                    <a:pt x="6263" y="9586"/>
                    <a:pt x="6844" y="8437"/>
                  </a:cubicBezTo>
                  <a:cubicBezTo>
                    <a:pt x="7362" y="7376"/>
                    <a:pt x="7160" y="6328"/>
                    <a:pt x="7892" y="5330"/>
                  </a:cubicBezTo>
                  <a:cubicBezTo>
                    <a:pt x="8625" y="4270"/>
                    <a:pt x="10317" y="4648"/>
                    <a:pt x="11415" y="3323"/>
                  </a:cubicBezTo>
                  <a:cubicBezTo>
                    <a:pt x="12092" y="2474"/>
                    <a:pt x="12817" y="2021"/>
                    <a:pt x="13984" y="2021"/>
                  </a:cubicBezTo>
                  <a:cubicBezTo>
                    <a:pt x="14623" y="2021"/>
                    <a:pt x="15395" y="2157"/>
                    <a:pt x="16365" y="2439"/>
                  </a:cubicBezTo>
                  <a:cubicBezTo>
                    <a:pt x="17097" y="2641"/>
                    <a:pt x="18209" y="2590"/>
                    <a:pt x="19092" y="2855"/>
                  </a:cubicBezTo>
                  <a:lnTo>
                    <a:pt x="19092" y="646"/>
                  </a:lnTo>
                  <a:cubicBezTo>
                    <a:pt x="18259" y="646"/>
                    <a:pt x="17413" y="646"/>
                    <a:pt x="16782" y="482"/>
                  </a:cubicBezTo>
                  <a:cubicBezTo>
                    <a:pt x="15518" y="158"/>
                    <a:pt x="14509" y="0"/>
                    <a:pt x="13678" y="0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4085274" y="1121048"/>
              <a:ext cx="5059001" cy="4022608"/>
            </a:xfrm>
            <a:custGeom>
              <a:rect b="b" l="l" r="r" t="t"/>
              <a:pathLst>
                <a:path extrusionOk="0" h="12300" w="15469">
                  <a:moveTo>
                    <a:pt x="10360" y="0"/>
                  </a:moveTo>
                  <a:cubicBezTo>
                    <a:pt x="9193" y="0"/>
                    <a:pt x="8468" y="453"/>
                    <a:pt x="7791" y="1302"/>
                  </a:cubicBezTo>
                  <a:cubicBezTo>
                    <a:pt x="6693" y="2627"/>
                    <a:pt x="5001" y="2249"/>
                    <a:pt x="4268" y="3309"/>
                  </a:cubicBezTo>
                  <a:cubicBezTo>
                    <a:pt x="3536" y="4307"/>
                    <a:pt x="3738" y="5355"/>
                    <a:pt x="3220" y="6416"/>
                  </a:cubicBezTo>
                  <a:cubicBezTo>
                    <a:pt x="2639" y="7565"/>
                    <a:pt x="1112" y="8095"/>
                    <a:pt x="796" y="9194"/>
                  </a:cubicBezTo>
                  <a:cubicBezTo>
                    <a:pt x="531" y="10090"/>
                    <a:pt x="0" y="11302"/>
                    <a:pt x="430" y="12300"/>
                  </a:cubicBezTo>
                  <a:lnTo>
                    <a:pt x="4799" y="12300"/>
                  </a:lnTo>
                  <a:cubicBezTo>
                    <a:pt x="2955" y="11201"/>
                    <a:pt x="4483" y="9623"/>
                    <a:pt x="4849" y="8411"/>
                  </a:cubicBezTo>
                  <a:cubicBezTo>
                    <a:pt x="5051" y="7678"/>
                    <a:pt x="5796" y="7148"/>
                    <a:pt x="6162" y="6302"/>
                  </a:cubicBezTo>
                  <a:cubicBezTo>
                    <a:pt x="6428" y="5570"/>
                    <a:pt x="6377" y="4837"/>
                    <a:pt x="6794" y="4143"/>
                  </a:cubicBezTo>
                  <a:cubicBezTo>
                    <a:pt x="7261" y="3360"/>
                    <a:pt x="8322" y="3360"/>
                    <a:pt x="9155" y="2627"/>
                  </a:cubicBezTo>
                  <a:cubicBezTo>
                    <a:pt x="9588" y="2224"/>
                    <a:pt x="10050" y="2004"/>
                    <a:pt x="10683" y="2004"/>
                  </a:cubicBezTo>
                  <a:cubicBezTo>
                    <a:pt x="11140" y="2004"/>
                    <a:pt x="11687" y="2119"/>
                    <a:pt x="12375" y="2362"/>
                  </a:cubicBezTo>
                  <a:cubicBezTo>
                    <a:pt x="12943" y="2564"/>
                    <a:pt x="13840" y="2627"/>
                    <a:pt x="14471" y="3095"/>
                  </a:cubicBezTo>
                  <a:cubicBezTo>
                    <a:pt x="15102" y="3625"/>
                    <a:pt x="15102" y="4774"/>
                    <a:pt x="15216" y="5721"/>
                  </a:cubicBezTo>
                  <a:cubicBezTo>
                    <a:pt x="15216" y="6037"/>
                    <a:pt x="15317" y="6352"/>
                    <a:pt x="15468" y="6618"/>
                  </a:cubicBezTo>
                  <a:lnTo>
                    <a:pt x="15468" y="834"/>
                  </a:lnTo>
                  <a:cubicBezTo>
                    <a:pt x="14585" y="569"/>
                    <a:pt x="13473" y="620"/>
                    <a:pt x="12741" y="418"/>
                  </a:cubicBezTo>
                  <a:cubicBezTo>
                    <a:pt x="11771" y="136"/>
                    <a:pt x="10999" y="0"/>
                    <a:pt x="10360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" name="Google Shape;18;p2"/>
          <p:cNvSpPr txBox="1"/>
          <p:nvPr>
            <p:ph type="ctrTitle"/>
          </p:nvPr>
        </p:nvSpPr>
        <p:spPr>
          <a:xfrm>
            <a:off x="1935513" y="1872738"/>
            <a:ext cx="5301900" cy="139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" name="Google Shape;19;p2"/>
          <p:cNvSpPr/>
          <p:nvPr/>
        </p:nvSpPr>
        <p:spPr>
          <a:xfrm>
            <a:off x="1971675" y="1419225"/>
            <a:ext cx="5172000" cy="22764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4984547" y="1720872"/>
            <a:ext cx="4159711" cy="3422770"/>
          </a:xfrm>
          <a:custGeom>
            <a:rect b="b" l="l" r="r" t="t"/>
            <a:pathLst>
              <a:path extrusionOk="0" h="10297" w="12514">
                <a:moveTo>
                  <a:pt x="7818" y="1910"/>
                </a:moveTo>
                <a:cubicBezTo>
                  <a:pt x="9371" y="1910"/>
                  <a:pt x="11014" y="4200"/>
                  <a:pt x="10468" y="6824"/>
                </a:cubicBezTo>
                <a:cubicBezTo>
                  <a:pt x="10105" y="8736"/>
                  <a:pt x="8414" y="9682"/>
                  <a:pt x="6841" y="9682"/>
                </a:cubicBezTo>
                <a:cubicBezTo>
                  <a:pt x="6118" y="9682"/>
                  <a:pt x="5420" y="9482"/>
                  <a:pt x="4887" y="9085"/>
                </a:cubicBezTo>
                <a:cubicBezTo>
                  <a:pt x="3258" y="7885"/>
                  <a:pt x="5632" y="6673"/>
                  <a:pt x="5884" y="5612"/>
                </a:cubicBezTo>
                <a:cubicBezTo>
                  <a:pt x="6200" y="4615"/>
                  <a:pt x="5947" y="2304"/>
                  <a:pt x="7526" y="1938"/>
                </a:cubicBezTo>
                <a:cubicBezTo>
                  <a:pt x="7623" y="1919"/>
                  <a:pt x="7720" y="1910"/>
                  <a:pt x="7818" y="1910"/>
                </a:cubicBezTo>
                <a:close/>
                <a:moveTo>
                  <a:pt x="7728" y="1"/>
                </a:moveTo>
                <a:cubicBezTo>
                  <a:pt x="7095" y="1"/>
                  <a:pt x="6633" y="221"/>
                  <a:pt x="6200" y="624"/>
                </a:cubicBezTo>
                <a:cubicBezTo>
                  <a:pt x="5367" y="1357"/>
                  <a:pt x="4306" y="1357"/>
                  <a:pt x="3839" y="2140"/>
                </a:cubicBezTo>
                <a:cubicBezTo>
                  <a:pt x="3422" y="2834"/>
                  <a:pt x="3473" y="3567"/>
                  <a:pt x="3207" y="4299"/>
                </a:cubicBezTo>
                <a:cubicBezTo>
                  <a:pt x="2841" y="5145"/>
                  <a:pt x="2096" y="5675"/>
                  <a:pt x="1894" y="6408"/>
                </a:cubicBezTo>
                <a:cubicBezTo>
                  <a:pt x="1528" y="7620"/>
                  <a:pt x="0" y="9198"/>
                  <a:pt x="1844" y="10297"/>
                </a:cubicBezTo>
                <a:lnTo>
                  <a:pt x="9420" y="10297"/>
                </a:lnTo>
                <a:cubicBezTo>
                  <a:pt x="10051" y="9716"/>
                  <a:pt x="10569" y="8984"/>
                  <a:pt x="11251" y="8516"/>
                </a:cubicBezTo>
                <a:cubicBezTo>
                  <a:pt x="11781" y="8201"/>
                  <a:pt x="12198" y="7822"/>
                  <a:pt x="12513" y="7355"/>
                </a:cubicBezTo>
                <a:lnTo>
                  <a:pt x="12513" y="4615"/>
                </a:lnTo>
                <a:cubicBezTo>
                  <a:pt x="12362" y="4349"/>
                  <a:pt x="12261" y="4034"/>
                  <a:pt x="12261" y="3718"/>
                </a:cubicBezTo>
                <a:cubicBezTo>
                  <a:pt x="12147" y="2771"/>
                  <a:pt x="12147" y="1622"/>
                  <a:pt x="11516" y="1092"/>
                </a:cubicBezTo>
                <a:cubicBezTo>
                  <a:pt x="10885" y="624"/>
                  <a:pt x="9988" y="561"/>
                  <a:pt x="9420" y="359"/>
                </a:cubicBezTo>
                <a:cubicBezTo>
                  <a:pt x="8732" y="116"/>
                  <a:pt x="8185" y="1"/>
                  <a:pt x="7728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6037085" y="2271578"/>
            <a:ext cx="2660373" cy="2665517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ONE_COLUMN_TEXT">
    <p:spTree>
      <p:nvGrpSpPr>
        <p:cNvPr id="174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11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11"/>
          <p:cNvSpPr/>
          <p:nvPr/>
        </p:nvSpPr>
        <p:spPr>
          <a:xfrm>
            <a:off x="3370325" y="1590675"/>
            <a:ext cx="2404200" cy="35529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11"/>
          <p:cNvSpPr/>
          <p:nvPr/>
        </p:nvSpPr>
        <p:spPr>
          <a:xfrm>
            <a:off x="6381825" y="1590675"/>
            <a:ext cx="2404200" cy="35529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1"/>
          <p:cNvSpPr/>
          <p:nvPr/>
        </p:nvSpPr>
        <p:spPr>
          <a:xfrm>
            <a:off x="358825" y="1590675"/>
            <a:ext cx="2404200" cy="35529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11"/>
          <p:cNvSpPr/>
          <p:nvPr/>
        </p:nvSpPr>
        <p:spPr>
          <a:xfrm>
            <a:off x="2047875" y="218200"/>
            <a:ext cx="7159800" cy="1162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80" name="Google Shape;180;p11"/>
          <p:cNvSpPr txBox="1"/>
          <p:nvPr>
            <p:ph type="ctrTitle"/>
          </p:nvPr>
        </p:nvSpPr>
        <p:spPr>
          <a:xfrm>
            <a:off x="4333875" y="639700"/>
            <a:ext cx="4675800" cy="3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1" name="Google Shape;181;p11"/>
          <p:cNvSpPr txBox="1"/>
          <p:nvPr>
            <p:ph idx="2" type="ctrTitle"/>
          </p:nvPr>
        </p:nvSpPr>
        <p:spPr>
          <a:xfrm>
            <a:off x="646825" y="261962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2" name="Google Shape;182;p11"/>
          <p:cNvSpPr txBox="1"/>
          <p:nvPr>
            <p:ph idx="1" type="subTitle"/>
          </p:nvPr>
        </p:nvSpPr>
        <p:spPr>
          <a:xfrm>
            <a:off x="442075" y="2861275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83" name="Google Shape;183;p11"/>
          <p:cNvSpPr txBox="1"/>
          <p:nvPr>
            <p:ph idx="3" type="ctrTitle"/>
          </p:nvPr>
        </p:nvSpPr>
        <p:spPr>
          <a:xfrm>
            <a:off x="3658325" y="261962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4" name="Google Shape;184;p11"/>
          <p:cNvSpPr txBox="1"/>
          <p:nvPr>
            <p:ph idx="4" type="ctrTitle"/>
          </p:nvPr>
        </p:nvSpPr>
        <p:spPr>
          <a:xfrm>
            <a:off x="6669825" y="261962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5" name="Google Shape;185;p11"/>
          <p:cNvSpPr txBox="1"/>
          <p:nvPr>
            <p:ph idx="5" type="subTitle"/>
          </p:nvPr>
        </p:nvSpPr>
        <p:spPr>
          <a:xfrm>
            <a:off x="6465075" y="2861275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86" name="Google Shape;186;p11"/>
          <p:cNvSpPr txBox="1"/>
          <p:nvPr>
            <p:ph idx="6" type="subTitle"/>
          </p:nvPr>
        </p:nvSpPr>
        <p:spPr>
          <a:xfrm>
            <a:off x="3453575" y="2861275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grpSp>
        <p:nvGrpSpPr>
          <p:cNvPr id="187" name="Google Shape;187;p11"/>
          <p:cNvGrpSpPr/>
          <p:nvPr/>
        </p:nvGrpSpPr>
        <p:grpSpPr>
          <a:xfrm rot="10800000">
            <a:off x="856" y="7"/>
            <a:ext cx="2836027" cy="1867336"/>
            <a:chOff x="6003366" y="3080274"/>
            <a:chExt cx="3140672" cy="2067925"/>
          </a:xfrm>
        </p:grpSpPr>
        <p:sp>
          <p:nvSpPr>
            <p:cNvPr id="188" name="Google Shape;188;p11"/>
            <p:cNvSpPr/>
            <p:nvPr/>
          </p:nvSpPr>
          <p:spPr>
            <a:xfrm>
              <a:off x="6003366" y="3080274"/>
              <a:ext cx="3140667" cy="2067925"/>
            </a:xfrm>
            <a:custGeom>
              <a:rect b="b" l="l" r="r" t="t"/>
              <a:pathLst>
                <a:path extrusionOk="0" h="11050" w="16782">
                  <a:moveTo>
                    <a:pt x="10620" y="1"/>
                  </a:moveTo>
                  <a:cubicBezTo>
                    <a:pt x="4735" y="1"/>
                    <a:pt x="0" y="4787"/>
                    <a:pt x="0" y="10633"/>
                  </a:cubicBezTo>
                  <a:lnTo>
                    <a:pt x="0" y="11050"/>
                  </a:lnTo>
                  <a:lnTo>
                    <a:pt x="16782" y="11050"/>
                  </a:lnTo>
                  <a:lnTo>
                    <a:pt x="16782" y="1946"/>
                  </a:lnTo>
                  <a:cubicBezTo>
                    <a:pt x="15039" y="733"/>
                    <a:pt x="12943" y="1"/>
                    <a:pt x="10620" y="1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285750" rotWithShape="0" algn="bl" dir="5760000" dist="9525">
                <a:srgbClr val="000000">
                  <a:alpha val="6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6486524" y="3398403"/>
              <a:ext cx="2657514" cy="1749795"/>
            </a:xfrm>
            <a:custGeom>
              <a:rect b="b" l="l" r="r" t="t"/>
              <a:pathLst>
                <a:path extrusionOk="0" h="11050" w="16782">
                  <a:moveTo>
                    <a:pt x="10620" y="1"/>
                  </a:moveTo>
                  <a:cubicBezTo>
                    <a:pt x="4735" y="1"/>
                    <a:pt x="0" y="4787"/>
                    <a:pt x="0" y="10633"/>
                  </a:cubicBezTo>
                  <a:lnTo>
                    <a:pt x="0" y="11050"/>
                  </a:lnTo>
                  <a:lnTo>
                    <a:pt x="16782" y="11050"/>
                  </a:lnTo>
                  <a:lnTo>
                    <a:pt x="16782" y="1946"/>
                  </a:lnTo>
                  <a:cubicBezTo>
                    <a:pt x="15039" y="733"/>
                    <a:pt x="12943" y="1"/>
                    <a:pt x="10620" y="1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285750" rotWithShape="0" algn="bl" dir="5760000" dist="9525">
                <a:srgbClr val="000000">
                  <a:alpha val="6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11"/>
            <p:cNvSpPr/>
            <p:nvPr/>
          </p:nvSpPr>
          <p:spPr>
            <a:xfrm>
              <a:off x="6931452" y="3691366"/>
              <a:ext cx="2212581" cy="1456832"/>
            </a:xfrm>
            <a:custGeom>
              <a:rect b="b" l="l" r="r" t="t"/>
              <a:pathLst>
                <a:path extrusionOk="0" h="11050" w="16782">
                  <a:moveTo>
                    <a:pt x="10620" y="1"/>
                  </a:moveTo>
                  <a:cubicBezTo>
                    <a:pt x="4735" y="1"/>
                    <a:pt x="0" y="4787"/>
                    <a:pt x="0" y="10633"/>
                  </a:cubicBezTo>
                  <a:lnTo>
                    <a:pt x="0" y="11050"/>
                  </a:lnTo>
                  <a:lnTo>
                    <a:pt x="16782" y="11050"/>
                  </a:lnTo>
                  <a:lnTo>
                    <a:pt x="16782" y="1946"/>
                  </a:lnTo>
                  <a:cubicBezTo>
                    <a:pt x="15039" y="733"/>
                    <a:pt x="12943" y="1"/>
                    <a:pt x="10620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285750" rotWithShape="0" algn="bl" dir="5760000" dist="9525">
                <a:srgbClr val="000000">
                  <a:alpha val="6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11"/>
            <p:cNvSpPr/>
            <p:nvPr/>
          </p:nvSpPr>
          <p:spPr>
            <a:xfrm>
              <a:off x="7464527" y="4042370"/>
              <a:ext cx="1679501" cy="1105829"/>
            </a:xfrm>
            <a:custGeom>
              <a:rect b="b" l="l" r="r" t="t"/>
              <a:pathLst>
                <a:path extrusionOk="0" h="11050" w="16782">
                  <a:moveTo>
                    <a:pt x="10620" y="1"/>
                  </a:moveTo>
                  <a:cubicBezTo>
                    <a:pt x="4735" y="1"/>
                    <a:pt x="0" y="4787"/>
                    <a:pt x="0" y="10633"/>
                  </a:cubicBezTo>
                  <a:lnTo>
                    <a:pt x="0" y="11050"/>
                  </a:lnTo>
                  <a:lnTo>
                    <a:pt x="16782" y="11050"/>
                  </a:lnTo>
                  <a:lnTo>
                    <a:pt x="16782" y="1946"/>
                  </a:lnTo>
                  <a:cubicBezTo>
                    <a:pt x="15039" y="733"/>
                    <a:pt x="12943" y="1"/>
                    <a:pt x="10620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285750" rotWithShape="0" algn="bl" dir="5760000" dist="9525">
                <a:srgbClr val="000000">
                  <a:alpha val="6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11"/>
            <p:cNvSpPr/>
            <p:nvPr/>
          </p:nvSpPr>
          <p:spPr>
            <a:xfrm rot="5400000">
              <a:off x="8373505" y="4372991"/>
              <a:ext cx="612273" cy="928722"/>
            </a:xfrm>
            <a:custGeom>
              <a:rect b="b" l="l" r="r" t="t"/>
              <a:pathLst>
                <a:path extrusionOk="0" h="5268" w="3473">
                  <a:moveTo>
                    <a:pt x="2648" y="0"/>
                  </a:moveTo>
                  <a:cubicBezTo>
                    <a:pt x="1213" y="0"/>
                    <a:pt x="51" y="1144"/>
                    <a:pt x="51" y="2578"/>
                  </a:cubicBezTo>
                  <a:cubicBezTo>
                    <a:pt x="0" y="4055"/>
                    <a:pt x="1162" y="5217"/>
                    <a:pt x="2627" y="5267"/>
                  </a:cubicBezTo>
                  <a:cubicBezTo>
                    <a:pt x="2942" y="5267"/>
                    <a:pt x="3208" y="5217"/>
                    <a:pt x="3473" y="5103"/>
                  </a:cubicBezTo>
                  <a:lnTo>
                    <a:pt x="3473" y="103"/>
                  </a:lnTo>
                  <a:cubicBezTo>
                    <a:pt x="3258" y="52"/>
                    <a:pt x="2993" y="2"/>
                    <a:pt x="2740" y="2"/>
                  </a:cubicBezTo>
                  <a:cubicBezTo>
                    <a:pt x="2709" y="1"/>
                    <a:pt x="2678" y="0"/>
                    <a:pt x="2648" y="0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142875" rotWithShape="0" algn="bl" dir="5760000" dist="9525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N + TEXT">
  <p:cSld name="MAIN_POINT"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12"/>
          <p:cNvSpPr txBox="1"/>
          <p:nvPr>
            <p:ph type="ctrTitle"/>
          </p:nvPr>
        </p:nvSpPr>
        <p:spPr>
          <a:xfrm>
            <a:off x="550800" y="3829575"/>
            <a:ext cx="80424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400"/>
              <a:buNone/>
              <a:defRPr sz="2400">
                <a:solidFill>
                  <a:srgbClr val="2D225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IMAGEN + TITLE + SUBTITLE">
  <p:cSld name="MAIN_POINT_1">
    <p:spTree>
      <p:nvGrpSpPr>
        <p:cNvPr id="195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13"/>
          <p:cNvSpPr/>
          <p:nvPr/>
        </p:nvSpPr>
        <p:spPr>
          <a:xfrm>
            <a:off x="4767156" y="0"/>
            <a:ext cx="4010975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B13D6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13"/>
          <p:cNvSpPr/>
          <p:nvPr/>
        </p:nvSpPr>
        <p:spPr>
          <a:xfrm flipH="1">
            <a:off x="-415086" y="-383"/>
            <a:ext cx="1893961" cy="2428695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13"/>
          <p:cNvSpPr/>
          <p:nvPr/>
        </p:nvSpPr>
        <p:spPr>
          <a:xfrm flipH="1">
            <a:off x="-572126" y="-383"/>
            <a:ext cx="1893961" cy="2428695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13"/>
          <p:cNvSpPr/>
          <p:nvPr/>
        </p:nvSpPr>
        <p:spPr>
          <a:xfrm flipH="1">
            <a:off x="-396135" y="-383"/>
            <a:ext cx="1556265" cy="2428695"/>
          </a:xfrm>
          <a:custGeom>
            <a:rect b="b" l="l" r="r" t="t"/>
            <a:pathLst>
              <a:path extrusionOk="0" h="31834" w="19889">
                <a:moveTo>
                  <a:pt x="1" y="1"/>
                </a:moveTo>
                <a:cubicBezTo>
                  <a:pt x="632" y="4420"/>
                  <a:pt x="2893" y="8158"/>
                  <a:pt x="6517" y="10683"/>
                </a:cubicBezTo>
                <a:cubicBezTo>
                  <a:pt x="9156" y="12527"/>
                  <a:pt x="11365" y="14320"/>
                  <a:pt x="11315" y="17211"/>
                </a:cubicBezTo>
                <a:cubicBezTo>
                  <a:pt x="11201" y="21782"/>
                  <a:pt x="11151" y="26467"/>
                  <a:pt x="16732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5" y="31833"/>
                </a:cubicBezTo>
                <a:lnTo>
                  <a:pt x="19889" y="31833"/>
                </a:lnTo>
                <a:lnTo>
                  <a:pt x="19889" y="28311"/>
                </a:lnTo>
                <a:cubicBezTo>
                  <a:pt x="19674" y="28096"/>
                  <a:pt x="19409" y="27843"/>
                  <a:pt x="19257" y="27629"/>
                </a:cubicBezTo>
                <a:cubicBezTo>
                  <a:pt x="16517" y="24472"/>
                  <a:pt x="16618" y="20785"/>
                  <a:pt x="16681" y="17211"/>
                </a:cubicBezTo>
                <a:cubicBezTo>
                  <a:pt x="16732" y="14320"/>
                  <a:pt x="14522" y="12527"/>
                  <a:pt x="11883" y="10683"/>
                </a:cubicBezTo>
                <a:cubicBezTo>
                  <a:pt x="8259" y="8158"/>
                  <a:pt x="5999" y="4420"/>
                  <a:pt x="5367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13"/>
          <p:cNvSpPr/>
          <p:nvPr/>
        </p:nvSpPr>
        <p:spPr>
          <a:xfrm flipH="1">
            <a:off x="-204039" y="-725"/>
            <a:ext cx="1157766" cy="2180226"/>
          </a:xfrm>
          <a:custGeom>
            <a:rect b="b" l="l" r="r" t="t"/>
            <a:pathLst>
              <a:path extrusionOk="0" h="28046" w="14522">
                <a:moveTo>
                  <a:pt x="0" y="1"/>
                </a:moveTo>
                <a:cubicBezTo>
                  <a:pt x="632" y="4420"/>
                  <a:pt x="2892" y="8158"/>
                  <a:pt x="6516" y="10683"/>
                </a:cubicBezTo>
                <a:cubicBezTo>
                  <a:pt x="9155" y="12527"/>
                  <a:pt x="11365" y="14320"/>
                  <a:pt x="11314" y="17211"/>
                </a:cubicBezTo>
                <a:cubicBezTo>
                  <a:pt x="11251" y="20785"/>
                  <a:pt x="11150" y="24472"/>
                  <a:pt x="13890" y="27629"/>
                </a:cubicBezTo>
                <a:cubicBezTo>
                  <a:pt x="14092" y="27780"/>
                  <a:pt x="14307" y="27894"/>
                  <a:pt x="14522" y="28045"/>
                </a:cubicBezTo>
                <a:lnTo>
                  <a:pt x="14522" y="25103"/>
                </a:lnTo>
                <a:lnTo>
                  <a:pt x="14522" y="9900"/>
                </a:lnTo>
                <a:cubicBezTo>
                  <a:pt x="12994" y="8057"/>
                  <a:pt x="11150" y="6744"/>
                  <a:pt x="9887" y="5847"/>
                </a:cubicBezTo>
                <a:cubicBezTo>
                  <a:pt x="8360" y="4850"/>
                  <a:pt x="6630" y="3006"/>
                  <a:pt x="5998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13"/>
          <p:cNvSpPr/>
          <p:nvPr/>
        </p:nvSpPr>
        <p:spPr>
          <a:xfrm>
            <a:off x="5411006" y="0"/>
            <a:ext cx="4010975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13"/>
          <p:cNvSpPr/>
          <p:nvPr/>
        </p:nvSpPr>
        <p:spPr>
          <a:xfrm>
            <a:off x="6037500" y="0"/>
            <a:ext cx="4010975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13"/>
          <p:cNvSpPr txBox="1"/>
          <p:nvPr>
            <p:ph idx="1" type="subTitle"/>
          </p:nvPr>
        </p:nvSpPr>
        <p:spPr>
          <a:xfrm>
            <a:off x="379200" y="3672250"/>
            <a:ext cx="19545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204" name="Google Shape;204;p13"/>
          <p:cNvSpPr txBox="1"/>
          <p:nvPr>
            <p:ph type="ctrTitle"/>
          </p:nvPr>
        </p:nvSpPr>
        <p:spPr>
          <a:xfrm>
            <a:off x="379200" y="34306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400"/>
              <a:buNone/>
              <a:defRPr sz="2400">
                <a:solidFill>
                  <a:srgbClr val="2D225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05" name="Google Shape;205;p13"/>
          <p:cNvSpPr/>
          <p:nvPr/>
        </p:nvSpPr>
        <p:spPr>
          <a:xfrm>
            <a:off x="6723300" y="0"/>
            <a:ext cx="4010975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13"/>
          <p:cNvSpPr/>
          <p:nvPr/>
        </p:nvSpPr>
        <p:spPr>
          <a:xfrm>
            <a:off x="7402100" y="0"/>
            <a:ext cx="4010975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SECTION_TITLE_AND_DESCRIPTION"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14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14"/>
          <p:cNvSpPr/>
          <p:nvPr/>
        </p:nvSpPr>
        <p:spPr>
          <a:xfrm>
            <a:off x="551650" y="1483175"/>
            <a:ext cx="8041500" cy="21771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210" name="Google Shape;210;p14"/>
          <p:cNvSpPr txBox="1"/>
          <p:nvPr>
            <p:ph type="ctrTitle"/>
          </p:nvPr>
        </p:nvSpPr>
        <p:spPr>
          <a:xfrm>
            <a:off x="550800" y="2100788"/>
            <a:ext cx="8042400" cy="8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211" name="Google Shape;211;p14"/>
          <p:cNvGrpSpPr/>
          <p:nvPr/>
        </p:nvGrpSpPr>
        <p:grpSpPr>
          <a:xfrm>
            <a:off x="3352715" y="3125457"/>
            <a:ext cx="5790481" cy="2017590"/>
            <a:chOff x="1954425" y="2638425"/>
            <a:chExt cx="7189572" cy="2505079"/>
          </a:xfrm>
        </p:grpSpPr>
        <p:sp>
          <p:nvSpPr>
            <p:cNvPr id="212" name="Google Shape;212;p14"/>
            <p:cNvSpPr/>
            <p:nvPr/>
          </p:nvSpPr>
          <p:spPr>
            <a:xfrm>
              <a:off x="1954425" y="2638425"/>
              <a:ext cx="7189572" cy="2505069"/>
            </a:xfrm>
            <a:custGeom>
              <a:rect b="b" l="l" r="r" t="t"/>
              <a:pathLst>
                <a:path extrusionOk="0" h="9962" w="27200">
                  <a:moveTo>
                    <a:pt x="11168" y="0"/>
                  </a:moveTo>
                  <a:cubicBezTo>
                    <a:pt x="10622" y="0"/>
                    <a:pt x="10073" y="41"/>
                    <a:pt x="9522" y="125"/>
                  </a:cubicBezTo>
                  <a:cubicBezTo>
                    <a:pt x="4206" y="870"/>
                    <a:pt x="317" y="5075"/>
                    <a:pt x="1" y="9962"/>
                  </a:cubicBezTo>
                  <a:lnTo>
                    <a:pt x="1529" y="9962"/>
                  </a:lnTo>
                  <a:cubicBezTo>
                    <a:pt x="1845" y="5807"/>
                    <a:pt x="5203" y="2284"/>
                    <a:pt x="9736" y="1653"/>
                  </a:cubicBezTo>
                  <a:cubicBezTo>
                    <a:pt x="10206" y="1593"/>
                    <a:pt x="10675" y="1563"/>
                    <a:pt x="11141" y="1563"/>
                  </a:cubicBezTo>
                  <a:cubicBezTo>
                    <a:pt x="12343" y="1563"/>
                    <a:pt x="13522" y="1765"/>
                    <a:pt x="14623" y="2183"/>
                  </a:cubicBezTo>
                  <a:cubicBezTo>
                    <a:pt x="15288" y="2440"/>
                    <a:pt x="15984" y="2555"/>
                    <a:pt x="16685" y="2555"/>
                  </a:cubicBezTo>
                  <a:cubicBezTo>
                    <a:pt x="17262" y="2555"/>
                    <a:pt x="17842" y="2477"/>
                    <a:pt x="18411" y="2335"/>
                  </a:cubicBezTo>
                  <a:cubicBezTo>
                    <a:pt x="18727" y="2234"/>
                    <a:pt x="18992" y="2183"/>
                    <a:pt x="19308" y="2133"/>
                  </a:cubicBezTo>
                  <a:cubicBezTo>
                    <a:pt x="19669" y="2083"/>
                    <a:pt x="20028" y="2059"/>
                    <a:pt x="20381" y="2059"/>
                  </a:cubicBezTo>
                  <a:cubicBezTo>
                    <a:pt x="23426" y="2059"/>
                    <a:pt x="26114" y="3853"/>
                    <a:pt x="27200" y="6489"/>
                  </a:cubicBezTo>
                  <a:lnTo>
                    <a:pt x="27200" y="3598"/>
                  </a:lnTo>
                  <a:cubicBezTo>
                    <a:pt x="25560" y="1685"/>
                    <a:pt x="23050" y="519"/>
                    <a:pt x="20357" y="519"/>
                  </a:cubicBezTo>
                  <a:cubicBezTo>
                    <a:pt x="19939" y="519"/>
                    <a:pt x="19517" y="547"/>
                    <a:pt x="19093" y="605"/>
                  </a:cubicBezTo>
                  <a:cubicBezTo>
                    <a:pt x="18891" y="656"/>
                    <a:pt x="18676" y="656"/>
                    <a:pt x="18411" y="706"/>
                  </a:cubicBezTo>
                  <a:cubicBezTo>
                    <a:pt x="17851" y="824"/>
                    <a:pt x="17291" y="889"/>
                    <a:pt x="16730" y="889"/>
                  </a:cubicBezTo>
                  <a:cubicBezTo>
                    <a:pt x="16028" y="889"/>
                    <a:pt x="15325" y="786"/>
                    <a:pt x="14623" y="554"/>
                  </a:cubicBezTo>
                  <a:cubicBezTo>
                    <a:pt x="13509" y="192"/>
                    <a:pt x="12348" y="0"/>
                    <a:pt x="11168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228600" rotWithShape="0" algn="bl" dir="540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14"/>
            <p:cNvSpPr/>
            <p:nvPr/>
          </p:nvSpPr>
          <p:spPr>
            <a:xfrm>
              <a:off x="2358309" y="2923173"/>
              <a:ext cx="6785687" cy="2220330"/>
            </a:xfrm>
            <a:custGeom>
              <a:rect b="b" l="l" r="r" t="t"/>
              <a:pathLst>
                <a:path extrusionOk="0" h="8400" w="25672">
                  <a:moveTo>
                    <a:pt x="9613" y="1"/>
                  </a:moveTo>
                  <a:cubicBezTo>
                    <a:pt x="9147" y="1"/>
                    <a:pt x="8678" y="31"/>
                    <a:pt x="8208" y="91"/>
                  </a:cubicBezTo>
                  <a:cubicBezTo>
                    <a:pt x="3675" y="722"/>
                    <a:pt x="317" y="4245"/>
                    <a:pt x="1" y="8400"/>
                  </a:cubicBezTo>
                  <a:lnTo>
                    <a:pt x="1579" y="8400"/>
                  </a:lnTo>
                  <a:cubicBezTo>
                    <a:pt x="1895" y="5041"/>
                    <a:pt x="4685" y="2149"/>
                    <a:pt x="8410" y="1619"/>
                  </a:cubicBezTo>
                  <a:cubicBezTo>
                    <a:pt x="8801" y="1571"/>
                    <a:pt x="9192" y="1547"/>
                    <a:pt x="9578" y="1547"/>
                  </a:cubicBezTo>
                  <a:cubicBezTo>
                    <a:pt x="10914" y="1547"/>
                    <a:pt x="12203" y="1834"/>
                    <a:pt x="13310" y="2402"/>
                  </a:cubicBezTo>
                  <a:cubicBezTo>
                    <a:pt x="13865" y="2683"/>
                    <a:pt x="14453" y="2815"/>
                    <a:pt x="15038" y="2815"/>
                  </a:cubicBezTo>
                  <a:cubicBezTo>
                    <a:pt x="15557" y="2815"/>
                    <a:pt x="16075" y="2711"/>
                    <a:pt x="16568" y="2515"/>
                  </a:cubicBezTo>
                  <a:cubicBezTo>
                    <a:pt x="17047" y="2301"/>
                    <a:pt x="17515" y="2200"/>
                    <a:pt x="17994" y="2149"/>
                  </a:cubicBezTo>
                  <a:cubicBezTo>
                    <a:pt x="18301" y="2103"/>
                    <a:pt x="18606" y="2081"/>
                    <a:pt x="18906" y="2081"/>
                  </a:cubicBezTo>
                  <a:cubicBezTo>
                    <a:pt x="21750" y="2081"/>
                    <a:pt x="24230" y="4069"/>
                    <a:pt x="24573" y="6821"/>
                  </a:cubicBezTo>
                  <a:cubicBezTo>
                    <a:pt x="24674" y="7352"/>
                    <a:pt x="24674" y="7882"/>
                    <a:pt x="24573" y="8400"/>
                  </a:cubicBezTo>
                  <a:lnTo>
                    <a:pt x="25672" y="8400"/>
                  </a:lnTo>
                  <a:lnTo>
                    <a:pt x="25672" y="4927"/>
                  </a:lnTo>
                  <a:cubicBezTo>
                    <a:pt x="24586" y="2291"/>
                    <a:pt x="21898" y="497"/>
                    <a:pt x="18853" y="497"/>
                  </a:cubicBezTo>
                  <a:cubicBezTo>
                    <a:pt x="18500" y="497"/>
                    <a:pt x="18141" y="521"/>
                    <a:pt x="17780" y="571"/>
                  </a:cubicBezTo>
                  <a:cubicBezTo>
                    <a:pt x="17464" y="621"/>
                    <a:pt x="17199" y="672"/>
                    <a:pt x="16883" y="773"/>
                  </a:cubicBezTo>
                  <a:cubicBezTo>
                    <a:pt x="16314" y="915"/>
                    <a:pt x="15734" y="993"/>
                    <a:pt x="15157" y="993"/>
                  </a:cubicBezTo>
                  <a:cubicBezTo>
                    <a:pt x="14456" y="993"/>
                    <a:pt x="13760" y="878"/>
                    <a:pt x="13095" y="621"/>
                  </a:cubicBezTo>
                  <a:cubicBezTo>
                    <a:pt x="11994" y="203"/>
                    <a:pt x="10815" y="1"/>
                    <a:pt x="9613" y="1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22860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14"/>
            <p:cNvSpPr/>
            <p:nvPr/>
          </p:nvSpPr>
          <p:spPr>
            <a:xfrm>
              <a:off x="2775675" y="3293500"/>
              <a:ext cx="6104792" cy="1849997"/>
            </a:xfrm>
            <a:custGeom>
              <a:rect b="b" l="l" r="r" t="t"/>
              <a:pathLst>
                <a:path extrusionOk="0" h="6854" w="23096">
                  <a:moveTo>
                    <a:pt x="7999" y="1"/>
                  </a:moveTo>
                  <a:cubicBezTo>
                    <a:pt x="7613" y="1"/>
                    <a:pt x="7222" y="25"/>
                    <a:pt x="6831" y="73"/>
                  </a:cubicBezTo>
                  <a:cubicBezTo>
                    <a:pt x="3106" y="603"/>
                    <a:pt x="316" y="3495"/>
                    <a:pt x="0" y="6854"/>
                  </a:cubicBezTo>
                  <a:lnTo>
                    <a:pt x="1528" y="6854"/>
                  </a:lnTo>
                  <a:cubicBezTo>
                    <a:pt x="1894" y="4227"/>
                    <a:pt x="4104" y="2017"/>
                    <a:pt x="7046" y="1651"/>
                  </a:cubicBezTo>
                  <a:cubicBezTo>
                    <a:pt x="7407" y="1594"/>
                    <a:pt x="7767" y="1566"/>
                    <a:pt x="8121" y="1566"/>
                  </a:cubicBezTo>
                  <a:cubicBezTo>
                    <a:pt x="9728" y="1566"/>
                    <a:pt x="11236" y="2136"/>
                    <a:pt x="12312" y="3129"/>
                  </a:cubicBezTo>
                  <a:cubicBezTo>
                    <a:pt x="12595" y="3381"/>
                    <a:pt x="12937" y="3498"/>
                    <a:pt x="13282" y="3498"/>
                  </a:cubicBezTo>
                  <a:cubicBezTo>
                    <a:pt x="13645" y="3498"/>
                    <a:pt x="14009" y="3368"/>
                    <a:pt x="14307" y="3129"/>
                  </a:cubicBezTo>
                  <a:cubicBezTo>
                    <a:pt x="14938" y="2598"/>
                    <a:pt x="15784" y="2232"/>
                    <a:pt x="16617" y="2118"/>
                  </a:cubicBezTo>
                  <a:cubicBezTo>
                    <a:pt x="16832" y="2090"/>
                    <a:pt x="17045" y="2076"/>
                    <a:pt x="17255" y="2076"/>
                  </a:cubicBezTo>
                  <a:cubicBezTo>
                    <a:pt x="19367" y="2076"/>
                    <a:pt x="21179" y="3480"/>
                    <a:pt x="21466" y="5490"/>
                  </a:cubicBezTo>
                  <a:cubicBezTo>
                    <a:pt x="21517" y="5970"/>
                    <a:pt x="21517" y="6386"/>
                    <a:pt x="21416" y="6854"/>
                  </a:cubicBezTo>
                  <a:lnTo>
                    <a:pt x="22994" y="6854"/>
                  </a:lnTo>
                  <a:cubicBezTo>
                    <a:pt x="23095" y="6336"/>
                    <a:pt x="23095" y="5806"/>
                    <a:pt x="22994" y="5275"/>
                  </a:cubicBezTo>
                  <a:cubicBezTo>
                    <a:pt x="22651" y="2523"/>
                    <a:pt x="20171" y="535"/>
                    <a:pt x="17327" y="535"/>
                  </a:cubicBezTo>
                  <a:cubicBezTo>
                    <a:pt x="17027" y="535"/>
                    <a:pt x="16722" y="557"/>
                    <a:pt x="16415" y="603"/>
                  </a:cubicBezTo>
                  <a:cubicBezTo>
                    <a:pt x="15936" y="654"/>
                    <a:pt x="15468" y="755"/>
                    <a:pt x="14989" y="969"/>
                  </a:cubicBezTo>
                  <a:cubicBezTo>
                    <a:pt x="14496" y="1165"/>
                    <a:pt x="13978" y="1269"/>
                    <a:pt x="13459" y="1269"/>
                  </a:cubicBezTo>
                  <a:cubicBezTo>
                    <a:pt x="12874" y="1269"/>
                    <a:pt x="12286" y="1137"/>
                    <a:pt x="11731" y="856"/>
                  </a:cubicBezTo>
                  <a:cubicBezTo>
                    <a:pt x="10624" y="288"/>
                    <a:pt x="9335" y="1"/>
                    <a:pt x="7999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22860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4"/>
            <p:cNvSpPr/>
            <p:nvPr/>
          </p:nvSpPr>
          <p:spPr>
            <a:xfrm>
              <a:off x="3179575" y="3705300"/>
              <a:ext cx="5283542" cy="1438204"/>
            </a:xfrm>
            <a:custGeom>
              <a:rect b="b" l="l" r="r" t="t"/>
              <a:pathLst>
                <a:path extrusionOk="0" h="5288" w="19989">
                  <a:moveTo>
                    <a:pt x="6593" y="0"/>
                  </a:moveTo>
                  <a:cubicBezTo>
                    <a:pt x="6239" y="0"/>
                    <a:pt x="5879" y="28"/>
                    <a:pt x="5518" y="85"/>
                  </a:cubicBezTo>
                  <a:cubicBezTo>
                    <a:pt x="2576" y="451"/>
                    <a:pt x="366" y="2661"/>
                    <a:pt x="0" y="5288"/>
                  </a:cubicBezTo>
                  <a:lnTo>
                    <a:pt x="1578" y="5288"/>
                  </a:lnTo>
                  <a:cubicBezTo>
                    <a:pt x="1894" y="3457"/>
                    <a:pt x="3574" y="1929"/>
                    <a:pt x="5733" y="1613"/>
                  </a:cubicBezTo>
                  <a:cubicBezTo>
                    <a:pt x="6001" y="1574"/>
                    <a:pt x="6267" y="1555"/>
                    <a:pt x="6528" y="1555"/>
                  </a:cubicBezTo>
                  <a:cubicBezTo>
                    <a:pt x="8370" y="1555"/>
                    <a:pt x="9992" y="2497"/>
                    <a:pt x="10733" y="3924"/>
                  </a:cubicBezTo>
                  <a:cubicBezTo>
                    <a:pt x="10907" y="4337"/>
                    <a:pt x="11325" y="4629"/>
                    <a:pt x="11809" y="4629"/>
                  </a:cubicBezTo>
                  <a:cubicBezTo>
                    <a:pt x="11887" y="4629"/>
                    <a:pt x="11966" y="4621"/>
                    <a:pt x="12046" y="4606"/>
                  </a:cubicBezTo>
                  <a:cubicBezTo>
                    <a:pt x="12513" y="4555"/>
                    <a:pt x="12880" y="4189"/>
                    <a:pt x="13044" y="3772"/>
                  </a:cubicBezTo>
                  <a:cubicBezTo>
                    <a:pt x="13410" y="2926"/>
                    <a:pt x="14256" y="2245"/>
                    <a:pt x="15304" y="2080"/>
                  </a:cubicBezTo>
                  <a:cubicBezTo>
                    <a:pt x="15450" y="2061"/>
                    <a:pt x="15594" y="2052"/>
                    <a:pt x="15737" y="2052"/>
                  </a:cubicBezTo>
                  <a:cubicBezTo>
                    <a:pt x="17082" y="2052"/>
                    <a:pt x="18216" y="2894"/>
                    <a:pt x="18410" y="4139"/>
                  </a:cubicBezTo>
                  <a:cubicBezTo>
                    <a:pt x="18461" y="4555"/>
                    <a:pt x="18410" y="4921"/>
                    <a:pt x="18246" y="5288"/>
                  </a:cubicBezTo>
                  <a:lnTo>
                    <a:pt x="19888" y="5288"/>
                  </a:lnTo>
                  <a:cubicBezTo>
                    <a:pt x="19989" y="4820"/>
                    <a:pt x="19989" y="4404"/>
                    <a:pt x="19938" y="3924"/>
                  </a:cubicBezTo>
                  <a:cubicBezTo>
                    <a:pt x="19651" y="1914"/>
                    <a:pt x="17839" y="510"/>
                    <a:pt x="15727" y="510"/>
                  </a:cubicBezTo>
                  <a:cubicBezTo>
                    <a:pt x="15517" y="510"/>
                    <a:pt x="15304" y="524"/>
                    <a:pt x="15089" y="552"/>
                  </a:cubicBezTo>
                  <a:cubicBezTo>
                    <a:pt x="14256" y="666"/>
                    <a:pt x="13410" y="1032"/>
                    <a:pt x="12779" y="1563"/>
                  </a:cubicBezTo>
                  <a:cubicBezTo>
                    <a:pt x="12481" y="1802"/>
                    <a:pt x="12117" y="1932"/>
                    <a:pt x="11754" y="1932"/>
                  </a:cubicBezTo>
                  <a:cubicBezTo>
                    <a:pt x="11409" y="1932"/>
                    <a:pt x="11067" y="1815"/>
                    <a:pt x="10784" y="1563"/>
                  </a:cubicBezTo>
                  <a:cubicBezTo>
                    <a:pt x="9708" y="570"/>
                    <a:pt x="8200" y="0"/>
                    <a:pt x="6593" y="0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22860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14"/>
            <p:cNvSpPr/>
            <p:nvPr/>
          </p:nvSpPr>
          <p:spPr>
            <a:xfrm>
              <a:off x="3596675" y="4076700"/>
              <a:ext cx="4462557" cy="1066798"/>
            </a:xfrm>
            <a:custGeom>
              <a:rect b="b" l="l" r="r" t="t"/>
              <a:pathLst>
                <a:path extrusionOk="0" h="3733" w="16883">
                  <a:moveTo>
                    <a:pt x="4950" y="0"/>
                  </a:moveTo>
                  <a:cubicBezTo>
                    <a:pt x="4689" y="0"/>
                    <a:pt x="4423" y="19"/>
                    <a:pt x="4155" y="58"/>
                  </a:cubicBezTo>
                  <a:cubicBezTo>
                    <a:pt x="1996" y="374"/>
                    <a:pt x="316" y="1902"/>
                    <a:pt x="0" y="3733"/>
                  </a:cubicBezTo>
                  <a:lnTo>
                    <a:pt x="16668" y="3733"/>
                  </a:lnTo>
                  <a:cubicBezTo>
                    <a:pt x="16832" y="3366"/>
                    <a:pt x="16883" y="3000"/>
                    <a:pt x="16832" y="2584"/>
                  </a:cubicBezTo>
                  <a:cubicBezTo>
                    <a:pt x="16638" y="1339"/>
                    <a:pt x="15504" y="497"/>
                    <a:pt x="14159" y="497"/>
                  </a:cubicBezTo>
                  <a:cubicBezTo>
                    <a:pt x="14016" y="497"/>
                    <a:pt x="13872" y="506"/>
                    <a:pt x="13726" y="525"/>
                  </a:cubicBezTo>
                  <a:cubicBezTo>
                    <a:pt x="12678" y="690"/>
                    <a:pt x="11832" y="1371"/>
                    <a:pt x="11466" y="2217"/>
                  </a:cubicBezTo>
                  <a:cubicBezTo>
                    <a:pt x="11302" y="2634"/>
                    <a:pt x="10935" y="3000"/>
                    <a:pt x="10468" y="3051"/>
                  </a:cubicBezTo>
                  <a:cubicBezTo>
                    <a:pt x="10388" y="3066"/>
                    <a:pt x="10309" y="3074"/>
                    <a:pt x="10231" y="3074"/>
                  </a:cubicBezTo>
                  <a:cubicBezTo>
                    <a:pt x="9747" y="3074"/>
                    <a:pt x="9329" y="2782"/>
                    <a:pt x="9155" y="2369"/>
                  </a:cubicBezTo>
                  <a:cubicBezTo>
                    <a:pt x="8414" y="942"/>
                    <a:pt x="6792" y="0"/>
                    <a:pt x="4950" y="0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228600" rotWithShape="0" algn="bl" dir="540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7" name="Google Shape;217;p14"/>
          <p:cNvSpPr txBox="1"/>
          <p:nvPr>
            <p:ph idx="1" type="subTitle"/>
          </p:nvPr>
        </p:nvSpPr>
        <p:spPr>
          <a:xfrm>
            <a:off x="2403150" y="2724063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218" name="Google Shape;218;p14"/>
          <p:cNvGrpSpPr/>
          <p:nvPr/>
        </p:nvGrpSpPr>
        <p:grpSpPr>
          <a:xfrm>
            <a:off x="3" y="-9"/>
            <a:ext cx="4811272" cy="1676409"/>
            <a:chOff x="3" y="-9"/>
            <a:chExt cx="4811272" cy="1676409"/>
          </a:xfrm>
        </p:grpSpPr>
        <p:sp>
          <p:nvSpPr>
            <p:cNvPr id="219" name="Google Shape;219;p14"/>
            <p:cNvSpPr/>
            <p:nvPr/>
          </p:nvSpPr>
          <p:spPr>
            <a:xfrm rot="10800000">
              <a:off x="3" y="-5"/>
              <a:ext cx="4811272" cy="1676405"/>
            </a:xfrm>
            <a:custGeom>
              <a:rect b="b" l="l" r="r" t="t"/>
              <a:pathLst>
                <a:path extrusionOk="0" h="9962" w="27200">
                  <a:moveTo>
                    <a:pt x="11168" y="0"/>
                  </a:moveTo>
                  <a:cubicBezTo>
                    <a:pt x="10622" y="0"/>
                    <a:pt x="10073" y="41"/>
                    <a:pt x="9522" y="125"/>
                  </a:cubicBezTo>
                  <a:cubicBezTo>
                    <a:pt x="4206" y="870"/>
                    <a:pt x="317" y="5075"/>
                    <a:pt x="1" y="9962"/>
                  </a:cubicBezTo>
                  <a:lnTo>
                    <a:pt x="1529" y="9962"/>
                  </a:lnTo>
                  <a:cubicBezTo>
                    <a:pt x="1845" y="5807"/>
                    <a:pt x="5203" y="2284"/>
                    <a:pt x="9736" y="1653"/>
                  </a:cubicBezTo>
                  <a:cubicBezTo>
                    <a:pt x="10206" y="1593"/>
                    <a:pt x="10675" y="1563"/>
                    <a:pt x="11141" y="1563"/>
                  </a:cubicBezTo>
                  <a:cubicBezTo>
                    <a:pt x="12343" y="1563"/>
                    <a:pt x="13522" y="1765"/>
                    <a:pt x="14623" y="2183"/>
                  </a:cubicBezTo>
                  <a:cubicBezTo>
                    <a:pt x="15288" y="2440"/>
                    <a:pt x="15984" y="2555"/>
                    <a:pt x="16685" y="2555"/>
                  </a:cubicBezTo>
                  <a:cubicBezTo>
                    <a:pt x="17262" y="2555"/>
                    <a:pt x="17842" y="2477"/>
                    <a:pt x="18411" y="2335"/>
                  </a:cubicBezTo>
                  <a:cubicBezTo>
                    <a:pt x="18727" y="2234"/>
                    <a:pt x="18992" y="2183"/>
                    <a:pt x="19308" y="2133"/>
                  </a:cubicBezTo>
                  <a:cubicBezTo>
                    <a:pt x="19669" y="2083"/>
                    <a:pt x="20028" y="2059"/>
                    <a:pt x="20381" y="2059"/>
                  </a:cubicBezTo>
                  <a:cubicBezTo>
                    <a:pt x="23426" y="2059"/>
                    <a:pt x="26114" y="3853"/>
                    <a:pt x="27200" y="6489"/>
                  </a:cubicBezTo>
                  <a:lnTo>
                    <a:pt x="27200" y="3598"/>
                  </a:lnTo>
                  <a:cubicBezTo>
                    <a:pt x="25560" y="1685"/>
                    <a:pt x="23050" y="519"/>
                    <a:pt x="20357" y="519"/>
                  </a:cubicBezTo>
                  <a:cubicBezTo>
                    <a:pt x="19939" y="519"/>
                    <a:pt x="19517" y="547"/>
                    <a:pt x="19093" y="605"/>
                  </a:cubicBezTo>
                  <a:cubicBezTo>
                    <a:pt x="18891" y="656"/>
                    <a:pt x="18676" y="656"/>
                    <a:pt x="18411" y="706"/>
                  </a:cubicBezTo>
                  <a:cubicBezTo>
                    <a:pt x="17851" y="824"/>
                    <a:pt x="17291" y="889"/>
                    <a:pt x="16730" y="889"/>
                  </a:cubicBezTo>
                  <a:cubicBezTo>
                    <a:pt x="16028" y="889"/>
                    <a:pt x="15325" y="786"/>
                    <a:pt x="14623" y="554"/>
                  </a:cubicBezTo>
                  <a:cubicBezTo>
                    <a:pt x="13509" y="192"/>
                    <a:pt x="12348" y="0"/>
                    <a:pt x="11168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228600" rotWithShape="0" algn="bl" dir="540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4"/>
            <p:cNvSpPr/>
            <p:nvPr/>
          </p:nvSpPr>
          <p:spPr>
            <a:xfrm rot="10800000">
              <a:off x="3" y="-9"/>
              <a:ext cx="4540992" cy="1485855"/>
            </a:xfrm>
            <a:custGeom>
              <a:rect b="b" l="l" r="r" t="t"/>
              <a:pathLst>
                <a:path extrusionOk="0" h="8400" w="25672">
                  <a:moveTo>
                    <a:pt x="9613" y="1"/>
                  </a:moveTo>
                  <a:cubicBezTo>
                    <a:pt x="9147" y="1"/>
                    <a:pt x="8678" y="31"/>
                    <a:pt x="8208" y="91"/>
                  </a:cubicBezTo>
                  <a:cubicBezTo>
                    <a:pt x="3675" y="722"/>
                    <a:pt x="317" y="4245"/>
                    <a:pt x="1" y="8400"/>
                  </a:cubicBezTo>
                  <a:lnTo>
                    <a:pt x="1579" y="8400"/>
                  </a:lnTo>
                  <a:cubicBezTo>
                    <a:pt x="1895" y="5041"/>
                    <a:pt x="4685" y="2149"/>
                    <a:pt x="8410" y="1619"/>
                  </a:cubicBezTo>
                  <a:cubicBezTo>
                    <a:pt x="8801" y="1571"/>
                    <a:pt x="9192" y="1547"/>
                    <a:pt x="9578" y="1547"/>
                  </a:cubicBezTo>
                  <a:cubicBezTo>
                    <a:pt x="10914" y="1547"/>
                    <a:pt x="12203" y="1834"/>
                    <a:pt x="13310" y="2402"/>
                  </a:cubicBezTo>
                  <a:cubicBezTo>
                    <a:pt x="13865" y="2683"/>
                    <a:pt x="14453" y="2815"/>
                    <a:pt x="15038" y="2815"/>
                  </a:cubicBezTo>
                  <a:cubicBezTo>
                    <a:pt x="15557" y="2815"/>
                    <a:pt x="16075" y="2711"/>
                    <a:pt x="16568" y="2515"/>
                  </a:cubicBezTo>
                  <a:cubicBezTo>
                    <a:pt x="17047" y="2301"/>
                    <a:pt x="17515" y="2200"/>
                    <a:pt x="17994" y="2149"/>
                  </a:cubicBezTo>
                  <a:cubicBezTo>
                    <a:pt x="18301" y="2103"/>
                    <a:pt x="18606" y="2081"/>
                    <a:pt x="18906" y="2081"/>
                  </a:cubicBezTo>
                  <a:cubicBezTo>
                    <a:pt x="21750" y="2081"/>
                    <a:pt x="24230" y="4069"/>
                    <a:pt x="24573" y="6821"/>
                  </a:cubicBezTo>
                  <a:cubicBezTo>
                    <a:pt x="24674" y="7352"/>
                    <a:pt x="24674" y="7882"/>
                    <a:pt x="24573" y="8400"/>
                  </a:cubicBezTo>
                  <a:lnTo>
                    <a:pt x="25672" y="8400"/>
                  </a:lnTo>
                  <a:lnTo>
                    <a:pt x="25672" y="4927"/>
                  </a:lnTo>
                  <a:cubicBezTo>
                    <a:pt x="24586" y="2291"/>
                    <a:pt x="21898" y="497"/>
                    <a:pt x="18853" y="497"/>
                  </a:cubicBezTo>
                  <a:cubicBezTo>
                    <a:pt x="18500" y="497"/>
                    <a:pt x="18141" y="521"/>
                    <a:pt x="17780" y="571"/>
                  </a:cubicBezTo>
                  <a:cubicBezTo>
                    <a:pt x="17464" y="621"/>
                    <a:pt x="17199" y="672"/>
                    <a:pt x="16883" y="773"/>
                  </a:cubicBezTo>
                  <a:cubicBezTo>
                    <a:pt x="16314" y="915"/>
                    <a:pt x="15734" y="993"/>
                    <a:pt x="15157" y="993"/>
                  </a:cubicBezTo>
                  <a:cubicBezTo>
                    <a:pt x="14456" y="993"/>
                    <a:pt x="13760" y="878"/>
                    <a:pt x="13095" y="621"/>
                  </a:cubicBezTo>
                  <a:cubicBezTo>
                    <a:pt x="11994" y="203"/>
                    <a:pt x="10815" y="1"/>
                    <a:pt x="9613" y="1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22860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14"/>
            <p:cNvSpPr/>
            <p:nvPr/>
          </p:nvSpPr>
          <p:spPr>
            <a:xfrm rot="10800000">
              <a:off x="176357" y="3"/>
              <a:ext cx="4085336" cy="1238021"/>
            </a:xfrm>
            <a:custGeom>
              <a:rect b="b" l="l" r="r" t="t"/>
              <a:pathLst>
                <a:path extrusionOk="0" h="6854" w="23096">
                  <a:moveTo>
                    <a:pt x="7999" y="1"/>
                  </a:moveTo>
                  <a:cubicBezTo>
                    <a:pt x="7613" y="1"/>
                    <a:pt x="7222" y="25"/>
                    <a:pt x="6831" y="73"/>
                  </a:cubicBezTo>
                  <a:cubicBezTo>
                    <a:pt x="3106" y="603"/>
                    <a:pt x="316" y="3495"/>
                    <a:pt x="0" y="6854"/>
                  </a:cubicBezTo>
                  <a:lnTo>
                    <a:pt x="1528" y="6854"/>
                  </a:lnTo>
                  <a:cubicBezTo>
                    <a:pt x="1894" y="4227"/>
                    <a:pt x="4104" y="2017"/>
                    <a:pt x="7046" y="1651"/>
                  </a:cubicBezTo>
                  <a:cubicBezTo>
                    <a:pt x="7407" y="1594"/>
                    <a:pt x="7767" y="1566"/>
                    <a:pt x="8121" y="1566"/>
                  </a:cubicBezTo>
                  <a:cubicBezTo>
                    <a:pt x="9728" y="1566"/>
                    <a:pt x="11236" y="2136"/>
                    <a:pt x="12312" y="3129"/>
                  </a:cubicBezTo>
                  <a:cubicBezTo>
                    <a:pt x="12595" y="3381"/>
                    <a:pt x="12937" y="3498"/>
                    <a:pt x="13282" y="3498"/>
                  </a:cubicBezTo>
                  <a:cubicBezTo>
                    <a:pt x="13645" y="3498"/>
                    <a:pt x="14009" y="3368"/>
                    <a:pt x="14307" y="3129"/>
                  </a:cubicBezTo>
                  <a:cubicBezTo>
                    <a:pt x="14938" y="2598"/>
                    <a:pt x="15784" y="2232"/>
                    <a:pt x="16617" y="2118"/>
                  </a:cubicBezTo>
                  <a:cubicBezTo>
                    <a:pt x="16832" y="2090"/>
                    <a:pt x="17045" y="2076"/>
                    <a:pt x="17255" y="2076"/>
                  </a:cubicBezTo>
                  <a:cubicBezTo>
                    <a:pt x="19367" y="2076"/>
                    <a:pt x="21179" y="3480"/>
                    <a:pt x="21466" y="5490"/>
                  </a:cubicBezTo>
                  <a:cubicBezTo>
                    <a:pt x="21517" y="5970"/>
                    <a:pt x="21517" y="6386"/>
                    <a:pt x="21416" y="6854"/>
                  </a:cubicBezTo>
                  <a:lnTo>
                    <a:pt x="22994" y="6854"/>
                  </a:lnTo>
                  <a:cubicBezTo>
                    <a:pt x="23095" y="6336"/>
                    <a:pt x="23095" y="5806"/>
                    <a:pt x="22994" y="5275"/>
                  </a:cubicBezTo>
                  <a:cubicBezTo>
                    <a:pt x="22651" y="2523"/>
                    <a:pt x="20171" y="535"/>
                    <a:pt x="17327" y="535"/>
                  </a:cubicBezTo>
                  <a:cubicBezTo>
                    <a:pt x="17027" y="535"/>
                    <a:pt x="16722" y="557"/>
                    <a:pt x="16415" y="603"/>
                  </a:cubicBezTo>
                  <a:cubicBezTo>
                    <a:pt x="15936" y="654"/>
                    <a:pt x="15468" y="755"/>
                    <a:pt x="14989" y="969"/>
                  </a:cubicBezTo>
                  <a:cubicBezTo>
                    <a:pt x="14496" y="1165"/>
                    <a:pt x="13978" y="1269"/>
                    <a:pt x="13459" y="1269"/>
                  </a:cubicBezTo>
                  <a:cubicBezTo>
                    <a:pt x="12874" y="1269"/>
                    <a:pt x="12286" y="1137"/>
                    <a:pt x="11731" y="856"/>
                  </a:cubicBezTo>
                  <a:cubicBezTo>
                    <a:pt x="10624" y="288"/>
                    <a:pt x="9335" y="1"/>
                    <a:pt x="7999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22860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4"/>
            <p:cNvSpPr/>
            <p:nvPr/>
          </p:nvSpPr>
          <p:spPr>
            <a:xfrm rot="10800000">
              <a:off x="455648" y="4"/>
              <a:ext cx="3535754" cy="962442"/>
            </a:xfrm>
            <a:custGeom>
              <a:rect b="b" l="l" r="r" t="t"/>
              <a:pathLst>
                <a:path extrusionOk="0" h="5288" w="19989">
                  <a:moveTo>
                    <a:pt x="6593" y="0"/>
                  </a:moveTo>
                  <a:cubicBezTo>
                    <a:pt x="6239" y="0"/>
                    <a:pt x="5879" y="28"/>
                    <a:pt x="5518" y="85"/>
                  </a:cubicBezTo>
                  <a:cubicBezTo>
                    <a:pt x="2576" y="451"/>
                    <a:pt x="366" y="2661"/>
                    <a:pt x="0" y="5288"/>
                  </a:cubicBezTo>
                  <a:lnTo>
                    <a:pt x="1578" y="5288"/>
                  </a:lnTo>
                  <a:cubicBezTo>
                    <a:pt x="1894" y="3457"/>
                    <a:pt x="3574" y="1929"/>
                    <a:pt x="5733" y="1613"/>
                  </a:cubicBezTo>
                  <a:cubicBezTo>
                    <a:pt x="6001" y="1574"/>
                    <a:pt x="6267" y="1555"/>
                    <a:pt x="6528" y="1555"/>
                  </a:cubicBezTo>
                  <a:cubicBezTo>
                    <a:pt x="8370" y="1555"/>
                    <a:pt x="9992" y="2497"/>
                    <a:pt x="10733" y="3924"/>
                  </a:cubicBezTo>
                  <a:cubicBezTo>
                    <a:pt x="10907" y="4337"/>
                    <a:pt x="11325" y="4629"/>
                    <a:pt x="11809" y="4629"/>
                  </a:cubicBezTo>
                  <a:cubicBezTo>
                    <a:pt x="11887" y="4629"/>
                    <a:pt x="11966" y="4621"/>
                    <a:pt x="12046" y="4606"/>
                  </a:cubicBezTo>
                  <a:cubicBezTo>
                    <a:pt x="12513" y="4555"/>
                    <a:pt x="12880" y="4189"/>
                    <a:pt x="13044" y="3772"/>
                  </a:cubicBezTo>
                  <a:cubicBezTo>
                    <a:pt x="13410" y="2926"/>
                    <a:pt x="14256" y="2245"/>
                    <a:pt x="15304" y="2080"/>
                  </a:cubicBezTo>
                  <a:cubicBezTo>
                    <a:pt x="15450" y="2061"/>
                    <a:pt x="15594" y="2052"/>
                    <a:pt x="15737" y="2052"/>
                  </a:cubicBezTo>
                  <a:cubicBezTo>
                    <a:pt x="17082" y="2052"/>
                    <a:pt x="18216" y="2894"/>
                    <a:pt x="18410" y="4139"/>
                  </a:cubicBezTo>
                  <a:cubicBezTo>
                    <a:pt x="18461" y="4555"/>
                    <a:pt x="18410" y="4921"/>
                    <a:pt x="18246" y="5288"/>
                  </a:cubicBezTo>
                  <a:lnTo>
                    <a:pt x="19888" y="5288"/>
                  </a:lnTo>
                  <a:cubicBezTo>
                    <a:pt x="19989" y="4820"/>
                    <a:pt x="19989" y="4404"/>
                    <a:pt x="19938" y="3924"/>
                  </a:cubicBezTo>
                  <a:cubicBezTo>
                    <a:pt x="19651" y="1914"/>
                    <a:pt x="17839" y="510"/>
                    <a:pt x="15727" y="510"/>
                  </a:cubicBezTo>
                  <a:cubicBezTo>
                    <a:pt x="15517" y="510"/>
                    <a:pt x="15304" y="524"/>
                    <a:pt x="15089" y="552"/>
                  </a:cubicBezTo>
                  <a:cubicBezTo>
                    <a:pt x="14256" y="666"/>
                    <a:pt x="13410" y="1032"/>
                    <a:pt x="12779" y="1563"/>
                  </a:cubicBezTo>
                  <a:cubicBezTo>
                    <a:pt x="12481" y="1802"/>
                    <a:pt x="12117" y="1932"/>
                    <a:pt x="11754" y="1932"/>
                  </a:cubicBezTo>
                  <a:cubicBezTo>
                    <a:pt x="11409" y="1932"/>
                    <a:pt x="11067" y="1815"/>
                    <a:pt x="10784" y="1563"/>
                  </a:cubicBezTo>
                  <a:cubicBezTo>
                    <a:pt x="9708" y="570"/>
                    <a:pt x="8200" y="0"/>
                    <a:pt x="6593" y="0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22860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4"/>
            <p:cNvSpPr/>
            <p:nvPr/>
          </p:nvSpPr>
          <p:spPr>
            <a:xfrm rot="10800000">
              <a:off x="725929" y="7"/>
              <a:ext cx="2986349" cy="713899"/>
            </a:xfrm>
            <a:custGeom>
              <a:rect b="b" l="l" r="r" t="t"/>
              <a:pathLst>
                <a:path extrusionOk="0" h="3733" w="16883">
                  <a:moveTo>
                    <a:pt x="4950" y="0"/>
                  </a:moveTo>
                  <a:cubicBezTo>
                    <a:pt x="4689" y="0"/>
                    <a:pt x="4423" y="19"/>
                    <a:pt x="4155" y="58"/>
                  </a:cubicBezTo>
                  <a:cubicBezTo>
                    <a:pt x="1996" y="374"/>
                    <a:pt x="316" y="1902"/>
                    <a:pt x="0" y="3733"/>
                  </a:cubicBezTo>
                  <a:lnTo>
                    <a:pt x="16668" y="3733"/>
                  </a:lnTo>
                  <a:cubicBezTo>
                    <a:pt x="16832" y="3366"/>
                    <a:pt x="16883" y="3000"/>
                    <a:pt x="16832" y="2584"/>
                  </a:cubicBezTo>
                  <a:cubicBezTo>
                    <a:pt x="16638" y="1339"/>
                    <a:pt x="15504" y="497"/>
                    <a:pt x="14159" y="497"/>
                  </a:cubicBezTo>
                  <a:cubicBezTo>
                    <a:pt x="14016" y="497"/>
                    <a:pt x="13872" y="506"/>
                    <a:pt x="13726" y="525"/>
                  </a:cubicBezTo>
                  <a:cubicBezTo>
                    <a:pt x="12678" y="690"/>
                    <a:pt x="11832" y="1371"/>
                    <a:pt x="11466" y="2217"/>
                  </a:cubicBezTo>
                  <a:cubicBezTo>
                    <a:pt x="11302" y="2634"/>
                    <a:pt x="10935" y="3000"/>
                    <a:pt x="10468" y="3051"/>
                  </a:cubicBezTo>
                  <a:cubicBezTo>
                    <a:pt x="10388" y="3066"/>
                    <a:pt x="10309" y="3074"/>
                    <a:pt x="10231" y="3074"/>
                  </a:cubicBezTo>
                  <a:cubicBezTo>
                    <a:pt x="9747" y="3074"/>
                    <a:pt x="9329" y="2782"/>
                    <a:pt x="9155" y="2369"/>
                  </a:cubicBezTo>
                  <a:cubicBezTo>
                    <a:pt x="8414" y="942"/>
                    <a:pt x="6792" y="0"/>
                    <a:pt x="4950" y="0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228600" rotWithShape="0" algn="bl" dir="5400000" dist="95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1">
  <p:cSld name="CAPTION_ONLY"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15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15"/>
          <p:cNvSpPr/>
          <p:nvPr/>
        </p:nvSpPr>
        <p:spPr>
          <a:xfrm>
            <a:off x="2047875" y="218200"/>
            <a:ext cx="7159800" cy="1162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227" name="Google Shape;227;p15"/>
          <p:cNvSpPr txBox="1"/>
          <p:nvPr>
            <p:ph type="ctrTitle"/>
          </p:nvPr>
        </p:nvSpPr>
        <p:spPr>
          <a:xfrm>
            <a:off x="4181475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228" name="Google Shape;228;p15"/>
          <p:cNvGrpSpPr/>
          <p:nvPr/>
        </p:nvGrpSpPr>
        <p:grpSpPr>
          <a:xfrm>
            <a:off x="-866000" y="0"/>
            <a:ext cx="3232524" cy="3828498"/>
            <a:chOff x="308350" y="0"/>
            <a:chExt cx="3232524" cy="3828498"/>
          </a:xfrm>
        </p:grpSpPr>
        <p:sp>
          <p:nvSpPr>
            <p:cNvPr id="229" name="Google Shape;229;p15"/>
            <p:cNvSpPr/>
            <p:nvPr/>
          </p:nvSpPr>
          <p:spPr>
            <a:xfrm flipH="1">
              <a:off x="555854" y="540"/>
              <a:ext cx="2985020" cy="3827959"/>
            </a:xfrm>
            <a:custGeom>
              <a:rect b="b" l="l" r="r" t="t"/>
              <a:pathLst>
                <a:path extrusionOk="0" h="31834" w="24825">
                  <a:moveTo>
                    <a:pt x="0" y="1"/>
                  </a:moveTo>
                  <a:cubicBezTo>
                    <a:pt x="631" y="4420"/>
                    <a:pt x="2892" y="8158"/>
                    <a:pt x="6465" y="10683"/>
                  </a:cubicBezTo>
                  <a:cubicBezTo>
                    <a:pt x="9155" y="12527"/>
                    <a:pt x="11364" y="14320"/>
                    <a:pt x="11314" y="17211"/>
                  </a:cubicBezTo>
                  <a:cubicBezTo>
                    <a:pt x="11200" y="21782"/>
                    <a:pt x="11099" y="26467"/>
                    <a:pt x="16731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4" y="31833"/>
                  </a:cubicBezTo>
                  <a:lnTo>
                    <a:pt x="24825" y="31833"/>
                  </a:lnTo>
                  <a:cubicBezTo>
                    <a:pt x="24774" y="31783"/>
                    <a:pt x="24673" y="31732"/>
                    <a:pt x="24572" y="31682"/>
                  </a:cubicBezTo>
                  <a:cubicBezTo>
                    <a:pt x="23726" y="31253"/>
                    <a:pt x="22779" y="30735"/>
                    <a:pt x="21782" y="30104"/>
                  </a:cubicBezTo>
                  <a:cubicBezTo>
                    <a:pt x="16201" y="26467"/>
                    <a:pt x="16251" y="21782"/>
                    <a:pt x="16365" y="17211"/>
                  </a:cubicBezTo>
                  <a:cubicBezTo>
                    <a:pt x="16415" y="14320"/>
                    <a:pt x="14206" y="12527"/>
                    <a:pt x="11567" y="10683"/>
                  </a:cubicBezTo>
                  <a:cubicBezTo>
                    <a:pt x="7943" y="8158"/>
                    <a:pt x="5682" y="4420"/>
                    <a:pt x="5051" y="1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5"/>
            <p:cNvSpPr/>
            <p:nvPr/>
          </p:nvSpPr>
          <p:spPr>
            <a:xfrm flipH="1">
              <a:off x="308350" y="540"/>
              <a:ext cx="2985020" cy="3827959"/>
            </a:xfrm>
            <a:custGeom>
              <a:rect b="b" l="l" r="r" t="t"/>
              <a:pathLst>
                <a:path extrusionOk="0" h="31834" w="24825">
                  <a:moveTo>
                    <a:pt x="0" y="1"/>
                  </a:moveTo>
                  <a:cubicBezTo>
                    <a:pt x="631" y="4420"/>
                    <a:pt x="2892" y="8158"/>
                    <a:pt x="6465" y="10683"/>
                  </a:cubicBezTo>
                  <a:cubicBezTo>
                    <a:pt x="9155" y="12527"/>
                    <a:pt x="11364" y="14320"/>
                    <a:pt x="11314" y="17211"/>
                  </a:cubicBezTo>
                  <a:cubicBezTo>
                    <a:pt x="11200" y="21782"/>
                    <a:pt x="11099" y="26467"/>
                    <a:pt x="16731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4" y="31833"/>
                  </a:cubicBezTo>
                  <a:lnTo>
                    <a:pt x="24825" y="31833"/>
                  </a:lnTo>
                  <a:cubicBezTo>
                    <a:pt x="24774" y="31783"/>
                    <a:pt x="24673" y="31732"/>
                    <a:pt x="24572" y="31682"/>
                  </a:cubicBezTo>
                  <a:cubicBezTo>
                    <a:pt x="23726" y="31253"/>
                    <a:pt x="22779" y="30735"/>
                    <a:pt x="21782" y="30104"/>
                  </a:cubicBezTo>
                  <a:cubicBezTo>
                    <a:pt x="16201" y="26467"/>
                    <a:pt x="16251" y="21782"/>
                    <a:pt x="16365" y="17211"/>
                  </a:cubicBezTo>
                  <a:cubicBezTo>
                    <a:pt x="16415" y="14320"/>
                    <a:pt x="14206" y="12527"/>
                    <a:pt x="11567" y="10683"/>
                  </a:cubicBezTo>
                  <a:cubicBezTo>
                    <a:pt x="7943" y="8158"/>
                    <a:pt x="5682" y="4420"/>
                    <a:pt x="5051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15"/>
            <p:cNvSpPr/>
            <p:nvPr/>
          </p:nvSpPr>
          <p:spPr>
            <a:xfrm flipH="1">
              <a:off x="585801" y="540"/>
              <a:ext cx="2452711" cy="3827959"/>
            </a:xfrm>
            <a:custGeom>
              <a:rect b="b" l="l" r="r" t="t"/>
              <a:pathLst>
                <a:path extrusionOk="0" h="31834" w="19889">
                  <a:moveTo>
                    <a:pt x="1" y="1"/>
                  </a:moveTo>
                  <a:cubicBezTo>
                    <a:pt x="632" y="4420"/>
                    <a:pt x="2893" y="8158"/>
                    <a:pt x="6517" y="10683"/>
                  </a:cubicBezTo>
                  <a:cubicBezTo>
                    <a:pt x="9156" y="12527"/>
                    <a:pt x="11365" y="14320"/>
                    <a:pt x="11315" y="17211"/>
                  </a:cubicBezTo>
                  <a:cubicBezTo>
                    <a:pt x="11201" y="21782"/>
                    <a:pt x="11151" y="26467"/>
                    <a:pt x="16732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5" y="31833"/>
                  </a:cubicBezTo>
                  <a:lnTo>
                    <a:pt x="19889" y="31833"/>
                  </a:lnTo>
                  <a:lnTo>
                    <a:pt x="19889" y="28311"/>
                  </a:lnTo>
                  <a:cubicBezTo>
                    <a:pt x="19674" y="28096"/>
                    <a:pt x="19409" y="27843"/>
                    <a:pt x="19257" y="27629"/>
                  </a:cubicBezTo>
                  <a:cubicBezTo>
                    <a:pt x="16517" y="24472"/>
                    <a:pt x="16618" y="20785"/>
                    <a:pt x="16681" y="17211"/>
                  </a:cubicBezTo>
                  <a:cubicBezTo>
                    <a:pt x="16732" y="14320"/>
                    <a:pt x="14522" y="12527"/>
                    <a:pt x="11883" y="10683"/>
                  </a:cubicBezTo>
                  <a:cubicBezTo>
                    <a:pt x="8259" y="8158"/>
                    <a:pt x="5999" y="4420"/>
                    <a:pt x="5367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5"/>
            <p:cNvSpPr/>
            <p:nvPr/>
          </p:nvSpPr>
          <p:spPr>
            <a:xfrm flipH="1">
              <a:off x="888485" y="0"/>
              <a:ext cx="1824726" cy="3436196"/>
            </a:xfrm>
            <a:custGeom>
              <a:rect b="b" l="l" r="r" t="t"/>
              <a:pathLst>
                <a:path extrusionOk="0" h="28046" w="14522">
                  <a:moveTo>
                    <a:pt x="0" y="1"/>
                  </a:moveTo>
                  <a:cubicBezTo>
                    <a:pt x="632" y="4420"/>
                    <a:pt x="2892" y="8158"/>
                    <a:pt x="6516" y="10683"/>
                  </a:cubicBezTo>
                  <a:cubicBezTo>
                    <a:pt x="9155" y="12527"/>
                    <a:pt x="11365" y="14320"/>
                    <a:pt x="11314" y="17211"/>
                  </a:cubicBezTo>
                  <a:cubicBezTo>
                    <a:pt x="11251" y="20785"/>
                    <a:pt x="11150" y="24472"/>
                    <a:pt x="13890" y="27629"/>
                  </a:cubicBezTo>
                  <a:cubicBezTo>
                    <a:pt x="14092" y="27780"/>
                    <a:pt x="14307" y="27894"/>
                    <a:pt x="14522" y="28045"/>
                  </a:cubicBezTo>
                  <a:lnTo>
                    <a:pt x="14522" y="25103"/>
                  </a:lnTo>
                  <a:lnTo>
                    <a:pt x="14522" y="9900"/>
                  </a:lnTo>
                  <a:cubicBezTo>
                    <a:pt x="12994" y="8057"/>
                    <a:pt x="11150" y="6744"/>
                    <a:pt x="9887" y="5847"/>
                  </a:cubicBezTo>
                  <a:cubicBezTo>
                    <a:pt x="8360" y="4850"/>
                    <a:pt x="6630" y="3006"/>
                    <a:pt x="5998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2">
  <p:cSld name="CAPTION_ONLY_1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16"/>
          <p:cNvSpPr/>
          <p:nvPr/>
        </p:nvSpPr>
        <p:spPr>
          <a:xfrm flipH="1">
            <a:off x="150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16"/>
          <p:cNvSpPr/>
          <p:nvPr/>
        </p:nvSpPr>
        <p:spPr>
          <a:xfrm flipH="1">
            <a:off x="-85724" y="218200"/>
            <a:ext cx="7159800" cy="1162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236" name="Google Shape;236;p16"/>
          <p:cNvSpPr txBox="1"/>
          <p:nvPr>
            <p:ph type="ctrTitle"/>
          </p:nvPr>
        </p:nvSpPr>
        <p:spPr>
          <a:xfrm flipH="1">
            <a:off x="264675" y="428625"/>
            <a:ext cx="4675800" cy="74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37" name="Google Shape;237;p16"/>
          <p:cNvSpPr/>
          <p:nvPr/>
        </p:nvSpPr>
        <p:spPr>
          <a:xfrm>
            <a:off x="6750850" y="540"/>
            <a:ext cx="2985020" cy="382795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16"/>
          <p:cNvSpPr/>
          <p:nvPr/>
        </p:nvSpPr>
        <p:spPr>
          <a:xfrm>
            <a:off x="6998354" y="540"/>
            <a:ext cx="2985020" cy="382795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16"/>
          <p:cNvSpPr/>
          <p:nvPr/>
        </p:nvSpPr>
        <p:spPr>
          <a:xfrm>
            <a:off x="7253212" y="540"/>
            <a:ext cx="2452711" cy="3827959"/>
          </a:xfrm>
          <a:custGeom>
            <a:rect b="b" l="l" r="r" t="t"/>
            <a:pathLst>
              <a:path extrusionOk="0" h="31834" w="19889">
                <a:moveTo>
                  <a:pt x="1" y="1"/>
                </a:moveTo>
                <a:cubicBezTo>
                  <a:pt x="632" y="4420"/>
                  <a:pt x="2893" y="8158"/>
                  <a:pt x="6517" y="10683"/>
                </a:cubicBezTo>
                <a:cubicBezTo>
                  <a:pt x="9156" y="12527"/>
                  <a:pt x="11365" y="14320"/>
                  <a:pt x="11315" y="17211"/>
                </a:cubicBezTo>
                <a:cubicBezTo>
                  <a:pt x="11201" y="21782"/>
                  <a:pt x="11151" y="26467"/>
                  <a:pt x="16732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5" y="31833"/>
                </a:cubicBezTo>
                <a:lnTo>
                  <a:pt x="19889" y="31833"/>
                </a:lnTo>
                <a:lnTo>
                  <a:pt x="19889" y="28311"/>
                </a:lnTo>
                <a:cubicBezTo>
                  <a:pt x="19674" y="28096"/>
                  <a:pt x="19409" y="27843"/>
                  <a:pt x="19257" y="27629"/>
                </a:cubicBezTo>
                <a:cubicBezTo>
                  <a:pt x="16517" y="24472"/>
                  <a:pt x="16618" y="20785"/>
                  <a:pt x="16681" y="17211"/>
                </a:cubicBezTo>
                <a:cubicBezTo>
                  <a:pt x="16732" y="14320"/>
                  <a:pt x="14522" y="12527"/>
                  <a:pt x="11883" y="10683"/>
                </a:cubicBezTo>
                <a:cubicBezTo>
                  <a:pt x="8259" y="8158"/>
                  <a:pt x="5999" y="4420"/>
                  <a:pt x="5367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16"/>
          <p:cNvSpPr/>
          <p:nvPr/>
        </p:nvSpPr>
        <p:spPr>
          <a:xfrm>
            <a:off x="7578514" y="0"/>
            <a:ext cx="1824726" cy="3436196"/>
          </a:xfrm>
          <a:custGeom>
            <a:rect b="b" l="l" r="r" t="t"/>
            <a:pathLst>
              <a:path extrusionOk="0" h="28046" w="14522">
                <a:moveTo>
                  <a:pt x="0" y="1"/>
                </a:moveTo>
                <a:cubicBezTo>
                  <a:pt x="632" y="4420"/>
                  <a:pt x="2892" y="8158"/>
                  <a:pt x="6516" y="10683"/>
                </a:cubicBezTo>
                <a:cubicBezTo>
                  <a:pt x="9155" y="12527"/>
                  <a:pt x="11365" y="14320"/>
                  <a:pt x="11314" y="17211"/>
                </a:cubicBezTo>
                <a:cubicBezTo>
                  <a:pt x="11251" y="20785"/>
                  <a:pt x="11150" y="24472"/>
                  <a:pt x="13890" y="27629"/>
                </a:cubicBezTo>
                <a:cubicBezTo>
                  <a:pt x="14092" y="27780"/>
                  <a:pt x="14307" y="27894"/>
                  <a:pt x="14522" y="28045"/>
                </a:cubicBezTo>
                <a:lnTo>
                  <a:pt x="14522" y="25103"/>
                </a:lnTo>
                <a:lnTo>
                  <a:pt x="14522" y="9900"/>
                </a:lnTo>
                <a:cubicBezTo>
                  <a:pt x="12994" y="8057"/>
                  <a:pt x="11150" y="6744"/>
                  <a:pt x="9887" y="5847"/>
                </a:cubicBezTo>
                <a:cubicBezTo>
                  <a:pt x="8360" y="4850"/>
                  <a:pt x="6630" y="3006"/>
                  <a:pt x="5998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MELINE 1">
  <p:cSld name="CUSTOM_2"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17"/>
          <p:cNvSpPr/>
          <p:nvPr/>
        </p:nvSpPr>
        <p:spPr>
          <a:xfrm flipH="1">
            <a:off x="150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7"/>
          <p:cNvSpPr/>
          <p:nvPr/>
        </p:nvSpPr>
        <p:spPr>
          <a:xfrm>
            <a:off x="5569551" y="50"/>
            <a:ext cx="1849869" cy="5143460"/>
          </a:xfrm>
          <a:custGeom>
            <a:rect b="b" l="l" r="r" t="t"/>
            <a:pathLst>
              <a:path extrusionOk="0" h="209020" w="75175">
                <a:moveTo>
                  <a:pt x="11316" y="0"/>
                </a:moveTo>
                <a:cubicBezTo>
                  <a:pt x="13424" y="10190"/>
                  <a:pt x="16980" y="20045"/>
                  <a:pt x="22153" y="29588"/>
                </a:cubicBezTo>
                <a:cubicBezTo>
                  <a:pt x="33624" y="50603"/>
                  <a:pt x="42029" y="69678"/>
                  <a:pt x="32175" y="88429"/>
                </a:cubicBezTo>
                <a:cubicBezTo>
                  <a:pt x="16334" y="118173"/>
                  <a:pt x="1" y="148395"/>
                  <a:pt x="24895" y="190915"/>
                </a:cubicBezTo>
                <a:cubicBezTo>
                  <a:pt x="28942" y="197704"/>
                  <a:pt x="32977" y="203847"/>
                  <a:pt x="36701" y="209020"/>
                </a:cubicBezTo>
                <a:lnTo>
                  <a:pt x="58686" y="209020"/>
                </a:lnTo>
                <a:cubicBezTo>
                  <a:pt x="58518" y="208528"/>
                  <a:pt x="58194" y="208205"/>
                  <a:pt x="57871" y="207727"/>
                </a:cubicBezTo>
                <a:cubicBezTo>
                  <a:pt x="33468" y="165374"/>
                  <a:pt x="49310" y="134984"/>
                  <a:pt x="65307" y="105241"/>
                </a:cubicBezTo>
                <a:cubicBezTo>
                  <a:pt x="75174" y="86489"/>
                  <a:pt x="66600" y="67414"/>
                  <a:pt x="55608" y="46555"/>
                </a:cubicBezTo>
                <a:cubicBezTo>
                  <a:pt x="47526" y="31683"/>
                  <a:pt x="47849" y="16010"/>
                  <a:pt x="46879" y="0"/>
                </a:cubicBezTo>
                <a:close/>
              </a:path>
            </a:pathLst>
          </a:custGeom>
          <a:solidFill>
            <a:srgbClr val="4B13D6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7"/>
          <p:cNvSpPr/>
          <p:nvPr/>
        </p:nvSpPr>
        <p:spPr>
          <a:xfrm>
            <a:off x="6098789" y="50"/>
            <a:ext cx="1853683" cy="5143460"/>
          </a:xfrm>
          <a:custGeom>
            <a:rect b="b" l="l" r="r" t="t"/>
            <a:pathLst>
              <a:path extrusionOk="0" h="209020" w="75330">
                <a:moveTo>
                  <a:pt x="11316" y="0"/>
                </a:moveTo>
                <a:cubicBezTo>
                  <a:pt x="13579" y="10190"/>
                  <a:pt x="17135" y="20045"/>
                  <a:pt x="22140" y="29588"/>
                </a:cubicBezTo>
                <a:cubicBezTo>
                  <a:pt x="33624" y="50603"/>
                  <a:pt x="42184" y="69678"/>
                  <a:pt x="32162" y="88429"/>
                </a:cubicBezTo>
                <a:cubicBezTo>
                  <a:pt x="16321" y="118173"/>
                  <a:pt x="0" y="148395"/>
                  <a:pt x="24894" y="190915"/>
                </a:cubicBezTo>
                <a:cubicBezTo>
                  <a:pt x="28929" y="197704"/>
                  <a:pt x="32977" y="203847"/>
                  <a:pt x="36856" y="209020"/>
                </a:cubicBezTo>
                <a:lnTo>
                  <a:pt x="58841" y="209020"/>
                </a:lnTo>
                <a:cubicBezTo>
                  <a:pt x="58518" y="208528"/>
                  <a:pt x="58194" y="208205"/>
                  <a:pt x="58026" y="207727"/>
                </a:cubicBezTo>
                <a:cubicBezTo>
                  <a:pt x="33455" y="165374"/>
                  <a:pt x="49465" y="134984"/>
                  <a:pt x="65307" y="105241"/>
                </a:cubicBezTo>
                <a:cubicBezTo>
                  <a:pt x="75329" y="86489"/>
                  <a:pt x="66755" y="67414"/>
                  <a:pt x="55608" y="46555"/>
                </a:cubicBezTo>
                <a:cubicBezTo>
                  <a:pt x="47681" y="31683"/>
                  <a:pt x="47849" y="16010"/>
                  <a:pt x="46879" y="0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7"/>
          <p:cNvSpPr txBox="1"/>
          <p:nvPr>
            <p:ph type="ctrTitle"/>
          </p:nvPr>
        </p:nvSpPr>
        <p:spPr>
          <a:xfrm>
            <a:off x="284550" y="1974875"/>
            <a:ext cx="1828200" cy="119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46" name="Google Shape;246;p17"/>
          <p:cNvSpPr/>
          <p:nvPr/>
        </p:nvSpPr>
        <p:spPr>
          <a:xfrm>
            <a:off x="6719321" y="0"/>
            <a:ext cx="1865445" cy="5143460"/>
          </a:xfrm>
          <a:custGeom>
            <a:rect b="b" l="l" r="r" t="t"/>
            <a:pathLst>
              <a:path extrusionOk="0" h="209020" w="75808">
                <a:moveTo>
                  <a:pt x="9208" y="0"/>
                </a:moveTo>
                <a:cubicBezTo>
                  <a:pt x="10178" y="16010"/>
                  <a:pt x="14704" y="31851"/>
                  <a:pt x="22787" y="46555"/>
                </a:cubicBezTo>
                <a:cubicBezTo>
                  <a:pt x="34749" y="67570"/>
                  <a:pt x="43478" y="86644"/>
                  <a:pt x="33301" y="105396"/>
                </a:cubicBezTo>
                <a:cubicBezTo>
                  <a:pt x="16812" y="135139"/>
                  <a:pt x="1" y="165374"/>
                  <a:pt x="25697" y="207882"/>
                </a:cubicBezTo>
                <a:cubicBezTo>
                  <a:pt x="25865" y="208373"/>
                  <a:pt x="26188" y="208696"/>
                  <a:pt x="26343" y="209020"/>
                </a:cubicBezTo>
                <a:lnTo>
                  <a:pt x="50435" y="209020"/>
                </a:lnTo>
                <a:cubicBezTo>
                  <a:pt x="36210" y="173935"/>
                  <a:pt x="51082" y="147425"/>
                  <a:pt x="65462" y="121237"/>
                </a:cubicBezTo>
                <a:cubicBezTo>
                  <a:pt x="75808" y="102486"/>
                  <a:pt x="66924" y="83411"/>
                  <a:pt x="55117" y="62397"/>
                </a:cubicBezTo>
                <a:cubicBezTo>
                  <a:pt x="44293" y="42844"/>
                  <a:pt x="39767" y="21506"/>
                  <a:pt x="41706" y="0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17"/>
          <p:cNvSpPr/>
          <p:nvPr/>
        </p:nvSpPr>
        <p:spPr>
          <a:xfrm>
            <a:off x="7506240" y="0"/>
            <a:ext cx="1694546" cy="5143460"/>
          </a:xfrm>
          <a:custGeom>
            <a:rect b="b" l="l" r="r" t="t"/>
            <a:pathLst>
              <a:path extrusionOk="0" h="209020" w="68863">
                <a:moveTo>
                  <a:pt x="4682" y="0"/>
                </a:moveTo>
                <a:cubicBezTo>
                  <a:pt x="2742" y="21829"/>
                  <a:pt x="7113" y="43490"/>
                  <a:pt x="17937" y="63535"/>
                </a:cubicBezTo>
                <a:cubicBezTo>
                  <a:pt x="29097" y="84381"/>
                  <a:pt x="37658" y="103456"/>
                  <a:pt x="27636" y="122207"/>
                </a:cubicBezTo>
                <a:cubicBezTo>
                  <a:pt x="13734" y="148071"/>
                  <a:pt x="0" y="174582"/>
                  <a:pt x="12932" y="209020"/>
                </a:cubicBezTo>
                <a:lnTo>
                  <a:pt x="39921" y="209020"/>
                </a:lnTo>
                <a:cubicBezTo>
                  <a:pt x="35563" y="182018"/>
                  <a:pt x="47202" y="159710"/>
                  <a:pt x="58841" y="138049"/>
                </a:cubicBezTo>
                <a:cubicBezTo>
                  <a:pt x="68863" y="119298"/>
                  <a:pt x="60289" y="100223"/>
                  <a:pt x="49142" y="79377"/>
                </a:cubicBezTo>
                <a:cubicBezTo>
                  <a:pt x="35718" y="54482"/>
                  <a:pt x="36365" y="27157"/>
                  <a:pt x="42508" y="0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17"/>
          <p:cNvSpPr/>
          <p:nvPr/>
        </p:nvSpPr>
        <p:spPr>
          <a:xfrm>
            <a:off x="8297673" y="0"/>
            <a:ext cx="898986" cy="5143460"/>
          </a:xfrm>
          <a:custGeom>
            <a:rect b="b" l="l" r="r" t="t"/>
            <a:pathLst>
              <a:path extrusionOk="0" h="209020" w="36533">
                <a:moveTo>
                  <a:pt x="6143" y="0"/>
                </a:moveTo>
                <a:cubicBezTo>
                  <a:pt x="0" y="27157"/>
                  <a:pt x="3401" y="54638"/>
                  <a:pt x="16656" y="79377"/>
                </a:cubicBezTo>
                <a:cubicBezTo>
                  <a:pt x="27972" y="100391"/>
                  <a:pt x="36533" y="119466"/>
                  <a:pt x="26679" y="138217"/>
                </a:cubicBezTo>
                <a:cubicBezTo>
                  <a:pt x="15040" y="159878"/>
                  <a:pt x="3233" y="182018"/>
                  <a:pt x="7436" y="209020"/>
                </a:cubicBezTo>
                <a:lnTo>
                  <a:pt x="36054" y="209020"/>
                </a:lnTo>
                <a:lnTo>
                  <a:pt x="35563" y="0"/>
                </a:ln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MELINE 2">
  <p:cSld name="CUSTOM_2_1"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p18"/>
          <p:cNvSpPr/>
          <p:nvPr/>
        </p:nvSpPr>
        <p:spPr>
          <a:xfrm rot="10800000">
            <a:off x="150" y="1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18"/>
          <p:cNvSpPr/>
          <p:nvPr/>
        </p:nvSpPr>
        <p:spPr>
          <a:xfrm flipH="1" rot="10800000">
            <a:off x="5569551" y="0"/>
            <a:ext cx="1849869" cy="5143460"/>
          </a:xfrm>
          <a:custGeom>
            <a:rect b="b" l="l" r="r" t="t"/>
            <a:pathLst>
              <a:path extrusionOk="0" h="209020" w="75175">
                <a:moveTo>
                  <a:pt x="11316" y="0"/>
                </a:moveTo>
                <a:cubicBezTo>
                  <a:pt x="13424" y="10190"/>
                  <a:pt x="16980" y="20045"/>
                  <a:pt x="22153" y="29588"/>
                </a:cubicBezTo>
                <a:cubicBezTo>
                  <a:pt x="33624" y="50603"/>
                  <a:pt x="42029" y="69678"/>
                  <a:pt x="32175" y="88429"/>
                </a:cubicBezTo>
                <a:cubicBezTo>
                  <a:pt x="16334" y="118173"/>
                  <a:pt x="1" y="148395"/>
                  <a:pt x="24895" y="190915"/>
                </a:cubicBezTo>
                <a:cubicBezTo>
                  <a:pt x="28942" y="197704"/>
                  <a:pt x="32977" y="203847"/>
                  <a:pt x="36701" y="209020"/>
                </a:cubicBezTo>
                <a:lnTo>
                  <a:pt x="58686" y="209020"/>
                </a:lnTo>
                <a:cubicBezTo>
                  <a:pt x="58518" y="208528"/>
                  <a:pt x="58194" y="208205"/>
                  <a:pt x="57871" y="207727"/>
                </a:cubicBezTo>
                <a:cubicBezTo>
                  <a:pt x="33468" y="165374"/>
                  <a:pt x="49310" y="134984"/>
                  <a:pt x="65307" y="105241"/>
                </a:cubicBezTo>
                <a:cubicBezTo>
                  <a:pt x="75174" y="86489"/>
                  <a:pt x="66600" y="67414"/>
                  <a:pt x="55608" y="46555"/>
                </a:cubicBezTo>
                <a:cubicBezTo>
                  <a:pt x="47526" y="31683"/>
                  <a:pt x="47849" y="16010"/>
                  <a:pt x="46879" y="0"/>
                </a:cubicBezTo>
                <a:close/>
              </a:path>
            </a:pathLst>
          </a:custGeom>
          <a:solidFill>
            <a:srgbClr val="4B13D6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18"/>
          <p:cNvSpPr/>
          <p:nvPr/>
        </p:nvSpPr>
        <p:spPr>
          <a:xfrm flipH="1" rot="10800000">
            <a:off x="6098789" y="0"/>
            <a:ext cx="1853683" cy="5143460"/>
          </a:xfrm>
          <a:custGeom>
            <a:rect b="b" l="l" r="r" t="t"/>
            <a:pathLst>
              <a:path extrusionOk="0" h="209020" w="75330">
                <a:moveTo>
                  <a:pt x="11316" y="0"/>
                </a:moveTo>
                <a:cubicBezTo>
                  <a:pt x="13579" y="10190"/>
                  <a:pt x="17135" y="20045"/>
                  <a:pt x="22140" y="29588"/>
                </a:cubicBezTo>
                <a:cubicBezTo>
                  <a:pt x="33624" y="50603"/>
                  <a:pt x="42184" y="69678"/>
                  <a:pt x="32162" y="88429"/>
                </a:cubicBezTo>
                <a:cubicBezTo>
                  <a:pt x="16321" y="118173"/>
                  <a:pt x="0" y="148395"/>
                  <a:pt x="24894" y="190915"/>
                </a:cubicBezTo>
                <a:cubicBezTo>
                  <a:pt x="28929" y="197704"/>
                  <a:pt x="32977" y="203847"/>
                  <a:pt x="36856" y="209020"/>
                </a:cubicBezTo>
                <a:lnTo>
                  <a:pt x="58841" y="209020"/>
                </a:lnTo>
                <a:cubicBezTo>
                  <a:pt x="58518" y="208528"/>
                  <a:pt x="58194" y="208205"/>
                  <a:pt x="58026" y="207727"/>
                </a:cubicBezTo>
                <a:cubicBezTo>
                  <a:pt x="33455" y="165374"/>
                  <a:pt x="49465" y="134984"/>
                  <a:pt x="65307" y="105241"/>
                </a:cubicBezTo>
                <a:cubicBezTo>
                  <a:pt x="75329" y="86489"/>
                  <a:pt x="66755" y="67414"/>
                  <a:pt x="55608" y="46555"/>
                </a:cubicBezTo>
                <a:cubicBezTo>
                  <a:pt x="47681" y="31683"/>
                  <a:pt x="47849" y="16010"/>
                  <a:pt x="46879" y="0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18"/>
          <p:cNvSpPr txBox="1"/>
          <p:nvPr>
            <p:ph type="ctrTitle"/>
          </p:nvPr>
        </p:nvSpPr>
        <p:spPr>
          <a:xfrm>
            <a:off x="284550" y="1974875"/>
            <a:ext cx="1828200" cy="119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54" name="Google Shape;254;p18"/>
          <p:cNvSpPr/>
          <p:nvPr/>
        </p:nvSpPr>
        <p:spPr>
          <a:xfrm flipH="1" rot="10800000">
            <a:off x="6719321" y="50"/>
            <a:ext cx="1865445" cy="5143460"/>
          </a:xfrm>
          <a:custGeom>
            <a:rect b="b" l="l" r="r" t="t"/>
            <a:pathLst>
              <a:path extrusionOk="0" h="209020" w="75808">
                <a:moveTo>
                  <a:pt x="9208" y="0"/>
                </a:moveTo>
                <a:cubicBezTo>
                  <a:pt x="10178" y="16010"/>
                  <a:pt x="14704" y="31851"/>
                  <a:pt x="22787" y="46555"/>
                </a:cubicBezTo>
                <a:cubicBezTo>
                  <a:pt x="34749" y="67570"/>
                  <a:pt x="43478" y="86644"/>
                  <a:pt x="33301" y="105396"/>
                </a:cubicBezTo>
                <a:cubicBezTo>
                  <a:pt x="16812" y="135139"/>
                  <a:pt x="1" y="165374"/>
                  <a:pt x="25697" y="207882"/>
                </a:cubicBezTo>
                <a:cubicBezTo>
                  <a:pt x="25865" y="208373"/>
                  <a:pt x="26188" y="208696"/>
                  <a:pt x="26343" y="209020"/>
                </a:cubicBezTo>
                <a:lnTo>
                  <a:pt x="50435" y="209020"/>
                </a:lnTo>
                <a:cubicBezTo>
                  <a:pt x="36210" y="173935"/>
                  <a:pt x="51082" y="147425"/>
                  <a:pt x="65462" y="121237"/>
                </a:cubicBezTo>
                <a:cubicBezTo>
                  <a:pt x="75808" y="102486"/>
                  <a:pt x="66924" y="83411"/>
                  <a:pt x="55117" y="62397"/>
                </a:cubicBezTo>
                <a:cubicBezTo>
                  <a:pt x="44293" y="42844"/>
                  <a:pt x="39767" y="21506"/>
                  <a:pt x="41706" y="0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18"/>
          <p:cNvSpPr/>
          <p:nvPr/>
        </p:nvSpPr>
        <p:spPr>
          <a:xfrm flipH="1" rot="10800000">
            <a:off x="7506240" y="50"/>
            <a:ext cx="1694546" cy="5143460"/>
          </a:xfrm>
          <a:custGeom>
            <a:rect b="b" l="l" r="r" t="t"/>
            <a:pathLst>
              <a:path extrusionOk="0" h="209020" w="68863">
                <a:moveTo>
                  <a:pt x="4682" y="0"/>
                </a:moveTo>
                <a:cubicBezTo>
                  <a:pt x="2742" y="21829"/>
                  <a:pt x="7113" y="43490"/>
                  <a:pt x="17937" y="63535"/>
                </a:cubicBezTo>
                <a:cubicBezTo>
                  <a:pt x="29097" y="84381"/>
                  <a:pt x="37658" y="103456"/>
                  <a:pt x="27636" y="122207"/>
                </a:cubicBezTo>
                <a:cubicBezTo>
                  <a:pt x="13734" y="148071"/>
                  <a:pt x="0" y="174582"/>
                  <a:pt x="12932" y="209020"/>
                </a:cubicBezTo>
                <a:lnTo>
                  <a:pt x="39921" y="209020"/>
                </a:lnTo>
                <a:cubicBezTo>
                  <a:pt x="35563" y="182018"/>
                  <a:pt x="47202" y="159710"/>
                  <a:pt x="58841" y="138049"/>
                </a:cubicBezTo>
                <a:cubicBezTo>
                  <a:pt x="68863" y="119298"/>
                  <a:pt x="60289" y="100223"/>
                  <a:pt x="49142" y="79377"/>
                </a:cubicBezTo>
                <a:cubicBezTo>
                  <a:pt x="35718" y="54482"/>
                  <a:pt x="36365" y="27157"/>
                  <a:pt x="42508" y="0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18"/>
          <p:cNvSpPr/>
          <p:nvPr/>
        </p:nvSpPr>
        <p:spPr>
          <a:xfrm flipH="1" rot="10800000">
            <a:off x="8297673" y="50"/>
            <a:ext cx="898986" cy="5143460"/>
          </a:xfrm>
          <a:custGeom>
            <a:rect b="b" l="l" r="r" t="t"/>
            <a:pathLst>
              <a:path extrusionOk="0" h="209020" w="36533">
                <a:moveTo>
                  <a:pt x="6143" y="0"/>
                </a:moveTo>
                <a:cubicBezTo>
                  <a:pt x="0" y="27157"/>
                  <a:pt x="3401" y="54638"/>
                  <a:pt x="16656" y="79377"/>
                </a:cubicBezTo>
                <a:cubicBezTo>
                  <a:pt x="27972" y="100391"/>
                  <a:pt x="36533" y="119466"/>
                  <a:pt x="26679" y="138217"/>
                </a:cubicBezTo>
                <a:cubicBezTo>
                  <a:pt x="15040" y="159878"/>
                  <a:pt x="3233" y="182018"/>
                  <a:pt x="7436" y="209020"/>
                </a:cubicBezTo>
                <a:lnTo>
                  <a:pt x="36054" y="209020"/>
                </a:lnTo>
                <a:lnTo>
                  <a:pt x="35563" y="0"/>
                </a:ln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200025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BIG_NUMBER"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19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19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0" name="Google Shape;260;p19"/>
          <p:cNvSpPr txBox="1"/>
          <p:nvPr>
            <p:ph idx="1" type="subTitle"/>
          </p:nvPr>
        </p:nvSpPr>
        <p:spPr>
          <a:xfrm>
            <a:off x="1919400" y="2911125"/>
            <a:ext cx="53052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2180">
          <p15:clr>
            <a:srgbClr val="FA7B17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TEXT" type="blank">
  <p:cSld name="BLANK"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20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20"/>
          <p:cNvSpPr txBox="1"/>
          <p:nvPr>
            <p:ph hasCustomPrompt="1" type="title"/>
          </p:nvPr>
        </p:nvSpPr>
        <p:spPr>
          <a:xfrm>
            <a:off x="311700" y="850388"/>
            <a:ext cx="85206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20"/>
          <p:cNvSpPr txBox="1"/>
          <p:nvPr>
            <p:ph idx="1" type="subTitle"/>
          </p:nvPr>
        </p:nvSpPr>
        <p:spPr>
          <a:xfrm>
            <a:off x="2403150" y="147895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5" name="Google Shape;265;p20"/>
          <p:cNvSpPr txBox="1"/>
          <p:nvPr>
            <p:ph hasCustomPrompt="1" idx="2" type="title"/>
          </p:nvPr>
        </p:nvSpPr>
        <p:spPr>
          <a:xfrm>
            <a:off x="311700" y="2098163"/>
            <a:ext cx="85206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6" name="Google Shape;266;p20"/>
          <p:cNvSpPr txBox="1"/>
          <p:nvPr>
            <p:ph idx="3" type="subTitle"/>
          </p:nvPr>
        </p:nvSpPr>
        <p:spPr>
          <a:xfrm>
            <a:off x="2403150" y="2726725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67" name="Google Shape;267;p20"/>
          <p:cNvSpPr txBox="1"/>
          <p:nvPr>
            <p:ph hasCustomPrompt="1" idx="4" type="title"/>
          </p:nvPr>
        </p:nvSpPr>
        <p:spPr>
          <a:xfrm>
            <a:off x="311700" y="3345938"/>
            <a:ext cx="85206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0"/>
              <a:buNone/>
              <a:defRPr sz="6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0"/>
              <a:buNone/>
              <a:defRPr sz="1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8" name="Google Shape;268;p20"/>
          <p:cNvSpPr txBox="1"/>
          <p:nvPr>
            <p:ph idx="5" type="subTitle"/>
          </p:nvPr>
        </p:nvSpPr>
        <p:spPr>
          <a:xfrm>
            <a:off x="2403150" y="397450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TLE " type="secHead">
  <p:cSld name="SECTION_HEADER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3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 flipH="1">
            <a:off x="-13901" y="5054232"/>
            <a:ext cx="229235" cy="89278"/>
          </a:xfrm>
          <a:custGeom>
            <a:rect b="b" l="l" r="r" t="t"/>
            <a:pathLst>
              <a:path extrusionOk="0" h="266" w="683">
                <a:moveTo>
                  <a:pt x="682" y="1"/>
                </a:moveTo>
                <a:cubicBezTo>
                  <a:pt x="581" y="64"/>
                  <a:pt x="430" y="114"/>
                  <a:pt x="266" y="165"/>
                </a:cubicBezTo>
                <a:cubicBezTo>
                  <a:pt x="165" y="215"/>
                  <a:pt x="51" y="266"/>
                  <a:pt x="1" y="266"/>
                </a:cubicBezTo>
                <a:lnTo>
                  <a:pt x="682" y="266"/>
                </a:lnTo>
                <a:lnTo>
                  <a:pt x="682" y="1"/>
                </a:lnTo>
                <a:close/>
              </a:path>
            </a:pathLst>
          </a:custGeom>
          <a:solidFill>
            <a:srgbClr val="494E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" name="Google Shape;25;p3"/>
          <p:cNvGrpSpPr/>
          <p:nvPr/>
        </p:nvGrpSpPr>
        <p:grpSpPr>
          <a:xfrm>
            <a:off x="-14180" y="57"/>
            <a:ext cx="7342252" cy="5143621"/>
            <a:chOff x="-14180" y="57"/>
            <a:chExt cx="7342252" cy="5143621"/>
          </a:xfrm>
        </p:grpSpPr>
        <p:sp>
          <p:nvSpPr>
            <p:cNvPr id="26" name="Google Shape;26;p3"/>
            <p:cNvSpPr/>
            <p:nvPr/>
          </p:nvSpPr>
          <p:spPr>
            <a:xfrm flipH="1">
              <a:off x="-13906" y="4155752"/>
              <a:ext cx="1038775" cy="987759"/>
            </a:xfrm>
            <a:custGeom>
              <a:rect b="b" l="l" r="r" t="t"/>
              <a:pathLst>
                <a:path extrusionOk="0" h="2943" w="3095">
                  <a:moveTo>
                    <a:pt x="3094" y="1"/>
                  </a:moveTo>
                  <a:cubicBezTo>
                    <a:pt x="2779" y="468"/>
                    <a:pt x="2362" y="847"/>
                    <a:pt x="1832" y="1162"/>
                  </a:cubicBezTo>
                  <a:cubicBezTo>
                    <a:pt x="1150" y="1630"/>
                    <a:pt x="632" y="2362"/>
                    <a:pt x="1" y="2943"/>
                  </a:cubicBezTo>
                  <a:lnTo>
                    <a:pt x="2413" y="2943"/>
                  </a:lnTo>
                  <a:cubicBezTo>
                    <a:pt x="2463" y="2943"/>
                    <a:pt x="2577" y="2892"/>
                    <a:pt x="2678" y="2842"/>
                  </a:cubicBezTo>
                  <a:cubicBezTo>
                    <a:pt x="2842" y="2791"/>
                    <a:pt x="2993" y="2741"/>
                    <a:pt x="3094" y="2678"/>
                  </a:cubicBezTo>
                  <a:lnTo>
                    <a:pt x="3094" y="1"/>
                  </a:ln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 flipH="1">
              <a:off x="-14147" y="57"/>
              <a:ext cx="7342219" cy="5143621"/>
            </a:xfrm>
            <a:custGeom>
              <a:rect b="b" l="l" r="r" t="t"/>
              <a:pathLst>
                <a:path extrusionOk="0" h="16100" w="22982">
                  <a:moveTo>
                    <a:pt x="15519" y="0"/>
                  </a:moveTo>
                  <a:cubicBezTo>
                    <a:pt x="14307" y="316"/>
                    <a:pt x="13410" y="1162"/>
                    <a:pt x="12627" y="2425"/>
                  </a:cubicBezTo>
                  <a:cubicBezTo>
                    <a:pt x="11049" y="4950"/>
                    <a:pt x="7993" y="3788"/>
                    <a:pt x="6680" y="5367"/>
                  </a:cubicBezTo>
                  <a:cubicBezTo>
                    <a:pt x="5367" y="6996"/>
                    <a:pt x="5935" y="8688"/>
                    <a:pt x="4887" y="10468"/>
                  </a:cubicBezTo>
                  <a:cubicBezTo>
                    <a:pt x="3839" y="12211"/>
                    <a:pt x="783" y="12741"/>
                    <a:pt x="253" y="14521"/>
                  </a:cubicBezTo>
                  <a:cubicBezTo>
                    <a:pt x="101" y="15001"/>
                    <a:pt x="0" y="15582"/>
                    <a:pt x="51" y="16100"/>
                  </a:cubicBezTo>
                  <a:lnTo>
                    <a:pt x="3990" y="16100"/>
                  </a:lnTo>
                  <a:cubicBezTo>
                    <a:pt x="3889" y="15317"/>
                    <a:pt x="4041" y="14471"/>
                    <a:pt x="4256" y="13739"/>
                  </a:cubicBezTo>
                  <a:cubicBezTo>
                    <a:pt x="4672" y="12312"/>
                    <a:pt x="6996" y="11794"/>
                    <a:pt x="7779" y="10367"/>
                  </a:cubicBezTo>
                  <a:cubicBezTo>
                    <a:pt x="8574" y="8890"/>
                    <a:pt x="8208" y="7526"/>
                    <a:pt x="9205" y="6213"/>
                  </a:cubicBezTo>
                  <a:cubicBezTo>
                    <a:pt x="10253" y="4900"/>
                    <a:pt x="12627" y="5682"/>
                    <a:pt x="13991" y="3738"/>
                  </a:cubicBezTo>
                  <a:cubicBezTo>
                    <a:pt x="14878" y="2459"/>
                    <a:pt x="15839" y="1779"/>
                    <a:pt x="17567" y="1779"/>
                  </a:cubicBezTo>
                  <a:cubicBezTo>
                    <a:pt x="18398" y="1779"/>
                    <a:pt x="19407" y="1937"/>
                    <a:pt x="20671" y="2261"/>
                  </a:cubicBezTo>
                  <a:cubicBezTo>
                    <a:pt x="21302" y="2425"/>
                    <a:pt x="22148" y="2425"/>
                    <a:pt x="22981" y="2425"/>
                  </a:cubicBezTo>
                  <a:lnTo>
                    <a:pt x="22981" y="430"/>
                  </a:lnTo>
                  <a:cubicBezTo>
                    <a:pt x="22300" y="430"/>
                    <a:pt x="21618" y="430"/>
                    <a:pt x="21087" y="316"/>
                  </a:cubicBezTo>
                  <a:cubicBezTo>
                    <a:pt x="20519" y="164"/>
                    <a:pt x="19989" y="51"/>
                    <a:pt x="1950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 flipH="1">
              <a:off x="-14167" y="525648"/>
              <a:ext cx="6156791" cy="4617997"/>
            </a:xfrm>
            <a:custGeom>
              <a:rect b="b" l="l" r="r" t="t"/>
              <a:pathLst>
                <a:path extrusionOk="0" h="14321" w="19093">
                  <a:moveTo>
                    <a:pt x="13678" y="0"/>
                  </a:moveTo>
                  <a:cubicBezTo>
                    <a:pt x="11950" y="0"/>
                    <a:pt x="10989" y="680"/>
                    <a:pt x="10102" y="1959"/>
                  </a:cubicBezTo>
                  <a:cubicBezTo>
                    <a:pt x="8738" y="3903"/>
                    <a:pt x="6364" y="3121"/>
                    <a:pt x="5316" y="4434"/>
                  </a:cubicBezTo>
                  <a:cubicBezTo>
                    <a:pt x="4319" y="5747"/>
                    <a:pt x="4685" y="7111"/>
                    <a:pt x="3890" y="8588"/>
                  </a:cubicBezTo>
                  <a:cubicBezTo>
                    <a:pt x="3107" y="10015"/>
                    <a:pt x="783" y="10533"/>
                    <a:pt x="367" y="11960"/>
                  </a:cubicBezTo>
                  <a:cubicBezTo>
                    <a:pt x="152" y="12692"/>
                    <a:pt x="0" y="13538"/>
                    <a:pt x="101" y="14321"/>
                  </a:cubicBezTo>
                  <a:lnTo>
                    <a:pt x="4054" y="14321"/>
                  </a:lnTo>
                  <a:cubicBezTo>
                    <a:pt x="3624" y="13323"/>
                    <a:pt x="4155" y="12111"/>
                    <a:pt x="4420" y="11215"/>
                  </a:cubicBezTo>
                  <a:cubicBezTo>
                    <a:pt x="4736" y="10116"/>
                    <a:pt x="6263" y="9586"/>
                    <a:pt x="6844" y="8437"/>
                  </a:cubicBezTo>
                  <a:cubicBezTo>
                    <a:pt x="7362" y="7376"/>
                    <a:pt x="7160" y="6328"/>
                    <a:pt x="7892" y="5330"/>
                  </a:cubicBezTo>
                  <a:cubicBezTo>
                    <a:pt x="8625" y="4270"/>
                    <a:pt x="10317" y="4648"/>
                    <a:pt x="11415" y="3323"/>
                  </a:cubicBezTo>
                  <a:cubicBezTo>
                    <a:pt x="12092" y="2474"/>
                    <a:pt x="12817" y="2021"/>
                    <a:pt x="13984" y="2021"/>
                  </a:cubicBezTo>
                  <a:cubicBezTo>
                    <a:pt x="14623" y="2021"/>
                    <a:pt x="15395" y="2157"/>
                    <a:pt x="16365" y="2439"/>
                  </a:cubicBezTo>
                  <a:cubicBezTo>
                    <a:pt x="17097" y="2641"/>
                    <a:pt x="18209" y="2590"/>
                    <a:pt x="19092" y="2855"/>
                  </a:cubicBezTo>
                  <a:lnTo>
                    <a:pt x="19092" y="646"/>
                  </a:lnTo>
                  <a:cubicBezTo>
                    <a:pt x="18259" y="646"/>
                    <a:pt x="17413" y="646"/>
                    <a:pt x="16782" y="482"/>
                  </a:cubicBezTo>
                  <a:cubicBezTo>
                    <a:pt x="15518" y="158"/>
                    <a:pt x="14509" y="0"/>
                    <a:pt x="13678" y="0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 flipH="1">
              <a:off x="-14180" y="1121048"/>
              <a:ext cx="5059001" cy="4022608"/>
            </a:xfrm>
            <a:custGeom>
              <a:rect b="b" l="l" r="r" t="t"/>
              <a:pathLst>
                <a:path extrusionOk="0" h="12300" w="15469">
                  <a:moveTo>
                    <a:pt x="10360" y="0"/>
                  </a:moveTo>
                  <a:cubicBezTo>
                    <a:pt x="9193" y="0"/>
                    <a:pt x="8468" y="453"/>
                    <a:pt x="7791" y="1302"/>
                  </a:cubicBezTo>
                  <a:cubicBezTo>
                    <a:pt x="6693" y="2627"/>
                    <a:pt x="5001" y="2249"/>
                    <a:pt x="4268" y="3309"/>
                  </a:cubicBezTo>
                  <a:cubicBezTo>
                    <a:pt x="3536" y="4307"/>
                    <a:pt x="3738" y="5355"/>
                    <a:pt x="3220" y="6416"/>
                  </a:cubicBezTo>
                  <a:cubicBezTo>
                    <a:pt x="2639" y="7565"/>
                    <a:pt x="1112" y="8095"/>
                    <a:pt x="796" y="9194"/>
                  </a:cubicBezTo>
                  <a:cubicBezTo>
                    <a:pt x="531" y="10090"/>
                    <a:pt x="0" y="11302"/>
                    <a:pt x="430" y="12300"/>
                  </a:cubicBezTo>
                  <a:lnTo>
                    <a:pt x="4799" y="12300"/>
                  </a:lnTo>
                  <a:cubicBezTo>
                    <a:pt x="2955" y="11201"/>
                    <a:pt x="4483" y="9623"/>
                    <a:pt x="4849" y="8411"/>
                  </a:cubicBezTo>
                  <a:cubicBezTo>
                    <a:pt x="5051" y="7678"/>
                    <a:pt x="5796" y="7148"/>
                    <a:pt x="6162" y="6302"/>
                  </a:cubicBezTo>
                  <a:cubicBezTo>
                    <a:pt x="6428" y="5570"/>
                    <a:pt x="6377" y="4837"/>
                    <a:pt x="6794" y="4143"/>
                  </a:cubicBezTo>
                  <a:cubicBezTo>
                    <a:pt x="7261" y="3360"/>
                    <a:pt x="8322" y="3360"/>
                    <a:pt x="9155" y="2627"/>
                  </a:cubicBezTo>
                  <a:cubicBezTo>
                    <a:pt x="9588" y="2224"/>
                    <a:pt x="10050" y="2004"/>
                    <a:pt x="10683" y="2004"/>
                  </a:cubicBezTo>
                  <a:cubicBezTo>
                    <a:pt x="11140" y="2004"/>
                    <a:pt x="11687" y="2119"/>
                    <a:pt x="12375" y="2362"/>
                  </a:cubicBezTo>
                  <a:cubicBezTo>
                    <a:pt x="12943" y="2564"/>
                    <a:pt x="13840" y="2627"/>
                    <a:pt x="14471" y="3095"/>
                  </a:cubicBezTo>
                  <a:cubicBezTo>
                    <a:pt x="15102" y="3625"/>
                    <a:pt x="15102" y="4774"/>
                    <a:pt x="15216" y="5721"/>
                  </a:cubicBezTo>
                  <a:cubicBezTo>
                    <a:pt x="15216" y="6037"/>
                    <a:pt x="15317" y="6352"/>
                    <a:pt x="15468" y="6618"/>
                  </a:cubicBezTo>
                  <a:lnTo>
                    <a:pt x="15468" y="834"/>
                  </a:lnTo>
                  <a:cubicBezTo>
                    <a:pt x="14585" y="569"/>
                    <a:pt x="13473" y="620"/>
                    <a:pt x="12741" y="418"/>
                  </a:cubicBezTo>
                  <a:cubicBezTo>
                    <a:pt x="11771" y="136"/>
                    <a:pt x="10999" y="0"/>
                    <a:pt x="10360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" name="Google Shape;30;p3"/>
          <p:cNvSpPr txBox="1"/>
          <p:nvPr>
            <p:ph type="ctrTitle"/>
          </p:nvPr>
        </p:nvSpPr>
        <p:spPr>
          <a:xfrm>
            <a:off x="1935513" y="1540863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1" name="Google Shape;31;p3"/>
          <p:cNvSpPr txBox="1"/>
          <p:nvPr>
            <p:ph idx="1" type="subTitle"/>
          </p:nvPr>
        </p:nvSpPr>
        <p:spPr>
          <a:xfrm>
            <a:off x="2323500" y="3009538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32" name="Google Shape;32;p3"/>
          <p:cNvSpPr/>
          <p:nvPr/>
        </p:nvSpPr>
        <p:spPr>
          <a:xfrm>
            <a:off x="1971675" y="866838"/>
            <a:ext cx="5172000" cy="34098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33" name="Google Shape;33;p3"/>
          <p:cNvSpPr/>
          <p:nvPr/>
        </p:nvSpPr>
        <p:spPr>
          <a:xfrm flipH="1">
            <a:off x="-14163" y="1720872"/>
            <a:ext cx="4159711" cy="3422770"/>
          </a:xfrm>
          <a:custGeom>
            <a:rect b="b" l="l" r="r" t="t"/>
            <a:pathLst>
              <a:path extrusionOk="0" h="10297" w="12514">
                <a:moveTo>
                  <a:pt x="7818" y="1910"/>
                </a:moveTo>
                <a:cubicBezTo>
                  <a:pt x="9371" y="1910"/>
                  <a:pt x="11014" y="4200"/>
                  <a:pt x="10468" y="6824"/>
                </a:cubicBezTo>
                <a:cubicBezTo>
                  <a:pt x="10105" y="8736"/>
                  <a:pt x="8414" y="9682"/>
                  <a:pt x="6841" y="9682"/>
                </a:cubicBezTo>
                <a:cubicBezTo>
                  <a:pt x="6118" y="9682"/>
                  <a:pt x="5420" y="9482"/>
                  <a:pt x="4887" y="9085"/>
                </a:cubicBezTo>
                <a:cubicBezTo>
                  <a:pt x="3258" y="7885"/>
                  <a:pt x="5632" y="6673"/>
                  <a:pt x="5884" y="5612"/>
                </a:cubicBezTo>
                <a:cubicBezTo>
                  <a:pt x="6200" y="4615"/>
                  <a:pt x="5947" y="2304"/>
                  <a:pt x="7526" y="1938"/>
                </a:cubicBezTo>
                <a:cubicBezTo>
                  <a:pt x="7623" y="1919"/>
                  <a:pt x="7720" y="1910"/>
                  <a:pt x="7818" y="1910"/>
                </a:cubicBezTo>
                <a:close/>
                <a:moveTo>
                  <a:pt x="7728" y="1"/>
                </a:moveTo>
                <a:cubicBezTo>
                  <a:pt x="7095" y="1"/>
                  <a:pt x="6633" y="221"/>
                  <a:pt x="6200" y="624"/>
                </a:cubicBezTo>
                <a:cubicBezTo>
                  <a:pt x="5367" y="1357"/>
                  <a:pt x="4306" y="1357"/>
                  <a:pt x="3839" y="2140"/>
                </a:cubicBezTo>
                <a:cubicBezTo>
                  <a:pt x="3422" y="2834"/>
                  <a:pt x="3473" y="3567"/>
                  <a:pt x="3207" y="4299"/>
                </a:cubicBezTo>
                <a:cubicBezTo>
                  <a:pt x="2841" y="5145"/>
                  <a:pt x="2096" y="5675"/>
                  <a:pt x="1894" y="6408"/>
                </a:cubicBezTo>
                <a:cubicBezTo>
                  <a:pt x="1528" y="7620"/>
                  <a:pt x="0" y="9198"/>
                  <a:pt x="1844" y="10297"/>
                </a:cubicBezTo>
                <a:lnTo>
                  <a:pt x="9420" y="10297"/>
                </a:lnTo>
                <a:cubicBezTo>
                  <a:pt x="10051" y="9716"/>
                  <a:pt x="10569" y="8984"/>
                  <a:pt x="11251" y="8516"/>
                </a:cubicBezTo>
                <a:cubicBezTo>
                  <a:pt x="11781" y="8201"/>
                  <a:pt x="12198" y="7822"/>
                  <a:pt x="12513" y="7355"/>
                </a:cubicBezTo>
                <a:lnTo>
                  <a:pt x="12513" y="4615"/>
                </a:lnTo>
                <a:cubicBezTo>
                  <a:pt x="12362" y="4349"/>
                  <a:pt x="12261" y="4034"/>
                  <a:pt x="12261" y="3718"/>
                </a:cubicBezTo>
                <a:cubicBezTo>
                  <a:pt x="12147" y="2771"/>
                  <a:pt x="12147" y="1622"/>
                  <a:pt x="11516" y="1092"/>
                </a:cubicBezTo>
                <a:cubicBezTo>
                  <a:pt x="10885" y="624"/>
                  <a:pt x="9988" y="561"/>
                  <a:pt x="9420" y="359"/>
                </a:cubicBezTo>
                <a:cubicBezTo>
                  <a:pt x="8732" y="116"/>
                  <a:pt x="8185" y="1"/>
                  <a:pt x="7728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3"/>
          <p:cNvSpPr/>
          <p:nvPr/>
        </p:nvSpPr>
        <p:spPr>
          <a:xfrm flipH="1">
            <a:off x="432637" y="2271578"/>
            <a:ext cx="2660373" cy="2665517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">
  <p:cSld name="CUSTOM_1"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21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21"/>
          <p:cNvSpPr/>
          <p:nvPr/>
        </p:nvSpPr>
        <p:spPr>
          <a:xfrm flipH="1">
            <a:off x="8802305" y="4844216"/>
            <a:ext cx="341962" cy="299279"/>
          </a:xfrm>
          <a:custGeom>
            <a:rect b="b" l="l" r="r" t="t"/>
            <a:pathLst>
              <a:path extrusionOk="0" h="1150" w="1314">
                <a:moveTo>
                  <a:pt x="1" y="0"/>
                </a:moveTo>
                <a:lnTo>
                  <a:pt x="1" y="1149"/>
                </a:lnTo>
                <a:lnTo>
                  <a:pt x="1314" y="1149"/>
                </a:lnTo>
                <a:cubicBezTo>
                  <a:pt x="733" y="834"/>
                  <a:pt x="253" y="417"/>
                  <a:pt x="1" y="0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2" name="Google Shape;272;p21"/>
          <p:cNvGrpSpPr/>
          <p:nvPr/>
        </p:nvGrpSpPr>
        <p:grpSpPr>
          <a:xfrm>
            <a:off x="0" y="0"/>
            <a:ext cx="9143999" cy="5143500"/>
            <a:chOff x="0" y="0"/>
            <a:chExt cx="9143999" cy="5143500"/>
          </a:xfrm>
        </p:grpSpPr>
        <p:sp>
          <p:nvSpPr>
            <p:cNvPr id="273" name="Google Shape;273;p21"/>
            <p:cNvSpPr/>
            <p:nvPr/>
          </p:nvSpPr>
          <p:spPr>
            <a:xfrm>
              <a:off x="0" y="3390976"/>
              <a:ext cx="3474261" cy="1752524"/>
            </a:xfrm>
            <a:custGeom>
              <a:rect b="b" l="l" r="r" t="t"/>
              <a:pathLst>
                <a:path extrusionOk="0" h="5683" w="11151">
                  <a:moveTo>
                    <a:pt x="3410" y="0"/>
                  </a:moveTo>
                  <a:cubicBezTo>
                    <a:pt x="2210" y="0"/>
                    <a:pt x="1049" y="164"/>
                    <a:pt x="1" y="480"/>
                  </a:cubicBezTo>
                  <a:lnTo>
                    <a:pt x="1" y="1376"/>
                  </a:lnTo>
                  <a:cubicBezTo>
                    <a:pt x="725" y="1158"/>
                    <a:pt x="1601" y="1036"/>
                    <a:pt x="2561" y="1036"/>
                  </a:cubicBezTo>
                  <a:cubicBezTo>
                    <a:pt x="2989" y="1036"/>
                    <a:pt x="3434" y="1061"/>
                    <a:pt x="3890" y="1111"/>
                  </a:cubicBezTo>
                  <a:cubicBezTo>
                    <a:pt x="7047" y="1579"/>
                    <a:pt x="9408" y="3321"/>
                    <a:pt x="9155" y="5051"/>
                  </a:cubicBezTo>
                  <a:cubicBezTo>
                    <a:pt x="9092" y="5266"/>
                    <a:pt x="9042" y="5480"/>
                    <a:pt x="8941" y="5682"/>
                  </a:cubicBezTo>
                  <a:lnTo>
                    <a:pt x="10734" y="5682"/>
                  </a:lnTo>
                  <a:cubicBezTo>
                    <a:pt x="10986" y="5266"/>
                    <a:pt x="11150" y="4786"/>
                    <a:pt x="11150" y="4268"/>
                  </a:cubicBezTo>
                  <a:cubicBezTo>
                    <a:pt x="11150" y="1894"/>
                    <a:pt x="7728" y="0"/>
                    <a:pt x="3410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1"/>
            <p:cNvSpPr/>
            <p:nvPr/>
          </p:nvSpPr>
          <p:spPr>
            <a:xfrm>
              <a:off x="8" y="3664532"/>
              <a:ext cx="2901992" cy="1478958"/>
            </a:xfrm>
            <a:custGeom>
              <a:rect b="b" l="l" r="r" t="t"/>
              <a:pathLst>
                <a:path extrusionOk="0" h="5683" w="11151">
                  <a:moveTo>
                    <a:pt x="3410" y="0"/>
                  </a:moveTo>
                  <a:cubicBezTo>
                    <a:pt x="2210" y="0"/>
                    <a:pt x="1049" y="164"/>
                    <a:pt x="1" y="480"/>
                  </a:cubicBezTo>
                  <a:lnTo>
                    <a:pt x="1" y="1376"/>
                  </a:lnTo>
                  <a:cubicBezTo>
                    <a:pt x="725" y="1158"/>
                    <a:pt x="1601" y="1036"/>
                    <a:pt x="2561" y="1036"/>
                  </a:cubicBezTo>
                  <a:cubicBezTo>
                    <a:pt x="2989" y="1036"/>
                    <a:pt x="3434" y="1061"/>
                    <a:pt x="3890" y="1111"/>
                  </a:cubicBezTo>
                  <a:cubicBezTo>
                    <a:pt x="7047" y="1579"/>
                    <a:pt x="9408" y="3321"/>
                    <a:pt x="9155" y="5051"/>
                  </a:cubicBezTo>
                  <a:cubicBezTo>
                    <a:pt x="9092" y="5266"/>
                    <a:pt x="9042" y="5480"/>
                    <a:pt x="8941" y="5682"/>
                  </a:cubicBezTo>
                  <a:lnTo>
                    <a:pt x="10734" y="5682"/>
                  </a:lnTo>
                  <a:cubicBezTo>
                    <a:pt x="10986" y="5266"/>
                    <a:pt x="11150" y="4786"/>
                    <a:pt x="11150" y="4268"/>
                  </a:cubicBezTo>
                  <a:cubicBezTo>
                    <a:pt x="11150" y="1894"/>
                    <a:pt x="7728" y="0"/>
                    <a:pt x="3410" y="0"/>
                  </a:cubicBezTo>
                  <a:close/>
                </a:path>
              </a:pathLst>
            </a:custGeom>
            <a:solidFill>
              <a:srgbClr val="393CA1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1"/>
            <p:cNvSpPr/>
            <p:nvPr/>
          </p:nvSpPr>
          <p:spPr>
            <a:xfrm>
              <a:off x="8" y="3934144"/>
              <a:ext cx="2448385" cy="1209347"/>
            </a:xfrm>
            <a:custGeom>
              <a:rect b="b" l="l" r="r" t="t"/>
              <a:pathLst>
                <a:path extrusionOk="0" h="4647" w="9408">
                  <a:moveTo>
                    <a:pt x="2561" y="0"/>
                  </a:moveTo>
                  <a:cubicBezTo>
                    <a:pt x="1601" y="0"/>
                    <a:pt x="725" y="122"/>
                    <a:pt x="1" y="340"/>
                  </a:cubicBezTo>
                  <a:lnTo>
                    <a:pt x="1" y="1439"/>
                  </a:lnTo>
                  <a:cubicBezTo>
                    <a:pt x="438" y="1032"/>
                    <a:pt x="1214" y="809"/>
                    <a:pt x="2129" y="809"/>
                  </a:cubicBezTo>
                  <a:cubicBezTo>
                    <a:pt x="2745" y="809"/>
                    <a:pt x="3424" y="910"/>
                    <a:pt x="4104" y="1123"/>
                  </a:cubicBezTo>
                  <a:cubicBezTo>
                    <a:pt x="6201" y="1805"/>
                    <a:pt x="7627" y="3283"/>
                    <a:pt x="7261" y="4444"/>
                  </a:cubicBezTo>
                  <a:cubicBezTo>
                    <a:pt x="7198" y="4545"/>
                    <a:pt x="7198" y="4596"/>
                    <a:pt x="7148" y="4646"/>
                  </a:cubicBezTo>
                  <a:lnTo>
                    <a:pt x="8941" y="4646"/>
                  </a:lnTo>
                  <a:cubicBezTo>
                    <a:pt x="9042" y="4444"/>
                    <a:pt x="9092" y="4230"/>
                    <a:pt x="9155" y="4015"/>
                  </a:cubicBezTo>
                  <a:cubicBezTo>
                    <a:pt x="9408" y="2285"/>
                    <a:pt x="7047" y="543"/>
                    <a:pt x="3890" y="75"/>
                  </a:cubicBezTo>
                  <a:cubicBezTo>
                    <a:pt x="3434" y="25"/>
                    <a:pt x="2989" y="0"/>
                    <a:pt x="2561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1"/>
            <p:cNvSpPr/>
            <p:nvPr/>
          </p:nvSpPr>
          <p:spPr>
            <a:xfrm>
              <a:off x="8" y="4144421"/>
              <a:ext cx="1985149" cy="999071"/>
            </a:xfrm>
            <a:custGeom>
              <a:rect b="b" l="l" r="r" t="t"/>
              <a:pathLst>
                <a:path extrusionOk="0" h="3839" w="7628">
                  <a:moveTo>
                    <a:pt x="2129" y="1"/>
                  </a:moveTo>
                  <a:cubicBezTo>
                    <a:pt x="1214" y="1"/>
                    <a:pt x="438" y="224"/>
                    <a:pt x="1" y="631"/>
                  </a:cubicBezTo>
                  <a:lnTo>
                    <a:pt x="1" y="2689"/>
                  </a:lnTo>
                  <a:cubicBezTo>
                    <a:pt x="253" y="3106"/>
                    <a:pt x="733" y="3523"/>
                    <a:pt x="1314" y="3838"/>
                  </a:cubicBezTo>
                  <a:lnTo>
                    <a:pt x="3726" y="3838"/>
                  </a:lnTo>
                  <a:cubicBezTo>
                    <a:pt x="3410" y="3737"/>
                    <a:pt x="3094" y="3636"/>
                    <a:pt x="2779" y="3422"/>
                  </a:cubicBezTo>
                  <a:cubicBezTo>
                    <a:pt x="1781" y="2790"/>
                    <a:pt x="1263" y="1793"/>
                    <a:pt x="1630" y="1262"/>
                  </a:cubicBezTo>
                  <a:cubicBezTo>
                    <a:pt x="1792" y="1005"/>
                    <a:pt x="2098" y="884"/>
                    <a:pt x="2476" y="884"/>
                  </a:cubicBezTo>
                  <a:cubicBezTo>
                    <a:pt x="2952" y="884"/>
                    <a:pt x="3542" y="1075"/>
                    <a:pt x="4104" y="1427"/>
                  </a:cubicBezTo>
                  <a:cubicBezTo>
                    <a:pt x="5102" y="2058"/>
                    <a:pt x="5620" y="3055"/>
                    <a:pt x="5253" y="3573"/>
                  </a:cubicBezTo>
                  <a:cubicBezTo>
                    <a:pt x="5152" y="3737"/>
                    <a:pt x="5102" y="3788"/>
                    <a:pt x="4938" y="3838"/>
                  </a:cubicBezTo>
                  <a:lnTo>
                    <a:pt x="7148" y="3838"/>
                  </a:lnTo>
                  <a:cubicBezTo>
                    <a:pt x="7198" y="3788"/>
                    <a:pt x="7198" y="3737"/>
                    <a:pt x="7261" y="3636"/>
                  </a:cubicBezTo>
                  <a:cubicBezTo>
                    <a:pt x="7627" y="2475"/>
                    <a:pt x="6201" y="997"/>
                    <a:pt x="4104" y="315"/>
                  </a:cubicBezTo>
                  <a:cubicBezTo>
                    <a:pt x="3424" y="102"/>
                    <a:pt x="2745" y="1"/>
                    <a:pt x="2129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1"/>
            <p:cNvSpPr/>
            <p:nvPr/>
          </p:nvSpPr>
          <p:spPr>
            <a:xfrm>
              <a:off x="328697" y="4374216"/>
              <a:ext cx="1133887" cy="769277"/>
            </a:xfrm>
            <a:custGeom>
              <a:rect b="b" l="l" r="r" t="t"/>
              <a:pathLst>
                <a:path extrusionOk="0" h="2956" w="4357">
                  <a:moveTo>
                    <a:pt x="1213" y="1"/>
                  </a:moveTo>
                  <a:cubicBezTo>
                    <a:pt x="835" y="1"/>
                    <a:pt x="529" y="122"/>
                    <a:pt x="367" y="379"/>
                  </a:cubicBezTo>
                  <a:cubicBezTo>
                    <a:pt x="0" y="910"/>
                    <a:pt x="518" y="1907"/>
                    <a:pt x="1516" y="2539"/>
                  </a:cubicBezTo>
                  <a:cubicBezTo>
                    <a:pt x="1831" y="2753"/>
                    <a:pt x="2147" y="2854"/>
                    <a:pt x="2463" y="2955"/>
                  </a:cubicBezTo>
                  <a:lnTo>
                    <a:pt x="3675" y="2955"/>
                  </a:lnTo>
                  <a:cubicBezTo>
                    <a:pt x="3839" y="2905"/>
                    <a:pt x="3889" y="2854"/>
                    <a:pt x="3990" y="2690"/>
                  </a:cubicBezTo>
                  <a:cubicBezTo>
                    <a:pt x="4357" y="2172"/>
                    <a:pt x="3839" y="1175"/>
                    <a:pt x="2841" y="544"/>
                  </a:cubicBezTo>
                  <a:cubicBezTo>
                    <a:pt x="2279" y="192"/>
                    <a:pt x="1689" y="1"/>
                    <a:pt x="1213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1"/>
            <p:cNvSpPr/>
            <p:nvPr/>
          </p:nvSpPr>
          <p:spPr>
            <a:xfrm>
              <a:off x="4345125" y="0"/>
              <a:ext cx="4004040" cy="5143500"/>
            </a:xfrm>
            <a:custGeom>
              <a:rect b="b" l="l" r="r" t="t"/>
              <a:pathLst>
                <a:path extrusionOk="0" h="17149" w="13058">
                  <a:moveTo>
                    <a:pt x="1" y="1"/>
                  </a:moveTo>
                  <a:cubicBezTo>
                    <a:pt x="64" y="1213"/>
                    <a:pt x="531" y="3738"/>
                    <a:pt x="2741" y="5683"/>
                  </a:cubicBezTo>
                  <a:cubicBezTo>
                    <a:pt x="5746" y="8360"/>
                    <a:pt x="4269" y="10203"/>
                    <a:pt x="5898" y="12148"/>
                  </a:cubicBezTo>
                  <a:cubicBezTo>
                    <a:pt x="7893" y="14421"/>
                    <a:pt x="11214" y="15153"/>
                    <a:pt x="11845" y="17148"/>
                  </a:cubicBezTo>
                  <a:lnTo>
                    <a:pt x="13057" y="17148"/>
                  </a:lnTo>
                  <a:cubicBezTo>
                    <a:pt x="12060" y="15835"/>
                    <a:pt x="13007" y="12994"/>
                    <a:pt x="9951" y="12148"/>
                  </a:cubicBezTo>
                  <a:cubicBezTo>
                    <a:pt x="7691" y="11466"/>
                    <a:pt x="5999" y="10368"/>
                    <a:pt x="6112" y="8360"/>
                  </a:cubicBezTo>
                  <a:cubicBezTo>
                    <a:pt x="6264" y="6415"/>
                    <a:pt x="5317" y="5001"/>
                    <a:pt x="3322" y="4155"/>
                  </a:cubicBezTo>
                  <a:cubicBezTo>
                    <a:pt x="1642" y="3524"/>
                    <a:pt x="1958" y="1478"/>
                    <a:pt x="2425" y="1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1"/>
            <p:cNvSpPr/>
            <p:nvPr/>
          </p:nvSpPr>
          <p:spPr>
            <a:xfrm>
              <a:off x="4837604" y="0"/>
              <a:ext cx="4306395" cy="5143500"/>
            </a:xfrm>
            <a:custGeom>
              <a:rect b="b" l="l" r="r" t="t"/>
              <a:pathLst>
                <a:path extrusionOk="0" h="17149" w="14358">
                  <a:moveTo>
                    <a:pt x="783" y="1"/>
                  </a:moveTo>
                  <a:cubicBezTo>
                    <a:pt x="316" y="1478"/>
                    <a:pt x="0" y="3524"/>
                    <a:pt x="1680" y="4155"/>
                  </a:cubicBezTo>
                  <a:cubicBezTo>
                    <a:pt x="3675" y="5001"/>
                    <a:pt x="4622" y="6415"/>
                    <a:pt x="4470" y="8360"/>
                  </a:cubicBezTo>
                  <a:cubicBezTo>
                    <a:pt x="4357" y="10368"/>
                    <a:pt x="6049" y="11466"/>
                    <a:pt x="8309" y="12148"/>
                  </a:cubicBezTo>
                  <a:cubicBezTo>
                    <a:pt x="11365" y="12994"/>
                    <a:pt x="10418" y="15835"/>
                    <a:pt x="11415" y="17148"/>
                  </a:cubicBezTo>
                  <a:lnTo>
                    <a:pt x="14357" y="17148"/>
                  </a:lnTo>
                  <a:lnTo>
                    <a:pt x="14357" y="15519"/>
                  </a:lnTo>
                  <a:cubicBezTo>
                    <a:pt x="13676" y="14737"/>
                    <a:pt x="13145" y="13790"/>
                    <a:pt x="12880" y="12893"/>
                  </a:cubicBezTo>
                  <a:cubicBezTo>
                    <a:pt x="12198" y="10469"/>
                    <a:pt x="9837" y="10633"/>
                    <a:pt x="8309" y="9206"/>
                  </a:cubicBezTo>
                  <a:cubicBezTo>
                    <a:pt x="6832" y="7792"/>
                    <a:pt x="7097" y="5367"/>
                    <a:pt x="4622" y="4206"/>
                  </a:cubicBezTo>
                  <a:cubicBezTo>
                    <a:pt x="2463" y="3158"/>
                    <a:pt x="2147" y="1680"/>
                    <a:pt x="2147" y="1"/>
                  </a:cubicBezTo>
                  <a:close/>
                </a:path>
              </a:pathLst>
            </a:custGeom>
            <a:solidFill>
              <a:srgbClr val="393CA1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1"/>
            <p:cNvSpPr/>
            <p:nvPr/>
          </p:nvSpPr>
          <p:spPr>
            <a:xfrm>
              <a:off x="5481554" y="0"/>
              <a:ext cx="3662445" cy="4654914"/>
            </a:xfrm>
            <a:custGeom>
              <a:rect b="b" l="l" r="r" t="t"/>
              <a:pathLst>
                <a:path extrusionOk="0" h="15520" w="12211">
                  <a:moveTo>
                    <a:pt x="0" y="1"/>
                  </a:moveTo>
                  <a:cubicBezTo>
                    <a:pt x="0" y="1680"/>
                    <a:pt x="316" y="3158"/>
                    <a:pt x="2475" y="4206"/>
                  </a:cubicBezTo>
                  <a:cubicBezTo>
                    <a:pt x="4950" y="5367"/>
                    <a:pt x="4685" y="7792"/>
                    <a:pt x="6162" y="9206"/>
                  </a:cubicBezTo>
                  <a:cubicBezTo>
                    <a:pt x="7690" y="10633"/>
                    <a:pt x="10051" y="10469"/>
                    <a:pt x="10733" y="12893"/>
                  </a:cubicBezTo>
                  <a:cubicBezTo>
                    <a:pt x="10998" y="13790"/>
                    <a:pt x="11529" y="14737"/>
                    <a:pt x="12210" y="15519"/>
                  </a:cubicBezTo>
                  <a:lnTo>
                    <a:pt x="12210" y="12729"/>
                  </a:lnTo>
                  <a:cubicBezTo>
                    <a:pt x="11945" y="12464"/>
                    <a:pt x="11680" y="12211"/>
                    <a:pt x="11478" y="11895"/>
                  </a:cubicBezTo>
                  <a:cubicBezTo>
                    <a:pt x="9786" y="9421"/>
                    <a:pt x="10733" y="6415"/>
                    <a:pt x="6894" y="4736"/>
                  </a:cubicBezTo>
                  <a:cubicBezTo>
                    <a:pt x="3687" y="3372"/>
                    <a:pt x="3270" y="1794"/>
                    <a:pt x="3106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1"/>
            <p:cNvSpPr/>
            <p:nvPr/>
          </p:nvSpPr>
          <p:spPr>
            <a:xfrm>
              <a:off x="6413137" y="0"/>
              <a:ext cx="2730863" cy="3817809"/>
            </a:xfrm>
            <a:custGeom>
              <a:rect b="b" l="l" r="r" t="t"/>
              <a:pathLst>
                <a:path extrusionOk="0" h="12729" w="9105">
                  <a:moveTo>
                    <a:pt x="0" y="1"/>
                  </a:moveTo>
                  <a:cubicBezTo>
                    <a:pt x="164" y="1794"/>
                    <a:pt x="581" y="3372"/>
                    <a:pt x="3788" y="4736"/>
                  </a:cubicBezTo>
                  <a:cubicBezTo>
                    <a:pt x="7627" y="6415"/>
                    <a:pt x="6680" y="9421"/>
                    <a:pt x="8372" y="11895"/>
                  </a:cubicBezTo>
                  <a:cubicBezTo>
                    <a:pt x="8574" y="12211"/>
                    <a:pt x="8839" y="12464"/>
                    <a:pt x="9104" y="12729"/>
                  </a:cubicBezTo>
                  <a:lnTo>
                    <a:pt x="9104" y="1"/>
                  </a:ln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2" name="Google Shape;282;p21"/>
          <p:cNvSpPr/>
          <p:nvPr/>
        </p:nvSpPr>
        <p:spPr>
          <a:xfrm flipH="1" rot="5400000">
            <a:off x="5659475" y="949950"/>
            <a:ext cx="4043700" cy="25083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283" name="Google Shape;283;p21"/>
          <p:cNvSpPr txBox="1"/>
          <p:nvPr>
            <p:ph type="ctrTitle"/>
          </p:nvPr>
        </p:nvSpPr>
        <p:spPr>
          <a:xfrm flipH="1">
            <a:off x="6699675" y="2188350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84" name="Google Shape;284;p21"/>
          <p:cNvSpPr txBox="1"/>
          <p:nvPr>
            <p:ph idx="1" type="subTitle"/>
          </p:nvPr>
        </p:nvSpPr>
        <p:spPr>
          <a:xfrm>
            <a:off x="6575775" y="2929650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85" name="Google Shape;285;p21"/>
          <p:cNvSpPr/>
          <p:nvPr/>
        </p:nvSpPr>
        <p:spPr>
          <a:xfrm>
            <a:off x="7336175" y="0"/>
            <a:ext cx="1807821" cy="2527375"/>
          </a:xfrm>
          <a:custGeom>
            <a:rect b="b" l="l" r="r" t="t"/>
            <a:pathLst>
              <a:path extrusionOk="0" h="12729" w="9105">
                <a:moveTo>
                  <a:pt x="0" y="1"/>
                </a:moveTo>
                <a:cubicBezTo>
                  <a:pt x="164" y="1794"/>
                  <a:pt x="581" y="3372"/>
                  <a:pt x="3788" y="4736"/>
                </a:cubicBezTo>
                <a:cubicBezTo>
                  <a:pt x="7627" y="6415"/>
                  <a:pt x="6680" y="9421"/>
                  <a:pt x="8372" y="11895"/>
                </a:cubicBezTo>
                <a:cubicBezTo>
                  <a:pt x="8574" y="12211"/>
                  <a:pt x="8839" y="12464"/>
                  <a:pt x="9104" y="12729"/>
                </a:cubicBezTo>
                <a:lnTo>
                  <a:pt x="9104" y="1"/>
                </a:ln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857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CHNOLOGY DESIGN  1">
  <p:cSld name="CUSTOM_1_1"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22"/>
          <p:cNvSpPr/>
          <p:nvPr/>
        </p:nvSpPr>
        <p:spPr>
          <a:xfrm flipH="1" rot="10800000">
            <a:off x="0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22"/>
          <p:cNvSpPr/>
          <p:nvPr/>
        </p:nvSpPr>
        <p:spPr>
          <a:xfrm rot="-5400000">
            <a:off x="5659475" y="941625"/>
            <a:ext cx="4043700" cy="25083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grpSp>
        <p:nvGrpSpPr>
          <p:cNvPr id="289" name="Google Shape;289;p22"/>
          <p:cNvGrpSpPr/>
          <p:nvPr/>
        </p:nvGrpSpPr>
        <p:grpSpPr>
          <a:xfrm flipH="1" rot="10800000">
            <a:off x="5670014" y="1"/>
            <a:ext cx="3474261" cy="1752524"/>
            <a:chOff x="5670014" y="3390976"/>
            <a:chExt cx="3474261" cy="1752524"/>
          </a:xfrm>
        </p:grpSpPr>
        <p:sp>
          <p:nvSpPr>
            <p:cNvPr id="290" name="Google Shape;290;p22"/>
            <p:cNvSpPr/>
            <p:nvPr/>
          </p:nvSpPr>
          <p:spPr>
            <a:xfrm flipH="1">
              <a:off x="5670014" y="3390976"/>
              <a:ext cx="3474261" cy="1752524"/>
            </a:xfrm>
            <a:custGeom>
              <a:rect b="b" l="l" r="r" t="t"/>
              <a:pathLst>
                <a:path extrusionOk="0" h="5683" w="11151">
                  <a:moveTo>
                    <a:pt x="3410" y="0"/>
                  </a:moveTo>
                  <a:cubicBezTo>
                    <a:pt x="2210" y="0"/>
                    <a:pt x="1049" y="164"/>
                    <a:pt x="1" y="480"/>
                  </a:cubicBezTo>
                  <a:lnTo>
                    <a:pt x="1" y="1376"/>
                  </a:lnTo>
                  <a:cubicBezTo>
                    <a:pt x="725" y="1158"/>
                    <a:pt x="1601" y="1036"/>
                    <a:pt x="2561" y="1036"/>
                  </a:cubicBezTo>
                  <a:cubicBezTo>
                    <a:pt x="2989" y="1036"/>
                    <a:pt x="3434" y="1061"/>
                    <a:pt x="3890" y="1111"/>
                  </a:cubicBezTo>
                  <a:cubicBezTo>
                    <a:pt x="7047" y="1579"/>
                    <a:pt x="9408" y="3321"/>
                    <a:pt x="9155" y="5051"/>
                  </a:cubicBezTo>
                  <a:cubicBezTo>
                    <a:pt x="9092" y="5266"/>
                    <a:pt x="9042" y="5480"/>
                    <a:pt x="8941" y="5682"/>
                  </a:cubicBezTo>
                  <a:lnTo>
                    <a:pt x="10734" y="5682"/>
                  </a:lnTo>
                  <a:cubicBezTo>
                    <a:pt x="10986" y="5266"/>
                    <a:pt x="11150" y="4786"/>
                    <a:pt x="11150" y="4268"/>
                  </a:cubicBezTo>
                  <a:cubicBezTo>
                    <a:pt x="11150" y="1894"/>
                    <a:pt x="7728" y="0"/>
                    <a:pt x="3410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2"/>
            <p:cNvSpPr/>
            <p:nvPr/>
          </p:nvSpPr>
          <p:spPr>
            <a:xfrm flipH="1">
              <a:off x="6242275" y="3664532"/>
              <a:ext cx="2901992" cy="1478958"/>
            </a:xfrm>
            <a:custGeom>
              <a:rect b="b" l="l" r="r" t="t"/>
              <a:pathLst>
                <a:path extrusionOk="0" h="5683" w="11151">
                  <a:moveTo>
                    <a:pt x="3410" y="0"/>
                  </a:moveTo>
                  <a:cubicBezTo>
                    <a:pt x="2210" y="0"/>
                    <a:pt x="1049" y="164"/>
                    <a:pt x="1" y="480"/>
                  </a:cubicBezTo>
                  <a:lnTo>
                    <a:pt x="1" y="1376"/>
                  </a:lnTo>
                  <a:cubicBezTo>
                    <a:pt x="725" y="1158"/>
                    <a:pt x="1601" y="1036"/>
                    <a:pt x="2561" y="1036"/>
                  </a:cubicBezTo>
                  <a:cubicBezTo>
                    <a:pt x="2989" y="1036"/>
                    <a:pt x="3434" y="1061"/>
                    <a:pt x="3890" y="1111"/>
                  </a:cubicBezTo>
                  <a:cubicBezTo>
                    <a:pt x="7047" y="1579"/>
                    <a:pt x="9408" y="3321"/>
                    <a:pt x="9155" y="5051"/>
                  </a:cubicBezTo>
                  <a:cubicBezTo>
                    <a:pt x="9092" y="5266"/>
                    <a:pt x="9042" y="5480"/>
                    <a:pt x="8941" y="5682"/>
                  </a:cubicBezTo>
                  <a:lnTo>
                    <a:pt x="10734" y="5682"/>
                  </a:lnTo>
                  <a:cubicBezTo>
                    <a:pt x="10986" y="5266"/>
                    <a:pt x="11150" y="4786"/>
                    <a:pt x="11150" y="4268"/>
                  </a:cubicBezTo>
                  <a:cubicBezTo>
                    <a:pt x="11150" y="1894"/>
                    <a:pt x="7728" y="0"/>
                    <a:pt x="3410" y="0"/>
                  </a:cubicBezTo>
                  <a:close/>
                </a:path>
              </a:pathLst>
            </a:custGeom>
            <a:solidFill>
              <a:srgbClr val="393CA1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2"/>
            <p:cNvSpPr/>
            <p:nvPr/>
          </p:nvSpPr>
          <p:spPr>
            <a:xfrm flipH="1">
              <a:off x="6695882" y="3934144"/>
              <a:ext cx="2448385" cy="1209347"/>
            </a:xfrm>
            <a:custGeom>
              <a:rect b="b" l="l" r="r" t="t"/>
              <a:pathLst>
                <a:path extrusionOk="0" h="4647" w="9408">
                  <a:moveTo>
                    <a:pt x="2561" y="0"/>
                  </a:moveTo>
                  <a:cubicBezTo>
                    <a:pt x="1601" y="0"/>
                    <a:pt x="725" y="122"/>
                    <a:pt x="1" y="340"/>
                  </a:cubicBezTo>
                  <a:lnTo>
                    <a:pt x="1" y="1439"/>
                  </a:lnTo>
                  <a:cubicBezTo>
                    <a:pt x="438" y="1032"/>
                    <a:pt x="1214" y="809"/>
                    <a:pt x="2129" y="809"/>
                  </a:cubicBezTo>
                  <a:cubicBezTo>
                    <a:pt x="2745" y="809"/>
                    <a:pt x="3424" y="910"/>
                    <a:pt x="4104" y="1123"/>
                  </a:cubicBezTo>
                  <a:cubicBezTo>
                    <a:pt x="6201" y="1805"/>
                    <a:pt x="7627" y="3283"/>
                    <a:pt x="7261" y="4444"/>
                  </a:cubicBezTo>
                  <a:cubicBezTo>
                    <a:pt x="7198" y="4545"/>
                    <a:pt x="7198" y="4596"/>
                    <a:pt x="7148" y="4646"/>
                  </a:cubicBezTo>
                  <a:lnTo>
                    <a:pt x="8941" y="4646"/>
                  </a:lnTo>
                  <a:cubicBezTo>
                    <a:pt x="9042" y="4444"/>
                    <a:pt x="9092" y="4230"/>
                    <a:pt x="9155" y="4015"/>
                  </a:cubicBezTo>
                  <a:cubicBezTo>
                    <a:pt x="9408" y="2285"/>
                    <a:pt x="7047" y="543"/>
                    <a:pt x="3890" y="75"/>
                  </a:cubicBezTo>
                  <a:cubicBezTo>
                    <a:pt x="3434" y="25"/>
                    <a:pt x="2989" y="0"/>
                    <a:pt x="2561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2"/>
            <p:cNvSpPr/>
            <p:nvPr/>
          </p:nvSpPr>
          <p:spPr>
            <a:xfrm flipH="1">
              <a:off x="8802305" y="4844216"/>
              <a:ext cx="341962" cy="299279"/>
            </a:xfrm>
            <a:custGeom>
              <a:rect b="b" l="l" r="r" t="t"/>
              <a:pathLst>
                <a:path extrusionOk="0" h="1150" w="1314">
                  <a:moveTo>
                    <a:pt x="1" y="0"/>
                  </a:moveTo>
                  <a:lnTo>
                    <a:pt x="1" y="1149"/>
                  </a:lnTo>
                  <a:lnTo>
                    <a:pt x="1314" y="1149"/>
                  </a:lnTo>
                  <a:cubicBezTo>
                    <a:pt x="733" y="834"/>
                    <a:pt x="253" y="417"/>
                    <a:pt x="1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2"/>
            <p:cNvSpPr/>
            <p:nvPr/>
          </p:nvSpPr>
          <p:spPr>
            <a:xfrm flipH="1">
              <a:off x="7159118" y="4144421"/>
              <a:ext cx="1985149" cy="999071"/>
            </a:xfrm>
            <a:custGeom>
              <a:rect b="b" l="l" r="r" t="t"/>
              <a:pathLst>
                <a:path extrusionOk="0" h="3839" w="7628">
                  <a:moveTo>
                    <a:pt x="2129" y="1"/>
                  </a:moveTo>
                  <a:cubicBezTo>
                    <a:pt x="1214" y="1"/>
                    <a:pt x="438" y="224"/>
                    <a:pt x="1" y="631"/>
                  </a:cubicBezTo>
                  <a:lnTo>
                    <a:pt x="1" y="2689"/>
                  </a:lnTo>
                  <a:cubicBezTo>
                    <a:pt x="253" y="3106"/>
                    <a:pt x="733" y="3523"/>
                    <a:pt x="1314" y="3838"/>
                  </a:cubicBezTo>
                  <a:lnTo>
                    <a:pt x="3726" y="3838"/>
                  </a:lnTo>
                  <a:cubicBezTo>
                    <a:pt x="3410" y="3737"/>
                    <a:pt x="3094" y="3636"/>
                    <a:pt x="2779" y="3422"/>
                  </a:cubicBezTo>
                  <a:cubicBezTo>
                    <a:pt x="1781" y="2790"/>
                    <a:pt x="1263" y="1793"/>
                    <a:pt x="1630" y="1262"/>
                  </a:cubicBezTo>
                  <a:cubicBezTo>
                    <a:pt x="1792" y="1005"/>
                    <a:pt x="2098" y="884"/>
                    <a:pt x="2476" y="884"/>
                  </a:cubicBezTo>
                  <a:cubicBezTo>
                    <a:pt x="2952" y="884"/>
                    <a:pt x="3542" y="1075"/>
                    <a:pt x="4104" y="1427"/>
                  </a:cubicBezTo>
                  <a:cubicBezTo>
                    <a:pt x="5102" y="2058"/>
                    <a:pt x="5620" y="3055"/>
                    <a:pt x="5253" y="3573"/>
                  </a:cubicBezTo>
                  <a:cubicBezTo>
                    <a:pt x="5152" y="3737"/>
                    <a:pt x="5102" y="3788"/>
                    <a:pt x="4938" y="3838"/>
                  </a:cubicBezTo>
                  <a:lnTo>
                    <a:pt x="7148" y="3838"/>
                  </a:lnTo>
                  <a:cubicBezTo>
                    <a:pt x="7198" y="3788"/>
                    <a:pt x="7198" y="3737"/>
                    <a:pt x="7261" y="3636"/>
                  </a:cubicBezTo>
                  <a:cubicBezTo>
                    <a:pt x="7627" y="2475"/>
                    <a:pt x="6201" y="997"/>
                    <a:pt x="4104" y="315"/>
                  </a:cubicBezTo>
                  <a:cubicBezTo>
                    <a:pt x="3424" y="102"/>
                    <a:pt x="2745" y="1"/>
                    <a:pt x="2129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2"/>
            <p:cNvSpPr/>
            <p:nvPr/>
          </p:nvSpPr>
          <p:spPr>
            <a:xfrm flipH="1">
              <a:off x="7681690" y="4374216"/>
              <a:ext cx="1133887" cy="769277"/>
            </a:xfrm>
            <a:custGeom>
              <a:rect b="b" l="l" r="r" t="t"/>
              <a:pathLst>
                <a:path extrusionOk="0" h="2956" w="4357">
                  <a:moveTo>
                    <a:pt x="1213" y="1"/>
                  </a:moveTo>
                  <a:cubicBezTo>
                    <a:pt x="835" y="1"/>
                    <a:pt x="529" y="122"/>
                    <a:pt x="367" y="379"/>
                  </a:cubicBezTo>
                  <a:cubicBezTo>
                    <a:pt x="0" y="910"/>
                    <a:pt x="518" y="1907"/>
                    <a:pt x="1516" y="2539"/>
                  </a:cubicBezTo>
                  <a:cubicBezTo>
                    <a:pt x="1831" y="2753"/>
                    <a:pt x="2147" y="2854"/>
                    <a:pt x="2463" y="2955"/>
                  </a:cubicBezTo>
                  <a:lnTo>
                    <a:pt x="3675" y="2955"/>
                  </a:lnTo>
                  <a:cubicBezTo>
                    <a:pt x="3839" y="2905"/>
                    <a:pt x="3889" y="2854"/>
                    <a:pt x="3990" y="2690"/>
                  </a:cubicBezTo>
                  <a:cubicBezTo>
                    <a:pt x="4357" y="2172"/>
                    <a:pt x="3839" y="1175"/>
                    <a:pt x="2841" y="544"/>
                  </a:cubicBezTo>
                  <a:cubicBezTo>
                    <a:pt x="2279" y="192"/>
                    <a:pt x="1689" y="1"/>
                    <a:pt x="1213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6" name="Google Shape;296;p22"/>
          <p:cNvGrpSpPr/>
          <p:nvPr/>
        </p:nvGrpSpPr>
        <p:grpSpPr>
          <a:xfrm flipH="1" rot="10800000">
            <a:off x="276" y="0"/>
            <a:ext cx="4798875" cy="5143500"/>
            <a:chOff x="276" y="0"/>
            <a:chExt cx="4798875" cy="5143500"/>
          </a:xfrm>
        </p:grpSpPr>
        <p:sp>
          <p:nvSpPr>
            <p:cNvPr id="297" name="Google Shape;297;p22"/>
            <p:cNvSpPr/>
            <p:nvPr/>
          </p:nvSpPr>
          <p:spPr>
            <a:xfrm flipH="1">
              <a:off x="795110" y="0"/>
              <a:ext cx="4004040" cy="5143500"/>
            </a:xfrm>
            <a:custGeom>
              <a:rect b="b" l="l" r="r" t="t"/>
              <a:pathLst>
                <a:path extrusionOk="0" h="17149" w="13058">
                  <a:moveTo>
                    <a:pt x="1" y="1"/>
                  </a:moveTo>
                  <a:cubicBezTo>
                    <a:pt x="64" y="1213"/>
                    <a:pt x="531" y="3738"/>
                    <a:pt x="2741" y="5683"/>
                  </a:cubicBezTo>
                  <a:cubicBezTo>
                    <a:pt x="5746" y="8360"/>
                    <a:pt x="4269" y="10203"/>
                    <a:pt x="5898" y="12148"/>
                  </a:cubicBezTo>
                  <a:cubicBezTo>
                    <a:pt x="7893" y="14421"/>
                    <a:pt x="11214" y="15153"/>
                    <a:pt x="11845" y="17148"/>
                  </a:cubicBezTo>
                  <a:lnTo>
                    <a:pt x="13057" y="17148"/>
                  </a:lnTo>
                  <a:cubicBezTo>
                    <a:pt x="12060" y="15835"/>
                    <a:pt x="13007" y="12994"/>
                    <a:pt x="9951" y="12148"/>
                  </a:cubicBezTo>
                  <a:cubicBezTo>
                    <a:pt x="7691" y="11466"/>
                    <a:pt x="5999" y="10368"/>
                    <a:pt x="6112" y="8360"/>
                  </a:cubicBezTo>
                  <a:cubicBezTo>
                    <a:pt x="6264" y="6415"/>
                    <a:pt x="5317" y="5001"/>
                    <a:pt x="3322" y="4155"/>
                  </a:cubicBezTo>
                  <a:cubicBezTo>
                    <a:pt x="1642" y="3524"/>
                    <a:pt x="1958" y="1478"/>
                    <a:pt x="2425" y="1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2"/>
            <p:cNvSpPr/>
            <p:nvPr/>
          </p:nvSpPr>
          <p:spPr>
            <a:xfrm flipH="1">
              <a:off x="276" y="0"/>
              <a:ext cx="4306395" cy="5143500"/>
            </a:xfrm>
            <a:custGeom>
              <a:rect b="b" l="l" r="r" t="t"/>
              <a:pathLst>
                <a:path extrusionOk="0" h="17149" w="14358">
                  <a:moveTo>
                    <a:pt x="783" y="1"/>
                  </a:moveTo>
                  <a:cubicBezTo>
                    <a:pt x="316" y="1478"/>
                    <a:pt x="0" y="3524"/>
                    <a:pt x="1680" y="4155"/>
                  </a:cubicBezTo>
                  <a:cubicBezTo>
                    <a:pt x="3675" y="5001"/>
                    <a:pt x="4622" y="6415"/>
                    <a:pt x="4470" y="8360"/>
                  </a:cubicBezTo>
                  <a:cubicBezTo>
                    <a:pt x="4357" y="10368"/>
                    <a:pt x="6049" y="11466"/>
                    <a:pt x="8309" y="12148"/>
                  </a:cubicBezTo>
                  <a:cubicBezTo>
                    <a:pt x="11365" y="12994"/>
                    <a:pt x="10418" y="15835"/>
                    <a:pt x="11415" y="17148"/>
                  </a:cubicBezTo>
                  <a:lnTo>
                    <a:pt x="14357" y="17148"/>
                  </a:lnTo>
                  <a:lnTo>
                    <a:pt x="14357" y="15519"/>
                  </a:lnTo>
                  <a:cubicBezTo>
                    <a:pt x="13676" y="14737"/>
                    <a:pt x="13145" y="13790"/>
                    <a:pt x="12880" y="12893"/>
                  </a:cubicBezTo>
                  <a:cubicBezTo>
                    <a:pt x="12198" y="10469"/>
                    <a:pt x="9837" y="10633"/>
                    <a:pt x="8309" y="9206"/>
                  </a:cubicBezTo>
                  <a:cubicBezTo>
                    <a:pt x="6832" y="7792"/>
                    <a:pt x="7097" y="5367"/>
                    <a:pt x="4622" y="4206"/>
                  </a:cubicBezTo>
                  <a:cubicBezTo>
                    <a:pt x="2463" y="3158"/>
                    <a:pt x="2147" y="1680"/>
                    <a:pt x="2147" y="1"/>
                  </a:cubicBezTo>
                  <a:close/>
                </a:path>
              </a:pathLst>
            </a:custGeom>
            <a:solidFill>
              <a:srgbClr val="393CA1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2"/>
            <p:cNvSpPr/>
            <p:nvPr/>
          </p:nvSpPr>
          <p:spPr>
            <a:xfrm flipH="1">
              <a:off x="276" y="0"/>
              <a:ext cx="3662445" cy="4654914"/>
            </a:xfrm>
            <a:custGeom>
              <a:rect b="b" l="l" r="r" t="t"/>
              <a:pathLst>
                <a:path extrusionOk="0" h="15520" w="12211">
                  <a:moveTo>
                    <a:pt x="0" y="1"/>
                  </a:moveTo>
                  <a:cubicBezTo>
                    <a:pt x="0" y="1680"/>
                    <a:pt x="316" y="3158"/>
                    <a:pt x="2475" y="4206"/>
                  </a:cubicBezTo>
                  <a:cubicBezTo>
                    <a:pt x="4950" y="5367"/>
                    <a:pt x="4685" y="7792"/>
                    <a:pt x="6162" y="9206"/>
                  </a:cubicBezTo>
                  <a:cubicBezTo>
                    <a:pt x="7690" y="10633"/>
                    <a:pt x="10051" y="10469"/>
                    <a:pt x="10733" y="12893"/>
                  </a:cubicBezTo>
                  <a:cubicBezTo>
                    <a:pt x="10998" y="13790"/>
                    <a:pt x="11529" y="14737"/>
                    <a:pt x="12210" y="15519"/>
                  </a:cubicBezTo>
                  <a:lnTo>
                    <a:pt x="12210" y="12729"/>
                  </a:lnTo>
                  <a:cubicBezTo>
                    <a:pt x="11945" y="12464"/>
                    <a:pt x="11680" y="12211"/>
                    <a:pt x="11478" y="11895"/>
                  </a:cubicBezTo>
                  <a:cubicBezTo>
                    <a:pt x="9786" y="9421"/>
                    <a:pt x="10733" y="6415"/>
                    <a:pt x="6894" y="4736"/>
                  </a:cubicBezTo>
                  <a:cubicBezTo>
                    <a:pt x="3687" y="3372"/>
                    <a:pt x="3270" y="1794"/>
                    <a:pt x="3106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2"/>
            <p:cNvSpPr/>
            <p:nvPr/>
          </p:nvSpPr>
          <p:spPr>
            <a:xfrm flipH="1">
              <a:off x="276" y="0"/>
              <a:ext cx="2730863" cy="3817809"/>
            </a:xfrm>
            <a:custGeom>
              <a:rect b="b" l="l" r="r" t="t"/>
              <a:pathLst>
                <a:path extrusionOk="0" h="12729" w="9105">
                  <a:moveTo>
                    <a:pt x="0" y="1"/>
                  </a:moveTo>
                  <a:cubicBezTo>
                    <a:pt x="164" y="1794"/>
                    <a:pt x="581" y="3372"/>
                    <a:pt x="3788" y="4736"/>
                  </a:cubicBezTo>
                  <a:cubicBezTo>
                    <a:pt x="7627" y="6415"/>
                    <a:pt x="6680" y="9421"/>
                    <a:pt x="8372" y="11895"/>
                  </a:cubicBezTo>
                  <a:cubicBezTo>
                    <a:pt x="8574" y="12211"/>
                    <a:pt x="8839" y="12464"/>
                    <a:pt x="9104" y="12729"/>
                  </a:cubicBezTo>
                  <a:lnTo>
                    <a:pt x="9104" y="1"/>
                  </a:ln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2"/>
            <p:cNvSpPr/>
            <p:nvPr/>
          </p:nvSpPr>
          <p:spPr>
            <a:xfrm flipH="1">
              <a:off x="280" y="0"/>
              <a:ext cx="1807821" cy="2527375"/>
            </a:xfrm>
            <a:custGeom>
              <a:rect b="b" l="l" r="r" t="t"/>
              <a:pathLst>
                <a:path extrusionOk="0" h="12729" w="9105">
                  <a:moveTo>
                    <a:pt x="0" y="1"/>
                  </a:moveTo>
                  <a:cubicBezTo>
                    <a:pt x="164" y="1794"/>
                    <a:pt x="581" y="3372"/>
                    <a:pt x="3788" y="4736"/>
                  </a:cubicBezTo>
                  <a:cubicBezTo>
                    <a:pt x="7627" y="6415"/>
                    <a:pt x="6680" y="9421"/>
                    <a:pt x="8372" y="11895"/>
                  </a:cubicBezTo>
                  <a:cubicBezTo>
                    <a:pt x="8574" y="12211"/>
                    <a:pt x="8839" y="12464"/>
                    <a:pt x="9104" y="12729"/>
                  </a:cubicBezTo>
                  <a:lnTo>
                    <a:pt x="9104" y="1"/>
                  </a:ln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" name="Google Shape;302;p22"/>
          <p:cNvSpPr txBox="1"/>
          <p:nvPr>
            <p:ph type="ctrTitle"/>
          </p:nvPr>
        </p:nvSpPr>
        <p:spPr>
          <a:xfrm>
            <a:off x="6551875" y="218002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03" name="Google Shape;303;p22"/>
          <p:cNvSpPr txBox="1"/>
          <p:nvPr>
            <p:ph idx="1" type="subTitle"/>
          </p:nvPr>
        </p:nvSpPr>
        <p:spPr>
          <a:xfrm flipH="1">
            <a:off x="6551875" y="292132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Diseño personalizado 1">
  <p:cSld name="CUSTOM_3"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23"/>
          <p:cNvSpPr/>
          <p:nvPr/>
        </p:nvSpPr>
        <p:spPr>
          <a:xfrm rot="10800000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23"/>
          <p:cNvSpPr/>
          <p:nvPr/>
        </p:nvSpPr>
        <p:spPr>
          <a:xfrm flipH="1" rot="5400000">
            <a:off x="-558900" y="941625"/>
            <a:ext cx="4043700" cy="25083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grpSp>
        <p:nvGrpSpPr>
          <p:cNvPr id="307" name="Google Shape;307;p23"/>
          <p:cNvGrpSpPr/>
          <p:nvPr/>
        </p:nvGrpSpPr>
        <p:grpSpPr>
          <a:xfrm rot="10800000">
            <a:off x="515" y="293"/>
            <a:ext cx="4792049" cy="2417256"/>
            <a:chOff x="5670014" y="3390976"/>
            <a:chExt cx="3474261" cy="1752524"/>
          </a:xfrm>
        </p:grpSpPr>
        <p:sp>
          <p:nvSpPr>
            <p:cNvPr id="308" name="Google Shape;308;p23"/>
            <p:cNvSpPr/>
            <p:nvPr/>
          </p:nvSpPr>
          <p:spPr>
            <a:xfrm flipH="1">
              <a:off x="5670014" y="3390976"/>
              <a:ext cx="3474261" cy="1752524"/>
            </a:xfrm>
            <a:custGeom>
              <a:rect b="b" l="l" r="r" t="t"/>
              <a:pathLst>
                <a:path extrusionOk="0" h="5683" w="11151">
                  <a:moveTo>
                    <a:pt x="3410" y="0"/>
                  </a:moveTo>
                  <a:cubicBezTo>
                    <a:pt x="2210" y="0"/>
                    <a:pt x="1049" y="164"/>
                    <a:pt x="1" y="480"/>
                  </a:cubicBezTo>
                  <a:lnTo>
                    <a:pt x="1" y="1376"/>
                  </a:lnTo>
                  <a:cubicBezTo>
                    <a:pt x="725" y="1158"/>
                    <a:pt x="1601" y="1036"/>
                    <a:pt x="2561" y="1036"/>
                  </a:cubicBezTo>
                  <a:cubicBezTo>
                    <a:pt x="2989" y="1036"/>
                    <a:pt x="3434" y="1061"/>
                    <a:pt x="3890" y="1111"/>
                  </a:cubicBezTo>
                  <a:cubicBezTo>
                    <a:pt x="7047" y="1579"/>
                    <a:pt x="9408" y="3321"/>
                    <a:pt x="9155" y="5051"/>
                  </a:cubicBezTo>
                  <a:cubicBezTo>
                    <a:pt x="9092" y="5266"/>
                    <a:pt x="9042" y="5480"/>
                    <a:pt x="8941" y="5682"/>
                  </a:cubicBezTo>
                  <a:lnTo>
                    <a:pt x="10734" y="5682"/>
                  </a:lnTo>
                  <a:cubicBezTo>
                    <a:pt x="10986" y="5266"/>
                    <a:pt x="11150" y="4786"/>
                    <a:pt x="11150" y="4268"/>
                  </a:cubicBezTo>
                  <a:cubicBezTo>
                    <a:pt x="11150" y="1894"/>
                    <a:pt x="7728" y="0"/>
                    <a:pt x="3410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3"/>
            <p:cNvSpPr/>
            <p:nvPr/>
          </p:nvSpPr>
          <p:spPr>
            <a:xfrm flipH="1">
              <a:off x="6242275" y="3664532"/>
              <a:ext cx="2901992" cy="1478958"/>
            </a:xfrm>
            <a:custGeom>
              <a:rect b="b" l="l" r="r" t="t"/>
              <a:pathLst>
                <a:path extrusionOk="0" h="5683" w="11151">
                  <a:moveTo>
                    <a:pt x="3410" y="0"/>
                  </a:moveTo>
                  <a:cubicBezTo>
                    <a:pt x="2210" y="0"/>
                    <a:pt x="1049" y="164"/>
                    <a:pt x="1" y="480"/>
                  </a:cubicBezTo>
                  <a:lnTo>
                    <a:pt x="1" y="1376"/>
                  </a:lnTo>
                  <a:cubicBezTo>
                    <a:pt x="725" y="1158"/>
                    <a:pt x="1601" y="1036"/>
                    <a:pt x="2561" y="1036"/>
                  </a:cubicBezTo>
                  <a:cubicBezTo>
                    <a:pt x="2989" y="1036"/>
                    <a:pt x="3434" y="1061"/>
                    <a:pt x="3890" y="1111"/>
                  </a:cubicBezTo>
                  <a:cubicBezTo>
                    <a:pt x="7047" y="1579"/>
                    <a:pt x="9408" y="3321"/>
                    <a:pt x="9155" y="5051"/>
                  </a:cubicBezTo>
                  <a:cubicBezTo>
                    <a:pt x="9092" y="5266"/>
                    <a:pt x="9042" y="5480"/>
                    <a:pt x="8941" y="5682"/>
                  </a:cubicBezTo>
                  <a:lnTo>
                    <a:pt x="10734" y="5682"/>
                  </a:lnTo>
                  <a:cubicBezTo>
                    <a:pt x="10986" y="5266"/>
                    <a:pt x="11150" y="4786"/>
                    <a:pt x="11150" y="4268"/>
                  </a:cubicBezTo>
                  <a:cubicBezTo>
                    <a:pt x="11150" y="1894"/>
                    <a:pt x="7728" y="0"/>
                    <a:pt x="3410" y="0"/>
                  </a:cubicBezTo>
                  <a:close/>
                </a:path>
              </a:pathLst>
            </a:custGeom>
            <a:solidFill>
              <a:srgbClr val="393CA1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3"/>
            <p:cNvSpPr/>
            <p:nvPr/>
          </p:nvSpPr>
          <p:spPr>
            <a:xfrm flipH="1">
              <a:off x="6695882" y="3934144"/>
              <a:ext cx="2448385" cy="1209347"/>
            </a:xfrm>
            <a:custGeom>
              <a:rect b="b" l="l" r="r" t="t"/>
              <a:pathLst>
                <a:path extrusionOk="0" h="4647" w="9408">
                  <a:moveTo>
                    <a:pt x="2561" y="0"/>
                  </a:moveTo>
                  <a:cubicBezTo>
                    <a:pt x="1601" y="0"/>
                    <a:pt x="725" y="122"/>
                    <a:pt x="1" y="340"/>
                  </a:cubicBezTo>
                  <a:lnTo>
                    <a:pt x="1" y="1439"/>
                  </a:lnTo>
                  <a:cubicBezTo>
                    <a:pt x="438" y="1032"/>
                    <a:pt x="1214" y="809"/>
                    <a:pt x="2129" y="809"/>
                  </a:cubicBezTo>
                  <a:cubicBezTo>
                    <a:pt x="2745" y="809"/>
                    <a:pt x="3424" y="910"/>
                    <a:pt x="4104" y="1123"/>
                  </a:cubicBezTo>
                  <a:cubicBezTo>
                    <a:pt x="6201" y="1805"/>
                    <a:pt x="7627" y="3283"/>
                    <a:pt x="7261" y="4444"/>
                  </a:cubicBezTo>
                  <a:cubicBezTo>
                    <a:pt x="7198" y="4545"/>
                    <a:pt x="7198" y="4596"/>
                    <a:pt x="7148" y="4646"/>
                  </a:cubicBezTo>
                  <a:lnTo>
                    <a:pt x="8941" y="4646"/>
                  </a:lnTo>
                  <a:cubicBezTo>
                    <a:pt x="9042" y="4444"/>
                    <a:pt x="9092" y="4230"/>
                    <a:pt x="9155" y="4015"/>
                  </a:cubicBezTo>
                  <a:cubicBezTo>
                    <a:pt x="9408" y="2285"/>
                    <a:pt x="7047" y="543"/>
                    <a:pt x="3890" y="75"/>
                  </a:cubicBezTo>
                  <a:cubicBezTo>
                    <a:pt x="3434" y="25"/>
                    <a:pt x="2989" y="0"/>
                    <a:pt x="2561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3"/>
            <p:cNvSpPr/>
            <p:nvPr/>
          </p:nvSpPr>
          <p:spPr>
            <a:xfrm flipH="1">
              <a:off x="8802305" y="4844216"/>
              <a:ext cx="341962" cy="299279"/>
            </a:xfrm>
            <a:custGeom>
              <a:rect b="b" l="l" r="r" t="t"/>
              <a:pathLst>
                <a:path extrusionOk="0" h="1150" w="1314">
                  <a:moveTo>
                    <a:pt x="1" y="0"/>
                  </a:moveTo>
                  <a:lnTo>
                    <a:pt x="1" y="1149"/>
                  </a:lnTo>
                  <a:lnTo>
                    <a:pt x="1314" y="1149"/>
                  </a:lnTo>
                  <a:cubicBezTo>
                    <a:pt x="733" y="834"/>
                    <a:pt x="253" y="417"/>
                    <a:pt x="1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3"/>
            <p:cNvSpPr/>
            <p:nvPr/>
          </p:nvSpPr>
          <p:spPr>
            <a:xfrm flipH="1">
              <a:off x="7159118" y="4144421"/>
              <a:ext cx="1985149" cy="999071"/>
            </a:xfrm>
            <a:custGeom>
              <a:rect b="b" l="l" r="r" t="t"/>
              <a:pathLst>
                <a:path extrusionOk="0" h="3839" w="7628">
                  <a:moveTo>
                    <a:pt x="2129" y="1"/>
                  </a:moveTo>
                  <a:cubicBezTo>
                    <a:pt x="1214" y="1"/>
                    <a:pt x="438" y="224"/>
                    <a:pt x="1" y="631"/>
                  </a:cubicBezTo>
                  <a:lnTo>
                    <a:pt x="1" y="2689"/>
                  </a:lnTo>
                  <a:cubicBezTo>
                    <a:pt x="253" y="3106"/>
                    <a:pt x="733" y="3523"/>
                    <a:pt x="1314" y="3838"/>
                  </a:cubicBezTo>
                  <a:lnTo>
                    <a:pt x="3726" y="3838"/>
                  </a:lnTo>
                  <a:cubicBezTo>
                    <a:pt x="3410" y="3737"/>
                    <a:pt x="3094" y="3636"/>
                    <a:pt x="2779" y="3422"/>
                  </a:cubicBezTo>
                  <a:cubicBezTo>
                    <a:pt x="1781" y="2790"/>
                    <a:pt x="1263" y="1793"/>
                    <a:pt x="1630" y="1262"/>
                  </a:cubicBezTo>
                  <a:cubicBezTo>
                    <a:pt x="1792" y="1005"/>
                    <a:pt x="2098" y="884"/>
                    <a:pt x="2476" y="884"/>
                  </a:cubicBezTo>
                  <a:cubicBezTo>
                    <a:pt x="2952" y="884"/>
                    <a:pt x="3542" y="1075"/>
                    <a:pt x="4104" y="1427"/>
                  </a:cubicBezTo>
                  <a:cubicBezTo>
                    <a:pt x="5102" y="2058"/>
                    <a:pt x="5620" y="3055"/>
                    <a:pt x="5253" y="3573"/>
                  </a:cubicBezTo>
                  <a:cubicBezTo>
                    <a:pt x="5152" y="3737"/>
                    <a:pt x="5102" y="3788"/>
                    <a:pt x="4938" y="3838"/>
                  </a:cubicBezTo>
                  <a:lnTo>
                    <a:pt x="7148" y="3838"/>
                  </a:lnTo>
                  <a:cubicBezTo>
                    <a:pt x="7198" y="3788"/>
                    <a:pt x="7198" y="3737"/>
                    <a:pt x="7261" y="3636"/>
                  </a:cubicBezTo>
                  <a:cubicBezTo>
                    <a:pt x="7627" y="2475"/>
                    <a:pt x="6201" y="997"/>
                    <a:pt x="4104" y="315"/>
                  </a:cubicBezTo>
                  <a:cubicBezTo>
                    <a:pt x="3424" y="102"/>
                    <a:pt x="2745" y="1"/>
                    <a:pt x="2129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3"/>
            <p:cNvSpPr/>
            <p:nvPr/>
          </p:nvSpPr>
          <p:spPr>
            <a:xfrm flipH="1">
              <a:off x="7681690" y="4374216"/>
              <a:ext cx="1133887" cy="769277"/>
            </a:xfrm>
            <a:custGeom>
              <a:rect b="b" l="l" r="r" t="t"/>
              <a:pathLst>
                <a:path extrusionOk="0" h="2956" w="4357">
                  <a:moveTo>
                    <a:pt x="1213" y="1"/>
                  </a:moveTo>
                  <a:cubicBezTo>
                    <a:pt x="835" y="1"/>
                    <a:pt x="529" y="122"/>
                    <a:pt x="367" y="379"/>
                  </a:cubicBezTo>
                  <a:cubicBezTo>
                    <a:pt x="0" y="910"/>
                    <a:pt x="518" y="1907"/>
                    <a:pt x="1516" y="2539"/>
                  </a:cubicBezTo>
                  <a:cubicBezTo>
                    <a:pt x="1831" y="2753"/>
                    <a:pt x="2147" y="2854"/>
                    <a:pt x="2463" y="2955"/>
                  </a:cubicBezTo>
                  <a:lnTo>
                    <a:pt x="3675" y="2955"/>
                  </a:lnTo>
                  <a:cubicBezTo>
                    <a:pt x="3839" y="2905"/>
                    <a:pt x="3889" y="2854"/>
                    <a:pt x="3990" y="2690"/>
                  </a:cubicBezTo>
                  <a:cubicBezTo>
                    <a:pt x="4357" y="2172"/>
                    <a:pt x="3839" y="1175"/>
                    <a:pt x="2841" y="544"/>
                  </a:cubicBezTo>
                  <a:cubicBezTo>
                    <a:pt x="2279" y="192"/>
                    <a:pt x="1689" y="1"/>
                    <a:pt x="1213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32861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" name="Google Shape;314;p23"/>
          <p:cNvGrpSpPr/>
          <p:nvPr/>
        </p:nvGrpSpPr>
        <p:grpSpPr>
          <a:xfrm rot="10800000">
            <a:off x="4345125" y="0"/>
            <a:ext cx="4798875" cy="5143500"/>
            <a:chOff x="276" y="0"/>
            <a:chExt cx="4798875" cy="5143500"/>
          </a:xfrm>
        </p:grpSpPr>
        <p:sp>
          <p:nvSpPr>
            <p:cNvPr id="315" name="Google Shape;315;p23"/>
            <p:cNvSpPr/>
            <p:nvPr/>
          </p:nvSpPr>
          <p:spPr>
            <a:xfrm flipH="1">
              <a:off x="795110" y="0"/>
              <a:ext cx="4004040" cy="5143500"/>
            </a:xfrm>
            <a:custGeom>
              <a:rect b="b" l="l" r="r" t="t"/>
              <a:pathLst>
                <a:path extrusionOk="0" h="17149" w="13058">
                  <a:moveTo>
                    <a:pt x="1" y="1"/>
                  </a:moveTo>
                  <a:cubicBezTo>
                    <a:pt x="64" y="1213"/>
                    <a:pt x="531" y="3738"/>
                    <a:pt x="2741" y="5683"/>
                  </a:cubicBezTo>
                  <a:cubicBezTo>
                    <a:pt x="5746" y="8360"/>
                    <a:pt x="4269" y="10203"/>
                    <a:pt x="5898" y="12148"/>
                  </a:cubicBezTo>
                  <a:cubicBezTo>
                    <a:pt x="7893" y="14421"/>
                    <a:pt x="11214" y="15153"/>
                    <a:pt x="11845" y="17148"/>
                  </a:cubicBezTo>
                  <a:lnTo>
                    <a:pt x="13057" y="17148"/>
                  </a:lnTo>
                  <a:cubicBezTo>
                    <a:pt x="12060" y="15835"/>
                    <a:pt x="13007" y="12994"/>
                    <a:pt x="9951" y="12148"/>
                  </a:cubicBezTo>
                  <a:cubicBezTo>
                    <a:pt x="7691" y="11466"/>
                    <a:pt x="5999" y="10368"/>
                    <a:pt x="6112" y="8360"/>
                  </a:cubicBezTo>
                  <a:cubicBezTo>
                    <a:pt x="6264" y="6415"/>
                    <a:pt x="5317" y="5001"/>
                    <a:pt x="3322" y="4155"/>
                  </a:cubicBezTo>
                  <a:cubicBezTo>
                    <a:pt x="1642" y="3524"/>
                    <a:pt x="1958" y="1478"/>
                    <a:pt x="2425" y="1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3"/>
            <p:cNvSpPr/>
            <p:nvPr/>
          </p:nvSpPr>
          <p:spPr>
            <a:xfrm flipH="1">
              <a:off x="276" y="0"/>
              <a:ext cx="4306395" cy="5143500"/>
            </a:xfrm>
            <a:custGeom>
              <a:rect b="b" l="l" r="r" t="t"/>
              <a:pathLst>
                <a:path extrusionOk="0" h="17149" w="14358">
                  <a:moveTo>
                    <a:pt x="783" y="1"/>
                  </a:moveTo>
                  <a:cubicBezTo>
                    <a:pt x="316" y="1478"/>
                    <a:pt x="0" y="3524"/>
                    <a:pt x="1680" y="4155"/>
                  </a:cubicBezTo>
                  <a:cubicBezTo>
                    <a:pt x="3675" y="5001"/>
                    <a:pt x="4622" y="6415"/>
                    <a:pt x="4470" y="8360"/>
                  </a:cubicBezTo>
                  <a:cubicBezTo>
                    <a:pt x="4357" y="10368"/>
                    <a:pt x="6049" y="11466"/>
                    <a:pt x="8309" y="12148"/>
                  </a:cubicBezTo>
                  <a:cubicBezTo>
                    <a:pt x="11365" y="12994"/>
                    <a:pt x="10418" y="15835"/>
                    <a:pt x="11415" y="17148"/>
                  </a:cubicBezTo>
                  <a:lnTo>
                    <a:pt x="14357" y="17148"/>
                  </a:lnTo>
                  <a:lnTo>
                    <a:pt x="14357" y="15519"/>
                  </a:lnTo>
                  <a:cubicBezTo>
                    <a:pt x="13676" y="14737"/>
                    <a:pt x="13145" y="13790"/>
                    <a:pt x="12880" y="12893"/>
                  </a:cubicBezTo>
                  <a:cubicBezTo>
                    <a:pt x="12198" y="10469"/>
                    <a:pt x="9837" y="10633"/>
                    <a:pt x="8309" y="9206"/>
                  </a:cubicBezTo>
                  <a:cubicBezTo>
                    <a:pt x="6832" y="7792"/>
                    <a:pt x="7097" y="5367"/>
                    <a:pt x="4622" y="4206"/>
                  </a:cubicBezTo>
                  <a:cubicBezTo>
                    <a:pt x="2463" y="3158"/>
                    <a:pt x="2147" y="1680"/>
                    <a:pt x="2147" y="1"/>
                  </a:cubicBezTo>
                  <a:close/>
                </a:path>
              </a:pathLst>
            </a:custGeom>
            <a:solidFill>
              <a:srgbClr val="393CA1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3"/>
            <p:cNvSpPr/>
            <p:nvPr/>
          </p:nvSpPr>
          <p:spPr>
            <a:xfrm flipH="1">
              <a:off x="276" y="0"/>
              <a:ext cx="3662445" cy="4654914"/>
            </a:xfrm>
            <a:custGeom>
              <a:rect b="b" l="l" r="r" t="t"/>
              <a:pathLst>
                <a:path extrusionOk="0" h="15520" w="12211">
                  <a:moveTo>
                    <a:pt x="0" y="1"/>
                  </a:moveTo>
                  <a:cubicBezTo>
                    <a:pt x="0" y="1680"/>
                    <a:pt x="316" y="3158"/>
                    <a:pt x="2475" y="4206"/>
                  </a:cubicBezTo>
                  <a:cubicBezTo>
                    <a:pt x="4950" y="5367"/>
                    <a:pt x="4685" y="7792"/>
                    <a:pt x="6162" y="9206"/>
                  </a:cubicBezTo>
                  <a:cubicBezTo>
                    <a:pt x="7690" y="10633"/>
                    <a:pt x="10051" y="10469"/>
                    <a:pt x="10733" y="12893"/>
                  </a:cubicBezTo>
                  <a:cubicBezTo>
                    <a:pt x="10998" y="13790"/>
                    <a:pt x="11529" y="14737"/>
                    <a:pt x="12210" y="15519"/>
                  </a:cubicBezTo>
                  <a:lnTo>
                    <a:pt x="12210" y="12729"/>
                  </a:lnTo>
                  <a:cubicBezTo>
                    <a:pt x="11945" y="12464"/>
                    <a:pt x="11680" y="12211"/>
                    <a:pt x="11478" y="11895"/>
                  </a:cubicBezTo>
                  <a:cubicBezTo>
                    <a:pt x="9786" y="9421"/>
                    <a:pt x="10733" y="6415"/>
                    <a:pt x="6894" y="4736"/>
                  </a:cubicBezTo>
                  <a:cubicBezTo>
                    <a:pt x="3687" y="3372"/>
                    <a:pt x="3270" y="1794"/>
                    <a:pt x="3106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3"/>
            <p:cNvSpPr/>
            <p:nvPr/>
          </p:nvSpPr>
          <p:spPr>
            <a:xfrm flipH="1">
              <a:off x="276" y="0"/>
              <a:ext cx="2730863" cy="3817809"/>
            </a:xfrm>
            <a:custGeom>
              <a:rect b="b" l="l" r="r" t="t"/>
              <a:pathLst>
                <a:path extrusionOk="0" h="12729" w="9105">
                  <a:moveTo>
                    <a:pt x="0" y="1"/>
                  </a:moveTo>
                  <a:cubicBezTo>
                    <a:pt x="164" y="1794"/>
                    <a:pt x="581" y="3372"/>
                    <a:pt x="3788" y="4736"/>
                  </a:cubicBezTo>
                  <a:cubicBezTo>
                    <a:pt x="7627" y="6415"/>
                    <a:pt x="6680" y="9421"/>
                    <a:pt x="8372" y="11895"/>
                  </a:cubicBezTo>
                  <a:cubicBezTo>
                    <a:pt x="8574" y="12211"/>
                    <a:pt x="8839" y="12464"/>
                    <a:pt x="9104" y="12729"/>
                  </a:cubicBezTo>
                  <a:lnTo>
                    <a:pt x="9104" y="1"/>
                  </a:ln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3"/>
            <p:cNvSpPr/>
            <p:nvPr/>
          </p:nvSpPr>
          <p:spPr>
            <a:xfrm flipH="1">
              <a:off x="280" y="0"/>
              <a:ext cx="1807821" cy="2527375"/>
            </a:xfrm>
            <a:custGeom>
              <a:rect b="b" l="l" r="r" t="t"/>
              <a:pathLst>
                <a:path extrusionOk="0" h="12729" w="9105">
                  <a:moveTo>
                    <a:pt x="0" y="1"/>
                  </a:moveTo>
                  <a:cubicBezTo>
                    <a:pt x="164" y="1794"/>
                    <a:pt x="581" y="3372"/>
                    <a:pt x="3788" y="4736"/>
                  </a:cubicBezTo>
                  <a:cubicBezTo>
                    <a:pt x="7627" y="6415"/>
                    <a:pt x="6680" y="9421"/>
                    <a:pt x="8372" y="11895"/>
                  </a:cubicBezTo>
                  <a:cubicBezTo>
                    <a:pt x="8574" y="12211"/>
                    <a:pt x="8839" y="12464"/>
                    <a:pt x="9104" y="12729"/>
                  </a:cubicBezTo>
                  <a:lnTo>
                    <a:pt x="9104" y="1"/>
                  </a:ln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1857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" name="Google Shape;320;p23"/>
          <p:cNvSpPr txBox="1"/>
          <p:nvPr>
            <p:ph type="ctrTitle"/>
          </p:nvPr>
        </p:nvSpPr>
        <p:spPr>
          <a:xfrm flipH="1">
            <a:off x="481300" y="218002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21" name="Google Shape;321;p23"/>
          <p:cNvSpPr txBox="1"/>
          <p:nvPr>
            <p:ph idx="1" type="subTitle"/>
          </p:nvPr>
        </p:nvSpPr>
        <p:spPr>
          <a:xfrm>
            <a:off x="357400" y="292132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4">
    <p:spTree>
      <p:nvGrpSpPr>
        <p:cNvPr id="322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27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4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512300" y="409500"/>
            <a:ext cx="8106000" cy="4324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38" name="Google Shape;38;p4"/>
          <p:cNvSpPr/>
          <p:nvPr/>
        </p:nvSpPr>
        <p:spPr>
          <a:xfrm flipH="1">
            <a:off x="-52106" y="4534099"/>
            <a:ext cx="701048" cy="666619"/>
          </a:xfrm>
          <a:custGeom>
            <a:rect b="b" l="l" r="r" t="t"/>
            <a:pathLst>
              <a:path extrusionOk="0" h="2943" w="3095">
                <a:moveTo>
                  <a:pt x="3094" y="1"/>
                </a:moveTo>
                <a:cubicBezTo>
                  <a:pt x="2779" y="468"/>
                  <a:pt x="2362" y="847"/>
                  <a:pt x="1832" y="1162"/>
                </a:cubicBezTo>
                <a:cubicBezTo>
                  <a:pt x="1150" y="1630"/>
                  <a:pt x="632" y="2362"/>
                  <a:pt x="1" y="2943"/>
                </a:cubicBezTo>
                <a:lnTo>
                  <a:pt x="2413" y="2943"/>
                </a:lnTo>
                <a:cubicBezTo>
                  <a:pt x="2463" y="2943"/>
                  <a:pt x="2577" y="2892"/>
                  <a:pt x="2678" y="2842"/>
                </a:cubicBezTo>
                <a:cubicBezTo>
                  <a:pt x="2842" y="2791"/>
                  <a:pt x="2993" y="2741"/>
                  <a:pt x="3094" y="2678"/>
                </a:cubicBezTo>
                <a:lnTo>
                  <a:pt x="3094" y="1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/>
          <p:nvPr/>
        </p:nvSpPr>
        <p:spPr>
          <a:xfrm flipH="1">
            <a:off x="-52290" y="2486025"/>
            <a:ext cx="3414240" cy="2714795"/>
          </a:xfrm>
          <a:custGeom>
            <a:rect b="b" l="l" r="r" t="t"/>
            <a:pathLst>
              <a:path extrusionOk="0" h="12300" w="15469">
                <a:moveTo>
                  <a:pt x="10360" y="0"/>
                </a:moveTo>
                <a:cubicBezTo>
                  <a:pt x="9193" y="0"/>
                  <a:pt x="8468" y="453"/>
                  <a:pt x="7791" y="1302"/>
                </a:cubicBezTo>
                <a:cubicBezTo>
                  <a:pt x="6693" y="2627"/>
                  <a:pt x="5001" y="2249"/>
                  <a:pt x="4268" y="3309"/>
                </a:cubicBezTo>
                <a:cubicBezTo>
                  <a:pt x="3536" y="4307"/>
                  <a:pt x="3738" y="5355"/>
                  <a:pt x="3220" y="6416"/>
                </a:cubicBezTo>
                <a:cubicBezTo>
                  <a:pt x="2639" y="7565"/>
                  <a:pt x="1112" y="8095"/>
                  <a:pt x="796" y="9194"/>
                </a:cubicBezTo>
                <a:cubicBezTo>
                  <a:pt x="531" y="10090"/>
                  <a:pt x="0" y="11302"/>
                  <a:pt x="430" y="12300"/>
                </a:cubicBezTo>
                <a:lnTo>
                  <a:pt x="4799" y="12300"/>
                </a:lnTo>
                <a:cubicBezTo>
                  <a:pt x="2955" y="11201"/>
                  <a:pt x="4483" y="9623"/>
                  <a:pt x="4849" y="8411"/>
                </a:cubicBezTo>
                <a:cubicBezTo>
                  <a:pt x="5051" y="7678"/>
                  <a:pt x="5796" y="7148"/>
                  <a:pt x="6162" y="6302"/>
                </a:cubicBezTo>
                <a:cubicBezTo>
                  <a:pt x="6428" y="5570"/>
                  <a:pt x="6377" y="4837"/>
                  <a:pt x="6794" y="4143"/>
                </a:cubicBezTo>
                <a:cubicBezTo>
                  <a:pt x="7261" y="3360"/>
                  <a:pt x="8322" y="3360"/>
                  <a:pt x="9155" y="2627"/>
                </a:cubicBezTo>
                <a:cubicBezTo>
                  <a:pt x="9588" y="2224"/>
                  <a:pt x="10050" y="2004"/>
                  <a:pt x="10683" y="2004"/>
                </a:cubicBezTo>
                <a:cubicBezTo>
                  <a:pt x="11140" y="2004"/>
                  <a:pt x="11687" y="2119"/>
                  <a:pt x="12375" y="2362"/>
                </a:cubicBezTo>
                <a:cubicBezTo>
                  <a:pt x="12943" y="2564"/>
                  <a:pt x="13840" y="2627"/>
                  <a:pt x="14471" y="3095"/>
                </a:cubicBezTo>
                <a:cubicBezTo>
                  <a:pt x="15102" y="3625"/>
                  <a:pt x="15102" y="4774"/>
                  <a:pt x="15216" y="5721"/>
                </a:cubicBezTo>
                <a:cubicBezTo>
                  <a:pt x="15216" y="6037"/>
                  <a:pt x="15317" y="6352"/>
                  <a:pt x="15468" y="6618"/>
                </a:cubicBezTo>
                <a:lnTo>
                  <a:pt x="15468" y="834"/>
                </a:lnTo>
                <a:cubicBezTo>
                  <a:pt x="14585" y="569"/>
                  <a:pt x="13473" y="620"/>
                  <a:pt x="12741" y="418"/>
                </a:cubicBezTo>
                <a:cubicBezTo>
                  <a:pt x="11771" y="136"/>
                  <a:pt x="10999" y="0"/>
                  <a:pt x="10360" y="0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4"/>
          <p:cNvSpPr/>
          <p:nvPr/>
        </p:nvSpPr>
        <p:spPr>
          <a:xfrm flipH="1">
            <a:off x="-52285" y="2890836"/>
            <a:ext cx="2807328" cy="2309977"/>
          </a:xfrm>
          <a:custGeom>
            <a:rect b="b" l="l" r="r" t="t"/>
            <a:pathLst>
              <a:path extrusionOk="0" h="10297" w="12514">
                <a:moveTo>
                  <a:pt x="7818" y="1910"/>
                </a:moveTo>
                <a:cubicBezTo>
                  <a:pt x="9371" y="1910"/>
                  <a:pt x="11014" y="4200"/>
                  <a:pt x="10468" y="6824"/>
                </a:cubicBezTo>
                <a:cubicBezTo>
                  <a:pt x="10105" y="8736"/>
                  <a:pt x="8414" y="9682"/>
                  <a:pt x="6841" y="9682"/>
                </a:cubicBezTo>
                <a:cubicBezTo>
                  <a:pt x="6118" y="9682"/>
                  <a:pt x="5420" y="9482"/>
                  <a:pt x="4887" y="9085"/>
                </a:cubicBezTo>
                <a:cubicBezTo>
                  <a:pt x="3258" y="7885"/>
                  <a:pt x="5632" y="6673"/>
                  <a:pt x="5884" y="5612"/>
                </a:cubicBezTo>
                <a:cubicBezTo>
                  <a:pt x="6200" y="4615"/>
                  <a:pt x="5947" y="2304"/>
                  <a:pt x="7526" y="1938"/>
                </a:cubicBezTo>
                <a:cubicBezTo>
                  <a:pt x="7623" y="1919"/>
                  <a:pt x="7720" y="1910"/>
                  <a:pt x="7818" y="1910"/>
                </a:cubicBezTo>
                <a:close/>
                <a:moveTo>
                  <a:pt x="7728" y="1"/>
                </a:moveTo>
                <a:cubicBezTo>
                  <a:pt x="7095" y="1"/>
                  <a:pt x="6633" y="221"/>
                  <a:pt x="6200" y="624"/>
                </a:cubicBezTo>
                <a:cubicBezTo>
                  <a:pt x="5367" y="1357"/>
                  <a:pt x="4306" y="1357"/>
                  <a:pt x="3839" y="2140"/>
                </a:cubicBezTo>
                <a:cubicBezTo>
                  <a:pt x="3422" y="2834"/>
                  <a:pt x="3473" y="3567"/>
                  <a:pt x="3207" y="4299"/>
                </a:cubicBezTo>
                <a:cubicBezTo>
                  <a:pt x="2841" y="5145"/>
                  <a:pt x="2096" y="5675"/>
                  <a:pt x="1894" y="6408"/>
                </a:cubicBezTo>
                <a:cubicBezTo>
                  <a:pt x="1528" y="7620"/>
                  <a:pt x="0" y="9198"/>
                  <a:pt x="1844" y="10297"/>
                </a:cubicBezTo>
                <a:lnTo>
                  <a:pt x="9420" y="10297"/>
                </a:lnTo>
                <a:cubicBezTo>
                  <a:pt x="10051" y="9716"/>
                  <a:pt x="10569" y="8984"/>
                  <a:pt x="11251" y="8516"/>
                </a:cubicBezTo>
                <a:cubicBezTo>
                  <a:pt x="11781" y="8201"/>
                  <a:pt x="12198" y="7822"/>
                  <a:pt x="12513" y="7355"/>
                </a:cubicBezTo>
                <a:lnTo>
                  <a:pt x="12513" y="4615"/>
                </a:lnTo>
                <a:cubicBezTo>
                  <a:pt x="12362" y="4349"/>
                  <a:pt x="12261" y="4034"/>
                  <a:pt x="12261" y="3718"/>
                </a:cubicBezTo>
                <a:cubicBezTo>
                  <a:pt x="12147" y="2771"/>
                  <a:pt x="12147" y="1622"/>
                  <a:pt x="11516" y="1092"/>
                </a:cubicBezTo>
                <a:cubicBezTo>
                  <a:pt x="10885" y="624"/>
                  <a:pt x="9988" y="561"/>
                  <a:pt x="9420" y="359"/>
                </a:cubicBezTo>
                <a:cubicBezTo>
                  <a:pt x="8732" y="116"/>
                  <a:pt x="8185" y="1"/>
                  <a:pt x="7728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4"/>
          <p:cNvSpPr/>
          <p:nvPr/>
        </p:nvSpPr>
        <p:spPr>
          <a:xfrm flipH="1">
            <a:off x="249267" y="3262500"/>
            <a:ext cx="1795434" cy="1798905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4"/>
          <p:cNvSpPr txBox="1"/>
          <p:nvPr>
            <p:ph type="ctrTitle"/>
          </p:nvPr>
        </p:nvSpPr>
        <p:spPr>
          <a:xfrm>
            <a:off x="561975" y="3108450"/>
            <a:ext cx="6251700" cy="3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3" name="Google Shape;43;p4"/>
          <p:cNvSpPr txBox="1"/>
          <p:nvPr>
            <p:ph idx="1" type="subTitle"/>
          </p:nvPr>
        </p:nvSpPr>
        <p:spPr>
          <a:xfrm>
            <a:off x="2316800" y="2217156"/>
            <a:ext cx="4497000" cy="8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 type="tx">
  <p:cSld name="TITLE_AND_BODY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5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5"/>
          <p:cNvSpPr/>
          <p:nvPr/>
        </p:nvSpPr>
        <p:spPr>
          <a:xfrm>
            <a:off x="4802175" y="0"/>
            <a:ext cx="4011037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B13D6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5"/>
          <p:cNvSpPr/>
          <p:nvPr/>
        </p:nvSpPr>
        <p:spPr>
          <a:xfrm rot="10800000">
            <a:off x="923207" y="192335"/>
            <a:ext cx="451110" cy="451110"/>
          </a:xfrm>
          <a:custGeom>
            <a:rect b="b" l="l" r="r" t="t"/>
            <a:pathLst>
              <a:path extrusionOk="0" h="2792" w="2792">
                <a:moveTo>
                  <a:pt x="1365" y="1"/>
                </a:moveTo>
                <a:cubicBezTo>
                  <a:pt x="632" y="1"/>
                  <a:pt x="1" y="632"/>
                  <a:pt x="1" y="1377"/>
                </a:cubicBezTo>
                <a:cubicBezTo>
                  <a:pt x="1" y="2160"/>
                  <a:pt x="632" y="2791"/>
                  <a:pt x="1365" y="2791"/>
                </a:cubicBezTo>
                <a:cubicBezTo>
                  <a:pt x="2160" y="2791"/>
                  <a:pt x="2791" y="2160"/>
                  <a:pt x="2791" y="1377"/>
                </a:cubicBezTo>
                <a:cubicBezTo>
                  <a:pt x="2791" y="632"/>
                  <a:pt x="2160" y="1"/>
                  <a:pt x="1365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5"/>
          <p:cNvSpPr/>
          <p:nvPr/>
        </p:nvSpPr>
        <p:spPr>
          <a:xfrm flipH="1">
            <a:off x="-390375" y="-476250"/>
            <a:ext cx="1238100" cy="46179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49" name="Google Shape;49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0" name="Google Shape;50;p5"/>
          <p:cNvSpPr txBox="1"/>
          <p:nvPr>
            <p:ph type="ctrTitle"/>
          </p:nvPr>
        </p:nvSpPr>
        <p:spPr>
          <a:xfrm>
            <a:off x="1060900" y="2587313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1" name="Google Shape;51;p5"/>
          <p:cNvSpPr txBox="1"/>
          <p:nvPr>
            <p:ph idx="1" type="subTitle"/>
          </p:nvPr>
        </p:nvSpPr>
        <p:spPr>
          <a:xfrm>
            <a:off x="1060900" y="4070113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2" name="Google Shape;52;p5"/>
          <p:cNvSpPr/>
          <p:nvPr/>
        </p:nvSpPr>
        <p:spPr>
          <a:xfrm>
            <a:off x="5370125" y="0"/>
            <a:ext cx="4011037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5"/>
          <p:cNvSpPr/>
          <p:nvPr/>
        </p:nvSpPr>
        <p:spPr>
          <a:xfrm>
            <a:off x="5998925" y="0"/>
            <a:ext cx="3295657" cy="5143499"/>
          </a:xfrm>
          <a:custGeom>
            <a:rect b="b" l="l" r="r" t="t"/>
            <a:pathLst>
              <a:path extrusionOk="0" h="31834" w="19889">
                <a:moveTo>
                  <a:pt x="1" y="1"/>
                </a:moveTo>
                <a:cubicBezTo>
                  <a:pt x="632" y="4420"/>
                  <a:pt x="2893" y="8158"/>
                  <a:pt x="6517" y="10683"/>
                </a:cubicBezTo>
                <a:cubicBezTo>
                  <a:pt x="9156" y="12527"/>
                  <a:pt x="11365" y="14320"/>
                  <a:pt x="11315" y="17211"/>
                </a:cubicBezTo>
                <a:cubicBezTo>
                  <a:pt x="11201" y="21782"/>
                  <a:pt x="11151" y="26467"/>
                  <a:pt x="16732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5" y="31833"/>
                </a:cubicBezTo>
                <a:lnTo>
                  <a:pt x="19889" y="31833"/>
                </a:lnTo>
                <a:lnTo>
                  <a:pt x="19889" y="28311"/>
                </a:lnTo>
                <a:cubicBezTo>
                  <a:pt x="19674" y="28096"/>
                  <a:pt x="19409" y="27843"/>
                  <a:pt x="19257" y="27629"/>
                </a:cubicBezTo>
                <a:cubicBezTo>
                  <a:pt x="16517" y="24472"/>
                  <a:pt x="16618" y="20785"/>
                  <a:pt x="16681" y="17211"/>
                </a:cubicBezTo>
                <a:cubicBezTo>
                  <a:pt x="16732" y="14320"/>
                  <a:pt x="14522" y="12527"/>
                  <a:pt x="11883" y="10683"/>
                </a:cubicBezTo>
                <a:cubicBezTo>
                  <a:pt x="8259" y="8158"/>
                  <a:pt x="5999" y="4420"/>
                  <a:pt x="5367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5"/>
          <p:cNvSpPr/>
          <p:nvPr/>
        </p:nvSpPr>
        <p:spPr>
          <a:xfrm>
            <a:off x="6692043" y="-725"/>
            <a:ext cx="2452221" cy="4617914"/>
          </a:xfrm>
          <a:custGeom>
            <a:rect b="b" l="l" r="r" t="t"/>
            <a:pathLst>
              <a:path extrusionOk="0" h="28046" w="14522">
                <a:moveTo>
                  <a:pt x="0" y="1"/>
                </a:moveTo>
                <a:cubicBezTo>
                  <a:pt x="632" y="4420"/>
                  <a:pt x="2892" y="8158"/>
                  <a:pt x="6516" y="10683"/>
                </a:cubicBezTo>
                <a:cubicBezTo>
                  <a:pt x="9155" y="12527"/>
                  <a:pt x="11365" y="14320"/>
                  <a:pt x="11314" y="17211"/>
                </a:cubicBezTo>
                <a:cubicBezTo>
                  <a:pt x="11251" y="20785"/>
                  <a:pt x="11150" y="24472"/>
                  <a:pt x="13890" y="27629"/>
                </a:cubicBezTo>
                <a:cubicBezTo>
                  <a:pt x="14092" y="27780"/>
                  <a:pt x="14307" y="27894"/>
                  <a:pt x="14522" y="28045"/>
                </a:cubicBezTo>
                <a:lnTo>
                  <a:pt x="14522" y="25103"/>
                </a:lnTo>
                <a:lnTo>
                  <a:pt x="14522" y="9900"/>
                </a:lnTo>
                <a:cubicBezTo>
                  <a:pt x="12994" y="8057"/>
                  <a:pt x="11150" y="6744"/>
                  <a:pt x="9887" y="5847"/>
                </a:cubicBezTo>
                <a:cubicBezTo>
                  <a:pt x="8360" y="4850"/>
                  <a:pt x="6630" y="3006"/>
                  <a:pt x="5998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5"/>
          <p:cNvSpPr/>
          <p:nvPr/>
        </p:nvSpPr>
        <p:spPr>
          <a:xfrm rot="10800000">
            <a:off x="-11" y="10"/>
            <a:ext cx="1242654" cy="687653"/>
          </a:xfrm>
          <a:custGeom>
            <a:rect b="b" l="l" r="r" t="t"/>
            <a:pathLst>
              <a:path extrusionOk="0" h="4256" w="7691">
                <a:moveTo>
                  <a:pt x="3839" y="0"/>
                </a:moveTo>
                <a:cubicBezTo>
                  <a:pt x="1743" y="0"/>
                  <a:pt x="1" y="1730"/>
                  <a:pt x="1" y="3839"/>
                </a:cubicBezTo>
                <a:lnTo>
                  <a:pt x="1" y="4255"/>
                </a:lnTo>
                <a:lnTo>
                  <a:pt x="7691" y="4255"/>
                </a:lnTo>
                <a:lnTo>
                  <a:pt x="7691" y="3839"/>
                </a:lnTo>
                <a:cubicBezTo>
                  <a:pt x="7691" y="1730"/>
                  <a:pt x="5948" y="0"/>
                  <a:pt x="3839" y="0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5"/>
          <p:cNvSpPr/>
          <p:nvPr/>
        </p:nvSpPr>
        <p:spPr>
          <a:xfrm rot="10800000">
            <a:off x="1117057" y="1975704"/>
            <a:ext cx="177730" cy="17773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5"/>
          <p:cNvSpPr/>
          <p:nvPr/>
        </p:nvSpPr>
        <p:spPr>
          <a:xfrm rot="10800000">
            <a:off x="3623001" y="423301"/>
            <a:ext cx="286649" cy="286649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5"/>
          <p:cNvSpPr/>
          <p:nvPr/>
        </p:nvSpPr>
        <p:spPr>
          <a:xfrm rot="10800000">
            <a:off x="5998931" y="3707945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5"/>
          <p:cNvSpPr/>
          <p:nvPr/>
        </p:nvSpPr>
        <p:spPr>
          <a:xfrm rot="10800000">
            <a:off x="3944327" y="244103"/>
            <a:ext cx="125975" cy="1259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5"/>
          <p:cNvSpPr/>
          <p:nvPr/>
        </p:nvSpPr>
        <p:spPr>
          <a:xfrm rot="10800000">
            <a:off x="619131" y="1691720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5"/>
          <p:cNvSpPr txBox="1"/>
          <p:nvPr>
            <p:ph hasCustomPrompt="1" idx="2" type="title"/>
          </p:nvPr>
        </p:nvSpPr>
        <p:spPr>
          <a:xfrm>
            <a:off x="-575475" y="3115925"/>
            <a:ext cx="14232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orient="horz" pos="2381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2">
  <p:cSld name="TITLE_AND_BODY_1"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6"/>
          <p:cNvSpPr/>
          <p:nvPr/>
        </p:nvSpPr>
        <p:spPr>
          <a:xfrm flipH="1" rot="10800000">
            <a:off x="145" y="-725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6"/>
          <p:cNvSpPr/>
          <p:nvPr/>
        </p:nvSpPr>
        <p:spPr>
          <a:xfrm rot="10800000">
            <a:off x="0" y="0"/>
            <a:ext cx="4011037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B13D6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6"/>
          <p:cNvSpPr/>
          <p:nvPr/>
        </p:nvSpPr>
        <p:spPr>
          <a:xfrm>
            <a:off x="7769953" y="4499329"/>
            <a:ext cx="451110" cy="451110"/>
          </a:xfrm>
          <a:custGeom>
            <a:rect b="b" l="l" r="r" t="t"/>
            <a:pathLst>
              <a:path extrusionOk="0" h="2792" w="2792">
                <a:moveTo>
                  <a:pt x="1365" y="1"/>
                </a:moveTo>
                <a:cubicBezTo>
                  <a:pt x="632" y="1"/>
                  <a:pt x="1" y="632"/>
                  <a:pt x="1" y="1377"/>
                </a:cubicBezTo>
                <a:cubicBezTo>
                  <a:pt x="1" y="2160"/>
                  <a:pt x="632" y="2791"/>
                  <a:pt x="1365" y="2791"/>
                </a:cubicBezTo>
                <a:cubicBezTo>
                  <a:pt x="2160" y="2791"/>
                  <a:pt x="2791" y="2160"/>
                  <a:pt x="2791" y="1377"/>
                </a:cubicBezTo>
                <a:cubicBezTo>
                  <a:pt x="2791" y="632"/>
                  <a:pt x="2160" y="1"/>
                  <a:pt x="1365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7" name="Google Shape;67;p6"/>
          <p:cNvSpPr txBox="1"/>
          <p:nvPr>
            <p:ph type="ctrTitle"/>
          </p:nvPr>
        </p:nvSpPr>
        <p:spPr>
          <a:xfrm flipH="1">
            <a:off x="1829675" y="1283000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8" name="Google Shape;68;p6"/>
          <p:cNvSpPr txBox="1"/>
          <p:nvPr>
            <p:ph idx="1" type="subTitle"/>
          </p:nvPr>
        </p:nvSpPr>
        <p:spPr>
          <a:xfrm flipH="1">
            <a:off x="2634575" y="2680988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9" name="Google Shape;69;p6"/>
          <p:cNvSpPr/>
          <p:nvPr/>
        </p:nvSpPr>
        <p:spPr>
          <a:xfrm rot="10800000">
            <a:off x="-539817" y="-724"/>
            <a:ext cx="4011037" cy="5143499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6"/>
          <p:cNvSpPr/>
          <p:nvPr/>
        </p:nvSpPr>
        <p:spPr>
          <a:xfrm rot="10800000">
            <a:off x="-309711" y="-724"/>
            <a:ext cx="3295657" cy="5143499"/>
          </a:xfrm>
          <a:custGeom>
            <a:rect b="b" l="l" r="r" t="t"/>
            <a:pathLst>
              <a:path extrusionOk="0" h="31834" w="19889">
                <a:moveTo>
                  <a:pt x="1" y="1"/>
                </a:moveTo>
                <a:cubicBezTo>
                  <a:pt x="632" y="4420"/>
                  <a:pt x="2893" y="8158"/>
                  <a:pt x="6517" y="10683"/>
                </a:cubicBezTo>
                <a:cubicBezTo>
                  <a:pt x="9156" y="12527"/>
                  <a:pt x="11365" y="14320"/>
                  <a:pt x="11315" y="17211"/>
                </a:cubicBezTo>
                <a:cubicBezTo>
                  <a:pt x="11201" y="21782"/>
                  <a:pt x="11151" y="26467"/>
                  <a:pt x="16732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5" y="31833"/>
                </a:cubicBezTo>
                <a:lnTo>
                  <a:pt x="19889" y="31833"/>
                </a:lnTo>
                <a:lnTo>
                  <a:pt x="19889" y="28311"/>
                </a:lnTo>
                <a:cubicBezTo>
                  <a:pt x="19674" y="28096"/>
                  <a:pt x="19409" y="27843"/>
                  <a:pt x="19257" y="27629"/>
                </a:cubicBezTo>
                <a:cubicBezTo>
                  <a:pt x="16517" y="24472"/>
                  <a:pt x="16618" y="20785"/>
                  <a:pt x="16681" y="17211"/>
                </a:cubicBezTo>
                <a:cubicBezTo>
                  <a:pt x="16732" y="14320"/>
                  <a:pt x="14522" y="12527"/>
                  <a:pt x="11883" y="10683"/>
                </a:cubicBezTo>
                <a:cubicBezTo>
                  <a:pt x="8259" y="8158"/>
                  <a:pt x="5999" y="4420"/>
                  <a:pt x="5367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6"/>
          <p:cNvSpPr/>
          <p:nvPr/>
        </p:nvSpPr>
        <p:spPr>
          <a:xfrm rot="10800000">
            <a:off x="7" y="525586"/>
            <a:ext cx="2452221" cy="4617914"/>
          </a:xfrm>
          <a:custGeom>
            <a:rect b="b" l="l" r="r" t="t"/>
            <a:pathLst>
              <a:path extrusionOk="0" h="28046" w="14522">
                <a:moveTo>
                  <a:pt x="0" y="1"/>
                </a:moveTo>
                <a:cubicBezTo>
                  <a:pt x="632" y="4420"/>
                  <a:pt x="2892" y="8158"/>
                  <a:pt x="6516" y="10683"/>
                </a:cubicBezTo>
                <a:cubicBezTo>
                  <a:pt x="9155" y="12527"/>
                  <a:pt x="11365" y="14320"/>
                  <a:pt x="11314" y="17211"/>
                </a:cubicBezTo>
                <a:cubicBezTo>
                  <a:pt x="11251" y="20785"/>
                  <a:pt x="11150" y="24472"/>
                  <a:pt x="13890" y="27629"/>
                </a:cubicBezTo>
                <a:cubicBezTo>
                  <a:pt x="14092" y="27780"/>
                  <a:pt x="14307" y="27894"/>
                  <a:pt x="14522" y="28045"/>
                </a:cubicBezTo>
                <a:lnTo>
                  <a:pt x="14522" y="25103"/>
                </a:lnTo>
                <a:lnTo>
                  <a:pt x="14522" y="9900"/>
                </a:lnTo>
                <a:cubicBezTo>
                  <a:pt x="12994" y="8057"/>
                  <a:pt x="11150" y="6744"/>
                  <a:pt x="9887" y="5847"/>
                </a:cubicBezTo>
                <a:cubicBezTo>
                  <a:pt x="8360" y="4850"/>
                  <a:pt x="6630" y="3006"/>
                  <a:pt x="5998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6"/>
          <p:cNvSpPr/>
          <p:nvPr/>
        </p:nvSpPr>
        <p:spPr>
          <a:xfrm>
            <a:off x="7901628" y="4455112"/>
            <a:ext cx="1242654" cy="687653"/>
          </a:xfrm>
          <a:custGeom>
            <a:rect b="b" l="l" r="r" t="t"/>
            <a:pathLst>
              <a:path extrusionOk="0" h="4256" w="7691">
                <a:moveTo>
                  <a:pt x="3839" y="0"/>
                </a:moveTo>
                <a:cubicBezTo>
                  <a:pt x="1743" y="0"/>
                  <a:pt x="1" y="1730"/>
                  <a:pt x="1" y="3839"/>
                </a:cubicBezTo>
                <a:lnTo>
                  <a:pt x="1" y="4255"/>
                </a:lnTo>
                <a:lnTo>
                  <a:pt x="7691" y="4255"/>
                </a:lnTo>
                <a:lnTo>
                  <a:pt x="7691" y="3839"/>
                </a:lnTo>
                <a:cubicBezTo>
                  <a:pt x="7691" y="1730"/>
                  <a:pt x="5948" y="0"/>
                  <a:pt x="3839" y="0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5234620" y="4432825"/>
            <a:ext cx="286649" cy="286649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2243814" y="390929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6"/>
          <p:cNvSpPr/>
          <p:nvPr/>
        </p:nvSpPr>
        <p:spPr>
          <a:xfrm>
            <a:off x="5073969" y="4772722"/>
            <a:ext cx="125975" cy="1259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6"/>
          <p:cNvSpPr/>
          <p:nvPr/>
        </p:nvSpPr>
        <p:spPr>
          <a:xfrm rot="-5400000">
            <a:off x="7984325" y="1255400"/>
            <a:ext cx="829800" cy="21633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77" name="Google Shape;77;p6"/>
          <p:cNvSpPr/>
          <p:nvPr/>
        </p:nvSpPr>
        <p:spPr>
          <a:xfrm>
            <a:off x="7849484" y="2680991"/>
            <a:ext cx="177730" cy="17773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6"/>
          <p:cNvSpPr/>
          <p:nvPr/>
        </p:nvSpPr>
        <p:spPr>
          <a:xfrm>
            <a:off x="8134389" y="2751954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6"/>
          <p:cNvSpPr txBox="1"/>
          <p:nvPr>
            <p:ph hasCustomPrompt="1" idx="2" type="title"/>
          </p:nvPr>
        </p:nvSpPr>
        <p:spPr>
          <a:xfrm>
            <a:off x="7584778" y="1811600"/>
            <a:ext cx="14232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>
        <p15:guide id="1" pos="4841">
          <p15:clr>
            <a:srgbClr val="FA7B17"/>
          </p15:clr>
        </p15:guide>
        <p15:guide id="2" orient="horz" pos="1566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3">
  <p:cSld name="TITLE_AND_BODY_1_1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7"/>
          <p:cNvSpPr/>
          <p:nvPr/>
        </p:nvSpPr>
        <p:spPr>
          <a:xfrm flipH="1" rot="10800000">
            <a:off x="-5" y="-725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7"/>
          <p:cNvSpPr/>
          <p:nvPr/>
        </p:nvSpPr>
        <p:spPr>
          <a:xfrm rot="-5400000">
            <a:off x="333125" y="1255400"/>
            <a:ext cx="829800" cy="21633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83" name="Google Shape;83;p7"/>
          <p:cNvSpPr txBox="1"/>
          <p:nvPr>
            <p:ph type="ctrTitle"/>
          </p:nvPr>
        </p:nvSpPr>
        <p:spPr>
          <a:xfrm flipH="1">
            <a:off x="1977838" y="1283000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4" name="Google Shape;84;p7"/>
          <p:cNvSpPr txBox="1"/>
          <p:nvPr>
            <p:ph idx="1" type="subTitle"/>
          </p:nvPr>
        </p:nvSpPr>
        <p:spPr>
          <a:xfrm flipH="1">
            <a:off x="1977850" y="2858713"/>
            <a:ext cx="44970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5" name="Google Shape;85;p7"/>
          <p:cNvSpPr/>
          <p:nvPr/>
        </p:nvSpPr>
        <p:spPr>
          <a:xfrm rot="10800000">
            <a:off x="5997187" y="191592"/>
            <a:ext cx="451110" cy="451110"/>
          </a:xfrm>
          <a:custGeom>
            <a:rect b="b" l="l" r="r" t="t"/>
            <a:pathLst>
              <a:path extrusionOk="0" h="2792" w="2792">
                <a:moveTo>
                  <a:pt x="1365" y="1"/>
                </a:moveTo>
                <a:cubicBezTo>
                  <a:pt x="632" y="1"/>
                  <a:pt x="1" y="632"/>
                  <a:pt x="1" y="1377"/>
                </a:cubicBezTo>
                <a:cubicBezTo>
                  <a:pt x="1" y="2160"/>
                  <a:pt x="632" y="2791"/>
                  <a:pt x="1365" y="2791"/>
                </a:cubicBezTo>
                <a:cubicBezTo>
                  <a:pt x="2160" y="2791"/>
                  <a:pt x="2791" y="2160"/>
                  <a:pt x="2791" y="1377"/>
                </a:cubicBezTo>
                <a:cubicBezTo>
                  <a:pt x="2791" y="632"/>
                  <a:pt x="2160" y="1"/>
                  <a:pt x="1365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7"/>
          <p:cNvSpPr txBox="1"/>
          <p:nvPr>
            <p:ph idx="12" type="sldNum"/>
          </p:nvPr>
        </p:nvSpPr>
        <p:spPr>
          <a:xfrm rot="10800000">
            <a:off x="5197093" y="85214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7" name="Google Shape;87;p7"/>
          <p:cNvSpPr/>
          <p:nvPr/>
        </p:nvSpPr>
        <p:spPr>
          <a:xfrm rot="10800000">
            <a:off x="5073969" y="-734"/>
            <a:ext cx="1242654" cy="687653"/>
          </a:xfrm>
          <a:custGeom>
            <a:rect b="b" l="l" r="r" t="t"/>
            <a:pathLst>
              <a:path extrusionOk="0" h="4256" w="7691">
                <a:moveTo>
                  <a:pt x="3839" y="0"/>
                </a:moveTo>
                <a:cubicBezTo>
                  <a:pt x="1743" y="0"/>
                  <a:pt x="1" y="1730"/>
                  <a:pt x="1" y="3839"/>
                </a:cubicBezTo>
                <a:lnTo>
                  <a:pt x="1" y="4255"/>
                </a:lnTo>
                <a:lnTo>
                  <a:pt x="7691" y="4255"/>
                </a:lnTo>
                <a:lnTo>
                  <a:pt x="7691" y="3839"/>
                </a:lnTo>
                <a:cubicBezTo>
                  <a:pt x="7691" y="1730"/>
                  <a:pt x="5948" y="0"/>
                  <a:pt x="3839" y="0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7"/>
          <p:cNvSpPr/>
          <p:nvPr/>
        </p:nvSpPr>
        <p:spPr>
          <a:xfrm rot="10800000">
            <a:off x="8696981" y="422557"/>
            <a:ext cx="286649" cy="286649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7"/>
          <p:cNvSpPr/>
          <p:nvPr/>
        </p:nvSpPr>
        <p:spPr>
          <a:xfrm rot="10800000">
            <a:off x="7165458" y="370503"/>
            <a:ext cx="125975" cy="125975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7"/>
          <p:cNvSpPr/>
          <p:nvPr/>
        </p:nvSpPr>
        <p:spPr>
          <a:xfrm rot="10800000">
            <a:off x="9018307" y="243359"/>
            <a:ext cx="125975" cy="1259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7"/>
          <p:cNvSpPr/>
          <p:nvPr/>
        </p:nvSpPr>
        <p:spPr>
          <a:xfrm rot="10800000">
            <a:off x="6191037" y="2283310"/>
            <a:ext cx="177730" cy="17773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7"/>
          <p:cNvSpPr/>
          <p:nvPr/>
        </p:nvSpPr>
        <p:spPr>
          <a:xfrm rot="10800000">
            <a:off x="5693111" y="1999326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" name="Google Shape;93;p7"/>
          <p:cNvGrpSpPr/>
          <p:nvPr/>
        </p:nvGrpSpPr>
        <p:grpSpPr>
          <a:xfrm>
            <a:off x="-196509" y="-1234145"/>
            <a:ext cx="4718540" cy="3953870"/>
            <a:chOff x="-196509" y="-1234145"/>
            <a:chExt cx="4718540" cy="3953870"/>
          </a:xfrm>
        </p:grpSpPr>
        <p:sp>
          <p:nvSpPr>
            <p:cNvPr id="94" name="Google Shape;94;p7"/>
            <p:cNvSpPr/>
            <p:nvPr/>
          </p:nvSpPr>
          <p:spPr>
            <a:xfrm rot="-5525532">
              <a:off x="372678" y="-1448416"/>
              <a:ext cx="3580166" cy="4590897"/>
            </a:xfrm>
            <a:custGeom>
              <a:rect b="b" l="l" r="r" t="t"/>
              <a:pathLst>
                <a:path extrusionOk="0" h="31834" w="24825">
                  <a:moveTo>
                    <a:pt x="0" y="1"/>
                  </a:moveTo>
                  <a:cubicBezTo>
                    <a:pt x="631" y="4420"/>
                    <a:pt x="2892" y="8158"/>
                    <a:pt x="6465" y="10683"/>
                  </a:cubicBezTo>
                  <a:cubicBezTo>
                    <a:pt x="9155" y="12527"/>
                    <a:pt x="11364" y="14320"/>
                    <a:pt x="11314" y="17211"/>
                  </a:cubicBezTo>
                  <a:cubicBezTo>
                    <a:pt x="11200" y="21782"/>
                    <a:pt x="11099" y="26467"/>
                    <a:pt x="16731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4" y="31833"/>
                  </a:cubicBezTo>
                  <a:lnTo>
                    <a:pt x="24825" y="31833"/>
                  </a:lnTo>
                  <a:cubicBezTo>
                    <a:pt x="24774" y="31783"/>
                    <a:pt x="24673" y="31732"/>
                    <a:pt x="24572" y="31682"/>
                  </a:cubicBezTo>
                  <a:cubicBezTo>
                    <a:pt x="23726" y="31253"/>
                    <a:pt x="22779" y="30735"/>
                    <a:pt x="21782" y="30104"/>
                  </a:cubicBezTo>
                  <a:cubicBezTo>
                    <a:pt x="16201" y="26467"/>
                    <a:pt x="16251" y="21782"/>
                    <a:pt x="16365" y="17211"/>
                  </a:cubicBezTo>
                  <a:cubicBezTo>
                    <a:pt x="16415" y="14320"/>
                    <a:pt x="14206" y="12527"/>
                    <a:pt x="11567" y="10683"/>
                  </a:cubicBezTo>
                  <a:cubicBezTo>
                    <a:pt x="7943" y="8158"/>
                    <a:pt x="5682" y="4420"/>
                    <a:pt x="5051" y="1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7"/>
            <p:cNvSpPr/>
            <p:nvPr/>
          </p:nvSpPr>
          <p:spPr>
            <a:xfrm rot="-5400000">
              <a:off x="425935" y="-1726330"/>
              <a:ext cx="3486795" cy="4471165"/>
            </a:xfrm>
            <a:custGeom>
              <a:rect b="b" l="l" r="r" t="t"/>
              <a:pathLst>
                <a:path extrusionOk="0" h="31834" w="24825">
                  <a:moveTo>
                    <a:pt x="0" y="1"/>
                  </a:moveTo>
                  <a:cubicBezTo>
                    <a:pt x="631" y="4420"/>
                    <a:pt x="2892" y="8158"/>
                    <a:pt x="6465" y="10683"/>
                  </a:cubicBezTo>
                  <a:cubicBezTo>
                    <a:pt x="9155" y="12527"/>
                    <a:pt x="11364" y="14320"/>
                    <a:pt x="11314" y="17211"/>
                  </a:cubicBezTo>
                  <a:cubicBezTo>
                    <a:pt x="11200" y="21782"/>
                    <a:pt x="11099" y="26467"/>
                    <a:pt x="16731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4" y="31833"/>
                  </a:cubicBezTo>
                  <a:lnTo>
                    <a:pt x="24825" y="31833"/>
                  </a:lnTo>
                  <a:cubicBezTo>
                    <a:pt x="24774" y="31783"/>
                    <a:pt x="24673" y="31732"/>
                    <a:pt x="24572" y="31682"/>
                  </a:cubicBezTo>
                  <a:cubicBezTo>
                    <a:pt x="23726" y="31253"/>
                    <a:pt x="22779" y="30735"/>
                    <a:pt x="21782" y="30104"/>
                  </a:cubicBezTo>
                  <a:cubicBezTo>
                    <a:pt x="16201" y="26467"/>
                    <a:pt x="16251" y="21782"/>
                    <a:pt x="16365" y="17211"/>
                  </a:cubicBezTo>
                  <a:cubicBezTo>
                    <a:pt x="16415" y="14320"/>
                    <a:pt x="14206" y="12527"/>
                    <a:pt x="11567" y="10683"/>
                  </a:cubicBezTo>
                  <a:cubicBezTo>
                    <a:pt x="7943" y="8158"/>
                    <a:pt x="5682" y="4420"/>
                    <a:pt x="5051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7"/>
            <p:cNvSpPr/>
            <p:nvPr/>
          </p:nvSpPr>
          <p:spPr>
            <a:xfrm rot="-5400000">
              <a:off x="721597" y="-1768989"/>
              <a:ext cx="2822498" cy="4404950"/>
            </a:xfrm>
            <a:custGeom>
              <a:rect b="b" l="l" r="r" t="t"/>
              <a:pathLst>
                <a:path extrusionOk="0" h="31834" w="19889">
                  <a:moveTo>
                    <a:pt x="1" y="1"/>
                  </a:moveTo>
                  <a:cubicBezTo>
                    <a:pt x="632" y="4420"/>
                    <a:pt x="2893" y="8158"/>
                    <a:pt x="6517" y="10683"/>
                  </a:cubicBezTo>
                  <a:cubicBezTo>
                    <a:pt x="9156" y="12527"/>
                    <a:pt x="11365" y="14320"/>
                    <a:pt x="11315" y="17211"/>
                  </a:cubicBezTo>
                  <a:cubicBezTo>
                    <a:pt x="11201" y="21782"/>
                    <a:pt x="11151" y="26467"/>
                    <a:pt x="16732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5" y="31833"/>
                  </a:cubicBezTo>
                  <a:lnTo>
                    <a:pt x="19889" y="31833"/>
                  </a:lnTo>
                  <a:lnTo>
                    <a:pt x="19889" y="28311"/>
                  </a:lnTo>
                  <a:cubicBezTo>
                    <a:pt x="19674" y="28096"/>
                    <a:pt x="19409" y="27843"/>
                    <a:pt x="19257" y="27629"/>
                  </a:cubicBezTo>
                  <a:cubicBezTo>
                    <a:pt x="16517" y="24472"/>
                    <a:pt x="16618" y="20785"/>
                    <a:pt x="16681" y="17211"/>
                  </a:cubicBezTo>
                  <a:cubicBezTo>
                    <a:pt x="16732" y="14320"/>
                    <a:pt x="14522" y="12527"/>
                    <a:pt x="11883" y="10683"/>
                  </a:cubicBezTo>
                  <a:cubicBezTo>
                    <a:pt x="8259" y="8158"/>
                    <a:pt x="5999" y="4420"/>
                    <a:pt x="5367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7"/>
            <p:cNvSpPr/>
            <p:nvPr/>
          </p:nvSpPr>
          <p:spPr>
            <a:xfrm rot="-5400000">
              <a:off x="857101" y="-1697486"/>
              <a:ext cx="2100135" cy="3954837"/>
            </a:xfrm>
            <a:custGeom>
              <a:rect b="b" l="l" r="r" t="t"/>
              <a:pathLst>
                <a:path extrusionOk="0" h="28046" w="14522">
                  <a:moveTo>
                    <a:pt x="0" y="1"/>
                  </a:moveTo>
                  <a:cubicBezTo>
                    <a:pt x="632" y="4420"/>
                    <a:pt x="2892" y="8158"/>
                    <a:pt x="6516" y="10683"/>
                  </a:cubicBezTo>
                  <a:cubicBezTo>
                    <a:pt x="9155" y="12527"/>
                    <a:pt x="11365" y="14320"/>
                    <a:pt x="11314" y="17211"/>
                  </a:cubicBezTo>
                  <a:cubicBezTo>
                    <a:pt x="11251" y="20785"/>
                    <a:pt x="11150" y="24472"/>
                    <a:pt x="13890" y="27629"/>
                  </a:cubicBezTo>
                  <a:cubicBezTo>
                    <a:pt x="14092" y="27780"/>
                    <a:pt x="14307" y="27894"/>
                    <a:pt x="14522" y="28045"/>
                  </a:cubicBezTo>
                  <a:lnTo>
                    <a:pt x="14522" y="25103"/>
                  </a:lnTo>
                  <a:lnTo>
                    <a:pt x="14522" y="9900"/>
                  </a:lnTo>
                  <a:cubicBezTo>
                    <a:pt x="12994" y="8057"/>
                    <a:pt x="11150" y="6744"/>
                    <a:pt x="9887" y="5847"/>
                  </a:cubicBezTo>
                  <a:cubicBezTo>
                    <a:pt x="8360" y="4850"/>
                    <a:pt x="6630" y="3006"/>
                    <a:pt x="5998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" name="Google Shape;98;p7"/>
          <p:cNvGrpSpPr/>
          <p:nvPr/>
        </p:nvGrpSpPr>
        <p:grpSpPr>
          <a:xfrm rot="10800000">
            <a:off x="5197091" y="2137017"/>
            <a:ext cx="4718540" cy="3953870"/>
            <a:chOff x="4149241" y="594092"/>
            <a:chExt cx="4718540" cy="3953870"/>
          </a:xfrm>
        </p:grpSpPr>
        <p:sp>
          <p:nvSpPr>
            <p:cNvPr id="99" name="Google Shape;99;p7"/>
            <p:cNvSpPr/>
            <p:nvPr/>
          </p:nvSpPr>
          <p:spPr>
            <a:xfrm rot="-5525532">
              <a:off x="4718428" y="379821"/>
              <a:ext cx="3580166" cy="4590897"/>
            </a:xfrm>
            <a:custGeom>
              <a:rect b="b" l="l" r="r" t="t"/>
              <a:pathLst>
                <a:path extrusionOk="0" h="31834" w="24825">
                  <a:moveTo>
                    <a:pt x="0" y="1"/>
                  </a:moveTo>
                  <a:cubicBezTo>
                    <a:pt x="631" y="4420"/>
                    <a:pt x="2892" y="8158"/>
                    <a:pt x="6465" y="10683"/>
                  </a:cubicBezTo>
                  <a:cubicBezTo>
                    <a:pt x="9155" y="12527"/>
                    <a:pt x="11364" y="14320"/>
                    <a:pt x="11314" y="17211"/>
                  </a:cubicBezTo>
                  <a:cubicBezTo>
                    <a:pt x="11200" y="21782"/>
                    <a:pt x="11099" y="26467"/>
                    <a:pt x="16731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4" y="31833"/>
                  </a:cubicBezTo>
                  <a:lnTo>
                    <a:pt x="24825" y="31833"/>
                  </a:lnTo>
                  <a:cubicBezTo>
                    <a:pt x="24774" y="31783"/>
                    <a:pt x="24673" y="31732"/>
                    <a:pt x="24572" y="31682"/>
                  </a:cubicBezTo>
                  <a:cubicBezTo>
                    <a:pt x="23726" y="31253"/>
                    <a:pt x="22779" y="30735"/>
                    <a:pt x="21782" y="30104"/>
                  </a:cubicBezTo>
                  <a:cubicBezTo>
                    <a:pt x="16201" y="26467"/>
                    <a:pt x="16251" y="21782"/>
                    <a:pt x="16365" y="17211"/>
                  </a:cubicBezTo>
                  <a:cubicBezTo>
                    <a:pt x="16415" y="14320"/>
                    <a:pt x="14206" y="12527"/>
                    <a:pt x="11567" y="10683"/>
                  </a:cubicBezTo>
                  <a:cubicBezTo>
                    <a:pt x="7943" y="8158"/>
                    <a:pt x="5682" y="4420"/>
                    <a:pt x="5051" y="1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 rot="-5400000">
              <a:off x="4771685" y="101908"/>
              <a:ext cx="3486795" cy="4471165"/>
            </a:xfrm>
            <a:custGeom>
              <a:rect b="b" l="l" r="r" t="t"/>
              <a:pathLst>
                <a:path extrusionOk="0" h="31834" w="24825">
                  <a:moveTo>
                    <a:pt x="0" y="1"/>
                  </a:moveTo>
                  <a:cubicBezTo>
                    <a:pt x="631" y="4420"/>
                    <a:pt x="2892" y="8158"/>
                    <a:pt x="6465" y="10683"/>
                  </a:cubicBezTo>
                  <a:cubicBezTo>
                    <a:pt x="9155" y="12527"/>
                    <a:pt x="11364" y="14320"/>
                    <a:pt x="11314" y="17211"/>
                  </a:cubicBezTo>
                  <a:cubicBezTo>
                    <a:pt x="11200" y="21782"/>
                    <a:pt x="11099" y="26467"/>
                    <a:pt x="16731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4" y="31833"/>
                  </a:cubicBezTo>
                  <a:lnTo>
                    <a:pt x="24825" y="31833"/>
                  </a:lnTo>
                  <a:cubicBezTo>
                    <a:pt x="24774" y="31783"/>
                    <a:pt x="24673" y="31732"/>
                    <a:pt x="24572" y="31682"/>
                  </a:cubicBezTo>
                  <a:cubicBezTo>
                    <a:pt x="23726" y="31253"/>
                    <a:pt x="22779" y="30735"/>
                    <a:pt x="21782" y="30104"/>
                  </a:cubicBezTo>
                  <a:cubicBezTo>
                    <a:pt x="16201" y="26467"/>
                    <a:pt x="16251" y="21782"/>
                    <a:pt x="16365" y="17211"/>
                  </a:cubicBezTo>
                  <a:cubicBezTo>
                    <a:pt x="16415" y="14320"/>
                    <a:pt x="14206" y="12527"/>
                    <a:pt x="11567" y="10683"/>
                  </a:cubicBezTo>
                  <a:cubicBezTo>
                    <a:pt x="7943" y="8158"/>
                    <a:pt x="5682" y="4420"/>
                    <a:pt x="5051" y="1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7"/>
            <p:cNvSpPr/>
            <p:nvPr/>
          </p:nvSpPr>
          <p:spPr>
            <a:xfrm rot="-5400000">
              <a:off x="5067347" y="59248"/>
              <a:ext cx="2822498" cy="4404950"/>
            </a:xfrm>
            <a:custGeom>
              <a:rect b="b" l="l" r="r" t="t"/>
              <a:pathLst>
                <a:path extrusionOk="0" h="31834" w="19889">
                  <a:moveTo>
                    <a:pt x="1" y="1"/>
                  </a:moveTo>
                  <a:cubicBezTo>
                    <a:pt x="632" y="4420"/>
                    <a:pt x="2893" y="8158"/>
                    <a:pt x="6517" y="10683"/>
                  </a:cubicBezTo>
                  <a:cubicBezTo>
                    <a:pt x="9156" y="12527"/>
                    <a:pt x="11365" y="14320"/>
                    <a:pt x="11315" y="17211"/>
                  </a:cubicBezTo>
                  <a:cubicBezTo>
                    <a:pt x="11201" y="21782"/>
                    <a:pt x="11151" y="26467"/>
                    <a:pt x="16732" y="30104"/>
                  </a:cubicBezTo>
                  <a:cubicBezTo>
                    <a:pt x="17729" y="30735"/>
                    <a:pt x="18676" y="31253"/>
                    <a:pt x="19522" y="31682"/>
                  </a:cubicBezTo>
                  <a:cubicBezTo>
                    <a:pt x="19623" y="31732"/>
                    <a:pt x="19724" y="31783"/>
                    <a:pt x="19775" y="31833"/>
                  </a:cubicBezTo>
                  <a:lnTo>
                    <a:pt x="19889" y="31833"/>
                  </a:lnTo>
                  <a:lnTo>
                    <a:pt x="19889" y="28311"/>
                  </a:lnTo>
                  <a:cubicBezTo>
                    <a:pt x="19674" y="28096"/>
                    <a:pt x="19409" y="27843"/>
                    <a:pt x="19257" y="27629"/>
                  </a:cubicBezTo>
                  <a:cubicBezTo>
                    <a:pt x="16517" y="24472"/>
                    <a:pt x="16618" y="20785"/>
                    <a:pt x="16681" y="17211"/>
                  </a:cubicBezTo>
                  <a:cubicBezTo>
                    <a:pt x="16732" y="14320"/>
                    <a:pt x="14522" y="12527"/>
                    <a:pt x="11883" y="10683"/>
                  </a:cubicBezTo>
                  <a:cubicBezTo>
                    <a:pt x="8259" y="8158"/>
                    <a:pt x="5999" y="4420"/>
                    <a:pt x="5367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 rot="-5400000">
              <a:off x="5202851" y="130752"/>
              <a:ext cx="2100135" cy="3954837"/>
            </a:xfrm>
            <a:custGeom>
              <a:rect b="b" l="l" r="r" t="t"/>
              <a:pathLst>
                <a:path extrusionOk="0" h="28046" w="14522">
                  <a:moveTo>
                    <a:pt x="0" y="1"/>
                  </a:moveTo>
                  <a:cubicBezTo>
                    <a:pt x="632" y="4420"/>
                    <a:pt x="2892" y="8158"/>
                    <a:pt x="6516" y="10683"/>
                  </a:cubicBezTo>
                  <a:cubicBezTo>
                    <a:pt x="9155" y="12527"/>
                    <a:pt x="11365" y="14320"/>
                    <a:pt x="11314" y="17211"/>
                  </a:cubicBezTo>
                  <a:cubicBezTo>
                    <a:pt x="11251" y="20785"/>
                    <a:pt x="11150" y="24472"/>
                    <a:pt x="13890" y="27629"/>
                  </a:cubicBezTo>
                  <a:cubicBezTo>
                    <a:pt x="14092" y="27780"/>
                    <a:pt x="14307" y="27894"/>
                    <a:pt x="14522" y="28045"/>
                  </a:cubicBezTo>
                  <a:lnTo>
                    <a:pt x="14522" y="25103"/>
                  </a:lnTo>
                  <a:lnTo>
                    <a:pt x="14522" y="9900"/>
                  </a:lnTo>
                  <a:cubicBezTo>
                    <a:pt x="12994" y="8057"/>
                    <a:pt x="11150" y="6744"/>
                    <a:pt x="9887" y="5847"/>
                  </a:cubicBezTo>
                  <a:cubicBezTo>
                    <a:pt x="8360" y="4850"/>
                    <a:pt x="6630" y="3006"/>
                    <a:pt x="5998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400050" rotWithShape="0" algn="bl" dir="6420000" dist="571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" name="Google Shape;103;p7"/>
          <p:cNvSpPr txBox="1"/>
          <p:nvPr>
            <p:ph hasCustomPrompt="1" idx="2" type="title"/>
          </p:nvPr>
        </p:nvSpPr>
        <p:spPr>
          <a:xfrm>
            <a:off x="202328" y="1811600"/>
            <a:ext cx="14232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TLE &amp; TEXT" type="twoColTx">
  <p:cSld name="TITLE_AND_TWO_COLUMNS"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8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8"/>
          <p:cNvSpPr/>
          <p:nvPr/>
        </p:nvSpPr>
        <p:spPr>
          <a:xfrm>
            <a:off x="512300" y="409500"/>
            <a:ext cx="8106000" cy="4324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07" name="Google Shape;107;p8"/>
          <p:cNvSpPr txBox="1"/>
          <p:nvPr>
            <p:ph type="title"/>
          </p:nvPr>
        </p:nvSpPr>
        <p:spPr>
          <a:xfrm>
            <a:off x="1768575" y="1152475"/>
            <a:ext cx="50343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08" name="Google Shape;108;p8"/>
          <p:cNvSpPr txBox="1"/>
          <p:nvPr>
            <p:ph idx="1" type="body"/>
          </p:nvPr>
        </p:nvSpPr>
        <p:spPr>
          <a:xfrm>
            <a:off x="577075" y="2566375"/>
            <a:ext cx="77619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Char char="●"/>
              <a:defRPr sz="1400">
                <a:solidFill>
                  <a:srgbClr val="FFFFFF"/>
                </a:solidFill>
              </a:defRPr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 sz="1200">
                <a:solidFill>
                  <a:srgbClr val="FFFFFF"/>
                </a:solidFill>
              </a:defRPr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 sz="1200">
                <a:solidFill>
                  <a:srgbClr val="FFFFFF"/>
                </a:solidFill>
              </a:defRPr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 sz="1200">
                <a:solidFill>
                  <a:srgbClr val="FFFFFF"/>
                </a:solidFill>
              </a:defRPr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 sz="1200">
                <a:solidFill>
                  <a:srgbClr val="FFFFFF"/>
                </a:solidFill>
              </a:defRPr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200">
                <a:solidFill>
                  <a:srgbClr val="FFFFFF"/>
                </a:solidFill>
              </a:defRPr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 sz="1200">
                <a:solidFill>
                  <a:srgbClr val="FFFFFF"/>
                </a:solidFill>
              </a:defRPr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 sz="12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109" name="Google Shape;109;p8"/>
          <p:cNvGrpSpPr/>
          <p:nvPr/>
        </p:nvGrpSpPr>
        <p:grpSpPr>
          <a:xfrm>
            <a:off x="6003366" y="0"/>
            <a:ext cx="3140672" cy="5148198"/>
            <a:chOff x="6003366" y="0"/>
            <a:chExt cx="3140672" cy="5148198"/>
          </a:xfrm>
        </p:grpSpPr>
        <p:grpSp>
          <p:nvGrpSpPr>
            <p:cNvPr id="110" name="Google Shape;110;p8"/>
            <p:cNvGrpSpPr/>
            <p:nvPr/>
          </p:nvGrpSpPr>
          <p:grpSpPr>
            <a:xfrm>
              <a:off x="6003366" y="3080274"/>
              <a:ext cx="3140672" cy="2067925"/>
              <a:chOff x="6003366" y="3080274"/>
              <a:chExt cx="3140672" cy="2067925"/>
            </a:xfrm>
          </p:grpSpPr>
          <p:sp>
            <p:nvSpPr>
              <p:cNvPr id="111" name="Google Shape;111;p8"/>
              <p:cNvSpPr/>
              <p:nvPr/>
            </p:nvSpPr>
            <p:spPr>
              <a:xfrm>
                <a:off x="6003366" y="3080274"/>
                <a:ext cx="3140667" cy="2067925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8"/>
              <p:cNvSpPr/>
              <p:nvPr/>
            </p:nvSpPr>
            <p:spPr>
              <a:xfrm>
                <a:off x="6486524" y="3398403"/>
                <a:ext cx="2657514" cy="1749795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94ECE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8"/>
              <p:cNvSpPr/>
              <p:nvPr/>
            </p:nvSpPr>
            <p:spPr>
              <a:xfrm>
                <a:off x="6931452" y="3691366"/>
                <a:ext cx="2212581" cy="1456832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789C7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8"/>
              <p:cNvSpPr/>
              <p:nvPr/>
            </p:nvSpPr>
            <p:spPr>
              <a:xfrm>
                <a:off x="7464527" y="4042370"/>
                <a:ext cx="1679501" cy="1105829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8"/>
              <p:cNvSpPr/>
              <p:nvPr/>
            </p:nvSpPr>
            <p:spPr>
              <a:xfrm rot="5400000">
                <a:off x="8373505" y="4372991"/>
                <a:ext cx="612273" cy="928722"/>
              </a:xfrm>
              <a:custGeom>
                <a:rect b="b" l="l" r="r" t="t"/>
                <a:pathLst>
                  <a:path extrusionOk="0" h="5268" w="3473">
                    <a:moveTo>
                      <a:pt x="2648" y="0"/>
                    </a:moveTo>
                    <a:cubicBezTo>
                      <a:pt x="1213" y="0"/>
                      <a:pt x="51" y="1144"/>
                      <a:pt x="51" y="2578"/>
                    </a:cubicBezTo>
                    <a:cubicBezTo>
                      <a:pt x="0" y="4055"/>
                      <a:pt x="1162" y="5217"/>
                      <a:pt x="2627" y="5267"/>
                    </a:cubicBezTo>
                    <a:cubicBezTo>
                      <a:pt x="2942" y="5267"/>
                      <a:pt x="3208" y="5217"/>
                      <a:pt x="3473" y="5103"/>
                    </a:cubicBezTo>
                    <a:lnTo>
                      <a:pt x="3473" y="103"/>
                    </a:lnTo>
                    <a:cubicBezTo>
                      <a:pt x="3258" y="52"/>
                      <a:pt x="2993" y="2"/>
                      <a:pt x="2740" y="2"/>
                    </a:cubicBezTo>
                    <a:cubicBezTo>
                      <a:pt x="2709" y="1"/>
                      <a:pt x="2678" y="0"/>
                      <a:pt x="2648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  <a:effectLst>
                <a:outerShdw blurRad="142875" rotWithShape="0" algn="bl" dir="5760000" dist="9525">
                  <a:srgbClr val="000000">
                    <a:alpha val="3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" name="Google Shape;116;p8"/>
            <p:cNvGrpSpPr/>
            <p:nvPr/>
          </p:nvGrpSpPr>
          <p:grpSpPr>
            <a:xfrm>
              <a:off x="6931452" y="0"/>
              <a:ext cx="2212584" cy="2566375"/>
              <a:chOff x="6931452" y="0"/>
              <a:chExt cx="2212584" cy="2566375"/>
            </a:xfrm>
          </p:grpSpPr>
          <p:sp>
            <p:nvSpPr>
              <p:cNvPr id="117" name="Google Shape;117;p8"/>
              <p:cNvSpPr/>
              <p:nvPr/>
            </p:nvSpPr>
            <p:spPr>
              <a:xfrm>
                <a:off x="6931452" y="0"/>
                <a:ext cx="2212566" cy="2566375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94ECE"/>
              </a:solidFill>
              <a:ln>
                <a:noFill/>
              </a:ln>
              <a:effectLst>
                <a:outerShdw blurRad="271463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8"/>
              <p:cNvSpPr/>
              <p:nvPr/>
            </p:nvSpPr>
            <p:spPr>
              <a:xfrm>
                <a:off x="7239001" y="0"/>
                <a:ext cx="1905035" cy="2209651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789C7"/>
              </a:solidFill>
              <a:ln>
                <a:noFill/>
              </a:ln>
              <a:effectLst>
                <a:outerShdw blurRad="214313" rotWithShape="0" algn="bl" dir="5400000" dist="952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8"/>
              <p:cNvSpPr/>
              <p:nvPr/>
            </p:nvSpPr>
            <p:spPr>
              <a:xfrm>
                <a:off x="7464530" y="0"/>
                <a:ext cx="1679492" cy="1948047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  <a:effectLst>
                <a:outerShdw blurRad="385763" rotWithShape="0" algn="bl" dir="5400000" dist="952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8"/>
              <p:cNvSpPr/>
              <p:nvPr/>
            </p:nvSpPr>
            <p:spPr>
              <a:xfrm>
                <a:off x="7752535" y="0"/>
                <a:ext cx="1391496" cy="1613981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  <a:effectLst>
                <a:outerShdw blurRad="271463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CHEDULE">
  <p:cSld name="TITLE_AND_TWO_COLUMNS_1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9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9"/>
          <p:cNvSpPr/>
          <p:nvPr/>
        </p:nvSpPr>
        <p:spPr>
          <a:xfrm>
            <a:off x="6049625" y="3313050"/>
            <a:ext cx="2330400" cy="1950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24" name="Google Shape;124;p9"/>
          <p:cNvSpPr/>
          <p:nvPr/>
        </p:nvSpPr>
        <p:spPr>
          <a:xfrm rot="-5400000">
            <a:off x="1109025" y="264475"/>
            <a:ext cx="829800" cy="31425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25" name="Google Shape;125;p9"/>
          <p:cNvSpPr/>
          <p:nvPr/>
        </p:nvSpPr>
        <p:spPr>
          <a:xfrm>
            <a:off x="764825" y="3313050"/>
            <a:ext cx="2330400" cy="1950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grpSp>
        <p:nvGrpSpPr>
          <p:cNvPr id="126" name="Google Shape;126;p9"/>
          <p:cNvGrpSpPr/>
          <p:nvPr/>
        </p:nvGrpSpPr>
        <p:grpSpPr>
          <a:xfrm rot="-5400000">
            <a:off x="124033" y="-124219"/>
            <a:ext cx="1550579" cy="1798516"/>
            <a:chOff x="6931452" y="0"/>
            <a:chExt cx="2212584" cy="2566375"/>
          </a:xfrm>
        </p:grpSpPr>
        <p:sp>
          <p:nvSpPr>
            <p:cNvPr id="127" name="Google Shape;127;p9"/>
            <p:cNvSpPr/>
            <p:nvPr/>
          </p:nvSpPr>
          <p:spPr>
            <a:xfrm>
              <a:off x="6931452" y="0"/>
              <a:ext cx="2212566" cy="2566375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2714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9"/>
            <p:cNvSpPr/>
            <p:nvPr/>
          </p:nvSpPr>
          <p:spPr>
            <a:xfrm>
              <a:off x="7239001" y="0"/>
              <a:ext cx="1905035" cy="2209651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214313" rotWithShape="0" algn="bl" dir="5400000" dist="952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9"/>
            <p:cNvSpPr/>
            <p:nvPr/>
          </p:nvSpPr>
          <p:spPr>
            <a:xfrm>
              <a:off x="7464530" y="0"/>
              <a:ext cx="1679492" cy="1948047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385763" rotWithShape="0" algn="bl" dir="5400000" dist="952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9"/>
            <p:cNvSpPr/>
            <p:nvPr/>
          </p:nvSpPr>
          <p:spPr>
            <a:xfrm>
              <a:off x="7752535" y="0"/>
              <a:ext cx="1391496" cy="1613981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2714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" name="Google Shape;131;p9"/>
          <p:cNvSpPr txBox="1"/>
          <p:nvPr>
            <p:ph type="ctrTitle"/>
          </p:nvPr>
        </p:nvSpPr>
        <p:spPr>
          <a:xfrm>
            <a:off x="1015925" y="37728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2" name="Google Shape;132;p9"/>
          <p:cNvSpPr txBox="1"/>
          <p:nvPr>
            <p:ph idx="1" type="subTitle"/>
          </p:nvPr>
        </p:nvSpPr>
        <p:spPr>
          <a:xfrm>
            <a:off x="811175" y="40144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3" name="Google Shape;133;p9"/>
          <p:cNvSpPr txBox="1"/>
          <p:nvPr>
            <p:ph idx="2" type="ctrTitle"/>
          </p:nvPr>
        </p:nvSpPr>
        <p:spPr>
          <a:xfrm>
            <a:off x="3658325" y="37728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4" name="Google Shape;134;p9"/>
          <p:cNvSpPr txBox="1"/>
          <p:nvPr>
            <p:ph idx="3" type="ctrTitle"/>
          </p:nvPr>
        </p:nvSpPr>
        <p:spPr>
          <a:xfrm>
            <a:off x="6300725" y="37728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5" name="Google Shape;135;p9"/>
          <p:cNvSpPr txBox="1"/>
          <p:nvPr>
            <p:ph idx="4" type="subTitle"/>
          </p:nvPr>
        </p:nvSpPr>
        <p:spPr>
          <a:xfrm>
            <a:off x="6095975" y="40144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6" name="Google Shape;136;p9"/>
          <p:cNvSpPr txBox="1"/>
          <p:nvPr>
            <p:ph idx="5" type="subTitle"/>
          </p:nvPr>
        </p:nvSpPr>
        <p:spPr>
          <a:xfrm>
            <a:off x="3453575" y="4014450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37" name="Google Shape;137;p9"/>
          <p:cNvSpPr/>
          <p:nvPr/>
        </p:nvSpPr>
        <p:spPr>
          <a:xfrm>
            <a:off x="8134402" y="4669950"/>
            <a:ext cx="331480" cy="331494"/>
          </a:xfrm>
          <a:custGeom>
            <a:rect b="b" l="l" r="r" t="t"/>
            <a:pathLst>
              <a:path extrusionOk="0" h="2792" w="2792">
                <a:moveTo>
                  <a:pt x="1365" y="1"/>
                </a:moveTo>
                <a:cubicBezTo>
                  <a:pt x="632" y="1"/>
                  <a:pt x="1" y="632"/>
                  <a:pt x="1" y="1377"/>
                </a:cubicBezTo>
                <a:cubicBezTo>
                  <a:pt x="1" y="2160"/>
                  <a:pt x="632" y="2791"/>
                  <a:pt x="1365" y="2791"/>
                </a:cubicBezTo>
                <a:cubicBezTo>
                  <a:pt x="2160" y="2791"/>
                  <a:pt x="2791" y="2160"/>
                  <a:pt x="2791" y="1377"/>
                </a:cubicBezTo>
                <a:cubicBezTo>
                  <a:pt x="2791" y="632"/>
                  <a:pt x="2160" y="1"/>
                  <a:pt x="1365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9" name="Google Shape;139;p9"/>
          <p:cNvSpPr/>
          <p:nvPr/>
        </p:nvSpPr>
        <p:spPr>
          <a:xfrm>
            <a:off x="8231158" y="4637458"/>
            <a:ext cx="913114" cy="505315"/>
          </a:xfrm>
          <a:custGeom>
            <a:rect b="b" l="l" r="r" t="t"/>
            <a:pathLst>
              <a:path extrusionOk="0" h="4256" w="7691">
                <a:moveTo>
                  <a:pt x="3839" y="0"/>
                </a:moveTo>
                <a:cubicBezTo>
                  <a:pt x="1743" y="0"/>
                  <a:pt x="1" y="1730"/>
                  <a:pt x="1" y="3839"/>
                </a:cubicBezTo>
                <a:lnTo>
                  <a:pt x="1" y="4255"/>
                </a:lnTo>
                <a:lnTo>
                  <a:pt x="7691" y="4255"/>
                </a:lnTo>
                <a:lnTo>
                  <a:pt x="7691" y="3839"/>
                </a:lnTo>
                <a:cubicBezTo>
                  <a:pt x="7691" y="1730"/>
                  <a:pt x="5948" y="0"/>
                  <a:pt x="3839" y="0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24288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9"/>
          <p:cNvSpPr/>
          <p:nvPr/>
        </p:nvSpPr>
        <p:spPr>
          <a:xfrm>
            <a:off x="2243814" y="390929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9"/>
          <p:cNvSpPr/>
          <p:nvPr/>
        </p:nvSpPr>
        <p:spPr>
          <a:xfrm>
            <a:off x="5853369" y="693272"/>
            <a:ext cx="125975" cy="1259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9"/>
          <p:cNvSpPr/>
          <p:nvPr/>
        </p:nvSpPr>
        <p:spPr>
          <a:xfrm>
            <a:off x="8843409" y="1033916"/>
            <a:ext cx="177730" cy="17773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9"/>
          <p:cNvSpPr/>
          <p:nvPr/>
        </p:nvSpPr>
        <p:spPr>
          <a:xfrm>
            <a:off x="3407225" y="3313050"/>
            <a:ext cx="2330400" cy="19500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44" name="Google Shape;144;p9"/>
          <p:cNvSpPr txBox="1"/>
          <p:nvPr>
            <p:ph idx="6" type="ctrTitle"/>
          </p:nvPr>
        </p:nvSpPr>
        <p:spPr>
          <a:xfrm flipH="1">
            <a:off x="151500" y="781675"/>
            <a:ext cx="27480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grpSp>
        <p:nvGrpSpPr>
          <p:cNvPr id="145" name="Google Shape;145;p9"/>
          <p:cNvGrpSpPr/>
          <p:nvPr/>
        </p:nvGrpSpPr>
        <p:grpSpPr>
          <a:xfrm>
            <a:off x="6050831" y="6"/>
            <a:ext cx="3092971" cy="3587536"/>
            <a:chOff x="6931452" y="0"/>
            <a:chExt cx="2212584" cy="2566375"/>
          </a:xfrm>
        </p:grpSpPr>
        <p:sp>
          <p:nvSpPr>
            <p:cNvPr id="146" name="Google Shape;146;p9"/>
            <p:cNvSpPr/>
            <p:nvPr/>
          </p:nvSpPr>
          <p:spPr>
            <a:xfrm>
              <a:off x="6931452" y="0"/>
              <a:ext cx="2212566" cy="2566375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2714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9"/>
            <p:cNvSpPr/>
            <p:nvPr/>
          </p:nvSpPr>
          <p:spPr>
            <a:xfrm>
              <a:off x="7239001" y="0"/>
              <a:ext cx="1905035" cy="2209651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214313" rotWithShape="0" algn="bl" dir="5400000" dist="952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9"/>
            <p:cNvSpPr/>
            <p:nvPr/>
          </p:nvSpPr>
          <p:spPr>
            <a:xfrm>
              <a:off x="7464530" y="0"/>
              <a:ext cx="1679492" cy="1948047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385763" rotWithShape="0" algn="bl" dir="5400000" dist="952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9"/>
            <p:cNvSpPr/>
            <p:nvPr/>
          </p:nvSpPr>
          <p:spPr>
            <a:xfrm>
              <a:off x="7752535" y="0"/>
              <a:ext cx="1391496" cy="1613981"/>
            </a:xfrm>
            <a:custGeom>
              <a:rect b="b" l="l" r="r" t="t"/>
              <a:pathLst>
                <a:path extrusionOk="0" h="9155" w="7893">
                  <a:moveTo>
                    <a:pt x="1099" y="0"/>
                  </a:moveTo>
                  <a:cubicBezTo>
                    <a:pt x="367" y="947"/>
                    <a:pt x="1" y="2159"/>
                    <a:pt x="1" y="3422"/>
                  </a:cubicBezTo>
                  <a:cubicBezTo>
                    <a:pt x="1" y="6579"/>
                    <a:pt x="2577" y="9155"/>
                    <a:pt x="5733" y="9155"/>
                  </a:cubicBezTo>
                  <a:cubicBezTo>
                    <a:pt x="6529" y="9155"/>
                    <a:pt x="7261" y="8991"/>
                    <a:pt x="7893" y="8738"/>
                  </a:cubicBezTo>
                  <a:lnTo>
                    <a:pt x="7893" y="0"/>
                  </a:ln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  <a:effectLst>
              <a:outerShdw blurRad="2714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" name="Google Shape;150;p9"/>
          <p:cNvSpPr/>
          <p:nvPr/>
        </p:nvSpPr>
        <p:spPr>
          <a:xfrm>
            <a:off x="8134389" y="2751954"/>
            <a:ext cx="390750" cy="390750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9"/>
          <p:cNvSpPr/>
          <p:nvPr/>
        </p:nvSpPr>
        <p:spPr>
          <a:xfrm>
            <a:off x="5566720" y="390925"/>
            <a:ext cx="286649" cy="286649"/>
          </a:xfrm>
          <a:custGeom>
            <a:rect b="b" l="l" r="r" t="t"/>
            <a:pathLst>
              <a:path extrusionOk="0" h="1100" w="1100">
                <a:moveTo>
                  <a:pt x="531" y="1"/>
                </a:moveTo>
                <a:cubicBezTo>
                  <a:pt x="266" y="1"/>
                  <a:pt x="1" y="253"/>
                  <a:pt x="1" y="569"/>
                </a:cubicBezTo>
                <a:cubicBezTo>
                  <a:pt x="1" y="884"/>
                  <a:pt x="266" y="1099"/>
                  <a:pt x="531" y="1099"/>
                </a:cubicBezTo>
                <a:cubicBezTo>
                  <a:pt x="847" y="1099"/>
                  <a:pt x="1099" y="884"/>
                  <a:pt x="1099" y="569"/>
                </a:cubicBezTo>
                <a:cubicBezTo>
                  <a:pt x="1099" y="253"/>
                  <a:pt x="847" y="1"/>
                  <a:pt x="53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11430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10"/>
          <p:cNvSpPr/>
          <p:nvPr/>
        </p:nvSpPr>
        <p:spPr>
          <a:xfrm flipH="1">
            <a:off x="575" y="0"/>
            <a:ext cx="9143700" cy="5143500"/>
          </a:xfrm>
          <a:prstGeom prst="rect">
            <a:avLst/>
          </a:prstGeom>
          <a:solidFill>
            <a:srgbClr val="393CA1"/>
          </a:solidFill>
          <a:ln cap="flat" cmpd="sng" w="9525">
            <a:solidFill>
              <a:srgbClr val="494ECE"/>
            </a:solidFill>
            <a:prstDash val="solid"/>
            <a:round/>
            <a:headEnd len="sm" w="sm" type="none"/>
            <a:tailEnd len="sm" w="sm" type="none"/>
          </a:ln>
          <a:effectLst>
            <a:outerShdw blurRad="414338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0"/>
          <p:cNvSpPr/>
          <p:nvPr/>
        </p:nvSpPr>
        <p:spPr>
          <a:xfrm>
            <a:off x="2047875" y="218200"/>
            <a:ext cx="7159800" cy="1162200"/>
          </a:xfrm>
          <a:prstGeom prst="rect">
            <a:avLst/>
          </a:prstGeom>
          <a:noFill/>
          <a:ln cap="flat" cmpd="sng" w="2857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</a:t>
            </a:r>
            <a:endParaRPr/>
          </a:p>
        </p:txBody>
      </p:sp>
      <p:sp>
        <p:nvSpPr>
          <p:cNvPr id="155" name="Google Shape;155;p10"/>
          <p:cNvSpPr/>
          <p:nvPr/>
        </p:nvSpPr>
        <p:spPr>
          <a:xfrm>
            <a:off x="1101550" y="1750175"/>
            <a:ext cx="3120900" cy="31632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0"/>
          <p:cNvSpPr/>
          <p:nvPr/>
        </p:nvSpPr>
        <p:spPr>
          <a:xfrm>
            <a:off x="4921550" y="1750175"/>
            <a:ext cx="3120900" cy="31632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10"/>
          <p:cNvSpPr txBox="1"/>
          <p:nvPr>
            <p:ph idx="1" type="subTitle"/>
          </p:nvPr>
        </p:nvSpPr>
        <p:spPr>
          <a:xfrm>
            <a:off x="5363150" y="3185125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58" name="Google Shape;158;p10"/>
          <p:cNvSpPr txBox="1"/>
          <p:nvPr>
            <p:ph type="ctrTitle"/>
          </p:nvPr>
        </p:nvSpPr>
        <p:spPr>
          <a:xfrm>
            <a:off x="5567900" y="294347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9" name="Google Shape;159;p10"/>
          <p:cNvSpPr txBox="1"/>
          <p:nvPr>
            <p:ph idx="2" type="ctrTitle"/>
          </p:nvPr>
        </p:nvSpPr>
        <p:spPr>
          <a:xfrm>
            <a:off x="1747900" y="294347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None/>
              <a:defRPr sz="1800">
                <a:solidFill>
                  <a:srgbClr val="2D225E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0" name="Google Shape;160;p10"/>
          <p:cNvSpPr txBox="1"/>
          <p:nvPr>
            <p:ph idx="3" type="subTitle"/>
          </p:nvPr>
        </p:nvSpPr>
        <p:spPr>
          <a:xfrm>
            <a:off x="1543150" y="3185125"/>
            <a:ext cx="22377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100"/>
              <a:buNone/>
              <a:defRPr sz="1100">
                <a:solidFill>
                  <a:srgbClr val="2D225E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161" name="Google Shape;161;p10"/>
          <p:cNvSpPr txBox="1"/>
          <p:nvPr>
            <p:ph idx="4" type="ctrTitle"/>
          </p:nvPr>
        </p:nvSpPr>
        <p:spPr>
          <a:xfrm>
            <a:off x="4333875" y="639700"/>
            <a:ext cx="4675800" cy="3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grpSp>
        <p:nvGrpSpPr>
          <p:cNvPr id="162" name="Google Shape;162;p10"/>
          <p:cNvGrpSpPr/>
          <p:nvPr/>
        </p:nvGrpSpPr>
        <p:grpSpPr>
          <a:xfrm>
            <a:off x="856" y="7"/>
            <a:ext cx="2836027" cy="5148205"/>
            <a:chOff x="856" y="7"/>
            <a:chExt cx="2836027" cy="5148205"/>
          </a:xfrm>
        </p:grpSpPr>
        <p:grpSp>
          <p:nvGrpSpPr>
            <p:cNvPr id="163" name="Google Shape;163;p10"/>
            <p:cNvGrpSpPr/>
            <p:nvPr/>
          </p:nvGrpSpPr>
          <p:grpSpPr>
            <a:xfrm rot="10800000">
              <a:off x="856" y="7"/>
              <a:ext cx="2836027" cy="1867336"/>
              <a:chOff x="6003366" y="3080274"/>
              <a:chExt cx="3140672" cy="2067925"/>
            </a:xfrm>
          </p:grpSpPr>
          <p:sp>
            <p:nvSpPr>
              <p:cNvPr id="164" name="Google Shape;164;p10"/>
              <p:cNvSpPr/>
              <p:nvPr/>
            </p:nvSpPr>
            <p:spPr>
              <a:xfrm>
                <a:off x="6003366" y="3080274"/>
                <a:ext cx="3140667" cy="2067925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10"/>
              <p:cNvSpPr/>
              <p:nvPr/>
            </p:nvSpPr>
            <p:spPr>
              <a:xfrm>
                <a:off x="6486524" y="3398403"/>
                <a:ext cx="2657514" cy="1749795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94ECE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10"/>
              <p:cNvSpPr/>
              <p:nvPr/>
            </p:nvSpPr>
            <p:spPr>
              <a:xfrm>
                <a:off x="6931452" y="3691366"/>
                <a:ext cx="2212581" cy="1456832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789C7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10"/>
              <p:cNvSpPr/>
              <p:nvPr/>
            </p:nvSpPr>
            <p:spPr>
              <a:xfrm>
                <a:off x="7464527" y="4042370"/>
                <a:ext cx="1679501" cy="1105829"/>
              </a:xfrm>
              <a:custGeom>
                <a:rect b="b" l="l" r="r" t="t"/>
                <a:pathLst>
                  <a:path extrusionOk="0" h="11050" w="16782">
                    <a:moveTo>
                      <a:pt x="10620" y="1"/>
                    </a:moveTo>
                    <a:cubicBezTo>
                      <a:pt x="4735" y="1"/>
                      <a:pt x="0" y="4787"/>
                      <a:pt x="0" y="10633"/>
                    </a:cubicBezTo>
                    <a:lnTo>
                      <a:pt x="0" y="11050"/>
                    </a:lnTo>
                    <a:lnTo>
                      <a:pt x="16782" y="11050"/>
                    </a:lnTo>
                    <a:lnTo>
                      <a:pt x="16782" y="1946"/>
                    </a:lnTo>
                    <a:cubicBezTo>
                      <a:pt x="15039" y="733"/>
                      <a:pt x="12943" y="1"/>
                      <a:pt x="10620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  <a:effectLst>
                <a:outerShdw blurRad="285750" rotWithShape="0" algn="bl" dir="5760000" dist="9525">
                  <a:srgbClr val="000000">
                    <a:alpha val="6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10"/>
              <p:cNvSpPr/>
              <p:nvPr/>
            </p:nvSpPr>
            <p:spPr>
              <a:xfrm rot="5400000">
                <a:off x="8373505" y="4372991"/>
                <a:ext cx="612273" cy="928722"/>
              </a:xfrm>
              <a:custGeom>
                <a:rect b="b" l="l" r="r" t="t"/>
                <a:pathLst>
                  <a:path extrusionOk="0" h="5268" w="3473">
                    <a:moveTo>
                      <a:pt x="2648" y="0"/>
                    </a:moveTo>
                    <a:cubicBezTo>
                      <a:pt x="1213" y="0"/>
                      <a:pt x="51" y="1144"/>
                      <a:pt x="51" y="2578"/>
                    </a:cubicBezTo>
                    <a:cubicBezTo>
                      <a:pt x="0" y="4055"/>
                      <a:pt x="1162" y="5217"/>
                      <a:pt x="2627" y="5267"/>
                    </a:cubicBezTo>
                    <a:cubicBezTo>
                      <a:pt x="2942" y="5267"/>
                      <a:pt x="3208" y="5217"/>
                      <a:pt x="3473" y="5103"/>
                    </a:cubicBezTo>
                    <a:lnTo>
                      <a:pt x="3473" y="103"/>
                    </a:lnTo>
                    <a:cubicBezTo>
                      <a:pt x="3258" y="52"/>
                      <a:pt x="2993" y="2"/>
                      <a:pt x="2740" y="2"/>
                    </a:cubicBezTo>
                    <a:cubicBezTo>
                      <a:pt x="2709" y="1"/>
                      <a:pt x="2678" y="0"/>
                      <a:pt x="2648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  <a:effectLst>
                <a:outerShdw blurRad="142875" rotWithShape="0" algn="bl" dir="5760000" dist="9525">
                  <a:srgbClr val="000000">
                    <a:alpha val="3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" name="Google Shape;169;p10"/>
            <p:cNvGrpSpPr/>
            <p:nvPr/>
          </p:nvGrpSpPr>
          <p:grpSpPr>
            <a:xfrm rot="10800000">
              <a:off x="859" y="3602228"/>
              <a:ext cx="1332860" cy="1545985"/>
              <a:chOff x="6931452" y="0"/>
              <a:chExt cx="2212584" cy="2566375"/>
            </a:xfrm>
          </p:grpSpPr>
          <p:sp>
            <p:nvSpPr>
              <p:cNvPr id="170" name="Google Shape;170;p10"/>
              <p:cNvSpPr/>
              <p:nvPr/>
            </p:nvSpPr>
            <p:spPr>
              <a:xfrm>
                <a:off x="6931452" y="0"/>
                <a:ext cx="2212566" cy="2566375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94ECE"/>
              </a:solidFill>
              <a:ln>
                <a:noFill/>
              </a:ln>
              <a:effectLst>
                <a:outerShdw blurRad="271463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10"/>
              <p:cNvSpPr/>
              <p:nvPr/>
            </p:nvSpPr>
            <p:spPr>
              <a:xfrm>
                <a:off x="7239001" y="0"/>
                <a:ext cx="1905035" cy="2209651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789C7"/>
              </a:solidFill>
              <a:ln>
                <a:noFill/>
              </a:ln>
              <a:effectLst>
                <a:outerShdw blurRad="214313" rotWithShape="0" algn="bl" dir="5400000" dist="952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10"/>
              <p:cNvSpPr/>
              <p:nvPr/>
            </p:nvSpPr>
            <p:spPr>
              <a:xfrm>
                <a:off x="7464530" y="0"/>
                <a:ext cx="1679492" cy="1948047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  <a:effectLst>
                <a:outerShdw blurRad="385763" rotWithShape="0" algn="bl" dir="5400000" dist="952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10"/>
              <p:cNvSpPr/>
              <p:nvPr/>
            </p:nvSpPr>
            <p:spPr>
              <a:xfrm>
                <a:off x="7752535" y="0"/>
                <a:ext cx="1391496" cy="1613981"/>
              </a:xfrm>
              <a:custGeom>
                <a:rect b="b" l="l" r="r" t="t"/>
                <a:pathLst>
                  <a:path extrusionOk="0" h="9155" w="7893">
                    <a:moveTo>
                      <a:pt x="1099" y="0"/>
                    </a:moveTo>
                    <a:cubicBezTo>
                      <a:pt x="367" y="947"/>
                      <a:pt x="1" y="2159"/>
                      <a:pt x="1" y="3422"/>
                    </a:cubicBezTo>
                    <a:cubicBezTo>
                      <a:pt x="1" y="6579"/>
                      <a:pt x="2577" y="9155"/>
                      <a:pt x="5733" y="9155"/>
                    </a:cubicBezTo>
                    <a:cubicBezTo>
                      <a:pt x="6529" y="9155"/>
                      <a:pt x="7261" y="8991"/>
                      <a:pt x="7893" y="8738"/>
                    </a:cubicBezTo>
                    <a:lnTo>
                      <a:pt x="7893" y="0"/>
                    </a:ln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  <a:effectLst>
                <a:outerShdw blurRad="271463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3.xml"/></Relationships>
</file>

<file path=ppt/slideMasters/_rels/slideMaster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Font typeface="Unica One"/>
              <a:buNone/>
              <a:defRPr sz="2800">
                <a:solidFill>
                  <a:srgbClr val="2D225E"/>
                </a:solidFill>
                <a:latin typeface="Unica One"/>
                <a:ea typeface="Unica One"/>
                <a:cs typeface="Unica One"/>
                <a:sym typeface="Unic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2800"/>
              <a:buNone/>
              <a:defRPr sz="2800">
                <a:solidFill>
                  <a:srgbClr val="2D225E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D225E"/>
              </a:buClr>
              <a:buSzPts val="1800"/>
              <a:buFont typeface="Scope One"/>
              <a:buChar char="●"/>
              <a:defRPr sz="18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○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■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●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○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■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●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D225E"/>
              </a:buClr>
              <a:buSzPts val="1400"/>
              <a:buFont typeface="Scope One"/>
              <a:buChar char="○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2D225E"/>
              </a:buClr>
              <a:buSzPts val="1400"/>
              <a:buFont typeface="Scope One"/>
              <a:buChar char="■"/>
              <a:defRPr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rgbClr val="2D225E"/>
                </a:solidFill>
              </a:defRPr>
            </a:lvl1pPr>
            <a:lvl2pPr lvl="1" algn="r">
              <a:buNone/>
              <a:defRPr sz="1000">
                <a:solidFill>
                  <a:srgbClr val="2D225E"/>
                </a:solidFill>
              </a:defRPr>
            </a:lvl2pPr>
            <a:lvl3pPr lvl="2" algn="r">
              <a:buNone/>
              <a:defRPr sz="1000">
                <a:solidFill>
                  <a:srgbClr val="2D225E"/>
                </a:solidFill>
              </a:defRPr>
            </a:lvl3pPr>
            <a:lvl4pPr lvl="3" algn="r">
              <a:buNone/>
              <a:defRPr sz="1000">
                <a:solidFill>
                  <a:srgbClr val="2D225E"/>
                </a:solidFill>
              </a:defRPr>
            </a:lvl4pPr>
            <a:lvl5pPr lvl="4" algn="r">
              <a:buNone/>
              <a:defRPr sz="1000">
                <a:solidFill>
                  <a:srgbClr val="2D225E"/>
                </a:solidFill>
              </a:defRPr>
            </a:lvl5pPr>
            <a:lvl6pPr lvl="5" algn="r">
              <a:buNone/>
              <a:defRPr sz="1000">
                <a:solidFill>
                  <a:srgbClr val="2D225E"/>
                </a:solidFill>
              </a:defRPr>
            </a:lvl6pPr>
            <a:lvl7pPr lvl="6" algn="r">
              <a:buNone/>
              <a:defRPr sz="1000">
                <a:solidFill>
                  <a:srgbClr val="2D225E"/>
                </a:solidFill>
              </a:defRPr>
            </a:lvl7pPr>
            <a:lvl8pPr lvl="7" algn="r">
              <a:buNone/>
              <a:defRPr sz="1000">
                <a:solidFill>
                  <a:srgbClr val="2D225E"/>
                </a:solidFill>
              </a:defRPr>
            </a:lvl8pPr>
            <a:lvl9pPr lvl="8" algn="r">
              <a:buNone/>
              <a:defRPr sz="1000">
                <a:solidFill>
                  <a:srgbClr val="2D225E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25" name="Google Shape;325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26" name="Google Shape;326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30" name="Google Shape;330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31" name="Google Shape;331;p27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4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Relationship Id="rId3" Type="http://schemas.openxmlformats.org/officeDocument/2006/relationships/hyperlink" Target="https://docs.google.com/spreadsheets/d/1XngDnK_NbiYakDoPD3YEFMzvmYUKld6OjfgOEl5algQ/copy" TargetMode="External"/><Relationship Id="rId4" Type="http://schemas.openxmlformats.org/officeDocument/2006/relationships/image" Target="../media/image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2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Unica+One" TargetMode="External"/><Relationship Id="rId4" Type="http://schemas.openxmlformats.org/officeDocument/2006/relationships/hyperlink" Target="https://fonts.google.com/specimen/Scope+One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6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29"/>
          <p:cNvSpPr txBox="1"/>
          <p:nvPr>
            <p:ph type="ctrTitle"/>
          </p:nvPr>
        </p:nvSpPr>
        <p:spPr>
          <a:xfrm>
            <a:off x="1935513" y="1872738"/>
            <a:ext cx="5301900" cy="139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38"/>
          <p:cNvSpPr/>
          <p:nvPr/>
        </p:nvSpPr>
        <p:spPr>
          <a:xfrm>
            <a:off x="-334500" y="3705225"/>
            <a:ext cx="9813000" cy="1114500"/>
          </a:xfrm>
          <a:prstGeom prst="roundRect">
            <a:avLst>
              <a:gd fmla="val 0" name="adj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38"/>
          <p:cNvSpPr/>
          <p:nvPr/>
        </p:nvSpPr>
        <p:spPr>
          <a:xfrm flipH="1">
            <a:off x="-722986" y="-39133"/>
            <a:ext cx="1893961" cy="2428695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38"/>
          <p:cNvSpPr/>
          <p:nvPr/>
        </p:nvSpPr>
        <p:spPr>
          <a:xfrm flipH="1">
            <a:off x="-880026" y="-39133"/>
            <a:ext cx="1893961" cy="2428695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38"/>
          <p:cNvSpPr/>
          <p:nvPr/>
        </p:nvSpPr>
        <p:spPr>
          <a:xfrm flipH="1">
            <a:off x="-704035" y="-39133"/>
            <a:ext cx="1556265" cy="2428695"/>
          </a:xfrm>
          <a:custGeom>
            <a:rect b="b" l="l" r="r" t="t"/>
            <a:pathLst>
              <a:path extrusionOk="0" h="31834" w="19889">
                <a:moveTo>
                  <a:pt x="1" y="1"/>
                </a:moveTo>
                <a:cubicBezTo>
                  <a:pt x="632" y="4420"/>
                  <a:pt x="2893" y="8158"/>
                  <a:pt x="6517" y="10683"/>
                </a:cubicBezTo>
                <a:cubicBezTo>
                  <a:pt x="9156" y="12527"/>
                  <a:pt x="11365" y="14320"/>
                  <a:pt x="11315" y="17211"/>
                </a:cubicBezTo>
                <a:cubicBezTo>
                  <a:pt x="11201" y="21782"/>
                  <a:pt x="11151" y="26467"/>
                  <a:pt x="16732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5" y="31833"/>
                </a:cubicBezTo>
                <a:lnTo>
                  <a:pt x="19889" y="31833"/>
                </a:lnTo>
                <a:lnTo>
                  <a:pt x="19889" y="28311"/>
                </a:lnTo>
                <a:cubicBezTo>
                  <a:pt x="19674" y="28096"/>
                  <a:pt x="19409" y="27843"/>
                  <a:pt x="19257" y="27629"/>
                </a:cubicBezTo>
                <a:cubicBezTo>
                  <a:pt x="16517" y="24472"/>
                  <a:pt x="16618" y="20785"/>
                  <a:pt x="16681" y="17211"/>
                </a:cubicBezTo>
                <a:cubicBezTo>
                  <a:pt x="16732" y="14320"/>
                  <a:pt x="14522" y="12527"/>
                  <a:pt x="11883" y="10683"/>
                </a:cubicBezTo>
                <a:cubicBezTo>
                  <a:pt x="8259" y="8158"/>
                  <a:pt x="5999" y="4420"/>
                  <a:pt x="5367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38"/>
          <p:cNvSpPr/>
          <p:nvPr/>
        </p:nvSpPr>
        <p:spPr>
          <a:xfrm flipH="1">
            <a:off x="-511939" y="-39475"/>
            <a:ext cx="1157766" cy="2180226"/>
          </a:xfrm>
          <a:custGeom>
            <a:rect b="b" l="l" r="r" t="t"/>
            <a:pathLst>
              <a:path extrusionOk="0" h="28046" w="14522">
                <a:moveTo>
                  <a:pt x="0" y="1"/>
                </a:moveTo>
                <a:cubicBezTo>
                  <a:pt x="632" y="4420"/>
                  <a:pt x="2892" y="8158"/>
                  <a:pt x="6516" y="10683"/>
                </a:cubicBezTo>
                <a:cubicBezTo>
                  <a:pt x="9155" y="12527"/>
                  <a:pt x="11365" y="14320"/>
                  <a:pt x="11314" y="17211"/>
                </a:cubicBezTo>
                <a:cubicBezTo>
                  <a:pt x="11251" y="20785"/>
                  <a:pt x="11150" y="24472"/>
                  <a:pt x="13890" y="27629"/>
                </a:cubicBezTo>
                <a:cubicBezTo>
                  <a:pt x="14092" y="27780"/>
                  <a:pt x="14307" y="27894"/>
                  <a:pt x="14522" y="28045"/>
                </a:cubicBezTo>
                <a:lnTo>
                  <a:pt x="14522" y="25103"/>
                </a:lnTo>
                <a:lnTo>
                  <a:pt x="14522" y="9900"/>
                </a:lnTo>
                <a:cubicBezTo>
                  <a:pt x="12994" y="8057"/>
                  <a:pt x="11150" y="6744"/>
                  <a:pt x="9887" y="5847"/>
                </a:cubicBezTo>
                <a:cubicBezTo>
                  <a:pt x="8360" y="4850"/>
                  <a:pt x="6630" y="3006"/>
                  <a:pt x="5998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38"/>
          <p:cNvSpPr/>
          <p:nvPr/>
        </p:nvSpPr>
        <p:spPr>
          <a:xfrm>
            <a:off x="7979399" y="-39133"/>
            <a:ext cx="1893961" cy="2428695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94ECE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38"/>
          <p:cNvSpPr/>
          <p:nvPr/>
        </p:nvSpPr>
        <p:spPr>
          <a:xfrm>
            <a:off x="8136439" y="-39133"/>
            <a:ext cx="1893961" cy="2428695"/>
          </a:xfrm>
          <a:custGeom>
            <a:rect b="b" l="l" r="r" t="t"/>
            <a:pathLst>
              <a:path extrusionOk="0" h="31834" w="24825">
                <a:moveTo>
                  <a:pt x="0" y="1"/>
                </a:moveTo>
                <a:cubicBezTo>
                  <a:pt x="631" y="4420"/>
                  <a:pt x="2892" y="8158"/>
                  <a:pt x="6465" y="10683"/>
                </a:cubicBezTo>
                <a:cubicBezTo>
                  <a:pt x="9155" y="12527"/>
                  <a:pt x="11364" y="14320"/>
                  <a:pt x="11314" y="17211"/>
                </a:cubicBezTo>
                <a:cubicBezTo>
                  <a:pt x="11200" y="21782"/>
                  <a:pt x="11099" y="26467"/>
                  <a:pt x="16731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4" y="31833"/>
                </a:cubicBezTo>
                <a:lnTo>
                  <a:pt x="24825" y="31833"/>
                </a:lnTo>
                <a:cubicBezTo>
                  <a:pt x="24774" y="31783"/>
                  <a:pt x="24673" y="31732"/>
                  <a:pt x="24572" y="31682"/>
                </a:cubicBezTo>
                <a:cubicBezTo>
                  <a:pt x="23726" y="31253"/>
                  <a:pt x="22779" y="30735"/>
                  <a:pt x="21782" y="30104"/>
                </a:cubicBezTo>
                <a:cubicBezTo>
                  <a:pt x="16201" y="26467"/>
                  <a:pt x="16251" y="21782"/>
                  <a:pt x="16365" y="17211"/>
                </a:cubicBezTo>
                <a:cubicBezTo>
                  <a:pt x="16415" y="14320"/>
                  <a:pt x="14206" y="12527"/>
                  <a:pt x="11567" y="10683"/>
                </a:cubicBezTo>
                <a:cubicBezTo>
                  <a:pt x="7943" y="8158"/>
                  <a:pt x="5682" y="4420"/>
                  <a:pt x="5051" y="1"/>
                </a:cubicBezTo>
                <a:close/>
              </a:path>
            </a:pathLst>
          </a:custGeom>
          <a:solidFill>
            <a:srgbClr val="4789C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38"/>
          <p:cNvSpPr/>
          <p:nvPr/>
        </p:nvSpPr>
        <p:spPr>
          <a:xfrm>
            <a:off x="8298145" y="-39133"/>
            <a:ext cx="1556265" cy="2428695"/>
          </a:xfrm>
          <a:custGeom>
            <a:rect b="b" l="l" r="r" t="t"/>
            <a:pathLst>
              <a:path extrusionOk="0" h="31834" w="19889">
                <a:moveTo>
                  <a:pt x="1" y="1"/>
                </a:moveTo>
                <a:cubicBezTo>
                  <a:pt x="632" y="4420"/>
                  <a:pt x="2893" y="8158"/>
                  <a:pt x="6517" y="10683"/>
                </a:cubicBezTo>
                <a:cubicBezTo>
                  <a:pt x="9156" y="12527"/>
                  <a:pt x="11365" y="14320"/>
                  <a:pt x="11315" y="17211"/>
                </a:cubicBezTo>
                <a:cubicBezTo>
                  <a:pt x="11201" y="21782"/>
                  <a:pt x="11151" y="26467"/>
                  <a:pt x="16732" y="30104"/>
                </a:cubicBezTo>
                <a:cubicBezTo>
                  <a:pt x="17729" y="30735"/>
                  <a:pt x="18676" y="31253"/>
                  <a:pt x="19522" y="31682"/>
                </a:cubicBezTo>
                <a:cubicBezTo>
                  <a:pt x="19623" y="31732"/>
                  <a:pt x="19724" y="31783"/>
                  <a:pt x="19775" y="31833"/>
                </a:cubicBezTo>
                <a:lnTo>
                  <a:pt x="19889" y="31833"/>
                </a:lnTo>
                <a:lnTo>
                  <a:pt x="19889" y="28311"/>
                </a:lnTo>
                <a:cubicBezTo>
                  <a:pt x="19674" y="28096"/>
                  <a:pt x="19409" y="27843"/>
                  <a:pt x="19257" y="27629"/>
                </a:cubicBezTo>
                <a:cubicBezTo>
                  <a:pt x="16517" y="24472"/>
                  <a:pt x="16618" y="20785"/>
                  <a:pt x="16681" y="17211"/>
                </a:cubicBezTo>
                <a:cubicBezTo>
                  <a:pt x="16732" y="14320"/>
                  <a:pt x="14522" y="12527"/>
                  <a:pt x="11883" y="10683"/>
                </a:cubicBezTo>
                <a:cubicBezTo>
                  <a:pt x="8259" y="8158"/>
                  <a:pt x="5999" y="4420"/>
                  <a:pt x="5367" y="1"/>
                </a:cubicBezTo>
                <a:close/>
              </a:path>
            </a:pathLst>
          </a:custGeom>
          <a:solidFill>
            <a:srgbClr val="44C4BF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38"/>
          <p:cNvSpPr/>
          <p:nvPr/>
        </p:nvSpPr>
        <p:spPr>
          <a:xfrm>
            <a:off x="8504547" y="-39475"/>
            <a:ext cx="1157766" cy="2180226"/>
          </a:xfrm>
          <a:custGeom>
            <a:rect b="b" l="l" r="r" t="t"/>
            <a:pathLst>
              <a:path extrusionOk="0" h="28046" w="14522">
                <a:moveTo>
                  <a:pt x="0" y="1"/>
                </a:moveTo>
                <a:cubicBezTo>
                  <a:pt x="632" y="4420"/>
                  <a:pt x="2892" y="8158"/>
                  <a:pt x="6516" y="10683"/>
                </a:cubicBezTo>
                <a:cubicBezTo>
                  <a:pt x="9155" y="12527"/>
                  <a:pt x="11365" y="14320"/>
                  <a:pt x="11314" y="17211"/>
                </a:cubicBezTo>
                <a:cubicBezTo>
                  <a:pt x="11251" y="20785"/>
                  <a:pt x="11150" y="24472"/>
                  <a:pt x="13890" y="27629"/>
                </a:cubicBezTo>
                <a:cubicBezTo>
                  <a:pt x="14092" y="27780"/>
                  <a:pt x="14307" y="27894"/>
                  <a:pt x="14522" y="28045"/>
                </a:cubicBezTo>
                <a:lnTo>
                  <a:pt x="14522" y="25103"/>
                </a:lnTo>
                <a:lnTo>
                  <a:pt x="14522" y="9900"/>
                </a:lnTo>
                <a:cubicBezTo>
                  <a:pt x="12994" y="8057"/>
                  <a:pt x="11150" y="6744"/>
                  <a:pt x="9887" y="5847"/>
                </a:cubicBezTo>
                <a:cubicBezTo>
                  <a:pt x="8360" y="4850"/>
                  <a:pt x="6630" y="3006"/>
                  <a:pt x="5998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400050" rotWithShape="0" algn="bl" dir="6420000" dist="571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38"/>
          <p:cNvSpPr txBox="1"/>
          <p:nvPr>
            <p:ph type="ctrTitle"/>
          </p:nvPr>
        </p:nvSpPr>
        <p:spPr>
          <a:xfrm>
            <a:off x="550800" y="3829575"/>
            <a:ext cx="8042400" cy="865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3000"/>
              <a:t>A </a:t>
            </a:r>
            <a:r>
              <a:rPr lang="es" sz="3000">
                <a:solidFill>
                  <a:srgbClr val="42FFB7"/>
                </a:solidFill>
              </a:rPr>
              <a:t>picture </a:t>
            </a:r>
            <a:r>
              <a:rPr lang="es" sz="3000"/>
              <a:t>is worth a thousand words</a:t>
            </a:r>
            <a:endParaRPr sz="3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9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p39"/>
          <p:cNvSpPr txBox="1"/>
          <p:nvPr>
            <p:ph type="ctrTitle"/>
          </p:nvPr>
        </p:nvSpPr>
        <p:spPr>
          <a:xfrm>
            <a:off x="550800" y="2100788"/>
            <a:ext cx="8042400" cy="86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431" name="Google Shape;431;p39"/>
          <p:cNvSpPr txBox="1"/>
          <p:nvPr>
            <p:ph idx="1" type="subTitle"/>
          </p:nvPr>
        </p:nvSpPr>
        <p:spPr>
          <a:xfrm>
            <a:off x="2106650" y="2724075"/>
            <a:ext cx="49308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5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p40"/>
          <p:cNvSpPr txBox="1"/>
          <p:nvPr>
            <p:ph type="ctrTitle"/>
          </p:nvPr>
        </p:nvSpPr>
        <p:spPr>
          <a:xfrm flipH="1">
            <a:off x="1829675" y="1283000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Data analysis</a:t>
            </a:r>
            <a:endParaRPr/>
          </a:p>
        </p:txBody>
      </p:sp>
      <p:sp>
        <p:nvSpPr>
          <p:cNvPr id="437" name="Google Shape;437;p40"/>
          <p:cNvSpPr txBox="1"/>
          <p:nvPr>
            <p:ph idx="1" type="subTitle"/>
          </p:nvPr>
        </p:nvSpPr>
        <p:spPr>
          <a:xfrm flipH="1">
            <a:off x="3523175" y="2681000"/>
            <a:ext cx="36084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  <p:sp>
        <p:nvSpPr>
          <p:cNvPr id="438" name="Google Shape;438;p40"/>
          <p:cNvSpPr txBox="1"/>
          <p:nvPr>
            <p:ph idx="2" type="title"/>
          </p:nvPr>
        </p:nvSpPr>
        <p:spPr>
          <a:xfrm>
            <a:off x="7584778" y="1811600"/>
            <a:ext cx="14232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41"/>
          <p:cNvSpPr/>
          <p:nvPr/>
        </p:nvSpPr>
        <p:spPr>
          <a:xfrm>
            <a:off x="5195480" y="2092110"/>
            <a:ext cx="2325202" cy="2328488"/>
          </a:xfrm>
          <a:custGeom>
            <a:rect b="b" l="l" r="r" t="t"/>
            <a:pathLst>
              <a:path extrusionOk="0" h="4247515" w="4243069">
                <a:moveTo>
                  <a:pt x="0" y="0"/>
                </a:moveTo>
                <a:lnTo>
                  <a:pt x="0" y="4247210"/>
                </a:lnTo>
                <a:lnTo>
                  <a:pt x="4242663" y="424721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44" name="Google Shape;444;p41"/>
          <p:cNvSpPr txBox="1"/>
          <p:nvPr>
            <p:ph type="ctrTitle"/>
          </p:nvPr>
        </p:nvSpPr>
        <p:spPr>
          <a:xfrm flipH="1">
            <a:off x="264675" y="428625"/>
            <a:ext cx="4675800" cy="74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Reinforce the concept using </a:t>
            </a:r>
            <a:r>
              <a:rPr lang="es">
                <a:solidFill>
                  <a:srgbClr val="42FFB7"/>
                </a:solidFill>
              </a:rPr>
              <a:t>infographics</a:t>
            </a:r>
            <a:r>
              <a:rPr lang="es"/>
              <a:t>!</a:t>
            </a:r>
            <a:endParaRPr/>
          </a:p>
        </p:txBody>
      </p:sp>
      <p:sp>
        <p:nvSpPr>
          <p:cNvPr id="445" name="Google Shape;445;p41"/>
          <p:cNvSpPr/>
          <p:nvPr/>
        </p:nvSpPr>
        <p:spPr>
          <a:xfrm>
            <a:off x="5195480" y="2284147"/>
            <a:ext cx="2325202" cy="0"/>
          </a:xfrm>
          <a:custGeom>
            <a:rect b="b" l="l" r="r" t="t"/>
            <a:pathLst>
              <a:path extrusionOk="0" h="120000" w="4243069">
                <a:moveTo>
                  <a:pt x="0" y="0"/>
                </a:moveTo>
                <a:lnTo>
                  <a:pt x="4242663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46" name="Google Shape;446;p41"/>
          <p:cNvSpPr/>
          <p:nvPr/>
        </p:nvSpPr>
        <p:spPr>
          <a:xfrm>
            <a:off x="7347707" y="4082756"/>
            <a:ext cx="180254" cy="0"/>
          </a:xfrm>
          <a:custGeom>
            <a:rect b="b" l="l" r="r" t="t"/>
            <a:pathLst>
              <a:path extrusionOk="0" h="120000" w="328930">
                <a:moveTo>
                  <a:pt x="0" y="0"/>
                </a:moveTo>
                <a:lnTo>
                  <a:pt x="32885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47" name="Google Shape;447;p41"/>
          <p:cNvSpPr/>
          <p:nvPr/>
        </p:nvSpPr>
        <p:spPr>
          <a:xfrm>
            <a:off x="6821896" y="4082756"/>
            <a:ext cx="201132" cy="0"/>
          </a:xfrm>
          <a:custGeom>
            <a:rect b="b" l="l" r="r" t="t"/>
            <a:pathLst>
              <a:path extrusionOk="0" h="120000" w="367030">
                <a:moveTo>
                  <a:pt x="0" y="0"/>
                </a:moveTo>
                <a:lnTo>
                  <a:pt x="36687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48" name="Google Shape;448;p41"/>
          <p:cNvSpPr/>
          <p:nvPr/>
        </p:nvSpPr>
        <p:spPr>
          <a:xfrm>
            <a:off x="6296077" y="4082756"/>
            <a:ext cx="201132" cy="0"/>
          </a:xfrm>
          <a:custGeom>
            <a:rect b="b" l="l" r="r" t="t"/>
            <a:pathLst>
              <a:path extrusionOk="0" h="120000" w="367030">
                <a:moveTo>
                  <a:pt x="0" y="0"/>
                </a:moveTo>
                <a:lnTo>
                  <a:pt x="366890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49" name="Google Shape;449;p41"/>
          <p:cNvSpPr/>
          <p:nvPr/>
        </p:nvSpPr>
        <p:spPr>
          <a:xfrm>
            <a:off x="5770258" y="4082756"/>
            <a:ext cx="201132" cy="0"/>
          </a:xfrm>
          <a:custGeom>
            <a:rect b="b" l="l" r="r" t="t"/>
            <a:pathLst>
              <a:path extrusionOk="0" h="120000" w="367030">
                <a:moveTo>
                  <a:pt x="0" y="0"/>
                </a:moveTo>
                <a:lnTo>
                  <a:pt x="366890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0" name="Google Shape;450;p41"/>
          <p:cNvSpPr/>
          <p:nvPr/>
        </p:nvSpPr>
        <p:spPr>
          <a:xfrm>
            <a:off x="5195480" y="4082756"/>
            <a:ext cx="250198" cy="0"/>
          </a:xfrm>
          <a:custGeom>
            <a:rect b="b" l="l" r="r" t="t"/>
            <a:pathLst>
              <a:path extrusionOk="0" h="120000" w="456565">
                <a:moveTo>
                  <a:pt x="0" y="0"/>
                </a:moveTo>
                <a:lnTo>
                  <a:pt x="456230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1" name="Google Shape;451;p41"/>
          <p:cNvSpPr/>
          <p:nvPr/>
        </p:nvSpPr>
        <p:spPr>
          <a:xfrm>
            <a:off x="7347707" y="3726428"/>
            <a:ext cx="180254" cy="0"/>
          </a:xfrm>
          <a:custGeom>
            <a:rect b="b" l="l" r="r" t="t"/>
            <a:pathLst>
              <a:path extrusionOk="0" h="120000" w="328930">
                <a:moveTo>
                  <a:pt x="0" y="0"/>
                </a:moveTo>
                <a:lnTo>
                  <a:pt x="32885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2" name="Google Shape;452;p41"/>
          <p:cNvSpPr/>
          <p:nvPr/>
        </p:nvSpPr>
        <p:spPr>
          <a:xfrm>
            <a:off x="6821896" y="3726428"/>
            <a:ext cx="201132" cy="0"/>
          </a:xfrm>
          <a:custGeom>
            <a:rect b="b" l="l" r="r" t="t"/>
            <a:pathLst>
              <a:path extrusionOk="0" h="120000" w="367030">
                <a:moveTo>
                  <a:pt x="0" y="0"/>
                </a:moveTo>
                <a:lnTo>
                  <a:pt x="36687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3" name="Google Shape;453;p41"/>
          <p:cNvSpPr/>
          <p:nvPr/>
        </p:nvSpPr>
        <p:spPr>
          <a:xfrm>
            <a:off x="6296077" y="3726428"/>
            <a:ext cx="201132" cy="0"/>
          </a:xfrm>
          <a:custGeom>
            <a:rect b="b" l="l" r="r" t="t"/>
            <a:pathLst>
              <a:path extrusionOk="0" h="120000" w="367030">
                <a:moveTo>
                  <a:pt x="0" y="0"/>
                </a:moveTo>
                <a:lnTo>
                  <a:pt x="366890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4" name="Google Shape;454;p41"/>
          <p:cNvSpPr/>
          <p:nvPr/>
        </p:nvSpPr>
        <p:spPr>
          <a:xfrm>
            <a:off x="5195480" y="3726428"/>
            <a:ext cx="775995" cy="0"/>
          </a:xfrm>
          <a:custGeom>
            <a:rect b="b" l="l" r="r" t="t"/>
            <a:pathLst>
              <a:path extrusionOk="0" h="120000" w="1416050">
                <a:moveTo>
                  <a:pt x="0" y="0"/>
                </a:moveTo>
                <a:lnTo>
                  <a:pt x="1415754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5" name="Google Shape;455;p41"/>
          <p:cNvSpPr/>
          <p:nvPr/>
        </p:nvSpPr>
        <p:spPr>
          <a:xfrm>
            <a:off x="7347707" y="3370101"/>
            <a:ext cx="180254" cy="0"/>
          </a:xfrm>
          <a:custGeom>
            <a:rect b="b" l="l" r="r" t="t"/>
            <a:pathLst>
              <a:path extrusionOk="0" h="120000" w="328930">
                <a:moveTo>
                  <a:pt x="0" y="0"/>
                </a:moveTo>
                <a:lnTo>
                  <a:pt x="32885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6" name="Google Shape;456;p41"/>
          <p:cNvSpPr/>
          <p:nvPr/>
        </p:nvSpPr>
        <p:spPr>
          <a:xfrm>
            <a:off x="6821896" y="3370101"/>
            <a:ext cx="201132" cy="0"/>
          </a:xfrm>
          <a:custGeom>
            <a:rect b="b" l="l" r="r" t="t"/>
            <a:pathLst>
              <a:path extrusionOk="0" h="120000" w="367030">
                <a:moveTo>
                  <a:pt x="0" y="0"/>
                </a:moveTo>
                <a:lnTo>
                  <a:pt x="36687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7" name="Google Shape;457;p41"/>
          <p:cNvSpPr/>
          <p:nvPr/>
        </p:nvSpPr>
        <p:spPr>
          <a:xfrm>
            <a:off x="5195480" y="3370101"/>
            <a:ext cx="1301793" cy="0"/>
          </a:xfrm>
          <a:custGeom>
            <a:rect b="b" l="l" r="r" t="t"/>
            <a:pathLst>
              <a:path extrusionOk="0" h="120000" w="2375534">
                <a:moveTo>
                  <a:pt x="0" y="0"/>
                </a:moveTo>
                <a:lnTo>
                  <a:pt x="237527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8" name="Google Shape;458;p41"/>
          <p:cNvSpPr/>
          <p:nvPr/>
        </p:nvSpPr>
        <p:spPr>
          <a:xfrm>
            <a:off x="7347707" y="3013774"/>
            <a:ext cx="180254" cy="0"/>
          </a:xfrm>
          <a:custGeom>
            <a:rect b="b" l="l" r="r" t="t"/>
            <a:pathLst>
              <a:path extrusionOk="0" h="120000" w="328930">
                <a:moveTo>
                  <a:pt x="0" y="0"/>
                </a:moveTo>
                <a:lnTo>
                  <a:pt x="32885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59" name="Google Shape;459;p41"/>
          <p:cNvSpPr/>
          <p:nvPr/>
        </p:nvSpPr>
        <p:spPr>
          <a:xfrm>
            <a:off x="5195480" y="3013774"/>
            <a:ext cx="1827590" cy="0"/>
          </a:xfrm>
          <a:custGeom>
            <a:rect b="b" l="l" r="r" t="t"/>
            <a:pathLst>
              <a:path extrusionOk="0" h="120000" w="3335019">
                <a:moveTo>
                  <a:pt x="0" y="0"/>
                </a:moveTo>
                <a:lnTo>
                  <a:pt x="3334787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0" name="Google Shape;460;p41"/>
          <p:cNvSpPr/>
          <p:nvPr/>
        </p:nvSpPr>
        <p:spPr>
          <a:xfrm>
            <a:off x="5195480" y="2640477"/>
            <a:ext cx="2332510" cy="0"/>
          </a:xfrm>
          <a:custGeom>
            <a:rect b="b" l="l" r="r" t="t"/>
            <a:pathLst>
              <a:path extrusionOk="0" h="120000" w="4256405">
                <a:moveTo>
                  <a:pt x="0" y="0"/>
                </a:moveTo>
                <a:lnTo>
                  <a:pt x="4256278" y="0"/>
                </a:lnTo>
              </a:path>
            </a:pathLst>
          </a:custGeom>
          <a:noFill/>
          <a:ln cap="flat" cmpd="sng" w="127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1" name="Google Shape;461;p41"/>
          <p:cNvSpPr/>
          <p:nvPr/>
        </p:nvSpPr>
        <p:spPr>
          <a:xfrm>
            <a:off x="5445495" y="3726430"/>
            <a:ext cx="325013" cy="694473"/>
          </a:xfrm>
          <a:custGeom>
            <a:rect b="b" l="l" r="r" t="t"/>
            <a:pathLst>
              <a:path extrusionOk="0" h="1266825" w="593090">
                <a:moveTo>
                  <a:pt x="592632" y="1266342"/>
                </a:moveTo>
                <a:lnTo>
                  <a:pt x="0" y="1266342"/>
                </a:lnTo>
                <a:lnTo>
                  <a:pt x="0" y="0"/>
                </a:lnTo>
                <a:lnTo>
                  <a:pt x="592632" y="0"/>
                </a:lnTo>
                <a:lnTo>
                  <a:pt x="592632" y="1266342"/>
                </a:lnTo>
                <a:close/>
              </a:path>
            </a:pathLst>
          </a:custGeom>
          <a:solidFill>
            <a:srgbClr val="42FFB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2" name="Google Shape;462;p41"/>
          <p:cNvSpPr/>
          <p:nvPr/>
        </p:nvSpPr>
        <p:spPr>
          <a:xfrm>
            <a:off x="5971313" y="3374229"/>
            <a:ext cx="325013" cy="1046409"/>
          </a:xfrm>
          <a:custGeom>
            <a:rect b="b" l="l" r="r" t="t"/>
            <a:pathLst>
              <a:path extrusionOk="0" h="1908809" w="593090">
                <a:moveTo>
                  <a:pt x="592632" y="1908809"/>
                </a:moveTo>
                <a:lnTo>
                  <a:pt x="0" y="1908809"/>
                </a:lnTo>
                <a:lnTo>
                  <a:pt x="0" y="0"/>
                </a:lnTo>
                <a:lnTo>
                  <a:pt x="592632" y="0"/>
                </a:lnTo>
                <a:lnTo>
                  <a:pt x="592632" y="1908809"/>
                </a:lnTo>
                <a:close/>
              </a:path>
            </a:pathLst>
          </a:custGeom>
          <a:solidFill>
            <a:srgbClr val="44C4B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3" name="Google Shape;463;p41"/>
          <p:cNvSpPr/>
          <p:nvPr/>
        </p:nvSpPr>
        <p:spPr>
          <a:xfrm>
            <a:off x="6497132" y="3013973"/>
            <a:ext cx="325013" cy="1406700"/>
          </a:xfrm>
          <a:custGeom>
            <a:rect b="b" l="l" r="r" t="t"/>
            <a:pathLst>
              <a:path extrusionOk="0" h="2566034" w="593090">
                <a:moveTo>
                  <a:pt x="592632" y="2565590"/>
                </a:moveTo>
                <a:lnTo>
                  <a:pt x="0" y="2565590"/>
                </a:lnTo>
                <a:lnTo>
                  <a:pt x="0" y="0"/>
                </a:lnTo>
                <a:lnTo>
                  <a:pt x="592632" y="0"/>
                </a:lnTo>
                <a:lnTo>
                  <a:pt x="592632" y="2565590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4" name="Google Shape;464;p41"/>
          <p:cNvSpPr/>
          <p:nvPr/>
        </p:nvSpPr>
        <p:spPr>
          <a:xfrm>
            <a:off x="7022944" y="2639987"/>
            <a:ext cx="325013" cy="1780567"/>
          </a:xfrm>
          <a:custGeom>
            <a:rect b="b" l="l" r="r" t="t"/>
            <a:pathLst>
              <a:path extrusionOk="0" h="3248025" w="593090">
                <a:moveTo>
                  <a:pt x="592632" y="3247796"/>
                </a:moveTo>
                <a:lnTo>
                  <a:pt x="0" y="3247796"/>
                </a:lnTo>
                <a:lnTo>
                  <a:pt x="0" y="0"/>
                </a:lnTo>
                <a:lnTo>
                  <a:pt x="592632" y="0"/>
                </a:lnTo>
                <a:lnTo>
                  <a:pt x="592632" y="3247796"/>
                </a:lnTo>
                <a:close/>
              </a:path>
            </a:pathLst>
          </a:custGeom>
          <a:solidFill>
            <a:srgbClr val="494ECE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5" name="Google Shape;465;p41"/>
          <p:cNvSpPr/>
          <p:nvPr/>
        </p:nvSpPr>
        <p:spPr>
          <a:xfrm>
            <a:off x="5142021" y="3904595"/>
            <a:ext cx="99522" cy="0"/>
          </a:xfrm>
          <a:custGeom>
            <a:rect b="b" l="l" r="r" t="t"/>
            <a:pathLst>
              <a:path extrusionOk="0" h="120000" w="181609">
                <a:moveTo>
                  <a:pt x="181343" y="0"/>
                </a:moveTo>
                <a:lnTo>
                  <a:pt x="0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6" name="Google Shape;466;p41"/>
          <p:cNvSpPr/>
          <p:nvPr/>
        </p:nvSpPr>
        <p:spPr>
          <a:xfrm>
            <a:off x="5142021" y="4254239"/>
            <a:ext cx="99522" cy="0"/>
          </a:xfrm>
          <a:custGeom>
            <a:rect b="b" l="l" r="r" t="t"/>
            <a:pathLst>
              <a:path extrusionOk="0" h="120000" w="181609">
                <a:moveTo>
                  <a:pt x="181343" y="0"/>
                </a:moveTo>
                <a:lnTo>
                  <a:pt x="0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7" name="Google Shape;467;p41"/>
          <p:cNvSpPr/>
          <p:nvPr/>
        </p:nvSpPr>
        <p:spPr>
          <a:xfrm>
            <a:off x="5142021" y="3554945"/>
            <a:ext cx="99522" cy="0"/>
          </a:xfrm>
          <a:custGeom>
            <a:rect b="b" l="l" r="r" t="t"/>
            <a:pathLst>
              <a:path extrusionOk="0" h="120000" w="181609">
                <a:moveTo>
                  <a:pt x="181343" y="0"/>
                </a:moveTo>
                <a:lnTo>
                  <a:pt x="0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8" name="Google Shape;468;p41"/>
          <p:cNvSpPr/>
          <p:nvPr/>
        </p:nvSpPr>
        <p:spPr>
          <a:xfrm>
            <a:off x="5142021" y="3205302"/>
            <a:ext cx="99522" cy="0"/>
          </a:xfrm>
          <a:custGeom>
            <a:rect b="b" l="l" r="r" t="t"/>
            <a:pathLst>
              <a:path extrusionOk="0" h="120000" w="181609">
                <a:moveTo>
                  <a:pt x="181343" y="0"/>
                </a:moveTo>
                <a:lnTo>
                  <a:pt x="0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69" name="Google Shape;469;p41"/>
          <p:cNvSpPr/>
          <p:nvPr/>
        </p:nvSpPr>
        <p:spPr>
          <a:xfrm>
            <a:off x="5142021" y="2828761"/>
            <a:ext cx="99522" cy="0"/>
          </a:xfrm>
          <a:custGeom>
            <a:rect b="b" l="l" r="r" t="t"/>
            <a:pathLst>
              <a:path extrusionOk="0" h="120000" w="181609">
                <a:moveTo>
                  <a:pt x="181343" y="0"/>
                </a:moveTo>
                <a:lnTo>
                  <a:pt x="0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70" name="Google Shape;470;p41"/>
          <p:cNvSpPr/>
          <p:nvPr/>
        </p:nvSpPr>
        <p:spPr>
          <a:xfrm>
            <a:off x="5142021" y="2452217"/>
            <a:ext cx="99522" cy="0"/>
          </a:xfrm>
          <a:custGeom>
            <a:rect b="b" l="l" r="r" t="t"/>
            <a:pathLst>
              <a:path extrusionOk="0" h="120000" w="181609">
                <a:moveTo>
                  <a:pt x="181343" y="0"/>
                </a:moveTo>
                <a:lnTo>
                  <a:pt x="0" y="0"/>
                </a:lnTo>
              </a:path>
            </a:pathLst>
          </a:custGeom>
          <a:noFill/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71" name="Google Shape;471;p41"/>
          <p:cNvSpPr txBox="1"/>
          <p:nvPr/>
        </p:nvSpPr>
        <p:spPr>
          <a:xfrm>
            <a:off x="5445494" y="4448349"/>
            <a:ext cx="325019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T1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2" name="Google Shape;472;p41"/>
          <p:cNvSpPr txBox="1"/>
          <p:nvPr/>
        </p:nvSpPr>
        <p:spPr>
          <a:xfrm>
            <a:off x="6007458" y="4448349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T2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3" name="Google Shape;473;p41"/>
          <p:cNvSpPr txBox="1"/>
          <p:nvPr/>
        </p:nvSpPr>
        <p:spPr>
          <a:xfrm>
            <a:off x="6494616" y="4448349"/>
            <a:ext cx="325019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T3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4" name="Google Shape;474;p41"/>
          <p:cNvSpPr txBox="1"/>
          <p:nvPr/>
        </p:nvSpPr>
        <p:spPr>
          <a:xfrm>
            <a:off x="7022935" y="4441579"/>
            <a:ext cx="325019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T4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5" name="Google Shape;475;p41"/>
          <p:cNvSpPr txBox="1"/>
          <p:nvPr/>
        </p:nvSpPr>
        <p:spPr>
          <a:xfrm>
            <a:off x="4828990" y="4144701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10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6" name="Google Shape;476;p41"/>
          <p:cNvSpPr txBox="1"/>
          <p:nvPr/>
        </p:nvSpPr>
        <p:spPr>
          <a:xfrm>
            <a:off x="4828990" y="3796566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20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7" name="Google Shape;477;p41"/>
          <p:cNvSpPr txBox="1"/>
          <p:nvPr/>
        </p:nvSpPr>
        <p:spPr>
          <a:xfrm>
            <a:off x="4828990" y="3446927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30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8" name="Google Shape;478;p41"/>
          <p:cNvSpPr txBox="1"/>
          <p:nvPr/>
        </p:nvSpPr>
        <p:spPr>
          <a:xfrm>
            <a:off x="4828990" y="3097289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40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79" name="Google Shape;479;p41"/>
          <p:cNvSpPr txBox="1"/>
          <p:nvPr/>
        </p:nvSpPr>
        <p:spPr>
          <a:xfrm>
            <a:off x="4828990" y="2720707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50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80" name="Google Shape;480;p41"/>
          <p:cNvSpPr txBox="1"/>
          <p:nvPr/>
        </p:nvSpPr>
        <p:spPr>
          <a:xfrm>
            <a:off x="4828990" y="2344124"/>
            <a:ext cx="250217" cy="164296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60</a:t>
            </a:r>
            <a:endParaRPr sz="900">
              <a:solidFill>
                <a:srgbClr val="FFFFFF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481" name="Google Shape;481;p41"/>
          <p:cNvSpPr txBox="1"/>
          <p:nvPr/>
        </p:nvSpPr>
        <p:spPr>
          <a:xfrm>
            <a:off x="613588" y="2399338"/>
            <a:ext cx="14556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82" name="Google Shape;482;p41"/>
          <p:cNvSpPr txBox="1"/>
          <p:nvPr/>
        </p:nvSpPr>
        <p:spPr>
          <a:xfrm>
            <a:off x="613588" y="3459063"/>
            <a:ext cx="16827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83E2CC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83E2CC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83" name="Google Shape;483;p41"/>
          <p:cNvSpPr txBox="1"/>
          <p:nvPr/>
        </p:nvSpPr>
        <p:spPr>
          <a:xfrm>
            <a:off x="2566563" y="2399338"/>
            <a:ext cx="20250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42FFB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84" name="Google Shape;484;p41"/>
          <p:cNvSpPr txBox="1"/>
          <p:nvPr/>
        </p:nvSpPr>
        <p:spPr>
          <a:xfrm>
            <a:off x="2566563" y="3459536"/>
            <a:ext cx="15879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789C7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4789C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hot. It’s full of iron oxide dust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8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" name="Google Shape;489;p42"/>
          <p:cNvSpPr txBox="1"/>
          <p:nvPr>
            <p:ph type="ctrTitle"/>
          </p:nvPr>
        </p:nvSpPr>
        <p:spPr>
          <a:xfrm>
            <a:off x="4181475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</a:rPr>
              <a:t>Infographics </a:t>
            </a:r>
            <a:r>
              <a:rPr lang="es"/>
              <a:t>make your idea understandable…</a:t>
            </a:r>
            <a:endParaRPr/>
          </a:p>
        </p:txBody>
      </p:sp>
      <p:sp>
        <p:nvSpPr>
          <p:cNvPr id="490" name="Google Shape;490;p42"/>
          <p:cNvSpPr txBox="1"/>
          <p:nvPr/>
        </p:nvSpPr>
        <p:spPr>
          <a:xfrm>
            <a:off x="5829800" y="1741525"/>
            <a:ext cx="26349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1" name="Google Shape;491;p42"/>
          <p:cNvSpPr txBox="1"/>
          <p:nvPr/>
        </p:nvSpPr>
        <p:spPr>
          <a:xfrm>
            <a:off x="5829800" y="4087753"/>
            <a:ext cx="26349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4C4B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44C4B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2" name="Google Shape;492;p42"/>
          <p:cNvSpPr txBox="1"/>
          <p:nvPr/>
        </p:nvSpPr>
        <p:spPr>
          <a:xfrm>
            <a:off x="5829800" y="2521609"/>
            <a:ext cx="26349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42FFB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3" name="Google Shape;493;p42"/>
          <p:cNvSpPr txBox="1"/>
          <p:nvPr/>
        </p:nvSpPr>
        <p:spPr>
          <a:xfrm>
            <a:off x="5829800" y="3347281"/>
            <a:ext cx="26349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789C7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4789C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494" name="Google Shape;494;p42"/>
          <p:cNvSpPr/>
          <p:nvPr/>
        </p:nvSpPr>
        <p:spPr>
          <a:xfrm>
            <a:off x="3883843" y="2973221"/>
            <a:ext cx="869094" cy="170278"/>
          </a:xfrm>
          <a:custGeom>
            <a:rect b="b" l="l" r="r" t="t"/>
            <a:pathLst>
              <a:path extrusionOk="0" h="384810" w="1964055">
                <a:moveTo>
                  <a:pt x="0" y="384670"/>
                </a:moveTo>
                <a:lnTo>
                  <a:pt x="1963623" y="384670"/>
                </a:lnTo>
                <a:lnTo>
                  <a:pt x="1963623" y="0"/>
                </a:lnTo>
                <a:lnTo>
                  <a:pt x="0" y="0"/>
                </a:lnTo>
                <a:lnTo>
                  <a:pt x="0" y="384670"/>
                </a:lnTo>
                <a:close/>
              </a:path>
            </a:pathLst>
          </a:custGeom>
          <a:solidFill>
            <a:srgbClr val="42FFB7">
              <a:alpha val="5308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95" name="Google Shape;495;p42"/>
          <p:cNvSpPr/>
          <p:nvPr/>
        </p:nvSpPr>
        <p:spPr>
          <a:xfrm>
            <a:off x="4348977" y="4457515"/>
            <a:ext cx="403217" cy="170278"/>
          </a:xfrm>
          <a:custGeom>
            <a:rect b="b" l="l" r="r" t="t"/>
            <a:pathLst>
              <a:path extrusionOk="0" h="384809" w="911225">
                <a:moveTo>
                  <a:pt x="0" y="384670"/>
                </a:moveTo>
                <a:lnTo>
                  <a:pt x="910844" y="384670"/>
                </a:lnTo>
                <a:lnTo>
                  <a:pt x="910844" y="0"/>
                </a:lnTo>
                <a:lnTo>
                  <a:pt x="0" y="0"/>
                </a:lnTo>
                <a:lnTo>
                  <a:pt x="0" y="384670"/>
                </a:lnTo>
                <a:close/>
              </a:path>
            </a:pathLst>
          </a:custGeom>
          <a:solidFill>
            <a:srgbClr val="494ECE">
              <a:alpha val="5154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496" name="Google Shape;496;p42"/>
          <p:cNvSpPr/>
          <p:nvPr/>
        </p:nvSpPr>
        <p:spPr>
          <a:xfrm>
            <a:off x="3038015" y="3962739"/>
            <a:ext cx="1716272" cy="170278"/>
          </a:xfrm>
          <a:custGeom>
            <a:rect b="b" l="l" r="r" t="t"/>
            <a:pathLst>
              <a:path extrusionOk="0" h="384809" w="3878580">
                <a:moveTo>
                  <a:pt x="0" y="384759"/>
                </a:moveTo>
                <a:lnTo>
                  <a:pt x="3878059" y="384759"/>
                </a:lnTo>
                <a:lnTo>
                  <a:pt x="3878059" y="0"/>
                </a:lnTo>
                <a:lnTo>
                  <a:pt x="0" y="0"/>
                </a:lnTo>
                <a:lnTo>
                  <a:pt x="0" y="384759"/>
                </a:lnTo>
                <a:close/>
              </a:path>
            </a:pathLst>
          </a:custGeom>
          <a:solidFill>
            <a:srgbClr val="4789C7">
              <a:alpha val="49230"/>
            </a:srgbClr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grpSp>
        <p:nvGrpSpPr>
          <p:cNvPr id="497" name="Google Shape;497;p42"/>
          <p:cNvGrpSpPr/>
          <p:nvPr/>
        </p:nvGrpSpPr>
        <p:grpSpPr>
          <a:xfrm>
            <a:off x="1888956" y="2973079"/>
            <a:ext cx="2862285" cy="1654280"/>
            <a:chOff x="8870162" y="4806403"/>
            <a:chExt cx="6478689" cy="3742715"/>
          </a:xfrm>
        </p:grpSpPr>
        <p:sp>
          <p:nvSpPr>
            <p:cNvPr id="498" name="Google Shape;498;p42"/>
            <p:cNvSpPr/>
            <p:nvPr/>
          </p:nvSpPr>
          <p:spPr>
            <a:xfrm>
              <a:off x="8881376" y="5925730"/>
              <a:ext cx="6467475" cy="384810"/>
            </a:xfrm>
            <a:custGeom>
              <a:rect b="b" l="l" r="r" t="t"/>
              <a:pathLst>
                <a:path extrusionOk="0" h="384810" w="6467475">
                  <a:moveTo>
                    <a:pt x="6467297" y="384683"/>
                  </a:moveTo>
                  <a:lnTo>
                    <a:pt x="0" y="384683"/>
                  </a:lnTo>
                  <a:lnTo>
                    <a:pt x="0" y="0"/>
                  </a:lnTo>
                  <a:lnTo>
                    <a:pt x="6467297" y="0"/>
                  </a:lnTo>
                  <a:lnTo>
                    <a:pt x="6467297" y="384683"/>
                  </a:lnTo>
                  <a:close/>
                </a:path>
              </a:pathLst>
            </a:custGeom>
            <a:solidFill>
              <a:srgbClr val="44C4BF">
                <a:alpha val="52310"/>
              </a:srgbClr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499" name="Google Shape;499;p42"/>
            <p:cNvSpPr/>
            <p:nvPr/>
          </p:nvSpPr>
          <p:spPr>
            <a:xfrm>
              <a:off x="8870162" y="4806403"/>
              <a:ext cx="4515484" cy="384810"/>
            </a:xfrm>
            <a:custGeom>
              <a:rect b="b" l="l" r="r" t="t"/>
              <a:pathLst>
                <a:path extrusionOk="0" h="384810" w="4515484">
                  <a:moveTo>
                    <a:pt x="4514888" y="384670"/>
                  </a:moveTo>
                  <a:lnTo>
                    <a:pt x="0" y="384670"/>
                  </a:lnTo>
                  <a:lnTo>
                    <a:pt x="0" y="0"/>
                  </a:lnTo>
                  <a:lnTo>
                    <a:pt x="4514888" y="0"/>
                  </a:lnTo>
                  <a:lnTo>
                    <a:pt x="4514888" y="384670"/>
                  </a:ln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500" name="Google Shape;500;p42"/>
            <p:cNvSpPr/>
            <p:nvPr/>
          </p:nvSpPr>
          <p:spPr>
            <a:xfrm>
              <a:off x="8870175" y="8164309"/>
              <a:ext cx="5567680" cy="384809"/>
            </a:xfrm>
            <a:custGeom>
              <a:rect b="b" l="l" r="r" t="t"/>
              <a:pathLst>
                <a:path extrusionOk="0" h="384809" w="5567680">
                  <a:moveTo>
                    <a:pt x="5567654" y="384670"/>
                  </a:moveTo>
                  <a:lnTo>
                    <a:pt x="0" y="384670"/>
                  </a:lnTo>
                  <a:lnTo>
                    <a:pt x="0" y="0"/>
                  </a:lnTo>
                  <a:lnTo>
                    <a:pt x="5567654" y="0"/>
                  </a:lnTo>
                  <a:lnTo>
                    <a:pt x="5567654" y="384670"/>
                  </a:ln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501" name="Google Shape;501;p42"/>
            <p:cNvSpPr/>
            <p:nvPr/>
          </p:nvSpPr>
          <p:spPr>
            <a:xfrm>
              <a:off x="8870162" y="5933376"/>
              <a:ext cx="1667509" cy="384810"/>
            </a:xfrm>
            <a:custGeom>
              <a:rect b="b" l="l" r="r" t="t"/>
              <a:pathLst>
                <a:path extrusionOk="0" h="384810" w="1667509">
                  <a:moveTo>
                    <a:pt x="1666951" y="384683"/>
                  </a:moveTo>
                  <a:lnTo>
                    <a:pt x="0" y="384683"/>
                  </a:lnTo>
                  <a:lnTo>
                    <a:pt x="0" y="0"/>
                  </a:lnTo>
                  <a:lnTo>
                    <a:pt x="1666951" y="0"/>
                  </a:lnTo>
                  <a:lnTo>
                    <a:pt x="1666951" y="384683"/>
                  </a:ln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  <p:sp>
          <p:nvSpPr>
            <p:cNvPr id="502" name="Google Shape;502;p42"/>
            <p:cNvSpPr/>
            <p:nvPr/>
          </p:nvSpPr>
          <p:spPr>
            <a:xfrm>
              <a:off x="8870162" y="7044982"/>
              <a:ext cx="2600959" cy="384809"/>
            </a:xfrm>
            <a:custGeom>
              <a:rect b="b" l="l" r="r" t="t"/>
              <a:pathLst>
                <a:path extrusionOk="0" h="384809" w="2600959">
                  <a:moveTo>
                    <a:pt x="2600452" y="384759"/>
                  </a:moveTo>
                  <a:lnTo>
                    <a:pt x="0" y="384759"/>
                  </a:lnTo>
                  <a:lnTo>
                    <a:pt x="0" y="0"/>
                  </a:lnTo>
                  <a:lnTo>
                    <a:pt x="2600452" y="0"/>
                  </a:lnTo>
                  <a:lnTo>
                    <a:pt x="2600452" y="384759"/>
                  </a:ln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/>
            </a:p>
          </p:txBody>
        </p:sp>
      </p:grpSp>
      <p:sp>
        <p:nvSpPr>
          <p:cNvPr id="503" name="Google Shape;503;p42"/>
          <p:cNvSpPr/>
          <p:nvPr/>
        </p:nvSpPr>
        <p:spPr>
          <a:xfrm>
            <a:off x="1257598" y="2835173"/>
            <a:ext cx="447400" cy="447400"/>
          </a:xfrm>
          <a:custGeom>
            <a:rect b="b" l="l" r="r" t="t"/>
            <a:pathLst>
              <a:path extrusionOk="0" h="724535" w="724534">
                <a:moveTo>
                  <a:pt x="362102" y="0"/>
                </a:moveTo>
                <a:lnTo>
                  <a:pt x="312966" y="3304"/>
                </a:lnTo>
                <a:lnTo>
                  <a:pt x="265840" y="12930"/>
                </a:lnTo>
                <a:lnTo>
                  <a:pt x="221154" y="28448"/>
                </a:lnTo>
                <a:lnTo>
                  <a:pt x="179340" y="49425"/>
                </a:lnTo>
                <a:lnTo>
                  <a:pt x="140831" y="75431"/>
                </a:lnTo>
                <a:lnTo>
                  <a:pt x="106056" y="106035"/>
                </a:lnTo>
                <a:lnTo>
                  <a:pt x="75447" y="140806"/>
                </a:lnTo>
                <a:lnTo>
                  <a:pt x="49436" y="179314"/>
                </a:lnTo>
                <a:lnTo>
                  <a:pt x="28455" y="221127"/>
                </a:lnTo>
                <a:lnTo>
                  <a:pt x="12934" y="265815"/>
                </a:lnTo>
                <a:lnTo>
                  <a:pt x="3305" y="312946"/>
                </a:lnTo>
                <a:lnTo>
                  <a:pt x="0" y="362089"/>
                </a:lnTo>
                <a:lnTo>
                  <a:pt x="3305" y="411216"/>
                </a:lnTo>
                <a:lnTo>
                  <a:pt x="12934" y="458333"/>
                </a:lnTo>
                <a:lnTo>
                  <a:pt x="28455" y="503009"/>
                </a:lnTo>
                <a:lnTo>
                  <a:pt x="49436" y="544814"/>
                </a:lnTo>
                <a:lnTo>
                  <a:pt x="75447" y="583316"/>
                </a:lnTo>
                <a:lnTo>
                  <a:pt x="106056" y="618083"/>
                </a:lnTo>
                <a:lnTo>
                  <a:pt x="140831" y="648685"/>
                </a:lnTo>
                <a:lnTo>
                  <a:pt x="179340" y="674690"/>
                </a:lnTo>
                <a:lnTo>
                  <a:pt x="221154" y="695667"/>
                </a:lnTo>
                <a:lnTo>
                  <a:pt x="265840" y="711184"/>
                </a:lnTo>
                <a:lnTo>
                  <a:pt x="312966" y="720811"/>
                </a:lnTo>
                <a:lnTo>
                  <a:pt x="362102" y="724115"/>
                </a:lnTo>
                <a:lnTo>
                  <a:pt x="411229" y="720811"/>
                </a:lnTo>
                <a:lnTo>
                  <a:pt x="458348" y="711184"/>
                </a:lnTo>
                <a:lnTo>
                  <a:pt x="503028" y="695667"/>
                </a:lnTo>
                <a:lnTo>
                  <a:pt x="544837" y="674690"/>
                </a:lnTo>
                <a:lnTo>
                  <a:pt x="583343" y="648685"/>
                </a:lnTo>
                <a:lnTo>
                  <a:pt x="618115" y="618083"/>
                </a:lnTo>
                <a:lnTo>
                  <a:pt x="648721" y="583316"/>
                </a:lnTo>
                <a:lnTo>
                  <a:pt x="674731" y="544814"/>
                </a:lnTo>
                <a:lnTo>
                  <a:pt x="695711" y="503009"/>
                </a:lnTo>
                <a:lnTo>
                  <a:pt x="711232" y="458333"/>
                </a:lnTo>
                <a:lnTo>
                  <a:pt x="720861" y="411216"/>
                </a:lnTo>
                <a:lnTo>
                  <a:pt x="724166" y="362089"/>
                </a:lnTo>
                <a:lnTo>
                  <a:pt x="720861" y="312946"/>
                </a:lnTo>
                <a:lnTo>
                  <a:pt x="711232" y="265815"/>
                </a:lnTo>
                <a:lnTo>
                  <a:pt x="695711" y="221127"/>
                </a:lnTo>
                <a:lnTo>
                  <a:pt x="674731" y="179314"/>
                </a:lnTo>
                <a:lnTo>
                  <a:pt x="648721" y="140806"/>
                </a:lnTo>
                <a:lnTo>
                  <a:pt x="618115" y="106035"/>
                </a:lnTo>
                <a:lnTo>
                  <a:pt x="583343" y="75431"/>
                </a:lnTo>
                <a:lnTo>
                  <a:pt x="544837" y="49425"/>
                </a:lnTo>
                <a:lnTo>
                  <a:pt x="503028" y="28448"/>
                </a:lnTo>
                <a:lnTo>
                  <a:pt x="458348" y="12930"/>
                </a:lnTo>
                <a:lnTo>
                  <a:pt x="411229" y="3304"/>
                </a:lnTo>
                <a:lnTo>
                  <a:pt x="362102" y="0"/>
                </a:lnTo>
                <a:close/>
              </a:path>
            </a:pathLst>
          </a:custGeom>
          <a:solidFill>
            <a:srgbClr val="42FFB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04" name="Google Shape;504;p42"/>
          <p:cNvSpPr/>
          <p:nvPr/>
        </p:nvSpPr>
        <p:spPr>
          <a:xfrm>
            <a:off x="1257223" y="3329573"/>
            <a:ext cx="447400" cy="447400"/>
          </a:xfrm>
          <a:custGeom>
            <a:rect b="b" l="l" r="r" t="t"/>
            <a:pathLst>
              <a:path extrusionOk="0" h="724535" w="724534">
                <a:moveTo>
                  <a:pt x="362102" y="0"/>
                </a:moveTo>
                <a:lnTo>
                  <a:pt x="312966" y="3304"/>
                </a:lnTo>
                <a:lnTo>
                  <a:pt x="265840" y="12930"/>
                </a:lnTo>
                <a:lnTo>
                  <a:pt x="221154" y="28447"/>
                </a:lnTo>
                <a:lnTo>
                  <a:pt x="179340" y="49422"/>
                </a:lnTo>
                <a:lnTo>
                  <a:pt x="140831" y="75426"/>
                </a:lnTo>
                <a:lnTo>
                  <a:pt x="106056" y="106027"/>
                </a:lnTo>
                <a:lnTo>
                  <a:pt x="75447" y="140794"/>
                </a:lnTo>
                <a:lnTo>
                  <a:pt x="49436" y="179295"/>
                </a:lnTo>
                <a:lnTo>
                  <a:pt x="28455" y="221100"/>
                </a:lnTo>
                <a:lnTo>
                  <a:pt x="12934" y="265778"/>
                </a:lnTo>
                <a:lnTo>
                  <a:pt x="3305" y="312897"/>
                </a:lnTo>
                <a:lnTo>
                  <a:pt x="0" y="362026"/>
                </a:lnTo>
                <a:lnTo>
                  <a:pt x="3305" y="411151"/>
                </a:lnTo>
                <a:lnTo>
                  <a:pt x="12934" y="458269"/>
                </a:lnTo>
                <a:lnTo>
                  <a:pt x="28455" y="502950"/>
                </a:lnTo>
                <a:lnTo>
                  <a:pt x="49436" y="544761"/>
                </a:lnTo>
                <a:lnTo>
                  <a:pt x="75447" y="583271"/>
                </a:lnTo>
                <a:lnTo>
                  <a:pt x="106056" y="618047"/>
                </a:lnTo>
                <a:lnTo>
                  <a:pt x="140831" y="648657"/>
                </a:lnTo>
                <a:lnTo>
                  <a:pt x="179340" y="674671"/>
                </a:lnTo>
                <a:lnTo>
                  <a:pt x="221154" y="695655"/>
                </a:lnTo>
                <a:lnTo>
                  <a:pt x="265840" y="711178"/>
                </a:lnTo>
                <a:lnTo>
                  <a:pt x="312966" y="720809"/>
                </a:lnTo>
                <a:lnTo>
                  <a:pt x="362102" y="724115"/>
                </a:lnTo>
                <a:lnTo>
                  <a:pt x="411229" y="720809"/>
                </a:lnTo>
                <a:lnTo>
                  <a:pt x="458348" y="711178"/>
                </a:lnTo>
                <a:lnTo>
                  <a:pt x="503028" y="695655"/>
                </a:lnTo>
                <a:lnTo>
                  <a:pt x="544837" y="674671"/>
                </a:lnTo>
                <a:lnTo>
                  <a:pt x="583343" y="648657"/>
                </a:lnTo>
                <a:lnTo>
                  <a:pt x="618115" y="618047"/>
                </a:lnTo>
                <a:lnTo>
                  <a:pt x="648721" y="583271"/>
                </a:lnTo>
                <a:lnTo>
                  <a:pt x="674731" y="544761"/>
                </a:lnTo>
                <a:lnTo>
                  <a:pt x="695711" y="502950"/>
                </a:lnTo>
                <a:lnTo>
                  <a:pt x="711232" y="458269"/>
                </a:lnTo>
                <a:lnTo>
                  <a:pt x="720861" y="411151"/>
                </a:lnTo>
                <a:lnTo>
                  <a:pt x="724166" y="362026"/>
                </a:lnTo>
                <a:lnTo>
                  <a:pt x="720861" y="312897"/>
                </a:lnTo>
                <a:lnTo>
                  <a:pt x="711232" y="265778"/>
                </a:lnTo>
                <a:lnTo>
                  <a:pt x="695711" y="221100"/>
                </a:lnTo>
                <a:lnTo>
                  <a:pt x="674731" y="179295"/>
                </a:lnTo>
                <a:lnTo>
                  <a:pt x="648721" y="140794"/>
                </a:lnTo>
                <a:lnTo>
                  <a:pt x="618115" y="106027"/>
                </a:lnTo>
                <a:lnTo>
                  <a:pt x="583343" y="75426"/>
                </a:lnTo>
                <a:lnTo>
                  <a:pt x="544837" y="49422"/>
                </a:lnTo>
                <a:lnTo>
                  <a:pt x="503028" y="28447"/>
                </a:lnTo>
                <a:lnTo>
                  <a:pt x="458348" y="12930"/>
                </a:lnTo>
                <a:lnTo>
                  <a:pt x="411229" y="3304"/>
                </a:lnTo>
                <a:lnTo>
                  <a:pt x="362102" y="0"/>
                </a:lnTo>
                <a:close/>
              </a:path>
            </a:pathLst>
          </a:custGeom>
          <a:solidFill>
            <a:srgbClr val="44C4BF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05" name="Google Shape;505;p42"/>
          <p:cNvSpPr/>
          <p:nvPr/>
        </p:nvSpPr>
        <p:spPr>
          <a:xfrm>
            <a:off x="1257223" y="3824294"/>
            <a:ext cx="447400" cy="447400"/>
          </a:xfrm>
          <a:custGeom>
            <a:rect b="b" l="l" r="r" t="t"/>
            <a:pathLst>
              <a:path extrusionOk="0" h="724534" w="724534">
                <a:moveTo>
                  <a:pt x="362102" y="0"/>
                </a:moveTo>
                <a:lnTo>
                  <a:pt x="312966" y="3306"/>
                </a:lnTo>
                <a:lnTo>
                  <a:pt x="265840" y="12937"/>
                </a:lnTo>
                <a:lnTo>
                  <a:pt x="221154" y="28462"/>
                </a:lnTo>
                <a:lnTo>
                  <a:pt x="179340" y="49448"/>
                </a:lnTo>
                <a:lnTo>
                  <a:pt x="140831" y="75463"/>
                </a:lnTo>
                <a:lnTo>
                  <a:pt x="106056" y="106075"/>
                </a:lnTo>
                <a:lnTo>
                  <a:pt x="75447" y="140852"/>
                </a:lnTo>
                <a:lnTo>
                  <a:pt x="49436" y="179363"/>
                </a:lnTo>
                <a:lnTo>
                  <a:pt x="28455" y="221175"/>
                </a:lnTo>
                <a:lnTo>
                  <a:pt x="12934" y="265857"/>
                </a:lnTo>
                <a:lnTo>
                  <a:pt x="3305" y="312977"/>
                </a:lnTo>
                <a:lnTo>
                  <a:pt x="0" y="362102"/>
                </a:lnTo>
                <a:lnTo>
                  <a:pt x="3305" y="411232"/>
                </a:lnTo>
                <a:lnTo>
                  <a:pt x="12934" y="458355"/>
                </a:lnTo>
                <a:lnTo>
                  <a:pt x="28455" y="503039"/>
                </a:lnTo>
                <a:lnTo>
                  <a:pt x="49436" y="544852"/>
                </a:lnTo>
                <a:lnTo>
                  <a:pt x="75447" y="583362"/>
                </a:lnTo>
                <a:lnTo>
                  <a:pt x="106056" y="618139"/>
                </a:lnTo>
                <a:lnTo>
                  <a:pt x="140831" y="648749"/>
                </a:lnTo>
                <a:lnTo>
                  <a:pt x="179340" y="674762"/>
                </a:lnTo>
                <a:lnTo>
                  <a:pt x="221154" y="695745"/>
                </a:lnTo>
                <a:lnTo>
                  <a:pt x="265840" y="711268"/>
                </a:lnTo>
                <a:lnTo>
                  <a:pt x="312966" y="720898"/>
                </a:lnTo>
                <a:lnTo>
                  <a:pt x="362102" y="724204"/>
                </a:lnTo>
                <a:lnTo>
                  <a:pt x="411229" y="720898"/>
                </a:lnTo>
                <a:lnTo>
                  <a:pt x="458348" y="711268"/>
                </a:lnTo>
                <a:lnTo>
                  <a:pt x="503028" y="695745"/>
                </a:lnTo>
                <a:lnTo>
                  <a:pt x="544837" y="674762"/>
                </a:lnTo>
                <a:lnTo>
                  <a:pt x="583343" y="648749"/>
                </a:lnTo>
                <a:lnTo>
                  <a:pt x="618115" y="618139"/>
                </a:lnTo>
                <a:lnTo>
                  <a:pt x="648721" y="583362"/>
                </a:lnTo>
                <a:lnTo>
                  <a:pt x="674731" y="544852"/>
                </a:lnTo>
                <a:lnTo>
                  <a:pt x="695711" y="503039"/>
                </a:lnTo>
                <a:lnTo>
                  <a:pt x="711232" y="458355"/>
                </a:lnTo>
                <a:lnTo>
                  <a:pt x="720861" y="411232"/>
                </a:lnTo>
                <a:lnTo>
                  <a:pt x="724166" y="362102"/>
                </a:lnTo>
                <a:lnTo>
                  <a:pt x="720861" y="312977"/>
                </a:lnTo>
                <a:lnTo>
                  <a:pt x="711232" y="265857"/>
                </a:lnTo>
                <a:lnTo>
                  <a:pt x="695711" y="221175"/>
                </a:lnTo>
                <a:lnTo>
                  <a:pt x="674731" y="179363"/>
                </a:lnTo>
                <a:lnTo>
                  <a:pt x="648721" y="140852"/>
                </a:lnTo>
                <a:lnTo>
                  <a:pt x="618115" y="106075"/>
                </a:lnTo>
                <a:lnTo>
                  <a:pt x="583343" y="75463"/>
                </a:lnTo>
                <a:lnTo>
                  <a:pt x="544837" y="49448"/>
                </a:lnTo>
                <a:lnTo>
                  <a:pt x="503028" y="28462"/>
                </a:lnTo>
                <a:lnTo>
                  <a:pt x="458348" y="12937"/>
                </a:lnTo>
                <a:lnTo>
                  <a:pt x="411229" y="3306"/>
                </a:lnTo>
                <a:lnTo>
                  <a:pt x="362102" y="0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06" name="Google Shape;506;p42"/>
          <p:cNvSpPr/>
          <p:nvPr/>
        </p:nvSpPr>
        <p:spPr>
          <a:xfrm>
            <a:off x="1257223" y="4319103"/>
            <a:ext cx="447400" cy="447400"/>
          </a:xfrm>
          <a:custGeom>
            <a:rect b="b" l="l" r="r" t="t"/>
            <a:pathLst>
              <a:path extrusionOk="0" h="724534" w="724534">
                <a:moveTo>
                  <a:pt x="362102" y="0"/>
                </a:moveTo>
                <a:lnTo>
                  <a:pt x="312966" y="3305"/>
                </a:lnTo>
                <a:lnTo>
                  <a:pt x="265840" y="12936"/>
                </a:lnTo>
                <a:lnTo>
                  <a:pt x="221154" y="28458"/>
                </a:lnTo>
                <a:lnTo>
                  <a:pt x="179340" y="49442"/>
                </a:lnTo>
                <a:lnTo>
                  <a:pt x="140831" y="75455"/>
                </a:lnTo>
                <a:lnTo>
                  <a:pt x="106056" y="106065"/>
                </a:lnTo>
                <a:lnTo>
                  <a:pt x="75447" y="140841"/>
                </a:lnTo>
                <a:lnTo>
                  <a:pt x="49436" y="179352"/>
                </a:lnTo>
                <a:lnTo>
                  <a:pt x="28455" y="221165"/>
                </a:lnTo>
                <a:lnTo>
                  <a:pt x="12934" y="265848"/>
                </a:lnTo>
                <a:lnTo>
                  <a:pt x="3305" y="312971"/>
                </a:lnTo>
                <a:lnTo>
                  <a:pt x="0" y="362102"/>
                </a:lnTo>
                <a:lnTo>
                  <a:pt x="3305" y="411228"/>
                </a:lnTo>
                <a:lnTo>
                  <a:pt x="12934" y="458345"/>
                </a:lnTo>
                <a:lnTo>
                  <a:pt x="28455" y="503022"/>
                </a:lnTo>
                <a:lnTo>
                  <a:pt x="49436" y="544827"/>
                </a:lnTo>
                <a:lnTo>
                  <a:pt x="75447" y="583328"/>
                </a:lnTo>
                <a:lnTo>
                  <a:pt x="106056" y="618096"/>
                </a:lnTo>
                <a:lnTo>
                  <a:pt x="140831" y="648698"/>
                </a:lnTo>
                <a:lnTo>
                  <a:pt x="179340" y="674703"/>
                </a:lnTo>
                <a:lnTo>
                  <a:pt x="221154" y="695679"/>
                </a:lnTo>
                <a:lnTo>
                  <a:pt x="265840" y="711197"/>
                </a:lnTo>
                <a:lnTo>
                  <a:pt x="312966" y="720823"/>
                </a:lnTo>
                <a:lnTo>
                  <a:pt x="362102" y="724128"/>
                </a:lnTo>
                <a:lnTo>
                  <a:pt x="411229" y="720823"/>
                </a:lnTo>
                <a:lnTo>
                  <a:pt x="458348" y="711197"/>
                </a:lnTo>
                <a:lnTo>
                  <a:pt x="503028" y="695679"/>
                </a:lnTo>
                <a:lnTo>
                  <a:pt x="544837" y="674703"/>
                </a:lnTo>
                <a:lnTo>
                  <a:pt x="583343" y="648698"/>
                </a:lnTo>
                <a:lnTo>
                  <a:pt x="618115" y="618096"/>
                </a:lnTo>
                <a:lnTo>
                  <a:pt x="648721" y="583328"/>
                </a:lnTo>
                <a:lnTo>
                  <a:pt x="674731" y="544827"/>
                </a:lnTo>
                <a:lnTo>
                  <a:pt x="695711" y="503022"/>
                </a:lnTo>
                <a:lnTo>
                  <a:pt x="711232" y="458345"/>
                </a:lnTo>
                <a:lnTo>
                  <a:pt x="720861" y="411228"/>
                </a:lnTo>
                <a:lnTo>
                  <a:pt x="724166" y="362102"/>
                </a:lnTo>
                <a:lnTo>
                  <a:pt x="720861" y="312971"/>
                </a:lnTo>
                <a:lnTo>
                  <a:pt x="711232" y="265848"/>
                </a:lnTo>
                <a:lnTo>
                  <a:pt x="695711" y="221165"/>
                </a:lnTo>
                <a:lnTo>
                  <a:pt x="674731" y="179352"/>
                </a:lnTo>
                <a:lnTo>
                  <a:pt x="648721" y="140841"/>
                </a:lnTo>
                <a:lnTo>
                  <a:pt x="618115" y="106065"/>
                </a:lnTo>
                <a:lnTo>
                  <a:pt x="583343" y="75455"/>
                </a:lnTo>
                <a:lnTo>
                  <a:pt x="544837" y="49442"/>
                </a:lnTo>
                <a:lnTo>
                  <a:pt x="503028" y="28458"/>
                </a:lnTo>
                <a:lnTo>
                  <a:pt x="458348" y="12936"/>
                </a:lnTo>
                <a:lnTo>
                  <a:pt x="411229" y="3305"/>
                </a:lnTo>
                <a:lnTo>
                  <a:pt x="362102" y="0"/>
                </a:lnTo>
                <a:close/>
              </a:path>
            </a:pathLst>
          </a:custGeom>
          <a:solidFill>
            <a:srgbClr val="494ECE"/>
          </a:solidFill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/>
          </a:p>
        </p:txBody>
      </p:sp>
      <p:sp>
        <p:nvSpPr>
          <p:cNvPr id="507" name="Google Shape;507;p42"/>
          <p:cNvSpPr/>
          <p:nvPr/>
        </p:nvSpPr>
        <p:spPr>
          <a:xfrm>
            <a:off x="1384251" y="4430608"/>
            <a:ext cx="193336" cy="194477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08" name="Google Shape;508;p42"/>
          <p:cNvSpPr/>
          <p:nvPr/>
        </p:nvSpPr>
        <p:spPr>
          <a:xfrm>
            <a:off x="1379511" y="3951422"/>
            <a:ext cx="202714" cy="193204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09" name="Google Shape;509;p42"/>
          <p:cNvSpPr/>
          <p:nvPr/>
        </p:nvSpPr>
        <p:spPr>
          <a:xfrm>
            <a:off x="1367879" y="2945920"/>
            <a:ext cx="226108" cy="224896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510" name="Google Shape;510;p42"/>
          <p:cNvGrpSpPr/>
          <p:nvPr/>
        </p:nvGrpSpPr>
        <p:grpSpPr>
          <a:xfrm>
            <a:off x="1368423" y="3441115"/>
            <a:ext cx="224896" cy="224300"/>
            <a:chOff x="-35495600" y="2631825"/>
            <a:chExt cx="292225" cy="291450"/>
          </a:xfrm>
        </p:grpSpPr>
        <p:sp>
          <p:nvSpPr>
            <p:cNvPr id="511" name="Google Shape;511;p42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12" name="Google Shape;512;p42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13" name="Google Shape;513;p42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14" name="Google Shape;514;p42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" name="Google Shape;519;p43"/>
          <p:cNvSpPr txBox="1"/>
          <p:nvPr>
            <p:ph type="ctrTitle"/>
          </p:nvPr>
        </p:nvSpPr>
        <p:spPr>
          <a:xfrm flipH="1">
            <a:off x="264675" y="428625"/>
            <a:ext cx="4675800" cy="74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42FFB7"/>
                </a:solidFill>
              </a:rPr>
              <a:t>tables</a:t>
            </a:r>
            <a:endParaRPr>
              <a:solidFill>
                <a:srgbClr val="42FFB7"/>
              </a:solidFill>
            </a:endParaRPr>
          </a:p>
        </p:txBody>
      </p:sp>
      <p:graphicFrame>
        <p:nvGraphicFramePr>
          <p:cNvPr id="520" name="Google Shape;520;p43"/>
          <p:cNvGraphicFramePr/>
          <p:nvPr/>
        </p:nvGraphicFramePr>
        <p:xfrm>
          <a:off x="2066800" y="2217371"/>
          <a:ext cx="3000000" cy="3000000"/>
        </p:xfrm>
        <a:graphic>
          <a:graphicData uri="http://schemas.openxmlformats.org/drawingml/2006/table">
            <a:tbl>
              <a:tblPr bandRow="1" firstRow="1">
                <a:noFill/>
                <a:tableStyleId>{513A3BF9-6967-432E-A28E-A11539D00881}</a:tableStyleId>
              </a:tblPr>
              <a:tblGrid>
                <a:gridCol w="882600"/>
                <a:gridCol w="1212625"/>
                <a:gridCol w="1146025"/>
                <a:gridCol w="1273850"/>
              </a:tblGrid>
              <a:tr h="550175">
                <a:tc>
                  <a:txBody>
                    <a:bodyPr/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300" u="none" cap="none" strike="noStrike">
                        <a:latin typeface="Times New Roman"/>
                        <a:ea typeface="Times New Roman"/>
                        <a:cs typeface="Times New Roman"/>
                        <a:sym typeface="Times New Roman"/>
                      </a:endParaRPr>
                    </a:p>
                  </a:txBody>
                  <a:tcPr marT="0" marB="0" marR="0" marL="0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MASS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C4B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DIAMETER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C4B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SURFACE GRAVITY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  <a:p>
                      <a:pPr indent="0" lvl="0" marL="76200" marR="0" rtl="0" algn="ctr">
                        <a:lnSpc>
                          <a:spcPct val="100000"/>
                        </a:lnSpc>
                        <a:spcBef>
                          <a:spcPts val="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(earths)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116525" marB="0" marR="0" marL="0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4C4BF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MERCURY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2FF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39674" rtl="0" algn="ctr">
                        <a:lnSpc>
                          <a:spcPct val="115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0,06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2FF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15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2FFB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15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2FFB7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MARS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789C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39674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0,11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789C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0,53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789C7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0,38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789C7"/>
                    </a:solidFill>
                  </a:tcPr>
                </a:tc>
              </a:tr>
              <a:tr h="550175"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Condensed"/>
                          <a:ea typeface="Roboto Condensed"/>
                          <a:cs typeface="Roboto Condensed"/>
                          <a:sym typeface="Roboto Condensed"/>
                        </a:rPr>
                        <a:t>SATURN</a:t>
                      </a:r>
                      <a:endParaRPr sz="1000" u="none" cap="none" strike="noStrike">
                        <a:latin typeface="Roboto Condensed"/>
                        <a:ea typeface="Roboto Condensed"/>
                        <a:cs typeface="Roboto Condensed"/>
                        <a:sym typeface="Roboto Condensed"/>
                      </a:endParaRPr>
                    </a:p>
                  </a:txBody>
                  <a:tcPr marT="335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94E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39674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95,2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94E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0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9,4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94E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marR="1125" rtl="0" algn="ctr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000" u="none" cap="none" strike="noStrike">
                          <a:solidFill>
                            <a:srgbClr val="FFFFFF"/>
                          </a:solidFill>
                          <a:latin typeface="Roboto Slab"/>
                          <a:ea typeface="Roboto Slab"/>
                          <a:cs typeface="Roboto Slab"/>
                          <a:sym typeface="Roboto Slab"/>
                        </a:rPr>
                        <a:t>1,16</a:t>
                      </a:r>
                      <a:endParaRPr sz="1000" u="none" cap="none" strike="noStrike">
                        <a:latin typeface="Roboto Slab"/>
                        <a:ea typeface="Roboto Slab"/>
                        <a:cs typeface="Roboto Slab"/>
                        <a:sym typeface="Roboto Slab"/>
                      </a:endParaRPr>
                    </a:p>
                  </a:txBody>
                  <a:tcPr marT="0" marB="0" marR="0" marL="0" anchor="ctr">
                    <a:lnL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727176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0000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494EC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24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44"/>
          <p:cNvSpPr txBox="1"/>
          <p:nvPr>
            <p:ph type="ctrTitle"/>
          </p:nvPr>
        </p:nvSpPr>
        <p:spPr>
          <a:xfrm>
            <a:off x="3945125" y="438150"/>
            <a:ext cx="49122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If you want to modify </a:t>
            </a:r>
            <a:r>
              <a:rPr lang="es">
                <a:solidFill>
                  <a:srgbClr val="42FFB7"/>
                </a:solidFill>
              </a:rPr>
              <a:t>this graph</a:t>
            </a:r>
            <a:r>
              <a:rPr lang="es">
                <a:solidFill>
                  <a:schemeClr val="lt1"/>
                </a:solidFill>
              </a:rPr>
              <a:t>, click on it, follow the link, change the data and replace it</a:t>
            </a:r>
            <a:endParaRPr>
              <a:solidFill>
                <a:schemeClr val="lt1"/>
              </a:solidFill>
            </a:endParaRPr>
          </a:p>
        </p:txBody>
      </p:sp>
      <p:pic>
        <p:nvPicPr>
          <p:cNvPr id="526" name="Google Shape;526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060000" y="1684250"/>
            <a:ext cx="5024000" cy="3063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45"/>
          <p:cNvSpPr/>
          <p:nvPr/>
        </p:nvSpPr>
        <p:spPr>
          <a:xfrm>
            <a:off x="1932300" y="332930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32" name="Google Shape;532;p45"/>
          <p:cNvSpPr/>
          <p:nvPr/>
        </p:nvSpPr>
        <p:spPr>
          <a:xfrm>
            <a:off x="1932300" y="167195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33" name="Google Shape;533;p45"/>
          <p:cNvSpPr/>
          <p:nvPr/>
        </p:nvSpPr>
        <p:spPr>
          <a:xfrm>
            <a:off x="3596000" y="332930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34" name="Google Shape;534;p45"/>
          <p:cNvSpPr/>
          <p:nvPr/>
        </p:nvSpPr>
        <p:spPr>
          <a:xfrm>
            <a:off x="3596000" y="167195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35" name="Google Shape;535;p45"/>
          <p:cNvSpPr/>
          <p:nvPr/>
        </p:nvSpPr>
        <p:spPr>
          <a:xfrm>
            <a:off x="5259700" y="332930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36" name="Google Shape;536;p45"/>
          <p:cNvSpPr/>
          <p:nvPr/>
        </p:nvSpPr>
        <p:spPr>
          <a:xfrm>
            <a:off x="5259700" y="1671950"/>
            <a:ext cx="1507500" cy="1507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37" name="Google Shape;537;p45"/>
          <p:cNvSpPr txBox="1"/>
          <p:nvPr>
            <p:ph type="ctrTitle"/>
          </p:nvPr>
        </p:nvSpPr>
        <p:spPr>
          <a:xfrm flipH="1">
            <a:off x="264675" y="428625"/>
            <a:ext cx="4675800" cy="74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Clients</a:t>
            </a:r>
            <a:endParaRPr/>
          </a:p>
        </p:txBody>
      </p:sp>
      <p:grpSp>
        <p:nvGrpSpPr>
          <p:cNvPr id="538" name="Google Shape;538;p45"/>
          <p:cNvGrpSpPr/>
          <p:nvPr/>
        </p:nvGrpSpPr>
        <p:grpSpPr>
          <a:xfrm>
            <a:off x="4156660" y="3463057"/>
            <a:ext cx="386198" cy="384286"/>
            <a:chOff x="-55225575" y="1903275"/>
            <a:chExt cx="318225" cy="316650"/>
          </a:xfrm>
        </p:grpSpPr>
        <p:sp>
          <p:nvSpPr>
            <p:cNvPr id="539" name="Google Shape;539;p4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0" name="Google Shape;540;p4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1" name="Google Shape;541;p4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2" name="Google Shape;542;p4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3" name="Google Shape;543;p4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544" name="Google Shape;544;p45"/>
          <p:cNvGrpSpPr/>
          <p:nvPr/>
        </p:nvGrpSpPr>
        <p:grpSpPr>
          <a:xfrm>
            <a:off x="4180073" y="1812087"/>
            <a:ext cx="339353" cy="384286"/>
            <a:chOff x="-52887125" y="1903275"/>
            <a:chExt cx="279625" cy="316650"/>
          </a:xfrm>
        </p:grpSpPr>
        <p:sp>
          <p:nvSpPr>
            <p:cNvPr id="545" name="Google Shape;545;p4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6" name="Google Shape;546;p4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547" name="Google Shape;547;p45"/>
          <p:cNvGrpSpPr/>
          <p:nvPr/>
        </p:nvGrpSpPr>
        <p:grpSpPr>
          <a:xfrm>
            <a:off x="2516367" y="1812079"/>
            <a:ext cx="339353" cy="384286"/>
            <a:chOff x="-57950750" y="2296300"/>
            <a:chExt cx="279625" cy="316650"/>
          </a:xfrm>
        </p:grpSpPr>
        <p:sp>
          <p:nvSpPr>
            <p:cNvPr id="548" name="Google Shape;548;p4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9" name="Google Shape;549;p4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0" name="Google Shape;550;p4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1" name="Google Shape;551;p4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552" name="Google Shape;552;p45"/>
          <p:cNvGrpSpPr/>
          <p:nvPr/>
        </p:nvGrpSpPr>
        <p:grpSpPr>
          <a:xfrm>
            <a:off x="2491995" y="3462050"/>
            <a:ext cx="388109" cy="386289"/>
            <a:chOff x="-55620175" y="2686900"/>
            <a:chExt cx="319800" cy="318300"/>
          </a:xfrm>
        </p:grpSpPr>
        <p:sp>
          <p:nvSpPr>
            <p:cNvPr id="553" name="Google Shape;553;p4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4" name="Google Shape;554;p4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5" name="Google Shape;555;p4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56" name="Google Shape;556;p4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557" name="Google Shape;557;p45"/>
          <p:cNvGrpSpPr/>
          <p:nvPr/>
        </p:nvGrpSpPr>
        <p:grpSpPr>
          <a:xfrm>
            <a:off x="5816311" y="1812553"/>
            <a:ext cx="426541" cy="419230"/>
            <a:chOff x="-55620975" y="2294725"/>
            <a:chExt cx="323750" cy="318225"/>
          </a:xfrm>
        </p:grpSpPr>
        <p:sp>
          <p:nvSpPr>
            <p:cNvPr id="558" name="Google Shape;558;p4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" name="Google Shape;564;p45"/>
          <p:cNvGrpSpPr/>
          <p:nvPr/>
        </p:nvGrpSpPr>
        <p:grpSpPr>
          <a:xfrm>
            <a:off x="5819406" y="3446236"/>
            <a:ext cx="417186" cy="417945"/>
            <a:chOff x="-52513800" y="1903475"/>
            <a:chExt cx="316650" cy="317250"/>
          </a:xfrm>
        </p:grpSpPr>
        <p:sp>
          <p:nvSpPr>
            <p:cNvPr id="565" name="Google Shape;565;p4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" name="Google Shape;567;p45"/>
          <p:cNvSpPr txBox="1"/>
          <p:nvPr>
            <p:ph idx="4294967295" type="ctrTitle"/>
          </p:nvPr>
        </p:nvSpPr>
        <p:spPr>
          <a:xfrm>
            <a:off x="2444400" y="21963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01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68" name="Google Shape;568;p45"/>
          <p:cNvSpPr txBox="1"/>
          <p:nvPr>
            <p:ph idx="4294967295" type="subTitle"/>
          </p:nvPr>
        </p:nvSpPr>
        <p:spPr>
          <a:xfrm>
            <a:off x="2095500" y="24835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569" name="Google Shape;569;p45"/>
          <p:cNvSpPr txBox="1"/>
          <p:nvPr>
            <p:ph idx="4294967295" type="ctrTitle"/>
          </p:nvPr>
        </p:nvSpPr>
        <p:spPr>
          <a:xfrm>
            <a:off x="4108100" y="21963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02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70" name="Google Shape;570;p45"/>
          <p:cNvSpPr txBox="1"/>
          <p:nvPr>
            <p:ph idx="4294967295" type="subTitle"/>
          </p:nvPr>
        </p:nvSpPr>
        <p:spPr>
          <a:xfrm>
            <a:off x="3759200" y="24835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571" name="Google Shape;571;p45"/>
          <p:cNvSpPr txBox="1"/>
          <p:nvPr>
            <p:ph idx="4294967295" type="ctrTitle"/>
          </p:nvPr>
        </p:nvSpPr>
        <p:spPr>
          <a:xfrm>
            <a:off x="5787925" y="21963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03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72" name="Google Shape;572;p45"/>
          <p:cNvSpPr txBox="1"/>
          <p:nvPr>
            <p:ph idx="4294967295" type="subTitle"/>
          </p:nvPr>
        </p:nvSpPr>
        <p:spPr>
          <a:xfrm>
            <a:off x="5439025" y="24835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573" name="Google Shape;573;p45"/>
          <p:cNvSpPr txBox="1"/>
          <p:nvPr>
            <p:ph idx="4294967295" type="ctrTitle"/>
          </p:nvPr>
        </p:nvSpPr>
        <p:spPr>
          <a:xfrm>
            <a:off x="2444400" y="38641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04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74" name="Google Shape;574;p45"/>
          <p:cNvSpPr txBox="1"/>
          <p:nvPr>
            <p:ph idx="4294967295" type="subTitle"/>
          </p:nvPr>
        </p:nvSpPr>
        <p:spPr>
          <a:xfrm>
            <a:off x="2095500" y="41513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575" name="Google Shape;575;p45"/>
          <p:cNvSpPr txBox="1"/>
          <p:nvPr>
            <p:ph idx="4294967295" type="ctrTitle"/>
          </p:nvPr>
        </p:nvSpPr>
        <p:spPr>
          <a:xfrm>
            <a:off x="4108100" y="38641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05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76" name="Google Shape;576;p45"/>
          <p:cNvSpPr txBox="1"/>
          <p:nvPr>
            <p:ph idx="4294967295" type="subTitle"/>
          </p:nvPr>
        </p:nvSpPr>
        <p:spPr>
          <a:xfrm>
            <a:off x="3759200" y="41513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577" name="Google Shape;577;p45"/>
          <p:cNvSpPr txBox="1"/>
          <p:nvPr>
            <p:ph idx="4294967295" type="ctrTitle"/>
          </p:nvPr>
        </p:nvSpPr>
        <p:spPr>
          <a:xfrm>
            <a:off x="5787925" y="3864175"/>
            <a:ext cx="483300" cy="319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</a:rPr>
              <a:t>06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578" name="Google Shape;578;p45"/>
          <p:cNvSpPr txBox="1"/>
          <p:nvPr>
            <p:ph idx="4294967295" type="subTitle"/>
          </p:nvPr>
        </p:nvSpPr>
        <p:spPr>
          <a:xfrm>
            <a:off x="5439025" y="4151350"/>
            <a:ext cx="1181100" cy="41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rgbClr val="FFFFFF"/>
                </a:solidFill>
              </a:rPr>
              <a:t>Here you could talk about this person</a:t>
            </a:r>
            <a:endParaRPr sz="9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82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p46"/>
          <p:cNvSpPr txBox="1"/>
          <p:nvPr>
            <p:ph type="ctrTitle"/>
          </p:nvPr>
        </p:nvSpPr>
        <p:spPr>
          <a:xfrm>
            <a:off x="4181475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Other </a:t>
            </a:r>
            <a:r>
              <a:rPr lang="es">
                <a:solidFill>
                  <a:srgbClr val="42FFB7"/>
                </a:solidFill>
              </a:rPr>
              <a:t>companies </a:t>
            </a:r>
            <a:r>
              <a:rPr lang="es"/>
              <a:t>in the sector</a:t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84" name="Google Shape;584;p46"/>
          <p:cNvSpPr/>
          <p:nvPr/>
        </p:nvSpPr>
        <p:spPr>
          <a:xfrm>
            <a:off x="4732650" y="1824350"/>
            <a:ext cx="4462200" cy="722400"/>
          </a:xfrm>
          <a:prstGeom prst="rect">
            <a:avLst/>
          </a:prstGeom>
          <a:solidFill>
            <a:srgbClr val="44C4BF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85" name="Google Shape;585;p46"/>
          <p:cNvSpPr txBox="1"/>
          <p:nvPr>
            <p:ph idx="4294967295" type="ctrTitle"/>
          </p:nvPr>
        </p:nvSpPr>
        <p:spPr>
          <a:xfrm>
            <a:off x="4732650" y="2014100"/>
            <a:ext cx="707700" cy="34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</a:rPr>
              <a:t>01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586" name="Google Shape;586;p46"/>
          <p:cNvSpPr/>
          <p:nvPr/>
        </p:nvSpPr>
        <p:spPr>
          <a:xfrm>
            <a:off x="4162425" y="2897500"/>
            <a:ext cx="5032200" cy="722400"/>
          </a:xfrm>
          <a:prstGeom prst="rect">
            <a:avLst/>
          </a:prstGeom>
          <a:solidFill>
            <a:srgbClr val="4789C7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87" name="Google Shape;587;p46"/>
          <p:cNvSpPr/>
          <p:nvPr/>
        </p:nvSpPr>
        <p:spPr>
          <a:xfrm>
            <a:off x="3536950" y="3951600"/>
            <a:ext cx="5657700" cy="722400"/>
          </a:xfrm>
          <a:prstGeom prst="rect">
            <a:avLst/>
          </a:prstGeom>
          <a:solidFill>
            <a:srgbClr val="494ECE"/>
          </a:solidFill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588" name="Google Shape;588;p46"/>
          <p:cNvSpPr txBox="1"/>
          <p:nvPr>
            <p:ph idx="4294967295" type="ctrTitle"/>
          </p:nvPr>
        </p:nvSpPr>
        <p:spPr>
          <a:xfrm>
            <a:off x="5523300" y="2014100"/>
            <a:ext cx="2880900" cy="34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Here you could talk about the competitors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89" name="Google Shape;589;p46"/>
          <p:cNvSpPr txBox="1"/>
          <p:nvPr>
            <p:ph idx="4294967295" type="ctrTitle"/>
          </p:nvPr>
        </p:nvSpPr>
        <p:spPr>
          <a:xfrm>
            <a:off x="4162425" y="3077725"/>
            <a:ext cx="707700" cy="34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</a:rPr>
              <a:t>02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590" name="Google Shape;590;p46"/>
          <p:cNvSpPr txBox="1"/>
          <p:nvPr>
            <p:ph idx="4294967295" type="ctrTitle"/>
          </p:nvPr>
        </p:nvSpPr>
        <p:spPr>
          <a:xfrm>
            <a:off x="4953075" y="3077725"/>
            <a:ext cx="2880900" cy="34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Here you could talk about the competitors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91" name="Google Shape;591;p46"/>
          <p:cNvSpPr txBox="1"/>
          <p:nvPr>
            <p:ph idx="4294967295" type="ctrTitle"/>
          </p:nvPr>
        </p:nvSpPr>
        <p:spPr>
          <a:xfrm>
            <a:off x="3536950" y="4160400"/>
            <a:ext cx="707700" cy="34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FFFFFF"/>
                </a:solidFill>
              </a:rPr>
              <a:t>03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592" name="Google Shape;592;p46"/>
          <p:cNvSpPr txBox="1"/>
          <p:nvPr>
            <p:ph idx="4294967295" type="ctrTitle"/>
          </p:nvPr>
        </p:nvSpPr>
        <p:spPr>
          <a:xfrm>
            <a:off x="4327600" y="4160400"/>
            <a:ext cx="2880900" cy="34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Here you could talk about the competitors</a:t>
            </a:r>
            <a:endParaRPr sz="12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p47"/>
          <p:cNvSpPr txBox="1"/>
          <p:nvPr>
            <p:ph type="ctrTitle"/>
          </p:nvPr>
        </p:nvSpPr>
        <p:spPr>
          <a:xfrm>
            <a:off x="284550" y="1974875"/>
            <a:ext cx="1828200" cy="119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42FFB7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sp>
        <p:nvSpPr>
          <p:cNvPr id="598" name="Google Shape;598;p47"/>
          <p:cNvSpPr txBox="1"/>
          <p:nvPr/>
        </p:nvSpPr>
        <p:spPr>
          <a:xfrm>
            <a:off x="2676825" y="649775"/>
            <a:ext cx="1300800" cy="100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2FFB7"/>
                </a:solidFill>
                <a:latin typeface="Unica One"/>
                <a:ea typeface="Unica One"/>
                <a:cs typeface="Unica One"/>
                <a:sym typeface="Unica One"/>
              </a:rPr>
              <a:t>DAY 1</a:t>
            </a:r>
            <a:endParaRPr sz="1800">
              <a:solidFill>
                <a:srgbClr val="42FFB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 planet to the Sun and  the smallest one in our Solar System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599" name="Google Shape;599;p47"/>
          <p:cNvSpPr txBox="1"/>
          <p:nvPr/>
        </p:nvSpPr>
        <p:spPr>
          <a:xfrm>
            <a:off x="3822625" y="3274100"/>
            <a:ext cx="1300800" cy="858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4C4BF"/>
                </a:solidFill>
                <a:latin typeface="Unica One"/>
                <a:ea typeface="Unica One"/>
                <a:cs typeface="Unica One"/>
                <a:sym typeface="Unica One"/>
              </a:rPr>
              <a:t>DAY 2</a:t>
            </a:r>
            <a:endParaRPr sz="1000">
              <a:solidFill>
                <a:srgbClr val="44C4B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 Mars is a cold place, not hot. It’s full of iron oxide dust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cxnSp>
        <p:nvCxnSpPr>
          <p:cNvPr id="600" name="Google Shape;600;p47"/>
          <p:cNvCxnSpPr/>
          <p:nvPr/>
        </p:nvCxnSpPr>
        <p:spPr>
          <a:xfrm rot="5400000">
            <a:off x="1308875" y="1810650"/>
            <a:ext cx="5161800" cy="15405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601" name="Google Shape;601;p47"/>
          <p:cNvGrpSpPr/>
          <p:nvPr/>
        </p:nvGrpSpPr>
        <p:grpSpPr>
          <a:xfrm>
            <a:off x="4211475" y="817763"/>
            <a:ext cx="450700" cy="819300"/>
            <a:chOff x="4211475" y="852125"/>
            <a:chExt cx="450700" cy="819300"/>
          </a:xfrm>
        </p:grpSpPr>
        <p:cxnSp>
          <p:nvCxnSpPr>
            <p:cNvPr id="602" name="Google Shape;602;p47"/>
            <p:cNvCxnSpPr/>
            <p:nvPr/>
          </p:nvCxnSpPr>
          <p:spPr>
            <a:xfrm>
              <a:off x="4211475" y="852125"/>
              <a:ext cx="0" cy="8193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3" name="Google Shape;603;p47"/>
            <p:cNvCxnSpPr/>
            <p:nvPr/>
          </p:nvCxnSpPr>
          <p:spPr>
            <a:xfrm>
              <a:off x="4219675" y="1261775"/>
              <a:ext cx="442500" cy="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04" name="Google Shape;604;p47"/>
          <p:cNvGrpSpPr/>
          <p:nvPr/>
        </p:nvGrpSpPr>
        <p:grpSpPr>
          <a:xfrm rot="10800000">
            <a:off x="3119525" y="3441925"/>
            <a:ext cx="450700" cy="819300"/>
            <a:chOff x="4211475" y="852125"/>
            <a:chExt cx="450700" cy="819300"/>
          </a:xfrm>
        </p:grpSpPr>
        <p:cxnSp>
          <p:nvCxnSpPr>
            <p:cNvPr id="605" name="Google Shape;605;p47"/>
            <p:cNvCxnSpPr/>
            <p:nvPr/>
          </p:nvCxnSpPr>
          <p:spPr>
            <a:xfrm>
              <a:off x="4211475" y="852125"/>
              <a:ext cx="0" cy="81930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6" name="Google Shape;606;p47"/>
            <p:cNvCxnSpPr/>
            <p:nvPr/>
          </p:nvCxnSpPr>
          <p:spPr>
            <a:xfrm>
              <a:off x="4219675" y="1261775"/>
              <a:ext cx="442500" cy="0"/>
            </a:xfrm>
            <a:prstGeom prst="straightConnector1">
              <a:avLst/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p30"/>
          <p:cNvSpPr txBox="1"/>
          <p:nvPr>
            <p:ph type="ctrTitle"/>
          </p:nvPr>
        </p:nvSpPr>
        <p:spPr>
          <a:xfrm>
            <a:off x="1935525" y="1823305"/>
            <a:ext cx="5301900" cy="58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343" name="Google Shape;343;p30"/>
          <p:cNvSpPr txBox="1"/>
          <p:nvPr>
            <p:ph idx="1" type="subTitle"/>
          </p:nvPr>
        </p:nvSpPr>
        <p:spPr>
          <a:xfrm>
            <a:off x="2323500" y="2474493"/>
            <a:ext cx="4497000" cy="84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               your email…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p48"/>
          <p:cNvSpPr txBox="1"/>
          <p:nvPr/>
        </p:nvSpPr>
        <p:spPr>
          <a:xfrm>
            <a:off x="3793625" y="825875"/>
            <a:ext cx="1300800" cy="275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4789C7"/>
                </a:solidFill>
                <a:latin typeface="Unica One"/>
                <a:ea typeface="Unica One"/>
                <a:cs typeface="Unica One"/>
                <a:sym typeface="Unica One"/>
              </a:rPr>
              <a:t>DAY  3</a:t>
            </a:r>
            <a:endParaRPr sz="1800">
              <a:solidFill>
                <a:srgbClr val="4789C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chemeClr val="lt1"/>
                </a:solidFill>
                <a:latin typeface="Scope One"/>
                <a:ea typeface="Scope One"/>
                <a:cs typeface="Scope One"/>
                <a:sym typeface="Scope One"/>
              </a:rPr>
              <a:t>Jupiter is a gas giant and the biggest planet in our System</a:t>
            </a:r>
            <a:br>
              <a:rPr lang="es" sz="1000">
                <a:solidFill>
                  <a:schemeClr val="lt1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12" name="Google Shape;612;p48"/>
          <p:cNvSpPr txBox="1"/>
          <p:nvPr/>
        </p:nvSpPr>
        <p:spPr>
          <a:xfrm>
            <a:off x="2673075" y="3446725"/>
            <a:ext cx="1300800" cy="858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DAY</a:t>
            </a: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 4</a:t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The Sun is the star at the center of the  Solar System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grpSp>
        <p:nvGrpSpPr>
          <p:cNvPr id="613" name="Google Shape;613;p48"/>
          <p:cNvGrpSpPr/>
          <p:nvPr/>
        </p:nvGrpSpPr>
        <p:grpSpPr>
          <a:xfrm flipH="1" rot="10800000">
            <a:off x="3119525" y="0"/>
            <a:ext cx="1542650" cy="5161800"/>
            <a:chOff x="3119525" y="0"/>
            <a:chExt cx="1542650" cy="5161800"/>
          </a:xfrm>
        </p:grpSpPr>
        <p:cxnSp>
          <p:nvCxnSpPr>
            <p:cNvPr id="614" name="Google Shape;614;p48"/>
            <p:cNvCxnSpPr/>
            <p:nvPr/>
          </p:nvCxnSpPr>
          <p:spPr>
            <a:xfrm rot="5400000">
              <a:off x="1308875" y="1810650"/>
              <a:ext cx="5161800" cy="1540500"/>
            </a:xfrm>
            <a:prstGeom prst="bentConnector3">
              <a:avLst>
                <a:gd fmla="val 50000" name="adj1"/>
              </a:avLst>
            </a:prstGeom>
            <a:noFill/>
            <a:ln cap="flat" cmpd="sng" w="28575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15" name="Google Shape;615;p48"/>
            <p:cNvGrpSpPr/>
            <p:nvPr/>
          </p:nvGrpSpPr>
          <p:grpSpPr>
            <a:xfrm>
              <a:off x="4211475" y="817763"/>
              <a:ext cx="450700" cy="819300"/>
              <a:chOff x="4211475" y="852125"/>
              <a:chExt cx="450700" cy="819300"/>
            </a:xfrm>
          </p:grpSpPr>
          <p:cxnSp>
            <p:nvCxnSpPr>
              <p:cNvPr id="616" name="Google Shape;616;p48"/>
              <p:cNvCxnSpPr/>
              <p:nvPr/>
            </p:nvCxnSpPr>
            <p:spPr>
              <a:xfrm>
                <a:off x="4211475" y="852125"/>
                <a:ext cx="0" cy="8193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17" name="Google Shape;617;p48"/>
              <p:cNvCxnSpPr/>
              <p:nvPr/>
            </p:nvCxnSpPr>
            <p:spPr>
              <a:xfrm>
                <a:off x="4219675" y="1261775"/>
                <a:ext cx="442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18" name="Google Shape;618;p48"/>
            <p:cNvGrpSpPr/>
            <p:nvPr/>
          </p:nvGrpSpPr>
          <p:grpSpPr>
            <a:xfrm rot="10800000">
              <a:off x="3119525" y="3441925"/>
              <a:ext cx="450700" cy="819300"/>
              <a:chOff x="4211475" y="852125"/>
              <a:chExt cx="450700" cy="819300"/>
            </a:xfrm>
          </p:grpSpPr>
          <p:cxnSp>
            <p:nvCxnSpPr>
              <p:cNvPr id="619" name="Google Shape;619;p48"/>
              <p:cNvCxnSpPr/>
              <p:nvPr/>
            </p:nvCxnSpPr>
            <p:spPr>
              <a:xfrm>
                <a:off x="4211475" y="852125"/>
                <a:ext cx="0" cy="8193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20" name="Google Shape;620;p48"/>
              <p:cNvCxnSpPr/>
              <p:nvPr/>
            </p:nvCxnSpPr>
            <p:spPr>
              <a:xfrm>
                <a:off x="4219675" y="1261775"/>
                <a:ext cx="442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621" name="Google Shape;621;p48"/>
          <p:cNvSpPr txBox="1"/>
          <p:nvPr>
            <p:ph type="ctrTitle"/>
          </p:nvPr>
        </p:nvSpPr>
        <p:spPr>
          <a:xfrm>
            <a:off x="284550" y="1974875"/>
            <a:ext cx="1828200" cy="119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42FFB7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5" name="Shape 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" name="Google Shape;626;p49"/>
          <p:cNvSpPr txBox="1"/>
          <p:nvPr>
            <p:ph type="ctrTitle"/>
          </p:nvPr>
        </p:nvSpPr>
        <p:spPr>
          <a:xfrm flipH="1">
            <a:off x="1977838" y="1283000"/>
            <a:ext cx="53019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Solutions</a:t>
            </a:r>
            <a:endParaRPr/>
          </a:p>
        </p:txBody>
      </p:sp>
      <p:sp>
        <p:nvSpPr>
          <p:cNvPr id="627" name="Google Shape;627;p49"/>
          <p:cNvSpPr txBox="1"/>
          <p:nvPr>
            <p:ph idx="1" type="subTitle"/>
          </p:nvPr>
        </p:nvSpPr>
        <p:spPr>
          <a:xfrm flipH="1">
            <a:off x="1977850" y="2858725"/>
            <a:ext cx="36675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T</a:t>
            </a:r>
            <a:r>
              <a:rPr lang="es">
                <a:solidFill>
                  <a:schemeClr val="lt1"/>
                </a:solidFill>
              </a:rPr>
              <a:t>his is the subtitle that makes it comprehensible</a:t>
            </a:r>
            <a:endParaRPr/>
          </a:p>
        </p:txBody>
      </p:sp>
      <p:sp>
        <p:nvSpPr>
          <p:cNvPr id="628" name="Google Shape;628;p49"/>
          <p:cNvSpPr txBox="1"/>
          <p:nvPr>
            <p:ph idx="2" type="title"/>
          </p:nvPr>
        </p:nvSpPr>
        <p:spPr>
          <a:xfrm>
            <a:off x="202328" y="1811600"/>
            <a:ext cx="14232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32" name="Shape 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33" name="Google Shape;633;p50"/>
          <p:cNvCxnSpPr/>
          <p:nvPr/>
        </p:nvCxnSpPr>
        <p:spPr>
          <a:xfrm flipH="1" rot="10800000">
            <a:off x="5145550" y="2638838"/>
            <a:ext cx="827700" cy="4098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634" name="Google Shape;634;p50"/>
          <p:cNvCxnSpPr/>
          <p:nvPr/>
        </p:nvCxnSpPr>
        <p:spPr>
          <a:xfrm rot="10800000">
            <a:off x="3539475" y="2155550"/>
            <a:ext cx="729300" cy="483300"/>
          </a:xfrm>
          <a:prstGeom prst="bentConnector3">
            <a:avLst>
              <a:gd fmla="val -38208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635" name="Google Shape;635;p50"/>
          <p:cNvCxnSpPr/>
          <p:nvPr/>
        </p:nvCxnSpPr>
        <p:spPr>
          <a:xfrm flipH="1">
            <a:off x="3539475" y="3496500"/>
            <a:ext cx="786600" cy="786600"/>
          </a:xfrm>
          <a:prstGeom prst="bentConnector3">
            <a:avLst>
              <a:gd fmla="val 15608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636" name="Google Shape;636;p50"/>
          <p:cNvSpPr txBox="1"/>
          <p:nvPr>
            <p:ph type="ctrTitle"/>
          </p:nvPr>
        </p:nvSpPr>
        <p:spPr>
          <a:xfrm>
            <a:off x="4181475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</a:rPr>
              <a:t>Market</a:t>
            </a:r>
            <a:r>
              <a:rPr lang="es"/>
              <a:t> share</a:t>
            </a:r>
            <a:endParaRPr/>
          </a:p>
        </p:txBody>
      </p:sp>
      <p:cxnSp>
        <p:nvCxnSpPr>
          <p:cNvPr id="637" name="Google Shape;637;p50"/>
          <p:cNvCxnSpPr/>
          <p:nvPr/>
        </p:nvCxnSpPr>
        <p:spPr>
          <a:xfrm flipH="1" rot="-5400000">
            <a:off x="5174333" y="3033911"/>
            <a:ext cx="14400" cy="1255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diamond"/>
          </a:ln>
        </p:spPr>
      </p:cxnSp>
      <p:grpSp>
        <p:nvGrpSpPr>
          <p:cNvPr id="638" name="Google Shape;638;p50"/>
          <p:cNvGrpSpPr/>
          <p:nvPr/>
        </p:nvGrpSpPr>
        <p:grpSpPr>
          <a:xfrm rot="6483653">
            <a:off x="3746731" y="2484772"/>
            <a:ext cx="1591147" cy="1590733"/>
            <a:chOff x="1286994" y="2840926"/>
            <a:chExt cx="453864" cy="453745"/>
          </a:xfrm>
        </p:grpSpPr>
        <p:sp>
          <p:nvSpPr>
            <p:cNvPr id="639" name="Google Shape;639;p5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4789C7"/>
            </a:solidFill>
            <a:ln cap="flat" cmpd="sng" w="9525">
              <a:solidFill>
                <a:srgbClr val="4789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42FFB7"/>
            </a:solidFill>
            <a:ln cap="flat" cmpd="sng" w="9525">
              <a:solidFill>
                <a:srgbClr val="42FF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44C4BF"/>
            </a:solidFill>
            <a:ln cap="flat" cmpd="sng" w="9525">
              <a:solidFill>
                <a:srgbClr val="44C4B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4B13D6"/>
            </a:solidFill>
            <a:ln cap="flat" cmpd="sng" w="9525">
              <a:solidFill>
                <a:srgbClr val="4B13D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42FFB7"/>
            </a:solidFill>
            <a:ln cap="flat" cmpd="sng" w="9525">
              <a:solidFill>
                <a:srgbClr val="42FFB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4B13D6"/>
            </a:solidFill>
            <a:ln cap="flat" cmpd="sng" w="9525">
              <a:solidFill>
                <a:srgbClr val="4B13D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4B13D6"/>
            </a:solidFill>
            <a:ln cap="flat" cmpd="sng" w="9525">
              <a:solidFill>
                <a:srgbClr val="4B13D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4789C7"/>
            </a:solidFill>
            <a:ln cap="flat" cmpd="sng" w="9525">
              <a:solidFill>
                <a:srgbClr val="4789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5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4789C7"/>
            </a:solidFill>
            <a:ln cap="flat" cmpd="sng" w="9525">
              <a:solidFill>
                <a:srgbClr val="4789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5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4789C7"/>
            </a:solidFill>
            <a:ln cap="flat" cmpd="sng" w="9525">
              <a:solidFill>
                <a:srgbClr val="4789C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" name="Google Shape;649;p50"/>
          <p:cNvSpPr txBox="1"/>
          <p:nvPr/>
        </p:nvSpPr>
        <p:spPr>
          <a:xfrm>
            <a:off x="1859925" y="1908075"/>
            <a:ext cx="1427100" cy="6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50" name="Google Shape;650;p50"/>
          <p:cNvSpPr txBox="1"/>
          <p:nvPr/>
        </p:nvSpPr>
        <p:spPr>
          <a:xfrm>
            <a:off x="6218825" y="2277175"/>
            <a:ext cx="1663500" cy="664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51" name="Google Shape;651;p50"/>
          <p:cNvSpPr txBox="1"/>
          <p:nvPr/>
        </p:nvSpPr>
        <p:spPr>
          <a:xfrm>
            <a:off x="6087725" y="3415800"/>
            <a:ext cx="1794600" cy="51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52" name="Google Shape;652;p50"/>
          <p:cNvSpPr txBox="1"/>
          <p:nvPr/>
        </p:nvSpPr>
        <p:spPr>
          <a:xfrm>
            <a:off x="1859875" y="4053000"/>
            <a:ext cx="1427100" cy="45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7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SATURN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giant, composed mostly of hydrogen and helium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53" name="Google Shape;653;p50"/>
          <p:cNvSpPr txBox="1"/>
          <p:nvPr/>
        </p:nvSpPr>
        <p:spPr>
          <a:xfrm>
            <a:off x="3932616" y="3415800"/>
            <a:ext cx="6519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3</a:t>
            </a: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5%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654" name="Google Shape;654;p50"/>
          <p:cNvSpPr txBox="1"/>
          <p:nvPr/>
        </p:nvSpPr>
        <p:spPr>
          <a:xfrm>
            <a:off x="4681718" y="3415800"/>
            <a:ext cx="5925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10</a:t>
            </a: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%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655" name="Google Shape;655;p50"/>
          <p:cNvSpPr txBox="1"/>
          <p:nvPr/>
        </p:nvSpPr>
        <p:spPr>
          <a:xfrm>
            <a:off x="4257674" y="2638838"/>
            <a:ext cx="6423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25%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656" name="Google Shape;656;p50"/>
          <p:cNvSpPr txBox="1"/>
          <p:nvPr/>
        </p:nvSpPr>
        <p:spPr>
          <a:xfrm>
            <a:off x="4767082" y="2965438"/>
            <a:ext cx="644700" cy="238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127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5</a:t>
            </a:r>
            <a:r>
              <a:rPr lang="es" sz="1800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%</a:t>
            </a:r>
            <a:endParaRPr sz="1800"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</p:txBody>
      </p:sp>
      <p:sp>
        <p:nvSpPr>
          <p:cNvPr id="657" name="Google Shape;657;p50"/>
          <p:cNvSpPr/>
          <p:nvPr/>
        </p:nvSpPr>
        <p:spPr>
          <a:xfrm>
            <a:off x="4423175" y="3146575"/>
            <a:ext cx="238500" cy="238500"/>
          </a:xfrm>
          <a:prstGeom prst="ellipse">
            <a:avLst/>
          </a:prstGeom>
          <a:solidFill>
            <a:srgbClr val="393CA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51"/>
          <p:cNvSpPr txBox="1"/>
          <p:nvPr>
            <p:ph type="ctrTitle"/>
          </p:nvPr>
        </p:nvSpPr>
        <p:spPr>
          <a:xfrm flipH="1">
            <a:off x="264675" y="428625"/>
            <a:ext cx="4675800" cy="74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</a:t>
            </a:r>
            <a:r>
              <a:rPr lang="es">
                <a:solidFill>
                  <a:srgbClr val="42FFB7"/>
                </a:solidFill>
              </a:rPr>
              <a:t>map</a:t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663" name="Google Shape;663;p51"/>
          <p:cNvSpPr txBox="1"/>
          <p:nvPr/>
        </p:nvSpPr>
        <p:spPr>
          <a:xfrm>
            <a:off x="657725" y="1741525"/>
            <a:ext cx="2634900" cy="532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>
              <a:solidFill>
                <a:srgbClr val="FFFFF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64" name="Google Shape;664;p51"/>
          <p:cNvSpPr txBox="1"/>
          <p:nvPr/>
        </p:nvSpPr>
        <p:spPr>
          <a:xfrm>
            <a:off x="657725" y="4087753"/>
            <a:ext cx="26349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4C4BF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>
              <a:solidFill>
                <a:srgbClr val="44C4BF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65" name="Google Shape;665;p51"/>
          <p:cNvSpPr txBox="1"/>
          <p:nvPr/>
        </p:nvSpPr>
        <p:spPr>
          <a:xfrm>
            <a:off x="657725" y="2521609"/>
            <a:ext cx="2634900" cy="654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  <a:latin typeface="Unica One"/>
                <a:ea typeface="Unica One"/>
                <a:cs typeface="Unica One"/>
                <a:sym typeface="Unica One"/>
              </a:rPr>
              <a:t>MERCURY</a:t>
            </a:r>
            <a:endParaRPr>
              <a:solidFill>
                <a:srgbClr val="42FFB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Mercury is the closest planet to the Sun and is only a bit larger than our Moon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666" name="Google Shape;666;p51"/>
          <p:cNvSpPr txBox="1"/>
          <p:nvPr/>
        </p:nvSpPr>
        <p:spPr>
          <a:xfrm>
            <a:off x="657725" y="3347281"/>
            <a:ext cx="2634900" cy="492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789C7"/>
                </a:solidFill>
                <a:latin typeface="Unica One"/>
                <a:ea typeface="Unica One"/>
                <a:cs typeface="Unica One"/>
                <a:sym typeface="Unica One"/>
              </a:rPr>
              <a:t>MARS</a:t>
            </a:r>
            <a:endParaRPr>
              <a:solidFill>
                <a:srgbClr val="4789C7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Despite being red, Mars is a cold place, not hot</a:t>
            </a:r>
            <a:endParaRPr sz="11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grpSp>
        <p:nvGrpSpPr>
          <p:cNvPr id="667" name="Google Shape;667;p51"/>
          <p:cNvGrpSpPr/>
          <p:nvPr/>
        </p:nvGrpSpPr>
        <p:grpSpPr>
          <a:xfrm>
            <a:off x="3852568" y="2274014"/>
            <a:ext cx="4140796" cy="2136395"/>
            <a:chOff x="4758945" y="2591412"/>
            <a:chExt cx="1114585" cy="575011"/>
          </a:xfrm>
        </p:grpSpPr>
        <p:grpSp>
          <p:nvGrpSpPr>
            <p:cNvPr id="668" name="Google Shape;668;p51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669" name="Google Shape;669;p51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51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51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51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51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51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51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51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51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51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51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51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51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51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51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51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5" name="Google Shape;685;p51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686" name="Google Shape;686;p51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51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51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51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51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51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51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51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51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51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51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51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51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51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51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51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51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51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51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51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51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51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51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51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51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51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51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51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51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51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51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51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51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51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51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51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51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51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51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51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51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51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51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51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51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51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51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51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51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51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51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51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51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51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51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51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51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51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51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51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51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51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51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51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51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51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51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51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51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51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51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51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51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51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51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51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51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51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51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51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51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51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51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51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51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51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51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51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51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51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51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51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51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51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51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51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51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51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51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51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51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51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51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51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51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51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51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51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51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51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51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51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51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51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51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51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51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51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51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51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51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51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51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51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51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51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51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51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51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51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51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51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51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51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51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51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51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51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51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51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51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51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51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51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51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51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51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51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51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51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51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51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51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51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51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51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51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51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51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51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51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51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51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51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51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51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51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51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51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51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51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51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51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51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51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51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51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51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51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51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51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51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51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51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51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51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51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51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51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51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51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51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51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51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51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51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51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51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51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51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51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51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51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51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51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51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51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51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51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51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51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51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51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51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51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51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51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51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51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51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51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51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51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51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51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51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51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51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51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51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51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51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51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51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51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51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51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51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51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51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51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51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51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51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51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51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51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51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51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51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51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51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51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51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51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51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51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51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51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51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51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51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51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51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51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51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51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51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51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51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51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51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51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51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51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51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51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51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51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51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51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51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51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51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51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51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51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51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51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51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51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51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51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51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51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4B13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51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51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51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51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51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51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51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51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51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51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51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51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51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51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51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42FF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51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51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51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99" name="Google Shape;999;p51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3" name="Shape 1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4" name="Google Shape;1004;p52"/>
          <p:cNvSpPr txBox="1"/>
          <p:nvPr>
            <p:ph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42FFB7"/>
                </a:solidFill>
              </a:rPr>
              <a:t>4,498,300,000</a:t>
            </a:r>
            <a:endParaRPr sz="9600">
              <a:solidFill>
                <a:srgbClr val="42FFB7"/>
              </a:solidFill>
            </a:endParaRPr>
          </a:p>
        </p:txBody>
      </p:sp>
      <p:sp>
        <p:nvSpPr>
          <p:cNvPr id="1005" name="Google Shape;1005;p52"/>
          <p:cNvSpPr/>
          <p:nvPr/>
        </p:nvSpPr>
        <p:spPr>
          <a:xfrm flipH="1" rot="10800000">
            <a:off x="9056308" y="91"/>
            <a:ext cx="87506" cy="34080"/>
          </a:xfrm>
          <a:custGeom>
            <a:rect b="b" l="l" r="r" t="t"/>
            <a:pathLst>
              <a:path extrusionOk="0" h="266" w="683">
                <a:moveTo>
                  <a:pt x="682" y="1"/>
                </a:moveTo>
                <a:cubicBezTo>
                  <a:pt x="581" y="64"/>
                  <a:pt x="430" y="114"/>
                  <a:pt x="266" y="165"/>
                </a:cubicBezTo>
                <a:cubicBezTo>
                  <a:pt x="165" y="215"/>
                  <a:pt x="51" y="266"/>
                  <a:pt x="1" y="266"/>
                </a:cubicBezTo>
                <a:lnTo>
                  <a:pt x="682" y="266"/>
                </a:lnTo>
                <a:lnTo>
                  <a:pt x="682" y="1"/>
                </a:lnTo>
                <a:close/>
              </a:path>
            </a:pathLst>
          </a:custGeom>
          <a:solidFill>
            <a:srgbClr val="494E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52"/>
          <p:cNvSpPr/>
          <p:nvPr/>
        </p:nvSpPr>
        <p:spPr>
          <a:xfrm flipH="1" rot="10800000">
            <a:off x="8753653" y="-76048"/>
            <a:ext cx="466262" cy="443363"/>
          </a:xfrm>
          <a:custGeom>
            <a:rect b="b" l="l" r="r" t="t"/>
            <a:pathLst>
              <a:path extrusionOk="0" h="2943" w="3095">
                <a:moveTo>
                  <a:pt x="3094" y="1"/>
                </a:moveTo>
                <a:cubicBezTo>
                  <a:pt x="2779" y="468"/>
                  <a:pt x="2362" y="847"/>
                  <a:pt x="1832" y="1162"/>
                </a:cubicBezTo>
                <a:cubicBezTo>
                  <a:pt x="1150" y="1630"/>
                  <a:pt x="632" y="2362"/>
                  <a:pt x="1" y="2943"/>
                </a:cubicBezTo>
                <a:lnTo>
                  <a:pt x="2413" y="2943"/>
                </a:lnTo>
                <a:cubicBezTo>
                  <a:pt x="2463" y="2943"/>
                  <a:pt x="2577" y="2892"/>
                  <a:pt x="2678" y="2842"/>
                </a:cubicBezTo>
                <a:cubicBezTo>
                  <a:pt x="2842" y="2791"/>
                  <a:pt x="2993" y="2741"/>
                  <a:pt x="3094" y="2678"/>
                </a:cubicBezTo>
                <a:lnTo>
                  <a:pt x="3094" y="1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7" name="Google Shape;1007;p52"/>
          <p:cNvGrpSpPr/>
          <p:nvPr/>
        </p:nvGrpSpPr>
        <p:grpSpPr>
          <a:xfrm flipH="1" rot="10800000">
            <a:off x="5924477" y="-76293"/>
            <a:ext cx="3295837" cy="2308901"/>
            <a:chOff x="2155400" y="247650"/>
            <a:chExt cx="6988627" cy="4895889"/>
          </a:xfrm>
        </p:grpSpPr>
        <p:sp>
          <p:nvSpPr>
            <p:cNvPr id="1008" name="Google Shape;1008;p52"/>
            <p:cNvSpPr/>
            <p:nvPr/>
          </p:nvSpPr>
          <p:spPr>
            <a:xfrm>
              <a:off x="2155400" y="247650"/>
              <a:ext cx="6988596" cy="4895889"/>
            </a:xfrm>
            <a:custGeom>
              <a:rect b="b" l="l" r="r" t="t"/>
              <a:pathLst>
                <a:path extrusionOk="0" h="16100" w="22982">
                  <a:moveTo>
                    <a:pt x="15519" y="0"/>
                  </a:moveTo>
                  <a:cubicBezTo>
                    <a:pt x="14307" y="316"/>
                    <a:pt x="13410" y="1162"/>
                    <a:pt x="12627" y="2425"/>
                  </a:cubicBezTo>
                  <a:cubicBezTo>
                    <a:pt x="11049" y="4950"/>
                    <a:pt x="7993" y="3788"/>
                    <a:pt x="6680" y="5367"/>
                  </a:cubicBezTo>
                  <a:cubicBezTo>
                    <a:pt x="5367" y="6996"/>
                    <a:pt x="5935" y="8688"/>
                    <a:pt x="4887" y="10468"/>
                  </a:cubicBezTo>
                  <a:cubicBezTo>
                    <a:pt x="3839" y="12211"/>
                    <a:pt x="783" y="12741"/>
                    <a:pt x="253" y="14521"/>
                  </a:cubicBezTo>
                  <a:cubicBezTo>
                    <a:pt x="101" y="15001"/>
                    <a:pt x="0" y="15582"/>
                    <a:pt x="51" y="16100"/>
                  </a:cubicBezTo>
                  <a:lnTo>
                    <a:pt x="3990" y="16100"/>
                  </a:lnTo>
                  <a:cubicBezTo>
                    <a:pt x="3889" y="15317"/>
                    <a:pt x="4041" y="14471"/>
                    <a:pt x="4256" y="13739"/>
                  </a:cubicBezTo>
                  <a:cubicBezTo>
                    <a:pt x="4672" y="12312"/>
                    <a:pt x="6996" y="11794"/>
                    <a:pt x="7779" y="10367"/>
                  </a:cubicBezTo>
                  <a:cubicBezTo>
                    <a:pt x="8574" y="8890"/>
                    <a:pt x="8208" y="7526"/>
                    <a:pt x="9205" y="6213"/>
                  </a:cubicBezTo>
                  <a:cubicBezTo>
                    <a:pt x="10253" y="4900"/>
                    <a:pt x="12627" y="5682"/>
                    <a:pt x="13991" y="3738"/>
                  </a:cubicBezTo>
                  <a:cubicBezTo>
                    <a:pt x="14878" y="2459"/>
                    <a:pt x="15839" y="1779"/>
                    <a:pt x="17567" y="1779"/>
                  </a:cubicBezTo>
                  <a:cubicBezTo>
                    <a:pt x="18398" y="1779"/>
                    <a:pt x="19407" y="1937"/>
                    <a:pt x="20671" y="2261"/>
                  </a:cubicBezTo>
                  <a:cubicBezTo>
                    <a:pt x="21302" y="2425"/>
                    <a:pt x="22148" y="2425"/>
                    <a:pt x="22981" y="2425"/>
                  </a:cubicBezTo>
                  <a:lnTo>
                    <a:pt x="22981" y="430"/>
                  </a:lnTo>
                  <a:cubicBezTo>
                    <a:pt x="22300" y="430"/>
                    <a:pt x="21618" y="430"/>
                    <a:pt x="21087" y="316"/>
                  </a:cubicBezTo>
                  <a:cubicBezTo>
                    <a:pt x="20519" y="164"/>
                    <a:pt x="19989" y="51"/>
                    <a:pt x="1950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2"/>
            <p:cNvSpPr/>
            <p:nvPr/>
          </p:nvSpPr>
          <p:spPr>
            <a:xfrm>
              <a:off x="3283753" y="747927"/>
              <a:ext cx="5860262" cy="4395580"/>
            </a:xfrm>
            <a:custGeom>
              <a:rect b="b" l="l" r="r" t="t"/>
              <a:pathLst>
                <a:path extrusionOk="0" h="14321" w="19093">
                  <a:moveTo>
                    <a:pt x="13678" y="0"/>
                  </a:moveTo>
                  <a:cubicBezTo>
                    <a:pt x="11950" y="0"/>
                    <a:pt x="10989" y="680"/>
                    <a:pt x="10102" y="1959"/>
                  </a:cubicBezTo>
                  <a:cubicBezTo>
                    <a:pt x="8738" y="3903"/>
                    <a:pt x="6364" y="3121"/>
                    <a:pt x="5316" y="4434"/>
                  </a:cubicBezTo>
                  <a:cubicBezTo>
                    <a:pt x="4319" y="5747"/>
                    <a:pt x="4685" y="7111"/>
                    <a:pt x="3890" y="8588"/>
                  </a:cubicBezTo>
                  <a:cubicBezTo>
                    <a:pt x="3107" y="10015"/>
                    <a:pt x="783" y="10533"/>
                    <a:pt x="367" y="11960"/>
                  </a:cubicBezTo>
                  <a:cubicBezTo>
                    <a:pt x="152" y="12692"/>
                    <a:pt x="0" y="13538"/>
                    <a:pt x="101" y="14321"/>
                  </a:cubicBezTo>
                  <a:lnTo>
                    <a:pt x="4054" y="14321"/>
                  </a:lnTo>
                  <a:cubicBezTo>
                    <a:pt x="3624" y="13323"/>
                    <a:pt x="4155" y="12111"/>
                    <a:pt x="4420" y="11215"/>
                  </a:cubicBezTo>
                  <a:cubicBezTo>
                    <a:pt x="4736" y="10116"/>
                    <a:pt x="6263" y="9586"/>
                    <a:pt x="6844" y="8437"/>
                  </a:cubicBezTo>
                  <a:cubicBezTo>
                    <a:pt x="7362" y="7376"/>
                    <a:pt x="7160" y="6328"/>
                    <a:pt x="7892" y="5330"/>
                  </a:cubicBezTo>
                  <a:cubicBezTo>
                    <a:pt x="8625" y="4270"/>
                    <a:pt x="10317" y="4648"/>
                    <a:pt x="11415" y="3323"/>
                  </a:cubicBezTo>
                  <a:cubicBezTo>
                    <a:pt x="12092" y="2474"/>
                    <a:pt x="12817" y="2021"/>
                    <a:pt x="13984" y="2021"/>
                  </a:cubicBezTo>
                  <a:cubicBezTo>
                    <a:pt x="14623" y="2021"/>
                    <a:pt x="15395" y="2157"/>
                    <a:pt x="16365" y="2439"/>
                  </a:cubicBezTo>
                  <a:cubicBezTo>
                    <a:pt x="17097" y="2641"/>
                    <a:pt x="18209" y="2590"/>
                    <a:pt x="19092" y="2855"/>
                  </a:cubicBezTo>
                  <a:lnTo>
                    <a:pt x="19092" y="646"/>
                  </a:lnTo>
                  <a:cubicBezTo>
                    <a:pt x="18259" y="646"/>
                    <a:pt x="17413" y="646"/>
                    <a:pt x="16782" y="482"/>
                  </a:cubicBezTo>
                  <a:cubicBezTo>
                    <a:pt x="15518" y="158"/>
                    <a:pt x="14509" y="0"/>
                    <a:pt x="13678" y="0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2"/>
            <p:cNvSpPr/>
            <p:nvPr/>
          </p:nvSpPr>
          <p:spPr>
            <a:xfrm>
              <a:off x="4328682" y="1314651"/>
              <a:ext cx="4815345" cy="3828867"/>
            </a:xfrm>
            <a:custGeom>
              <a:rect b="b" l="l" r="r" t="t"/>
              <a:pathLst>
                <a:path extrusionOk="0" h="12300" w="15469">
                  <a:moveTo>
                    <a:pt x="10360" y="0"/>
                  </a:moveTo>
                  <a:cubicBezTo>
                    <a:pt x="9193" y="0"/>
                    <a:pt x="8468" y="453"/>
                    <a:pt x="7791" y="1302"/>
                  </a:cubicBezTo>
                  <a:cubicBezTo>
                    <a:pt x="6693" y="2627"/>
                    <a:pt x="5001" y="2249"/>
                    <a:pt x="4268" y="3309"/>
                  </a:cubicBezTo>
                  <a:cubicBezTo>
                    <a:pt x="3536" y="4307"/>
                    <a:pt x="3738" y="5355"/>
                    <a:pt x="3220" y="6416"/>
                  </a:cubicBezTo>
                  <a:cubicBezTo>
                    <a:pt x="2639" y="7565"/>
                    <a:pt x="1112" y="8095"/>
                    <a:pt x="796" y="9194"/>
                  </a:cubicBezTo>
                  <a:cubicBezTo>
                    <a:pt x="531" y="10090"/>
                    <a:pt x="0" y="11302"/>
                    <a:pt x="430" y="12300"/>
                  </a:cubicBezTo>
                  <a:lnTo>
                    <a:pt x="4799" y="12300"/>
                  </a:lnTo>
                  <a:cubicBezTo>
                    <a:pt x="2955" y="11201"/>
                    <a:pt x="4483" y="9623"/>
                    <a:pt x="4849" y="8411"/>
                  </a:cubicBezTo>
                  <a:cubicBezTo>
                    <a:pt x="5051" y="7678"/>
                    <a:pt x="5796" y="7148"/>
                    <a:pt x="6162" y="6302"/>
                  </a:cubicBezTo>
                  <a:cubicBezTo>
                    <a:pt x="6428" y="5570"/>
                    <a:pt x="6377" y="4837"/>
                    <a:pt x="6794" y="4143"/>
                  </a:cubicBezTo>
                  <a:cubicBezTo>
                    <a:pt x="7261" y="3360"/>
                    <a:pt x="8322" y="3360"/>
                    <a:pt x="9155" y="2627"/>
                  </a:cubicBezTo>
                  <a:cubicBezTo>
                    <a:pt x="9588" y="2224"/>
                    <a:pt x="10050" y="2004"/>
                    <a:pt x="10683" y="2004"/>
                  </a:cubicBezTo>
                  <a:cubicBezTo>
                    <a:pt x="11140" y="2004"/>
                    <a:pt x="11687" y="2119"/>
                    <a:pt x="12375" y="2362"/>
                  </a:cubicBezTo>
                  <a:cubicBezTo>
                    <a:pt x="12943" y="2564"/>
                    <a:pt x="13840" y="2627"/>
                    <a:pt x="14471" y="3095"/>
                  </a:cubicBezTo>
                  <a:cubicBezTo>
                    <a:pt x="15102" y="3625"/>
                    <a:pt x="15102" y="4774"/>
                    <a:pt x="15216" y="5721"/>
                  </a:cubicBezTo>
                  <a:cubicBezTo>
                    <a:pt x="15216" y="6037"/>
                    <a:pt x="15317" y="6352"/>
                    <a:pt x="15468" y="6618"/>
                  </a:cubicBezTo>
                  <a:lnTo>
                    <a:pt x="15468" y="834"/>
                  </a:lnTo>
                  <a:cubicBezTo>
                    <a:pt x="14585" y="569"/>
                    <a:pt x="13473" y="620"/>
                    <a:pt x="12741" y="418"/>
                  </a:cubicBezTo>
                  <a:cubicBezTo>
                    <a:pt x="11771" y="136"/>
                    <a:pt x="10999" y="0"/>
                    <a:pt x="10360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2"/>
            <p:cNvSpPr/>
            <p:nvPr/>
          </p:nvSpPr>
          <p:spPr>
            <a:xfrm>
              <a:off x="5184644" y="1885585"/>
              <a:ext cx="3959367" cy="3257919"/>
            </a:xfrm>
            <a:custGeom>
              <a:rect b="b" l="l" r="r" t="t"/>
              <a:pathLst>
                <a:path extrusionOk="0" h="10297" w="12514">
                  <a:moveTo>
                    <a:pt x="7818" y="1910"/>
                  </a:moveTo>
                  <a:cubicBezTo>
                    <a:pt x="9371" y="1910"/>
                    <a:pt x="11014" y="4200"/>
                    <a:pt x="10468" y="6824"/>
                  </a:cubicBezTo>
                  <a:cubicBezTo>
                    <a:pt x="10105" y="8736"/>
                    <a:pt x="8414" y="9682"/>
                    <a:pt x="6841" y="9682"/>
                  </a:cubicBezTo>
                  <a:cubicBezTo>
                    <a:pt x="6118" y="9682"/>
                    <a:pt x="5420" y="9482"/>
                    <a:pt x="4887" y="9085"/>
                  </a:cubicBezTo>
                  <a:cubicBezTo>
                    <a:pt x="3258" y="7885"/>
                    <a:pt x="5632" y="6673"/>
                    <a:pt x="5884" y="5612"/>
                  </a:cubicBezTo>
                  <a:cubicBezTo>
                    <a:pt x="6200" y="4615"/>
                    <a:pt x="5947" y="2304"/>
                    <a:pt x="7526" y="1938"/>
                  </a:cubicBezTo>
                  <a:cubicBezTo>
                    <a:pt x="7623" y="1919"/>
                    <a:pt x="7720" y="1910"/>
                    <a:pt x="7818" y="1910"/>
                  </a:cubicBezTo>
                  <a:close/>
                  <a:moveTo>
                    <a:pt x="7728" y="1"/>
                  </a:moveTo>
                  <a:cubicBezTo>
                    <a:pt x="7095" y="1"/>
                    <a:pt x="6633" y="221"/>
                    <a:pt x="6200" y="624"/>
                  </a:cubicBezTo>
                  <a:cubicBezTo>
                    <a:pt x="5367" y="1357"/>
                    <a:pt x="4306" y="1357"/>
                    <a:pt x="3839" y="2140"/>
                  </a:cubicBezTo>
                  <a:cubicBezTo>
                    <a:pt x="3422" y="2834"/>
                    <a:pt x="3473" y="3567"/>
                    <a:pt x="3207" y="4299"/>
                  </a:cubicBezTo>
                  <a:cubicBezTo>
                    <a:pt x="2841" y="5145"/>
                    <a:pt x="2096" y="5675"/>
                    <a:pt x="1894" y="6408"/>
                  </a:cubicBezTo>
                  <a:cubicBezTo>
                    <a:pt x="1528" y="7620"/>
                    <a:pt x="0" y="9198"/>
                    <a:pt x="1844" y="10297"/>
                  </a:cubicBezTo>
                  <a:lnTo>
                    <a:pt x="9420" y="10297"/>
                  </a:lnTo>
                  <a:cubicBezTo>
                    <a:pt x="10051" y="9716"/>
                    <a:pt x="10569" y="8984"/>
                    <a:pt x="11251" y="8516"/>
                  </a:cubicBezTo>
                  <a:cubicBezTo>
                    <a:pt x="11781" y="8201"/>
                    <a:pt x="12198" y="7822"/>
                    <a:pt x="12513" y="7355"/>
                  </a:cubicBezTo>
                  <a:lnTo>
                    <a:pt x="12513" y="4615"/>
                  </a:lnTo>
                  <a:cubicBezTo>
                    <a:pt x="12362" y="4349"/>
                    <a:pt x="12261" y="4034"/>
                    <a:pt x="12261" y="3718"/>
                  </a:cubicBezTo>
                  <a:cubicBezTo>
                    <a:pt x="12147" y="2771"/>
                    <a:pt x="12147" y="1622"/>
                    <a:pt x="11516" y="1092"/>
                  </a:cubicBezTo>
                  <a:cubicBezTo>
                    <a:pt x="10885" y="624"/>
                    <a:pt x="9988" y="561"/>
                    <a:pt x="9420" y="359"/>
                  </a:cubicBezTo>
                  <a:cubicBezTo>
                    <a:pt x="8732" y="116"/>
                    <a:pt x="8185" y="1"/>
                    <a:pt x="7728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2" name="Google Shape;1012;p52"/>
          <p:cNvSpPr/>
          <p:nvPr/>
        </p:nvSpPr>
        <p:spPr>
          <a:xfrm flipH="1" rot="10800000">
            <a:off x="7803349" y="-5434"/>
            <a:ext cx="1216125" cy="1218476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" name="Google Shape;1013;p52"/>
          <p:cNvSpPr/>
          <p:nvPr/>
        </p:nvSpPr>
        <p:spPr>
          <a:xfrm flipH="1">
            <a:off x="-75500" y="4788784"/>
            <a:ext cx="452744" cy="430502"/>
          </a:xfrm>
          <a:custGeom>
            <a:rect b="b" l="l" r="r" t="t"/>
            <a:pathLst>
              <a:path extrusionOk="0" h="2943" w="3095">
                <a:moveTo>
                  <a:pt x="3094" y="1"/>
                </a:moveTo>
                <a:cubicBezTo>
                  <a:pt x="2779" y="468"/>
                  <a:pt x="2362" y="847"/>
                  <a:pt x="1832" y="1162"/>
                </a:cubicBezTo>
                <a:cubicBezTo>
                  <a:pt x="1150" y="1630"/>
                  <a:pt x="632" y="2362"/>
                  <a:pt x="1" y="2943"/>
                </a:cubicBezTo>
                <a:lnTo>
                  <a:pt x="2413" y="2943"/>
                </a:lnTo>
                <a:cubicBezTo>
                  <a:pt x="2463" y="2943"/>
                  <a:pt x="2577" y="2892"/>
                  <a:pt x="2678" y="2842"/>
                </a:cubicBezTo>
                <a:cubicBezTo>
                  <a:pt x="2842" y="2791"/>
                  <a:pt x="2993" y="2741"/>
                  <a:pt x="3094" y="2678"/>
                </a:cubicBezTo>
                <a:lnTo>
                  <a:pt x="3094" y="1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" name="Google Shape;1014;p52"/>
          <p:cNvGrpSpPr/>
          <p:nvPr/>
        </p:nvGrpSpPr>
        <p:grpSpPr>
          <a:xfrm flipH="1">
            <a:off x="-76596" y="2977600"/>
            <a:ext cx="3200791" cy="2242317"/>
            <a:chOff x="2155400" y="247650"/>
            <a:chExt cx="6988627" cy="4895889"/>
          </a:xfrm>
        </p:grpSpPr>
        <p:sp>
          <p:nvSpPr>
            <p:cNvPr id="1015" name="Google Shape;1015;p52"/>
            <p:cNvSpPr/>
            <p:nvPr/>
          </p:nvSpPr>
          <p:spPr>
            <a:xfrm>
              <a:off x="2155400" y="247650"/>
              <a:ext cx="6988596" cy="4895889"/>
            </a:xfrm>
            <a:custGeom>
              <a:rect b="b" l="l" r="r" t="t"/>
              <a:pathLst>
                <a:path extrusionOk="0" h="16100" w="22982">
                  <a:moveTo>
                    <a:pt x="15519" y="0"/>
                  </a:moveTo>
                  <a:cubicBezTo>
                    <a:pt x="14307" y="316"/>
                    <a:pt x="13410" y="1162"/>
                    <a:pt x="12627" y="2425"/>
                  </a:cubicBezTo>
                  <a:cubicBezTo>
                    <a:pt x="11049" y="4950"/>
                    <a:pt x="7993" y="3788"/>
                    <a:pt x="6680" y="5367"/>
                  </a:cubicBezTo>
                  <a:cubicBezTo>
                    <a:pt x="5367" y="6996"/>
                    <a:pt x="5935" y="8688"/>
                    <a:pt x="4887" y="10468"/>
                  </a:cubicBezTo>
                  <a:cubicBezTo>
                    <a:pt x="3839" y="12211"/>
                    <a:pt x="783" y="12741"/>
                    <a:pt x="253" y="14521"/>
                  </a:cubicBezTo>
                  <a:cubicBezTo>
                    <a:pt x="101" y="15001"/>
                    <a:pt x="0" y="15582"/>
                    <a:pt x="51" y="16100"/>
                  </a:cubicBezTo>
                  <a:lnTo>
                    <a:pt x="3990" y="16100"/>
                  </a:lnTo>
                  <a:cubicBezTo>
                    <a:pt x="3889" y="15317"/>
                    <a:pt x="4041" y="14471"/>
                    <a:pt x="4256" y="13739"/>
                  </a:cubicBezTo>
                  <a:cubicBezTo>
                    <a:pt x="4672" y="12312"/>
                    <a:pt x="6996" y="11794"/>
                    <a:pt x="7779" y="10367"/>
                  </a:cubicBezTo>
                  <a:cubicBezTo>
                    <a:pt x="8574" y="8890"/>
                    <a:pt x="8208" y="7526"/>
                    <a:pt x="9205" y="6213"/>
                  </a:cubicBezTo>
                  <a:cubicBezTo>
                    <a:pt x="10253" y="4900"/>
                    <a:pt x="12627" y="5682"/>
                    <a:pt x="13991" y="3738"/>
                  </a:cubicBezTo>
                  <a:cubicBezTo>
                    <a:pt x="14878" y="2459"/>
                    <a:pt x="15839" y="1779"/>
                    <a:pt x="17567" y="1779"/>
                  </a:cubicBezTo>
                  <a:cubicBezTo>
                    <a:pt x="18398" y="1779"/>
                    <a:pt x="19407" y="1937"/>
                    <a:pt x="20671" y="2261"/>
                  </a:cubicBezTo>
                  <a:cubicBezTo>
                    <a:pt x="21302" y="2425"/>
                    <a:pt x="22148" y="2425"/>
                    <a:pt x="22981" y="2425"/>
                  </a:cubicBezTo>
                  <a:lnTo>
                    <a:pt x="22981" y="430"/>
                  </a:lnTo>
                  <a:cubicBezTo>
                    <a:pt x="22300" y="430"/>
                    <a:pt x="21618" y="430"/>
                    <a:pt x="21087" y="316"/>
                  </a:cubicBezTo>
                  <a:cubicBezTo>
                    <a:pt x="20519" y="164"/>
                    <a:pt x="19989" y="51"/>
                    <a:pt x="1950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2"/>
            <p:cNvSpPr/>
            <p:nvPr/>
          </p:nvSpPr>
          <p:spPr>
            <a:xfrm>
              <a:off x="3283753" y="747927"/>
              <a:ext cx="5860262" cy="4395580"/>
            </a:xfrm>
            <a:custGeom>
              <a:rect b="b" l="l" r="r" t="t"/>
              <a:pathLst>
                <a:path extrusionOk="0" h="14321" w="19093">
                  <a:moveTo>
                    <a:pt x="13678" y="0"/>
                  </a:moveTo>
                  <a:cubicBezTo>
                    <a:pt x="11950" y="0"/>
                    <a:pt x="10989" y="680"/>
                    <a:pt x="10102" y="1959"/>
                  </a:cubicBezTo>
                  <a:cubicBezTo>
                    <a:pt x="8738" y="3903"/>
                    <a:pt x="6364" y="3121"/>
                    <a:pt x="5316" y="4434"/>
                  </a:cubicBezTo>
                  <a:cubicBezTo>
                    <a:pt x="4319" y="5747"/>
                    <a:pt x="4685" y="7111"/>
                    <a:pt x="3890" y="8588"/>
                  </a:cubicBezTo>
                  <a:cubicBezTo>
                    <a:pt x="3107" y="10015"/>
                    <a:pt x="783" y="10533"/>
                    <a:pt x="367" y="11960"/>
                  </a:cubicBezTo>
                  <a:cubicBezTo>
                    <a:pt x="152" y="12692"/>
                    <a:pt x="0" y="13538"/>
                    <a:pt x="101" y="14321"/>
                  </a:cubicBezTo>
                  <a:lnTo>
                    <a:pt x="4054" y="14321"/>
                  </a:lnTo>
                  <a:cubicBezTo>
                    <a:pt x="3624" y="13323"/>
                    <a:pt x="4155" y="12111"/>
                    <a:pt x="4420" y="11215"/>
                  </a:cubicBezTo>
                  <a:cubicBezTo>
                    <a:pt x="4736" y="10116"/>
                    <a:pt x="6263" y="9586"/>
                    <a:pt x="6844" y="8437"/>
                  </a:cubicBezTo>
                  <a:cubicBezTo>
                    <a:pt x="7362" y="7376"/>
                    <a:pt x="7160" y="6328"/>
                    <a:pt x="7892" y="5330"/>
                  </a:cubicBezTo>
                  <a:cubicBezTo>
                    <a:pt x="8625" y="4270"/>
                    <a:pt x="10317" y="4648"/>
                    <a:pt x="11415" y="3323"/>
                  </a:cubicBezTo>
                  <a:cubicBezTo>
                    <a:pt x="12092" y="2474"/>
                    <a:pt x="12817" y="2021"/>
                    <a:pt x="13984" y="2021"/>
                  </a:cubicBezTo>
                  <a:cubicBezTo>
                    <a:pt x="14623" y="2021"/>
                    <a:pt x="15395" y="2157"/>
                    <a:pt x="16365" y="2439"/>
                  </a:cubicBezTo>
                  <a:cubicBezTo>
                    <a:pt x="17097" y="2641"/>
                    <a:pt x="18209" y="2590"/>
                    <a:pt x="19092" y="2855"/>
                  </a:cubicBezTo>
                  <a:lnTo>
                    <a:pt x="19092" y="646"/>
                  </a:lnTo>
                  <a:cubicBezTo>
                    <a:pt x="18259" y="646"/>
                    <a:pt x="17413" y="646"/>
                    <a:pt x="16782" y="482"/>
                  </a:cubicBezTo>
                  <a:cubicBezTo>
                    <a:pt x="15518" y="158"/>
                    <a:pt x="14509" y="0"/>
                    <a:pt x="13678" y="0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2"/>
            <p:cNvSpPr/>
            <p:nvPr/>
          </p:nvSpPr>
          <p:spPr>
            <a:xfrm>
              <a:off x="4328682" y="1314651"/>
              <a:ext cx="4815345" cy="3828867"/>
            </a:xfrm>
            <a:custGeom>
              <a:rect b="b" l="l" r="r" t="t"/>
              <a:pathLst>
                <a:path extrusionOk="0" h="12300" w="15469">
                  <a:moveTo>
                    <a:pt x="10360" y="0"/>
                  </a:moveTo>
                  <a:cubicBezTo>
                    <a:pt x="9193" y="0"/>
                    <a:pt x="8468" y="453"/>
                    <a:pt x="7791" y="1302"/>
                  </a:cubicBezTo>
                  <a:cubicBezTo>
                    <a:pt x="6693" y="2627"/>
                    <a:pt x="5001" y="2249"/>
                    <a:pt x="4268" y="3309"/>
                  </a:cubicBezTo>
                  <a:cubicBezTo>
                    <a:pt x="3536" y="4307"/>
                    <a:pt x="3738" y="5355"/>
                    <a:pt x="3220" y="6416"/>
                  </a:cubicBezTo>
                  <a:cubicBezTo>
                    <a:pt x="2639" y="7565"/>
                    <a:pt x="1112" y="8095"/>
                    <a:pt x="796" y="9194"/>
                  </a:cubicBezTo>
                  <a:cubicBezTo>
                    <a:pt x="531" y="10090"/>
                    <a:pt x="0" y="11302"/>
                    <a:pt x="430" y="12300"/>
                  </a:cubicBezTo>
                  <a:lnTo>
                    <a:pt x="4799" y="12300"/>
                  </a:lnTo>
                  <a:cubicBezTo>
                    <a:pt x="2955" y="11201"/>
                    <a:pt x="4483" y="9623"/>
                    <a:pt x="4849" y="8411"/>
                  </a:cubicBezTo>
                  <a:cubicBezTo>
                    <a:pt x="5051" y="7678"/>
                    <a:pt x="5796" y="7148"/>
                    <a:pt x="6162" y="6302"/>
                  </a:cubicBezTo>
                  <a:cubicBezTo>
                    <a:pt x="6428" y="5570"/>
                    <a:pt x="6377" y="4837"/>
                    <a:pt x="6794" y="4143"/>
                  </a:cubicBezTo>
                  <a:cubicBezTo>
                    <a:pt x="7261" y="3360"/>
                    <a:pt x="8322" y="3360"/>
                    <a:pt x="9155" y="2627"/>
                  </a:cubicBezTo>
                  <a:cubicBezTo>
                    <a:pt x="9588" y="2224"/>
                    <a:pt x="10050" y="2004"/>
                    <a:pt x="10683" y="2004"/>
                  </a:cubicBezTo>
                  <a:cubicBezTo>
                    <a:pt x="11140" y="2004"/>
                    <a:pt x="11687" y="2119"/>
                    <a:pt x="12375" y="2362"/>
                  </a:cubicBezTo>
                  <a:cubicBezTo>
                    <a:pt x="12943" y="2564"/>
                    <a:pt x="13840" y="2627"/>
                    <a:pt x="14471" y="3095"/>
                  </a:cubicBezTo>
                  <a:cubicBezTo>
                    <a:pt x="15102" y="3625"/>
                    <a:pt x="15102" y="4774"/>
                    <a:pt x="15216" y="5721"/>
                  </a:cubicBezTo>
                  <a:cubicBezTo>
                    <a:pt x="15216" y="6037"/>
                    <a:pt x="15317" y="6352"/>
                    <a:pt x="15468" y="6618"/>
                  </a:cubicBezTo>
                  <a:lnTo>
                    <a:pt x="15468" y="834"/>
                  </a:lnTo>
                  <a:cubicBezTo>
                    <a:pt x="14585" y="569"/>
                    <a:pt x="13473" y="620"/>
                    <a:pt x="12741" y="418"/>
                  </a:cubicBezTo>
                  <a:cubicBezTo>
                    <a:pt x="11771" y="136"/>
                    <a:pt x="10999" y="0"/>
                    <a:pt x="10360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2"/>
            <p:cNvSpPr/>
            <p:nvPr/>
          </p:nvSpPr>
          <p:spPr>
            <a:xfrm>
              <a:off x="5184644" y="1885585"/>
              <a:ext cx="3959367" cy="3257919"/>
            </a:xfrm>
            <a:custGeom>
              <a:rect b="b" l="l" r="r" t="t"/>
              <a:pathLst>
                <a:path extrusionOk="0" h="10297" w="12514">
                  <a:moveTo>
                    <a:pt x="7818" y="1910"/>
                  </a:moveTo>
                  <a:cubicBezTo>
                    <a:pt x="9371" y="1910"/>
                    <a:pt x="11014" y="4200"/>
                    <a:pt x="10468" y="6824"/>
                  </a:cubicBezTo>
                  <a:cubicBezTo>
                    <a:pt x="10105" y="8736"/>
                    <a:pt x="8414" y="9682"/>
                    <a:pt x="6841" y="9682"/>
                  </a:cubicBezTo>
                  <a:cubicBezTo>
                    <a:pt x="6118" y="9682"/>
                    <a:pt x="5420" y="9482"/>
                    <a:pt x="4887" y="9085"/>
                  </a:cubicBezTo>
                  <a:cubicBezTo>
                    <a:pt x="3258" y="7885"/>
                    <a:pt x="5632" y="6673"/>
                    <a:pt x="5884" y="5612"/>
                  </a:cubicBezTo>
                  <a:cubicBezTo>
                    <a:pt x="6200" y="4615"/>
                    <a:pt x="5947" y="2304"/>
                    <a:pt x="7526" y="1938"/>
                  </a:cubicBezTo>
                  <a:cubicBezTo>
                    <a:pt x="7623" y="1919"/>
                    <a:pt x="7720" y="1910"/>
                    <a:pt x="7818" y="1910"/>
                  </a:cubicBezTo>
                  <a:close/>
                  <a:moveTo>
                    <a:pt x="7728" y="1"/>
                  </a:moveTo>
                  <a:cubicBezTo>
                    <a:pt x="7095" y="1"/>
                    <a:pt x="6633" y="221"/>
                    <a:pt x="6200" y="624"/>
                  </a:cubicBezTo>
                  <a:cubicBezTo>
                    <a:pt x="5367" y="1357"/>
                    <a:pt x="4306" y="1357"/>
                    <a:pt x="3839" y="2140"/>
                  </a:cubicBezTo>
                  <a:cubicBezTo>
                    <a:pt x="3422" y="2834"/>
                    <a:pt x="3473" y="3567"/>
                    <a:pt x="3207" y="4299"/>
                  </a:cubicBezTo>
                  <a:cubicBezTo>
                    <a:pt x="2841" y="5145"/>
                    <a:pt x="2096" y="5675"/>
                    <a:pt x="1894" y="6408"/>
                  </a:cubicBezTo>
                  <a:cubicBezTo>
                    <a:pt x="1528" y="7620"/>
                    <a:pt x="0" y="9198"/>
                    <a:pt x="1844" y="10297"/>
                  </a:cubicBezTo>
                  <a:lnTo>
                    <a:pt x="9420" y="10297"/>
                  </a:lnTo>
                  <a:cubicBezTo>
                    <a:pt x="10051" y="9716"/>
                    <a:pt x="10569" y="8984"/>
                    <a:pt x="11251" y="8516"/>
                  </a:cubicBezTo>
                  <a:cubicBezTo>
                    <a:pt x="11781" y="8201"/>
                    <a:pt x="12198" y="7822"/>
                    <a:pt x="12513" y="7355"/>
                  </a:cubicBezTo>
                  <a:lnTo>
                    <a:pt x="12513" y="4615"/>
                  </a:lnTo>
                  <a:cubicBezTo>
                    <a:pt x="12362" y="4349"/>
                    <a:pt x="12261" y="4034"/>
                    <a:pt x="12261" y="3718"/>
                  </a:cubicBezTo>
                  <a:cubicBezTo>
                    <a:pt x="12147" y="2771"/>
                    <a:pt x="12147" y="1622"/>
                    <a:pt x="11516" y="1092"/>
                  </a:cubicBezTo>
                  <a:cubicBezTo>
                    <a:pt x="10885" y="624"/>
                    <a:pt x="9988" y="561"/>
                    <a:pt x="9420" y="359"/>
                  </a:cubicBezTo>
                  <a:cubicBezTo>
                    <a:pt x="8732" y="116"/>
                    <a:pt x="8185" y="1"/>
                    <a:pt x="7728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9" name="Google Shape;1019;p52"/>
          <p:cNvSpPr/>
          <p:nvPr/>
        </p:nvSpPr>
        <p:spPr>
          <a:xfrm flipH="1">
            <a:off x="119122" y="3967582"/>
            <a:ext cx="1180865" cy="1183148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52"/>
          <p:cNvSpPr txBox="1"/>
          <p:nvPr>
            <p:ph idx="1" type="subTitle"/>
          </p:nvPr>
        </p:nvSpPr>
        <p:spPr>
          <a:xfrm>
            <a:off x="933400" y="2911125"/>
            <a:ext cx="72771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>
                <a:solidFill>
                  <a:srgbClr val="FFFFFF"/>
                </a:solidFill>
              </a:rPr>
              <a:t>Big numbers catch </a:t>
            </a:r>
            <a:r>
              <a:rPr lang="es"/>
              <a:t>your audience’s attention</a:t>
            </a:r>
            <a:endParaRPr sz="18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24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Google Shape;1025;p53"/>
          <p:cNvSpPr txBox="1"/>
          <p:nvPr>
            <p:ph type="title"/>
          </p:nvPr>
        </p:nvSpPr>
        <p:spPr>
          <a:xfrm>
            <a:off x="311700" y="850388"/>
            <a:ext cx="85206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</a:rPr>
              <a:t>333,000.00</a:t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1026" name="Google Shape;1026;p53"/>
          <p:cNvSpPr txBox="1"/>
          <p:nvPr>
            <p:ph idx="1" type="subTitle"/>
          </p:nvPr>
        </p:nvSpPr>
        <p:spPr>
          <a:xfrm>
            <a:off x="2403150" y="147895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earths is the Sun’s mass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53"/>
          <p:cNvSpPr txBox="1"/>
          <p:nvPr>
            <p:ph idx="2" type="title"/>
          </p:nvPr>
        </p:nvSpPr>
        <p:spPr>
          <a:xfrm>
            <a:off x="311700" y="2098163"/>
            <a:ext cx="85206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</a:rPr>
              <a:t>24h 37m 23s</a:t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1028" name="Google Shape;1028;p53"/>
          <p:cNvSpPr txBox="1"/>
          <p:nvPr>
            <p:ph idx="3" type="subTitle"/>
          </p:nvPr>
        </p:nvSpPr>
        <p:spPr>
          <a:xfrm>
            <a:off x="2403150" y="2726725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1029" name="Google Shape;1029;p53"/>
          <p:cNvSpPr txBox="1"/>
          <p:nvPr>
            <p:ph idx="4" type="title"/>
          </p:nvPr>
        </p:nvSpPr>
        <p:spPr>
          <a:xfrm>
            <a:off x="311700" y="3345938"/>
            <a:ext cx="85206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</a:rPr>
              <a:t>386,000 km</a:t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1030" name="Google Shape;1030;p53"/>
          <p:cNvSpPr txBox="1"/>
          <p:nvPr>
            <p:ph idx="5" type="subTitle"/>
          </p:nvPr>
        </p:nvSpPr>
        <p:spPr>
          <a:xfrm>
            <a:off x="2403150" y="3974500"/>
            <a:ext cx="4337700" cy="31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  <p:sp>
        <p:nvSpPr>
          <p:cNvPr id="1031" name="Google Shape;1031;p53"/>
          <p:cNvSpPr/>
          <p:nvPr/>
        </p:nvSpPr>
        <p:spPr>
          <a:xfrm>
            <a:off x="9056308" y="5109453"/>
            <a:ext cx="87506" cy="34080"/>
          </a:xfrm>
          <a:custGeom>
            <a:rect b="b" l="l" r="r" t="t"/>
            <a:pathLst>
              <a:path extrusionOk="0" h="266" w="683">
                <a:moveTo>
                  <a:pt x="682" y="1"/>
                </a:moveTo>
                <a:cubicBezTo>
                  <a:pt x="581" y="64"/>
                  <a:pt x="430" y="114"/>
                  <a:pt x="266" y="165"/>
                </a:cubicBezTo>
                <a:cubicBezTo>
                  <a:pt x="165" y="215"/>
                  <a:pt x="51" y="266"/>
                  <a:pt x="1" y="266"/>
                </a:cubicBezTo>
                <a:lnTo>
                  <a:pt x="682" y="266"/>
                </a:lnTo>
                <a:lnTo>
                  <a:pt x="682" y="1"/>
                </a:lnTo>
                <a:close/>
              </a:path>
            </a:pathLst>
          </a:custGeom>
          <a:solidFill>
            <a:srgbClr val="494EC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53"/>
          <p:cNvSpPr/>
          <p:nvPr/>
        </p:nvSpPr>
        <p:spPr>
          <a:xfrm>
            <a:off x="8753653" y="4776309"/>
            <a:ext cx="466262" cy="443363"/>
          </a:xfrm>
          <a:custGeom>
            <a:rect b="b" l="l" r="r" t="t"/>
            <a:pathLst>
              <a:path extrusionOk="0" h="2943" w="3095">
                <a:moveTo>
                  <a:pt x="3094" y="1"/>
                </a:moveTo>
                <a:cubicBezTo>
                  <a:pt x="2779" y="468"/>
                  <a:pt x="2362" y="847"/>
                  <a:pt x="1832" y="1162"/>
                </a:cubicBezTo>
                <a:cubicBezTo>
                  <a:pt x="1150" y="1630"/>
                  <a:pt x="632" y="2362"/>
                  <a:pt x="1" y="2943"/>
                </a:cubicBezTo>
                <a:lnTo>
                  <a:pt x="2413" y="2943"/>
                </a:lnTo>
                <a:cubicBezTo>
                  <a:pt x="2463" y="2943"/>
                  <a:pt x="2577" y="2892"/>
                  <a:pt x="2678" y="2842"/>
                </a:cubicBezTo>
                <a:cubicBezTo>
                  <a:pt x="2842" y="2791"/>
                  <a:pt x="2993" y="2741"/>
                  <a:pt x="3094" y="2678"/>
                </a:cubicBezTo>
                <a:lnTo>
                  <a:pt x="3094" y="1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3" name="Google Shape;1033;p53"/>
          <p:cNvGrpSpPr/>
          <p:nvPr/>
        </p:nvGrpSpPr>
        <p:grpSpPr>
          <a:xfrm>
            <a:off x="5924477" y="2911016"/>
            <a:ext cx="3295837" cy="2308901"/>
            <a:chOff x="2155400" y="247650"/>
            <a:chExt cx="6988627" cy="4895889"/>
          </a:xfrm>
        </p:grpSpPr>
        <p:sp>
          <p:nvSpPr>
            <p:cNvPr id="1034" name="Google Shape;1034;p53"/>
            <p:cNvSpPr/>
            <p:nvPr/>
          </p:nvSpPr>
          <p:spPr>
            <a:xfrm>
              <a:off x="2155400" y="247650"/>
              <a:ext cx="6988596" cy="4895889"/>
            </a:xfrm>
            <a:custGeom>
              <a:rect b="b" l="l" r="r" t="t"/>
              <a:pathLst>
                <a:path extrusionOk="0" h="16100" w="22982">
                  <a:moveTo>
                    <a:pt x="15519" y="0"/>
                  </a:moveTo>
                  <a:cubicBezTo>
                    <a:pt x="14307" y="316"/>
                    <a:pt x="13410" y="1162"/>
                    <a:pt x="12627" y="2425"/>
                  </a:cubicBezTo>
                  <a:cubicBezTo>
                    <a:pt x="11049" y="4950"/>
                    <a:pt x="7993" y="3788"/>
                    <a:pt x="6680" y="5367"/>
                  </a:cubicBezTo>
                  <a:cubicBezTo>
                    <a:pt x="5367" y="6996"/>
                    <a:pt x="5935" y="8688"/>
                    <a:pt x="4887" y="10468"/>
                  </a:cubicBezTo>
                  <a:cubicBezTo>
                    <a:pt x="3839" y="12211"/>
                    <a:pt x="783" y="12741"/>
                    <a:pt x="253" y="14521"/>
                  </a:cubicBezTo>
                  <a:cubicBezTo>
                    <a:pt x="101" y="15001"/>
                    <a:pt x="0" y="15582"/>
                    <a:pt x="51" y="16100"/>
                  </a:cubicBezTo>
                  <a:lnTo>
                    <a:pt x="3990" y="16100"/>
                  </a:lnTo>
                  <a:cubicBezTo>
                    <a:pt x="3889" y="15317"/>
                    <a:pt x="4041" y="14471"/>
                    <a:pt x="4256" y="13739"/>
                  </a:cubicBezTo>
                  <a:cubicBezTo>
                    <a:pt x="4672" y="12312"/>
                    <a:pt x="6996" y="11794"/>
                    <a:pt x="7779" y="10367"/>
                  </a:cubicBezTo>
                  <a:cubicBezTo>
                    <a:pt x="8574" y="8890"/>
                    <a:pt x="8208" y="7526"/>
                    <a:pt x="9205" y="6213"/>
                  </a:cubicBezTo>
                  <a:cubicBezTo>
                    <a:pt x="10253" y="4900"/>
                    <a:pt x="12627" y="5682"/>
                    <a:pt x="13991" y="3738"/>
                  </a:cubicBezTo>
                  <a:cubicBezTo>
                    <a:pt x="14878" y="2459"/>
                    <a:pt x="15839" y="1779"/>
                    <a:pt x="17567" y="1779"/>
                  </a:cubicBezTo>
                  <a:cubicBezTo>
                    <a:pt x="18398" y="1779"/>
                    <a:pt x="19407" y="1937"/>
                    <a:pt x="20671" y="2261"/>
                  </a:cubicBezTo>
                  <a:cubicBezTo>
                    <a:pt x="21302" y="2425"/>
                    <a:pt x="22148" y="2425"/>
                    <a:pt x="22981" y="2425"/>
                  </a:cubicBezTo>
                  <a:lnTo>
                    <a:pt x="22981" y="430"/>
                  </a:lnTo>
                  <a:cubicBezTo>
                    <a:pt x="22300" y="430"/>
                    <a:pt x="21618" y="430"/>
                    <a:pt x="21087" y="316"/>
                  </a:cubicBezTo>
                  <a:cubicBezTo>
                    <a:pt x="20519" y="164"/>
                    <a:pt x="19989" y="51"/>
                    <a:pt x="1950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3"/>
            <p:cNvSpPr/>
            <p:nvPr/>
          </p:nvSpPr>
          <p:spPr>
            <a:xfrm>
              <a:off x="3283753" y="747927"/>
              <a:ext cx="5860262" cy="4395580"/>
            </a:xfrm>
            <a:custGeom>
              <a:rect b="b" l="l" r="r" t="t"/>
              <a:pathLst>
                <a:path extrusionOk="0" h="14321" w="19093">
                  <a:moveTo>
                    <a:pt x="13678" y="0"/>
                  </a:moveTo>
                  <a:cubicBezTo>
                    <a:pt x="11950" y="0"/>
                    <a:pt x="10989" y="680"/>
                    <a:pt x="10102" y="1959"/>
                  </a:cubicBezTo>
                  <a:cubicBezTo>
                    <a:pt x="8738" y="3903"/>
                    <a:pt x="6364" y="3121"/>
                    <a:pt x="5316" y="4434"/>
                  </a:cubicBezTo>
                  <a:cubicBezTo>
                    <a:pt x="4319" y="5747"/>
                    <a:pt x="4685" y="7111"/>
                    <a:pt x="3890" y="8588"/>
                  </a:cubicBezTo>
                  <a:cubicBezTo>
                    <a:pt x="3107" y="10015"/>
                    <a:pt x="783" y="10533"/>
                    <a:pt x="367" y="11960"/>
                  </a:cubicBezTo>
                  <a:cubicBezTo>
                    <a:pt x="152" y="12692"/>
                    <a:pt x="0" y="13538"/>
                    <a:pt x="101" y="14321"/>
                  </a:cubicBezTo>
                  <a:lnTo>
                    <a:pt x="4054" y="14321"/>
                  </a:lnTo>
                  <a:cubicBezTo>
                    <a:pt x="3624" y="13323"/>
                    <a:pt x="4155" y="12111"/>
                    <a:pt x="4420" y="11215"/>
                  </a:cubicBezTo>
                  <a:cubicBezTo>
                    <a:pt x="4736" y="10116"/>
                    <a:pt x="6263" y="9586"/>
                    <a:pt x="6844" y="8437"/>
                  </a:cubicBezTo>
                  <a:cubicBezTo>
                    <a:pt x="7362" y="7376"/>
                    <a:pt x="7160" y="6328"/>
                    <a:pt x="7892" y="5330"/>
                  </a:cubicBezTo>
                  <a:cubicBezTo>
                    <a:pt x="8625" y="4270"/>
                    <a:pt x="10317" y="4648"/>
                    <a:pt x="11415" y="3323"/>
                  </a:cubicBezTo>
                  <a:cubicBezTo>
                    <a:pt x="12092" y="2474"/>
                    <a:pt x="12817" y="2021"/>
                    <a:pt x="13984" y="2021"/>
                  </a:cubicBezTo>
                  <a:cubicBezTo>
                    <a:pt x="14623" y="2021"/>
                    <a:pt x="15395" y="2157"/>
                    <a:pt x="16365" y="2439"/>
                  </a:cubicBezTo>
                  <a:cubicBezTo>
                    <a:pt x="17097" y="2641"/>
                    <a:pt x="18209" y="2590"/>
                    <a:pt x="19092" y="2855"/>
                  </a:cubicBezTo>
                  <a:lnTo>
                    <a:pt x="19092" y="646"/>
                  </a:lnTo>
                  <a:cubicBezTo>
                    <a:pt x="18259" y="646"/>
                    <a:pt x="17413" y="646"/>
                    <a:pt x="16782" y="482"/>
                  </a:cubicBezTo>
                  <a:cubicBezTo>
                    <a:pt x="15518" y="158"/>
                    <a:pt x="14509" y="0"/>
                    <a:pt x="13678" y="0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3"/>
            <p:cNvSpPr/>
            <p:nvPr/>
          </p:nvSpPr>
          <p:spPr>
            <a:xfrm>
              <a:off x="4328682" y="1314651"/>
              <a:ext cx="4815345" cy="3828867"/>
            </a:xfrm>
            <a:custGeom>
              <a:rect b="b" l="l" r="r" t="t"/>
              <a:pathLst>
                <a:path extrusionOk="0" h="12300" w="15469">
                  <a:moveTo>
                    <a:pt x="10360" y="0"/>
                  </a:moveTo>
                  <a:cubicBezTo>
                    <a:pt x="9193" y="0"/>
                    <a:pt x="8468" y="453"/>
                    <a:pt x="7791" y="1302"/>
                  </a:cubicBezTo>
                  <a:cubicBezTo>
                    <a:pt x="6693" y="2627"/>
                    <a:pt x="5001" y="2249"/>
                    <a:pt x="4268" y="3309"/>
                  </a:cubicBezTo>
                  <a:cubicBezTo>
                    <a:pt x="3536" y="4307"/>
                    <a:pt x="3738" y="5355"/>
                    <a:pt x="3220" y="6416"/>
                  </a:cubicBezTo>
                  <a:cubicBezTo>
                    <a:pt x="2639" y="7565"/>
                    <a:pt x="1112" y="8095"/>
                    <a:pt x="796" y="9194"/>
                  </a:cubicBezTo>
                  <a:cubicBezTo>
                    <a:pt x="531" y="10090"/>
                    <a:pt x="0" y="11302"/>
                    <a:pt x="430" y="12300"/>
                  </a:cubicBezTo>
                  <a:lnTo>
                    <a:pt x="4799" y="12300"/>
                  </a:lnTo>
                  <a:cubicBezTo>
                    <a:pt x="2955" y="11201"/>
                    <a:pt x="4483" y="9623"/>
                    <a:pt x="4849" y="8411"/>
                  </a:cubicBezTo>
                  <a:cubicBezTo>
                    <a:pt x="5051" y="7678"/>
                    <a:pt x="5796" y="7148"/>
                    <a:pt x="6162" y="6302"/>
                  </a:cubicBezTo>
                  <a:cubicBezTo>
                    <a:pt x="6428" y="5570"/>
                    <a:pt x="6377" y="4837"/>
                    <a:pt x="6794" y="4143"/>
                  </a:cubicBezTo>
                  <a:cubicBezTo>
                    <a:pt x="7261" y="3360"/>
                    <a:pt x="8322" y="3360"/>
                    <a:pt x="9155" y="2627"/>
                  </a:cubicBezTo>
                  <a:cubicBezTo>
                    <a:pt x="9588" y="2224"/>
                    <a:pt x="10050" y="2004"/>
                    <a:pt x="10683" y="2004"/>
                  </a:cubicBezTo>
                  <a:cubicBezTo>
                    <a:pt x="11140" y="2004"/>
                    <a:pt x="11687" y="2119"/>
                    <a:pt x="12375" y="2362"/>
                  </a:cubicBezTo>
                  <a:cubicBezTo>
                    <a:pt x="12943" y="2564"/>
                    <a:pt x="13840" y="2627"/>
                    <a:pt x="14471" y="3095"/>
                  </a:cubicBezTo>
                  <a:cubicBezTo>
                    <a:pt x="15102" y="3625"/>
                    <a:pt x="15102" y="4774"/>
                    <a:pt x="15216" y="5721"/>
                  </a:cubicBezTo>
                  <a:cubicBezTo>
                    <a:pt x="15216" y="6037"/>
                    <a:pt x="15317" y="6352"/>
                    <a:pt x="15468" y="6618"/>
                  </a:cubicBezTo>
                  <a:lnTo>
                    <a:pt x="15468" y="834"/>
                  </a:lnTo>
                  <a:cubicBezTo>
                    <a:pt x="14585" y="569"/>
                    <a:pt x="13473" y="620"/>
                    <a:pt x="12741" y="418"/>
                  </a:cubicBezTo>
                  <a:cubicBezTo>
                    <a:pt x="11771" y="136"/>
                    <a:pt x="10999" y="0"/>
                    <a:pt x="10360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3"/>
            <p:cNvSpPr/>
            <p:nvPr/>
          </p:nvSpPr>
          <p:spPr>
            <a:xfrm>
              <a:off x="5184644" y="1885585"/>
              <a:ext cx="3959367" cy="3257919"/>
            </a:xfrm>
            <a:custGeom>
              <a:rect b="b" l="l" r="r" t="t"/>
              <a:pathLst>
                <a:path extrusionOk="0" h="10297" w="12514">
                  <a:moveTo>
                    <a:pt x="7818" y="1910"/>
                  </a:moveTo>
                  <a:cubicBezTo>
                    <a:pt x="9371" y="1910"/>
                    <a:pt x="11014" y="4200"/>
                    <a:pt x="10468" y="6824"/>
                  </a:cubicBezTo>
                  <a:cubicBezTo>
                    <a:pt x="10105" y="8736"/>
                    <a:pt x="8414" y="9682"/>
                    <a:pt x="6841" y="9682"/>
                  </a:cubicBezTo>
                  <a:cubicBezTo>
                    <a:pt x="6118" y="9682"/>
                    <a:pt x="5420" y="9482"/>
                    <a:pt x="4887" y="9085"/>
                  </a:cubicBezTo>
                  <a:cubicBezTo>
                    <a:pt x="3258" y="7885"/>
                    <a:pt x="5632" y="6673"/>
                    <a:pt x="5884" y="5612"/>
                  </a:cubicBezTo>
                  <a:cubicBezTo>
                    <a:pt x="6200" y="4615"/>
                    <a:pt x="5947" y="2304"/>
                    <a:pt x="7526" y="1938"/>
                  </a:cubicBezTo>
                  <a:cubicBezTo>
                    <a:pt x="7623" y="1919"/>
                    <a:pt x="7720" y="1910"/>
                    <a:pt x="7818" y="1910"/>
                  </a:cubicBezTo>
                  <a:close/>
                  <a:moveTo>
                    <a:pt x="7728" y="1"/>
                  </a:moveTo>
                  <a:cubicBezTo>
                    <a:pt x="7095" y="1"/>
                    <a:pt x="6633" y="221"/>
                    <a:pt x="6200" y="624"/>
                  </a:cubicBezTo>
                  <a:cubicBezTo>
                    <a:pt x="5367" y="1357"/>
                    <a:pt x="4306" y="1357"/>
                    <a:pt x="3839" y="2140"/>
                  </a:cubicBezTo>
                  <a:cubicBezTo>
                    <a:pt x="3422" y="2834"/>
                    <a:pt x="3473" y="3567"/>
                    <a:pt x="3207" y="4299"/>
                  </a:cubicBezTo>
                  <a:cubicBezTo>
                    <a:pt x="2841" y="5145"/>
                    <a:pt x="2096" y="5675"/>
                    <a:pt x="1894" y="6408"/>
                  </a:cubicBezTo>
                  <a:cubicBezTo>
                    <a:pt x="1528" y="7620"/>
                    <a:pt x="0" y="9198"/>
                    <a:pt x="1844" y="10297"/>
                  </a:cubicBezTo>
                  <a:lnTo>
                    <a:pt x="9420" y="10297"/>
                  </a:lnTo>
                  <a:cubicBezTo>
                    <a:pt x="10051" y="9716"/>
                    <a:pt x="10569" y="8984"/>
                    <a:pt x="11251" y="8516"/>
                  </a:cubicBezTo>
                  <a:cubicBezTo>
                    <a:pt x="11781" y="8201"/>
                    <a:pt x="12198" y="7822"/>
                    <a:pt x="12513" y="7355"/>
                  </a:cubicBezTo>
                  <a:lnTo>
                    <a:pt x="12513" y="4615"/>
                  </a:lnTo>
                  <a:cubicBezTo>
                    <a:pt x="12362" y="4349"/>
                    <a:pt x="12261" y="4034"/>
                    <a:pt x="12261" y="3718"/>
                  </a:cubicBezTo>
                  <a:cubicBezTo>
                    <a:pt x="12147" y="2771"/>
                    <a:pt x="12147" y="1622"/>
                    <a:pt x="11516" y="1092"/>
                  </a:cubicBezTo>
                  <a:cubicBezTo>
                    <a:pt x="10885" y="624"/>
                    <a:pt x="9988" y="561"/>
                    <a:pt x="9420" y="359"/>
                  </a:cubicBezTo>
                  <a:cubicBezTo>
                    <a:pt x="8732" y="116"/>
                    <a:pt x="8185" y="1"/>
                    <a:pt x="7728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8" name="Google Shape;1038;p53"/>
          <p:cNvSpPr/>
          <p:nvPr/>
        </p:nvSpPr>
        <p:spPr>
          <a:xfrm>
            <a:off x="7803349" y="3930582"/>
            <a:ext cx="1216125" cy="1218476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53"/>
          <p:cNvSpPr/>
          <p:nvPr/>
        </p:nvSpPr>
        <p:spPr>
          <a:xfrm rot="10800000">
            <a:off x="-75500" y="-75662"/>
            <a:ext cx="452744" cy="430502"/>
          </a:xfrm>
          <a:custGeom>
            <a:rect b="b" l="l" r="r" t="t"/>
            <a:pathLst>
              <a:path extrusionOk="0" h="2943" w="3095">
                <a:moveTo>
                  <a:pt x="3094" y="1"/>
                </a:moveTo>
                <a:cubicBezTo>
                  <a:pt x="2779" y="468"/>
                  <a:pt x="2362" y="847"/>
                  <a:pt x="1832" y="1162"/>
                </a:cubicBezTo>
                <a:cubicBezTo>
                  <a:pt x="1150" y="1630"/>
                  <a:pt x="632" y="2362"/>
                  <a:pt x="1" y="2943"/>
                </a:cubicBezTo>
                <a:lnTo>
                  <a:pt x="2413" y="2943"/>
                </a:lnTo>
                <a:cubicBezTo>
                  <a:pt x="2463" y="2943"/>
                  <a:pt x="2577" y="2892"/>
                  <a:pt x="2678" y="2842"/>
                </a:cubicBezTo>
                <a:cubicBezTo>
                  <a:pt x="2842" y="2791"/>
                  <a:pt x="2993" y="2741"/>
                  <a:pt x="3094" y="2678"/>
                </a:cubicBezTo>
                <a:lnTo>
                  <a:pt x="3094" y="1"/>
                </a:lnTo>
                <a:close/>
              </a:path>
            </a:pathLst>
          </a:cu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" name="Google Shape;1040;p53"/>
          <p:cNvGrpSpPr/>
          <p:nvPr/>
        </p:nvGrpSpPr>
        <p:grpSpPr>
          <a:xfrm rot="10800000">
            <a:off x="-76596" y="-76293"/>
            <a:ext cx="3200791" cy="2242317"/>
            <a:chOff x="2155400" y="247650"/>
            <a:chExt cx="6988627" cy="4895889"/>
          </a:xfrm>
        </p:grpSpPr>
        <p:sp>
          <p:nvSpPr>
            <p:cNvPr id="1041" name="Google Shape;1041;p53"/>
            <p:cNvSpPr/>
            <p:nvPr/>
          </p:nvSpPr>
          <p:spPr>
            <a:xfrm>
              <a:off x="2155400" y="247650"/>
              <a:ext cx="6988596" cy="4895889"/>
            </a:xfrm>
            <a:custGeom>
              <a:rect b="b" l="l" r="r" t="t"/>
              <a:pathLst>
                <a:path extrusionOk="0" h="16100" w="22982">
                  <a:moveTo>
                    <a:pt x="15519" y="0"/>
                  </a:moveTo>
                  <a:cubicBezTo>
                    <a:pt x="14307" y="316"/>
                    <a:pt x="13410" y="1162"/>
                    <a:pt x="12627" y="2425"/>
                  </a:cubicBezTo>
                  <a:cubicBezTo>
                    <a:pt x="11049" y="4950"/>
                    <a:pt x="7993" y="3788"/>
                    <a:pt x="6680" y="5367"/>
                  </a:cubicBezTo>
                  <a:cubicBezTo>
                    <a:pt x="5367" y="6996"/>
                    <a:pt x="5935" y="8688"/>
                    <a:pt x="4887" y="10468"/>
                  </a:cubicBezTo>
                  <a:cubicBezTo>
                    <a:pt x="3839" y="12211"/>
                    <a:pt x="783" y="12741"/>
                    <a:pt x="253" y="14521"/>
                  </a:cubicBezTo>
                  <a:cubicBezTo>
                    <a:pt x="101" y="15001"/>
                    <a:pt x="0" y="15582"/>
                    <a:pt x="51" y="16100"/>
                  </a:cubicBezTo>
                  <a:lnTo>
                    <a:pt x="3990" y="16100"/>
                  </a:lnTo>
                  <a:cubicBezTo>
                    <a:pt x="3889" y="15317"/>
                    <a:pt x="4041" y="14471"/>
                    <a:pt x="4256" y="13739"/>
                  </a:cubicBezTo>
                  <a:cubicBezTo>
                    <a:pt x="4672" y="12312"/>
                    <a:pt x="6996" y="11794"/>
                    <a:pt x="7779" y="10367"/>
                  </a:cubicBezTo>
                  <a:cubicBezTo>
                    <a:pt x="8574" y="8890"/>
                    <a:pt x="8208" y="7526"/>
                    <a:pt x="9205" y="6213"/>
                  </a:cubicBezTo>
                  <a:cubicBezTo>
                    <a:pt x="10253" y="4900"/>
                    <a:pt x="12627" y="5682"/>
                    <a:pt x="13991" y="3738"/>
                  </a:cubicBezTo>
                  <a:cubicBezTo>
                    <a:pt x="14878" y="2459"/>
                    <a:pt x="15839" y="1779"/>
                    <a:pt x="17567" y="1779"/>
                  </a:cubicBezTo>
                  <a:cubicBezTo>
                    <a:pt x="18398" y="1779"/>
                    <a:pt x="19407" y="1937"/>
                    <a:pt x="20671" y="2261"/>
                  </a:cubicBezTo>
                  <a:cubicBezTo>
                    <a:pt x="21302" y="2425"/>
                    <a:pt x="22148" y="2425"/>
                    <a:pt x="22981" y="2425"/>
                  </a:cubicBezTo>
                  <a:lnTo>
                    <a:pt x="22981" y="430"/>
                  </a:lnTo>
                  <a:cubicBezTo>
                    <a:pt x="22300" y="430"/>
                    <a:pt x="21618" y="430"/>
                    <a:pt x="21087" y="316"/>
                  </a:cubicBezTo>
                  <a:cubicBezTo>
                    <a:pt x="20519" y="164"/>
                    <a:pt x="19989" y="51"/>
                    <a:pt x="1950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3"/>
            <p:cNvSpPr/>
            <p:nvPr/>
          </p:nvSpPr>
          <p:spPr>
            <a:xfrm>
              <a:off x="3283753" y="747927"/>
              <a:ext cx="5860262" cy="4395580"/>
            </a:xfrm>
            <a:custGeom>
              <a:rect b="b" l="l" r="r" t="t"/>
              <a:pathLst>
                <a:path extrusionOk="0" h="14321" w="19093">
                  <a:moveTo>
                    <a:pt x="13678" y="0"/>
                  </a:moveTo>
                  <a:cubicBezTo>
                    <a:pt x="11950" y="0"/>
                    <a:pt x="10989" y="680"/>
                    <a:pt x="10102" y="1959"/>
                  </a:cubicBezTo>
                  <a:cubicBezTo>
                    <a:pt x="8738" y="3903"/>
                    <a:pt x="6364" y="3121"/>
                    <a:pt x="5316" y="4434"/>
                  </a:cubicBezTo>
                  <a:cubicBezTo>
                    <a:pt x="4319" y="5747"/>
                    <a:pt x="4685" y="7111"/>
                    <a:pt x="3890" y="8588"/>
                  </a:cubicBezTo>
                  <a:cubicBezTo>
                    <a:pt x="3107" y="10015"/>
                    <a:pt x="783" y="10533"/>
                    <a:pt x="367" y="11960"/>
                  </a:cubicBezTo>
                  <a:cubicBezTo>
                    <a:pt x="152" y="12692"/>
                    <a:pt x="0" y="13538"/>
                    <a:pt x="101" y="14321"/>
                  </a:cubicBezTo>
                  <a:lnTo>
                    <a:pt x="4054" y="14321"/>
                  </a:lnTo>
                  <a:cubicBezTo>
                    <a:pt x="3624" y="13323"/>
                    <a:pt x="4155" y="12111"/>
                    <a:pt x="4420" y="11215"/>
                  </a:cubicBezTo>
                  <a:cubicBezTo>
                    <a:pt x="4736" y="10116"/>
                    <a:pt x="6263" y="9586"/>
                    <a:pt x="6844" y="8437"/>
                  </a:cubicBezTo>
                  <a:cubicBezTo>
                    <a:pt x="7362" y="7376"/>
                    <a:pt x="7160" y="6328"/>
                    <a:pt x="7892" y="5330"/>
                  </a:cubicBezTo>
                  <a:cubicBezTo>
                    <a:pt x="8625" y="4270"/>
                    <a:pt x="10317" y="4648"/>
                    <a:pt x="11415" y="3323"/>
                  </a:cubicBezTo>
                  <a:cubicBezTo>
                    <a:pt x="12092" y="2474"/>
                    <a:pt x="12817" y="2021"/>
                    <a:pt x="13984" y="2021"/>
                  </a:cubicBezTo>
                  <a:cubicBezTo>
                    <a:pt x="14623" y="2021"/>
                    <a:pt x="15395" y="2157"/>
                    <a:pt x="16365" y="2439"/>
                  </a:cubicBezTo>
                  <a:cubicBezTo>
                    <a:pt x="17097" y="2641"/>
                    <a:pt x="18209" y="2590"/>
                    <a:pt x="19092" y="2855"/>
                  </a:cubicBezTo>
                  <a:lnTo>
                    <a:pt x="19092" y="646"/>
                  </a:lnTo>
                  <a:cubicBezTo>
                    <a:pt x="18259" y="646"/>
                    <a:pt x="17413" y="646"/>
                    <a:pt x="16782" y="482"/>
                  </a:cubicBezTo>
                  <a:cubicBezTo>
                    <a:pt x="15518" y="158"/>
                    <a:pt x="14509" y="0"/>
                    <a:pt x="13678" y="0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3"/>
            <p:cNvSpPr/>
            <p:nvPr/>
          </p:nvSpPr>
          <p:spPr>
            <a:xfrm>
              <a:off x="4328682" y="1314651"/>
              <a:ext cx="4815345" cy="3828867"/>
            </a:xfrm>
            <a:custGeom>
              <a:rect b="b" l="l" r="r" t="t"/>
              <a:pathLst>
                <a:path extrusionOk="0" h="12300" w="15469">
                  <a:moveTo>
                    <a:pt x="10360" y="0"/>
                  </a:moveTo>
                  <a:cubicBezTo>
                    <a:pt x="9193" y="0"/>
                    <a:pt x="8468" y="453"/>
                    <a:pt x="7791" y="1302"/>
                  </a:cubicBezTo>
                  <a:cubicBezTo>
                    <a:pt x="6693" y="2627"/>
                    <a:pt x="5001" y="2249"/>
                    <a:pt x="4268" y="3309"/>
                  </a:cubicBezTo>
                  <a:cubicBezTo>
                    <a:pt x="3536" y="4307"/>
                    <a:pt x="3738" y="5355"/>
                    <a:pt x="3220" y="6416"/>
                  </a:cubicBezTo>
                  <a:cubicBezTo>
                    <a:pt x="2639" y="7565"/>
                    <a:pt x="1112" y="8095"/>
                    <a:pt x="796" y="9194"/>
                  </a:cubicBezTo>
                  <a:cubicBezTo>
                    <a:pt x="531" y="10090"/>
                    <a:pt x="0" y="11302"/>
                    <a:pt x="430" y="12300"/>
                  </a:cubicBezTo>
                  <a:lnTo>
                    <a:pt x="4799" y="12300"/>
                  </a:lnTo>
                  <a:cubicBezTo>
                    <a:pt x="2955" y="11201"/>
                    <a:pt x="4483" y="9623"/>
                    <a:pt x="4849" y="8411"/>
                  </a:cubicBezTo>
                  <a:cubicBezTo>
                    <a:pt x="5051" y="7678"/>
                    <a:pt x="5796" y="7148"/>
                    <a:pt x="6162" y="6302"/>
                  </a:cubicBezTo>
                  <a:cubicBezTo>
                    <a:pt x="6428" y="5570"/>
                    <a:pt x="6377" y="4837"/>
                    <a:pt x="6794" y="4143"/>
                  </a:cubicBezTo>
                  <a:cubicBezTo>
                    <a:pt x="7261" y="3360"/>
                    <a:pt x="8322" y="3360"/>
                    <a:pt x="9155" y="2627"/>
                  </a:cubicBezTo>
                  <a:cubicBezTo>
                    <a:pt x="9588" y="2224"/>
                    <a:pt x="10050" y="2004"/>
                    <a:pt x="10683" y="2004"/>
                  </a:cubicBezTo>
                  <a:cubicBezTo>
                    <a:pt x="11140" y="2004"/>
                    <a:pt x="11687" y="2119"/>
                    <a:pt x="12375" y="2362"/>
                  </a:cubicBezTo>
                  <a:cubicBezTo>
                    <a:pt x="12943" y="2564"/>
                    <a:pt x="13840" y="2627"/>
                    <a:pt x="14471" y="3095"/>
                  </a:cubicBezTo>
                  <a:cubicBezTo>
                    <a:pt x="15102" y="3625"/>
                    <a:pt x="15102" y="4774"/>
                    <a:pt x="15216" y="5721"/>
                  </a:cubicBezTo>
                  <a:cubicBezTo>
                    <a:pt x="15216" y="6037"/>
                    <a:pt x="15317" y="6352"/>
                    <a:pt x="15468" y="6618"/>
                  </a:cubicBezTo>
                  <a:lnTo>
                    <a:pt x="15468" y="834"/>
                  </a:lnTo>
                  <a:cubicBezTo>
                    <a:pt x="14585" y="569"/>
                    <a:pt x="13473" y="620"/>
                    <a:pt x="12741" y="418"/>
                  </a:cubicBezTo>
                  <a:cubicBezTo>
                    <a:pt x="11771" y="136"/>
                    <a:pt x="10999" y="0"/>
                    <a:pt x="10360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3"/>
            <p:cNvSpPr/>
            <p:nvPr/>
          </p:nvSpPr>
          <p:spPr>
            <a:xfrm>
              <a:off x="5184644" y="1885585"/>
              <a:ext cx="3959367" cy="3257919"/>
            </a:xfrm>
            <a:custGeom>
              <a:rect b="b" l="l" r="r" t="t"/>
              <a:pathLst>
                <a:path extrusionOk="0" h="10297" w="12514">
                  <a:moveTo>
                    <a:pt x="7818" y="1910"/>
                  </a:moveTo>
                  <a:cubicBezTo>
                    <a:pt x="9371" y="1910"/>
                    <a:pt x="11014" y="4200"/>
                    <a:pt x="10468" y="6824"/>
                  </a:cubicBezTo>
                  <a:cubicBezTo>
                    <a:pt x="10105" y="8736"/>
                    <a:pt x="8414" y="9682"/>
                    <a:pt x="6841" y="9682"/>
                  </a:cubicBezTo>
                  <a:cubicBezTo>
                    <a:pt x="6118" y="9682"/>
                    <a:pt x="5420" y="9482"/>
                    <a:pt x="4887" y="9085"/>
                  </a:cubicBezTo>
                  <a:cubicBezTo>
                    <a:pt x="3258" y="7885"/>
                    <a:pt x="5632" y="6673"/>
                    <a:pt x="5884" y="5612"/>
                  </a:cubicBezTo>
                  <a:cubicBezTo>
                    <a:pt x="6200" y="4615"/>
                    <a:pt x="5947" y="2304"/>
                    <a:pt x="7526" y="1938"/>
                  </a:cubicBezTo>
                  <a:cubicBezTo>
                    <a:pt x="7623" y="1919"/>
                    <a:pt x="7720" y="1910"/>
                    <a:pt x="7818" y="1910"/>
                  </a:cubicBezTo>
                  <a:close/>
                  <a:moveTo>
                    <a:pt x="7728" y="1"/>
                  </a:moveTo>
                  <a:cubicBezTo>
                    <a:pt x="7095" y="1"/>
                    <a:pt x="6633" y="221"/>
                    <a:pt x="6200" y="624"/>
                  </a:cubicBezTo>
                  <a:cubicBezTo>
                    <a:pt x="5367" y="1357"/>
                    <a:pt x="4306" y="1357"/>
                    <a:pt x="3839" y="2140"/>
                  </a:cubicBezTo>
                  <a:cubicBezTo>
                    <a:pt x="3422" y="2834"/>
                    <a:pt x="3473" y="3567"/>
                    <a:pt x="3207" y="4299"/>
                  </a:cubicBezTo>
                  <a:cubicBezTo>
                    <a:pt x="2841" y="5145"/>
                    <a:pt x="2096" y="5675"/>
                    <a:pt x="1894" y="6408"/>
                  </a:cubicBezTo>
                  <a:cubicBezTo>
                    <a:pt x="1528" y="7620"/>
                    <a:pt x="0" y="9198"/>
                    <a:pt x="1844" y="10297"/>
                  </a:cubicBezTo>
                  <a:lnTo>
                    <a:pt x="9420" y="10297"/>
                  </a:lnTo>
                  <a:cubicBezTo>
                    <a:pt x="10051" y="9716"/>
                    <a:pt x="10569" y="8984"/>
                    <a:pt x="11251" y="8516"/>
                  </a:cubicBezTo>
                  <a:cubicBezTo>
                    <a:pt x="11781" y="8201"/>
                    <a:pt x="12198" y="7822"/>
                    <a:pt x="12513" y="7355"/>
                  </a:cubicBezTo>
                  <a:lnTo>
                    <a:pt x="12513" y="4615"/>
                  </a:lnTo>
                  <a:cubicBezTo>
                    <a:pt x="12362" y="4349"/>
                    <a:pt x="12261" y="4034"/>
                    <a:pt x="12261" y="3718"/>
                  </a:cubicBezTo>
                  <a:cubicBezTo>
                    <a:pt x="12147" y="2771"/>
                    <a:pt x="12147" y="1622"/>
                    <a:pt x="11516" y="1092"/>
                  </a:cubicBezTo>
                  <a:cubicBezTo>
                    <a:pt x="10885" y="624"/>
                    <a:pt x="9988" y="561"/>
                    <a:pt x="9420" y="359"/>
                  </a:cubicBezTo>
                  <a:cubicBezTo>
                    <a:pt x="8732" y="116"/>
                    <a:pt x="8185" y="1"/>
                    <a:pt x="7728" y="1"/>
                  </a:cubicBezTo>
                  <a:close/>
                </a:path>
              </a:pathLst>
            </a:custGeom>
            <a:solidFill>
              <a:srgbClr val="44C4BF"/>
            </a:solidFill>
            <a:ln>
              <a:noFill/>
            </a:ln>
            <a:effectLst>
              <a:outerShdw blurRad="414338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" name="Google Shape;1045;p53"/>
          <p:cNvSpPr/>
          <p:nvPr/>
        </p:nvSpPr>
        <p:spPr>
          <a:xfrm rot="10800000">
            <a:off x="119122" y="-7105"/>
            <a:ext cx="1180865" cy="1183148"/>
          </a:xfrm>
          <a:custGeom>
            <a:rect b="b" l="l" r="r" t="t"/>
            <a:pathLst>
              <a:path extrusionOk="0" h="7773" w="7758">
                <a:moveTo>
                  <a:pt x="4561" y="1"/>
                </a:moveTo>
                <a:cubicBezTo>
                  <a:pt x="4463" y="1"/>
                  <a:pt x="4366" y="10"/>
                  <a:pt x="4269" y="29"/>
                </a:cubicBezTo>
                <a:cubicBezTo>
                  <a:pt x="2690" y="395"/>
                  <a:pt x="2943" y="2706"/>
                  <a:pt x="2627" y="3703"/>
                </a:cubicBezTo>
                <a:cubicBezTo>
                  <a:pt x="2375" y="4764"/>
                  <a:pt x="1" y="5976"/>
                  <a:pt x="1630" y="7176"/>
                </a:cubicBezTo>
                <a:cubicBezTo>
                  <a:pt x="2163" y="7573"/>
                  <a:pt x="2861" y="7773"/>
                  <a:pt x="3584" y="7773"/>
                </a:cubicBezTo>
                <a:cubicBezTo>
                  <a:pt x="5157" y="7773"/>
                  <a:pt x="6848" y="6827"/>
                  <a:pt x="7211" y="4915"/>
                </a:cubicBezTo>
                <a:cubicBezTo>
                  <a:pt x="7757" y="2291"/>
                  <a:pt x="6114" y="1"/>
                  <a:pt x="4561" y="1"/>
                </a:cubicBezTo>
                <a:close/>
              </a:path>
            </a:pathLst>
          </a:custGeom>
          <a:solidFill>
            <a:srgbClr val="42FFB7"/>
          </a:solidFill>
          <a:ln>
            <a:noFill/>
          </a:ln>
          <a:effectLst>
            <a:outerShdw blurRad="642938" rotWithShape="0" algn="bl" dir="5400000" dist="114300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49" name="Shape 1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" name="Google Shape;1050;p54"/>
          <p:cNvSpPr txBox="1"/>
          <p:nvPr>
            <p:ph type="ctrTitle"/>
          </p:nvPr>
        </p:nvSpPr>
        <p:spPr>
          <a:xfrm>
            <a:off x="4181475" y="438150"/>
            <a:ext cx="4675800" cy="72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42FFB7"/>
                </a:solidFill>
              </a:rPr>
              <a:t>concepts </a:t>
            </a:r>
            <a:r>
              <a:rPr lang="es"/>
              <a:t>is a good idea</a:t>
            </a:r>
            <a:endParaRPr/>
          </a:p>
        </p:txBody>
      </p:sp>
      <p:sp>
        <p:nvSpPr>
          <p:cNvPr id="1051" name="Google Shape;1051;p54"/>
          <p:cNvSpPr/>
          <p:nvPr/>
        </p:nvSpPr>
        <p:spPr>
          <a:xfrm>
            <a:off x="4121325" y="1818000"/>
            <a:ext cx="1507500" cy="1507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54"/>
          <p:cNvSpPr/>
          <p:nvPr/>
        </p:nvSpPr>
        <p:spPr>
          <a:xfrm>
            <a:off x="5801000" y="1818000"/>
            <a:ext cx="1507500" cy="1507500"/>
          </a:xfrm>
          <a:prstGeom prst="rect">
            <a:avLst/>
          </a:prstGeom>
          <a:solidFill>
            <a:srgbClr val="4789C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54"/>
          <p:cNvSpPr/>
          <p:nvPr/>
        </p:nvSpPr>
        <p:spPr>
          <a:xfrm>
            <a:off x="7480675" y="1818000"/>
            <a:ext cx="1507500" cy="1507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54"/>
          <p:cNvSpPr/>
          <p:nvPr/>
        </p:nvSpPr>
        <p:spPr>
          <a:xfrm>
            <a:off x="4121325" y="3474075"/>
            <a:ext cx="1507500" cy="1507500"/>
          </a:xfrm>
          <a:prstGeom prst="rect">
            <a:avLst/>
          </a:prstGeom>
          <a:solidFill>
            <a:srgbClr val="44C4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54"/>
          <p:cNvSpPr/>
          <p:nvPr/>
        </p:nvSpPr>
        <p:spPr>
          <a:xfrm>
            <a:off x="5801000" y="3474075"/>
            <a:ext cx="1507500" cy="1507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54"/>
          <p:cNvSpPr/>
          <p:nvPr/>
        </p:nvSpPr>
        <p:spPr>
          <a:xfrm>
            <a:off x="7480675" y="3474075"/>
            <a:ext cx="1507500" cy="1507500"/>
          </a:xfrm>
          <a:prstGeom prst="rect">
            <a:avLst/>
          </a:prstGeom>
          <a:solidFill>
            <a:srgbClr val="4B13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54"/>
          <p:cNvSpPr/>
          <p:nvPr/>
        </p:nvSpPr>
        <p:spPr>
          <a:xfrm>
            <a:off x="2441650" y="1818000"/>
            <a:ext cx="1507500" cy="1507500"/>
          </a:xfrm>
          <a:prstGeom prst="rect">
            <a:avLst/>
          </a:prstGeom>
          <a:solidFill>
            <a:srgbClr val="42FF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2FFB7"/>
              </a:solidFill>
            </a:endParaRPr>
          </a:p>
        </p:txBody>
      </p:sp>
      <p:sp>
        <p:nvSpPr>
          <p:cNvPr id="1058" name="Google Shape;1058;p54"/>
          <p:cNvSpPr/>
          <p:nvPr/>
        </p:nvSpPr>
        <p:spPr>
          <a:xfrm>
            <a:off x="2441650" y="3474075"/>
            <a:ext cx="1507500" cy="1507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54"/>
          <p:cNvSpPr/>
          <p:nvPr/>
        </p:nvSpPr>
        <p:spPr>
          <a:xfrm>
            <a:off x="8073424" y="4031327"/>
            <a:ext cx="322023" cy="322025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54"/>
          <p:cNvSpPr/>
          <p:nvPr/>
        </p:nvSpPr>
        <p:spPr>
          <a:xfrm>
            <a:off x="6358351" y="2434554"/>
            <a:ext cx="322026" cy="306947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061" name="Google Shape;1061;p54"/>
          <p:cNvSpPr/>
          <p:nvPr/>
        </p:nvSpPr>
        <p:spPr>
          <a:xfrm>
            <a:off x="2999001" y="2376429"/>
            <a:ext cx="392811" cy="390676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" name="Google Shape;1062;p54"/>
          <p:cNvGrpSpPr/>
          <p:nvPr/>
        </p:nvGrpSpPr>
        <p:grpSpPr>
          <a:xfrm>
            <a:off x="4677274" y="4031329"/>
            <a:ext cx="394212" cy="393224"/>
            <a:chOff x="-35495600" y="2631825"/>
            <a:chExt cx="292225" cy="291450"/>
          </a:xfrm>
        </p:grpSpPr>
        <p:sp>
          <p:nvSpPr>
            <p:cNvPr id="1063" name="Google Shape;1063;p5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" name="Google Shape;1067;p54"/>
          <p:cNvSpPr txBox="1"/>
          <p:nvPr/>
        </p:nvSpPr>
        <p:spPr>
          <a:xfrm>
            <a:off x="7764488" y="2238638"/>
            <a:ext cx="9399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D225E"/>
                </a:solidFill>
                <a:latin typeface="Unica One"/>
                <a:ea typeface="Unica One"/>
                <a:cs typeface="Unica One"/>
                <a:sym typeface="Unica One"/>
              </a:rPr>
              <a:t>JUPITER</a:t>
            </a:r>
            <a:endParaRPr sz="1200">
              <a:solidFill>
                <a:srgbClr val="2D225E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rPr>
              <a:t>It’s a gas giant and the biggest planet in our Solar System</a:t>
            </a:r>
            <a:endParaRPr sz="900">
              <a:solidFill>
                <a:srgbClr val="2D225E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1068" name="Google Shape;1068;p54"/>
          <p:cNvSpPr txBox="1"/>
          <p:nvPr/>
        </p:nvSpPr>
        <p:spPr>
          <a:xfrm>
            <a:off x="4340975" y="2238638"/>
            <a:ext cx="1066800" cy="714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D225E"/>
                </a:solidFill>
                <a:latin typeface="Unica One"/>
                <a:ea typeface="Unica One"/>
                <a:cs typeface="Unica One"/>
                <a:sym typeface="Unica One"/>
              </a:rPr>
              <a:t>VENUS</a:t>
            </a:r>
            <a:endParaRPr sz="1200">
              <a:solidFill>
                <a:srgbClr val="2D225E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rPr>
              <a:t>Venus has a beautiful name, but it’s terribly hot, even hotter than Mercury</a:t>
            </a:r>
            <a:br>
              <a:rPr lang="es" sz="9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 sz="900">
              <a:solidFill>
                <a:srgbClr val="2D225E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1069" name="Google Shape;1069;p54"/>
          <p:cNvSpPr txBox="1"/>
          <p:nvPr/>
        </p:nvSpPr>
        <p:spPr>
          <a:xfrm>
            <a:off x="2724750" y="3945826"/>
            <a:ext cx="939900" cy="81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D225E"/>
                </a:solidFill>
                <a:latin typeface="Unica One"/>
                <a:ea typeface="Unica One"/>
                <a:cs typeface="Unica One"/>
                <a:sym typeface="Unica One"/>
              </a:rPr>
              <a:t>NEPTUNE</a:t>
            </a:r>
            <a:endParaRPr sz="1200">
              <a:solidFill>
                <a:srgbClr val="2D225E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rPr>
              <a:t>It’s the fourth-largest planet in our Solar System</a:t>
            </a:r>
            <a:endParaRPr sz="900">
              <a:solidFill>
                <a:srgbClr val="2D225E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1070" name="Google Shape;1070;p54"/>
          <p:cNvSpPr txBox="1"/>
          <p:nvPr/>
        </p:nvSpPr>
        <p:spPr>
          <a:xfrm>
            <a:off x="6084100" y="3945825"/>
            <a:ext cx="939900" cy="564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D225E"/>
                </a:solidFill>
                <a:latin typeface="Unica One"/>
                <a:ea typeface="Unica One"/>
                <a:cs typeface="Unica One"/>
                <a:sym typeface="Unica One"/>
              </a:rPr>
              <a:t>SATURN</a:t>
            </a:r>
            <a:endParaRPr sz="1200">
              <a:solidFill>
                <a:srgbClr val="2D225E"/>
              </a:solidFill>
              <a:latin typeface="Unica One"/>
              <a:ea typeface="Unica One"/>
              <a:cs typeface="Unica One"/>
              <a:sym typeface="Unica One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2D225E"/>
                </a:solidFill>
                <a:latin typeface="Scope One"/>
                <a:ea typeface="Scope One"/>
                <a:cs typeface="Scope One"/>
                <a:sym typeface="Scope One"/>
              </a:rPr>
              <a:t>It’s a gas giant, composed mostly of hydrogen and helium</a:t>
            </a:r>
            <a:endParaRPr sz="900">
              <a:solidFill>
                <a:srgbClr val="2D225E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74" name="Shape 1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Google Shape;1075;p55"/>
          <p:cNvSpPr txBox="1"/>
          <p:nvPr>
            <p:ph type="ctrTitle"/>
          </p:nvPr>
        </p:nvSpPr>
        <p:spPr>
          <a:xfrm>
            <a:off x="6675775" y="218002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2FFB7"/>
                </a:solidFill>
              </a:rPr>
              <a:t>Desktop</a:t>
            </a:r>
            <a:endParaRPr>
              <a:solidFill>
                <a:srgbClr val="42FFB7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Software</a:t>
            </a:r>
            <a:endParaRPr/>
          </a:p>
        </p:txBody>
      </p:sp>
      <p:sp>
        <p:nvSpPr>
          <p:cNvPr id="1076" name="Google Shape;1076;p55"/>
          <p:cNvSpPr txBox="1"/>
          <p:nvPr>
            <p:ph idx="1" type="subTitle"/>
          </p:nvPr>
        </p:nvSpPr>
        <p:spPr>
          <a:xfrm flipH="1">
            <a:off x="6551875" y="292132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</a:t>
            </a:r>
            <a:r>
              <a:rPr lang="es"/>
              <a:t>ou can replace the image on the screen with your own work. Just delete this one, add yours and send it to the back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77" name="Google Shape;1077;p55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365725" y="1075200"/>
            <a:ext cx="4009851" cy="24426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78" name="Google Shape;1078;p55"/>
          <p:cNvGrpSpPr/>
          <p:nvPr/>
        </p:nvGrpSpPr>
        <p:grpSpPr>
          <a:xfrm>
            <a:off x="1209573" y="931514"/>
            <a:ext cx="4311631" cy="3283920"/>
            <a:chOff x="3804623" y="931514"/>
            <a:chExt cx="4311631" cy="3283920"/>
          </a:xfrm>
        </p:grpSpPr>
        <p:grpSp>
          <p:nvGrpSpPr>
            <p:cNvPr id="1079" name="Google Shape;1079;p55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1080" name="Google Shape;1080;p55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55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1082" name="Google Shape;1082;p55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55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1084" name="Google Shape;1084;p55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88" name="Shape 1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" name="Google Shape;1089;p56"/>
          <p:cNvSpPr txBox="1"/>
          <p:nvPr>
            <p:ph type="ctrTitle"/>
          </p:nvPr>
        </p:nvSpPr>
        <p:spPr>
          <a:xfrm flipH="1">
            <a:off x="357400" y="2180025"/>
            <a:ext cx="21111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42FFB7"/>
                </a:solidFill>
              </a:rPr>
              <a:t>Tablet</a:t>
            </a:r>
            <a:endParaRPr>
              <a:solidFill>
                <a:srgbClr val="42FFB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App</a:t>
            </a:r>
            <a:endParaRPr/>
          </a:p>
        </p:txBody>
      </p:sp>
      <p:sp>
        <p:nvSpPr>
          <p:cNvPr id="1090" name="Google Shape;1090;p56"/>
          <p:cNvSpPr txBox="1"/>
          <p:nvPr>
            <p:ph idx="1" type="subTitle"/>
          </p:nvPr>
        </p:nvSpPr>
        <p:spPr>
          <a:xfrm>
            <a:off x="357400" y="292132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91" name="Google Shape;1091;p56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3386096" y="1125654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2" name="Google Shape;1092;p56"/>
          <p:cNvGrpSpPr/>
          <p:nvPr/>
        </p:nvGrpSpPr>
        <p:grpSpPr>
          <a:xfrm>
            <a:off x="3204841" y="931456"/>
            <a:ext cx="2388309" cy="3283958"/>
            <a:chOff x="-734425" y="725975"/>
            <a:chExt cx="2684700" cy="3691500"/>
          </a:xfrm>
        </p:grpSpPr>
        <p:sp>
          <p:nvSpPr>
            <p:cNvPr id="1093" name="Google Shape;1093;p56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6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6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6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00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p57"/>
          <p:cNvSpPr txBox="1"/>
          <p:nvPr>
            <p:ph type="ctrTitle"/>
          </p:nvPr>
        </p:nvSpPr>
        <p:spPr>
          <a:xfrm>
            <a:off x="7504900" y="2180025"/>
            <a:ext cx="1158000" cy="74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2FFB7"/>
                </a:solidFill>
              </a:rPr>
              <a:t>Mobile </a:t>
            </a:r>
            <a:r>
              <a:rPr lang="es">
                <a:solidFill>
                  <a:srgbClr val="FFFFFF"/>
                </a:solidFill>
              </a:rPr>
              <a:t>Web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02" name="Google Shape;1102;p57"/>
          <p:cNvSpPr txBox="1"/>
          <p:nvPr>
            <p:ph idx="1" type="subTitle"/>
          </p:nvPr>
        </p:nvSpPr>
        <p:spPr>
          <a:xfrm flipH="1">
            <a:off x="6551875" y="2921325"/>
            <a:ext cx="2235000" cy="12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You can replace the image on the screen with your own work. Just delete this one, add yours and send it to the back</a:t>
            </a:r>
            <a:endParaRPr>
              <a:solidFill>
                <a:schemeClr val="lt1"/>
              </a:solidFill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103" name="Google Shape;1103;p57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809113" y="1222050"/>
            <a:ext cx="1531475" cy="2712674"/>
          </a:xfrm>
          <a:prstGeom prst="rect">
            <a:avLst/>
          </a:prstGeom>
          <a:noFill/>
          <a:ln>
            <a:noFill/>
          </a:ln>
        </p:spPr>
      </p:pic>
      <p:sp>
        <p:nvSpPr>
          <p:cNvPr id="1104" name="Google Shape;1104;p57"/>
          <p:cNvSpPr/>
          <p:nvPr/>
        </p:nvSpPr>
        <p:spPr>
          <a:xfrm>
            <a:off x="3759163" y="94936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p31"/>
          <p:cNvSpPr txBox="1"/>
          <p:nvPr>
            <p:ph type="ctrTitle"/>
          </p:nvPr>
        </p:nvSpPr>
        <p:spPr>
          <a:xfrm>
            <a:off x="-1228600" y="3337050"/>
            <a:ext cx="8042400" cy="32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一Someone famous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31"/>
          <p:cNvSpPr txBox="1"/>
          <p:nvPr>
            <p:ph idx="1" type="subTitle"/>
          </p:nvPr>
        </p:nvSpPr>
        <p:spPr>
          <a:xfrm>
            <a:off x="2316800" y="2445756"/>
            <a:ext cx="4497000" cy="891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p58"/>
          <p:cNvSpPr txBox="1"/>
          <p:nvPr>
            <p:ph type="ctrTitle"/>
          </p:nvPr>
        </p:nvSpPr>
        <p:spPr>
          <a:xfrm>
            <a:off x="1935525" y="1789206"/>
            <a:ext cx="5301900" cy="6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1110" name="Google Shape;1110;p58"/>
          <p:cNvSpPr txBox="1"/>
          <p:nvPr>
            <p:ph idx="1" type="subTitle"/>
          </p:nvPr>
        </p:nvSpPr>
        <p:spPr>
          <a:xfrm>
            <a:off x="2323500" y="2545549"/>
            <a:ext cx="4497000" cy="11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Does anyone have any questions?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addyouremail@freepik.com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400"/>
              <a:t>+91  620 421 838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yourcompany.com</a:t>
            </a:r>
            <a:endParaRPr sz="140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14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" name="Google Shape;1115;p59"/>
          <p:cNvSpPr txBox="1"/>
          <p:nvPr/>
        </p:nvSpPr>
        <p:spPr>
          <a:xfrm>
            <a:off x="3096355" y="2379211"/>
            <a:ext cx="5319600" cy="1701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This is where you give credit to the ones who are part of this project.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Did you like the resources on this template? Get them for free at our other websites.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Clr>
                <a:srgbClr val="42FFB7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Presentation template by </a:t>
            </a:r>
            <a:r>
              <a:rPr lang="es" sz="1000" u="sng">
                <a:solidFill>
                  <a:srgbClr val="42FFB7"/>
                </a:solidFill>
                <a:latin typeface="Scope One"/>
                <a:ea typeface="Scope One"/>
                <a:cs typeface="Scope One"/>
                <a:sym typeface="Scope One"/>
                <a:hlinkClick r:id="rId3"/>
              </a:rPr>
              <a:t>Slidesgo</a:t>
            </a:r>
            <a:endParaRPr sz="1000">
              <a:solidFill>
                <a:srgbClr val="42FFB7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Icons by </a:t>
            </a:r>
            <a:r>
              <a:rPr lang="es" sz="1000" u="sng">
                <a:solidFill>
                  <a:srgbClr val="42FFB7"/>
                </a:solidFill>
                <a:latin typeface="Scope One"/>
                <a:ea typeface="Scope One"/>
                <a:cs typeface="Scope One"/>
                <a:sym typeface="Scope One"/>
                <a:hlinkClick r:id="rId4"/>
              </a:rPr>
              <a:t>Flaticon</a:t>
            </a:r>
            <a:endParaRPr sz="1000">
              <a:solidFill>
                <a:srgbClr val="42FFB7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</a:t>
            </a: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nfographics by </a:t>
            </a:r>
            <a:r>
              <a:rPr lang="es" sz="1000" u="sng">
                <a:solidFill>
                  <a:srgbClr val="42FFB7"/>
                </a:solidFill>
                <a:latin typeface="Scope One"/>
                <a:ea typeface="Scope One"/>
                <a:cs typeface="Scope One"/>
                <a:sym typeface="Scope One"/>
                <a:hlinkClick r:id="rId5"/>
              </a:rPr>
              <a:t>Freepik</a:t>
            </a:r>
            <a:endParaRPr sz="1000">
              <a:solidFill>
                <a:srgbClr val="42FFB7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Images created by Freepik and</a:t>
            </a:r>
            <a:r>
              <a:rPr lang="es" sz="1000">
                <a:solidFill>
                  <a:srgbClr val="42FFB7"/>
                </a:solidFill>
                <a:latin typeface="Scope One"/>
                <a:ea typeface="Scope One"/>
                <a:cs typeface="Scope One"/>
                <a:sym typeface="Scope One"/>
              </a:rPr>
              <a:t> </a:t>
            </a:r>
            <a:r>
              <a:rPr lang="es" sz="1000" u="sng">
                <a:solidFill>
                  <a:srgbClr val="42FFB7"/>
                </a:solidFill>
                <a:latin typeface="Scope One"/>
                <a:ea typeface="Scope One"/>
                <a:cs typeface="Scope One"/>
                <a:sym typeface="Scope One"/>
              </a:rPr>
              <a:t>rawpixel </a:t>
            </a: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-Freepik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Author introduction slide photo created by Freepik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1905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000"/>
              <a:buFont typeface="Scope One"/>
              <a:buChar char="◂"/>
            </a:pPr>
            <a:r>
              <a:rPr lang="es" sz="1000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Text &amp; Image slide photo created by Freepik.com</a:t>
            </a:r>
            <a:endParaRPr sz="1000"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  <p:sp>
        <p:nvSpPr>
          <p:cNvPr id="1116" name="Google Shape;1116;p59"/>
          <p:cNvSpPr txBox="1"/>
          <p:nvPr>
            <p:ph type="ctrTitle"/>
          </p:nvPr>
        </p:nvSpPr>
        <p:spPr>
          <a:xfrm>
            <a:off x="3096350" y="1364575"/>
            <a:ext cx="2447400" cy="67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Credits</a:t>
            </a:r>
            <a:endParaRPr sz="48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20" name="Shape 1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1" name="Google Shape;1121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22" name="Google Shape;1122;p6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23" name="Google Shape;1123;p6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27" name="Shape 1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" name="Google Shape;1128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29" name="Google Shape;1129;p6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This presentation has been made using the following fonts: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130" name="Google Shape;1130;p6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Unica One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https://fonts.google.com/specimen/Unica+One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FFFFFF"/>
                </a:solidFill>
              </a:rPr>
              <a:t>Scope One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https://fonts.google.com/specimen/Scope+One)</a:t>
            </a:r>
            <a:endParaRPr b="1">
              <a:solidFill>
                <a:srgbClr val="FFFFFF"/>
              </a:solidFill>
            </a:endParaRPr>
          </a:p>
        </p:txBody>
      </p:sp>
      <p:grpSp>
        <p:nvGrpSpPr>
          <p:cNvPr id="1131" name="Google Shape;1131;p61"/>
          <p:cNvGrpSpPr/>
          <p:nvPr/>
        </p:nvGrpSpPr>
        <p:grpSpPr>
          <a:xfrm>
            <a:off x="3114450" y="3498875"/>
            <a:ext cx="791400" cy="754200"/>
            <a:chOff x="3114450" y="3498875"/>
            <a:chExt cx="791400" cy="754200"/>
          </a:xfrm>
        </p:grpSpPr>
        <p:sp>
          <p:nvSpPr>
            <p:cNvPr id="1132" name="Google Shape;1132;p61"/>
            <p:cNvSpPr/>
            <p:nvPr/>
          </p:nvSpPr>
          <p:spPr>
            <a:xfrm>
              <a:off x="311445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4C4B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1"/>
            <p:cNvSpPr txBox="1"/>
            <p:nvPr/>
          </p:nvSpPr>
          <p:spPr>
            <a:xfrm>
              <a:off x="311445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#44c4bf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134" name="Google Shape;1134;p61"/>
          <p:cNvGrpSpPr/>
          <p:nvPr/>
        </p:nvGrpSpPr>
        <p:grpSpPr>
          <a:xfrm>
            <a:off x="4176270" y="3498875"/>
            <a:ext cx="791405" cy="754200"/>
            <a:chOff x="4176270" y="3498875"/>
            <a:chExt cx="791405" cy="754200"/>
          </a:xfrm>
        </p:grpSpPr>
        <p:sp>
          <p:nvSpPr>
            <p:cNvPr id="1135" name="Google Shape;1135;p61"/>
            <p:cNvSpPr/>
            <p:nvPr/>
          </p:nvSpPr>
          <p:spPr>
            <a:xfrm>
              <a:off x="417627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789C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1"/>
            <p:cNvSpPr txBox="1"/>
            <p:nvPr/>
          </p:nvSpPr>
          <p:spPr>
            <a:xfrm>
              <a:off x="417627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#4789c7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137" name="Google Shape;1137;p61"/>
          <p:cNvGrpSpPr/>
          <p:nvPr/>
        </p:nvGrpSpPr>
        <p:grpSpPr>
          <a:xfrm>
            <a:off x="5238089" y="3498875"/>
            <a:ext cx="791411" cy="754200"/>
            <a:chOff x="5238089" y="3498875"/>
            <a:chExt cx="791411" cy="754200"/>
          </a:xfrm>
        </p:grpSpPr>
        <p:sp>
          <p:nvSpPr>
            <p:cNvPr id="1138" name="Google Shape;1138;p61"/>
            <p:cNvSpPr/>
            <p:nvPr/>
          </p:nvSpPr>
          <p:spPr>
            <a:xfrm>
              <a:off x="5238089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94EC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1"/>
            <p:cNvSpPr txBox="1"/>
            <p:nvPr/>
          </p:nvSpPr>
          <p:spPr>
            <a:xfrm>
              <a:off x="523810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#494ece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140" name="Google Shape;1140;p61"/>
          <p:cNvGrpSpPr/>
          <p:nvPr/>
        </p:nvGrpSpPr>
        <p:grpSpPr>
          <a:xfrm>
            <a:off x="2052625" y="3498875"/>
            <a:ext cx="791400" cy="754200"/>
            <a:chOff x="2052625" y="3498875"/>
            <a:chExt cx="791400" cy="754200"/>
          </a:xfrm>
        </p:grpSpPr>
        <p:sp>
          <p:nvSpPr>
            <p:cNvPr id="1141" name="Google Shape;1141;p61"/>
            <p:cNvSpPr/>
            <p:nvPr/>
          </p:nvSpPr>
          <p:spPr>
            <a:xfrm>
              <a:off x="205262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2FFB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1"/>
            <p:cNvSpPr txBox="1"/>
            <p:nvPr/>
          </p:nvSpPr>
          <p:spPr>
            <a:xfrm>
              <a:off x="205262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#42ffb7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143" name="Google Shape;1143;p61"/>
          <p:cNvGrpSpPr/>
          <p:nvPr/>
        </p:nvGrpSpPr>
        <p:grpSpPr>
          <a:xfrm>
            <a:off x="6299939" y="3498875"/>
            <a:ext cx="791411" cy="754200"/>
            <a:chOff x="5238120" y="3498875"/>
            <a:chExt cx="791411" cy="754200"/>
          </a:xfrm>
        </p:grpSpPr>
        <p:sp>
          <p:nvSpPr>
            <p:cNvPr id="1144" name="Google Shape;1144;p61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B13D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1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#4b13d6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149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" name="Google Shape;1150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151" name="Google Shape;1151;p62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152" name="Google Shape;1152;p6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153" name="Google Shape;1153;p6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" name="Google Shape;1166;p6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167" name="Google Shape;1167;p6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" name="Google Shape;1169;p6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170" name="Google Shape;1170;p6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" name="Google Shape;1174;p6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175" name="Google Shape;1175;p6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" name="Google Shape;1177;p6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178" name="Google Shape;1178;p6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6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182" name="Google Shape;1182;p6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6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186" name="Google Shape;1186;p6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6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189" name="Google Shape;1189;p6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" name="Google Shape;1193;p6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194" name="Google Shape;1194;p6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" name="Google Shape;1198;p6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199" name="Google Shape;1199;p6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" name="Google Shape;1204;p6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205" name="Google Shape;1205;p6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" name="Google Shape;1227;p6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228" name="Google Shape;1228;p6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" name="Google Shape;1287;p6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288" name="Google Shape;1288;p6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" name="Google Shape;1300;p6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301" name="Google Shape;1301;p6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" name="Google Shape;1311;p6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312" name="Google Shape;1312;p6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" name="Google Shape;1316;p6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317" name="Google Shape;1317;p6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" name="Google Shape;1320;p6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321" name="Google Shape;1321;p6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" name="Google Shape;1327;p6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328" name="Google Shape;1328;p6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" name="Google Shape;1335;p6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336" name="Google Shape;1336;p6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6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342" name="Google Shape;1342;p6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2" name="Google Shape;1352;p6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" name="Google Shape;1353;p6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6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6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6" name="Google Shape;1356;p6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357" name="Google Shape;1357;p6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" name="Google Shape;1359;p6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360" name="Google Shape;1360;p6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" name="Google Shape;1362;p6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363" name="Google Shape;1363;p6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6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366" name="Google Shape;1366;p6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" name="Google Shape;1368;p6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369" name="Google Shape;1369;p6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" name="Google Shape;1371;p6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372" name="Google Shape;1372;p6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" name="Google Shape;1374;p6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375" name="Google Shape;1375;p6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" name="Google Shape;1377;p6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378" name="Google Shape;1378;p6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" name="Google Shape;1381;p6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382" name="Google Shape;1382;p6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" name="Google Shape;1385;p6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386" name="Google Shape;1386;p6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" name="Google Shape;1389;p6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390" name="Google Shape;1390;p6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" name="Google Shape;1393;p6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394" name="Google Shape;1394;p6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" name="Google Shape;1397;p6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398" name="Google Shape;1398;p6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" name="Google Shape;1401;p6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402" name="Google Shape;1402;p6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4" name="Google Shape;1404;p6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5" name="Google Shape;1405;p6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6" name="Google Shape;1406;p6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" name="Google Shape;1407;p6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" name="Google Shape;1408;p6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" name="Google Shape;1409;p6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" name="Google Shape;1410;p6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" name="Google Shape;1411;p6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2" name="Google Shape;1412;p6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" name="Google Shape;1413;p6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" name="Google Shape;1414;p6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5" name="Google Shape;1415;p6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416" name="Google Shape;1416;p6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8" name="Google Shape;1418;p6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9" name="Google Shape;1419;p6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420" name="Google Shape;1420;p6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" name="Google Shape;1422;p6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423" name="Google Shape;1423;p6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5" name="Google Shape;1425;p6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" name="Google Shape;1426;p6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" name="Google Shape;1427;p6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8" name="Google Shape;1428;p6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429" name="Google Shape;1429;p6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" name="Google Shape;1438;p6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439" name="Google Shape;1439;p6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" name="Google Shape;1455;p6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456" name="Google Shape;1456;p6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" name="Google Shape;1458;p6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459" name="Google Shape;1459;p6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" name="Google Shape;1479;p6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480" name="Google Shape;1480;p6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8" name="Google Shape;1558;p6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" name="Google Shape;1559;p6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" name="Google Shape;1560;p6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" name="Google Shape;1561;p6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" name="Google Shape;1562;p6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" name="Google Shape;1563;p6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" name="Google Shape;1564;p6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" name="Google Shape;1565;p6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" name="Google Shape;1566;p6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" name="Google Shape;1567;p6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" name="Google Shape;1568;p6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" name="Google Shape;1569;p6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" name="Google Shape;1570;p6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" name="Google Shape;1571;p6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" name="Google Shape;1572;p6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" name="Google Shape;1573;p6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" name="Google Shape;1574;p6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" name="Google Shape;1575;p6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" name="Google Shape;1576;p6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" name="Google Shape;1577;p6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" name="Google Shape;1578;p6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6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" name="Google Shape;1580;p6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1" name="Google Shape;1581;p6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582" name="Google Shape;1582;p6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765" name="Shape 1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6" name="Google Shape;1766;p6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767" name="Google Shape;1767;p6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" name="Google Shape;1770;p6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771" name="Google Shape;1771;p6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3" name="Google Shape;1773;p6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774" name="Google Shape;1774;p6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6" name="Google Shape;1776;p6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777" name="Google Shape;1777;p6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9" name="Google Shape;1779;p6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780" name="Google Shape;1780;p6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81" name="Google Shape;1781;p6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782" name="Google Shape;1782;p6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6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6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85" name="Google Shape;1785;p6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786" name="Google Shape;1786;p6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87" name="Google Shape;1787;p6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788" name="Google Shape;1788;p6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6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0" name="Google Shape;1790;p6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791" name="Google Shape;1791;p6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3" name="Google Shape;1793;p6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794" name="Google Shape;1794;p6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795" name="Google Shape;1795;p6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96" name="Google Shape;1796;p6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797" name="Google Shape;1797;p6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8" name="Google Shape;1798;p6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799" name="Google Shape;1799;p6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0" name="Google Shape;1800;p6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801" name="Google Shape;1801;p6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05" name="Google Shape;1805;p6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806" name="Google Shape;1806;p6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6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6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6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0" name="Google Shape;1810;p6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811" name="Google Shape;1811;p6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812" name="Google Shape;1812;p6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813" name="Google Shape;1813;p6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4" name="Google Shape;1814;p6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15" name="Google Shape;1815;p6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816" name="Google Shape;1816;p6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817" name="Google Shape;1817;p6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818" name="Google Shape;1818;p6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19" name="Google Shape;1819;p6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820" name="Google Shape;1820;p6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821" name="Google Shape;1821;p6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6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23" name="Google Shape;1823;p6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824" name="Google Shape;1824;p6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825" name="Google Shape;1825;p6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826" name="Google Shape;1826;p6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6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828" name="Google Shape;1828;p6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" name="Google Shape;1831;p6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832" name="Google Shape;1832;p6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6" name="Google Shape;1836;p6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837" name="Google Shape;1837;p6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3" name="Google Shape;1843;p6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844" name="Google Shape;1844;p6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846" name="Google Shape;1846;p6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7" name="Google Shape;1847;p6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848" name="Google Shape;1848;p6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849" name="Google Shape;1849;p6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6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6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2" name="Google Shape;1852;p6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853" name="Google Shape;1853;p6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6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6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6" name="Google Shape;1856;p6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857" name="Google Shape;1857;p6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6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6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0" name="Google Shape;1860;p6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861" name="Google Shape;1861;p6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3" name="Google Shape;1863;p6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864" name="Google Shape;1864;p6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865" name="Google Shape;1865;p6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6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67" name="Google Shape;1867;p6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868" name="Google Shape;1868;p6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6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0" name="Google Shape;1870;p6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871" name="Google Shape;1871;p6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6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3" name="Google Shape;1873;p6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874" name="Google Shape;1874;p6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6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76" name="Google Shape;1876;p6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877" name="Google Shape;1877;p6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9" name="Google Shape;1879;p6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880" name="Google Shape;1880;p6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0" name="Google Shape;1890;p6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891" name="Google Shape;1891;p6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892" name="Google Shape;1892;p6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6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94" name="Google Shape;1894;p6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895" name="Google Shape;1895;p6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896" name="Google Shape;1896;p6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97" name="Google Shape;1897;p6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98" name="Google Shape;1898;p6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899" name="Google Shape;1899;p6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0" name="Google Shape;1900;p6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01" name="Google Shape;1901;p6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902" name="Google Shape;1902;p6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3" name="Google Shape;1903;p6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04" name="Google Shape;1904;p6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905" name="Google Shape;1905;p6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06" name="Google Shape;1906;p6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907" name="Google Shape;1907;p6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08" name="Google Shape;1908;p6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909" name="Google Shape;1909;p6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910" name="Google Shape;1910;p6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6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6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3" name="Google Shape;1913;p6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914" name="Google Shape;1914;p6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6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6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7" name="Google Shape;1917;p6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918" name="Google Shape;1918;p6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6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6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1" name="Google Shape;1921;p6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922" name="Google Shape;1922;p6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6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6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5" name="Google Shape;1925;p6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926" name="Google Shape;1926;p6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6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6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29" name="Google Shape;1929;p6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930" name="Google Shape;1930;p6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7" name="Google Shape;1947;p6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8" name="Google Shape;1948;p6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949" name="Google Shape;1949;p6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51" name="Google Shape;1951;p6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952" name="Google Shape;1952;p6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" name="Google Shape;1963;p6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964" name="Google Shape;1964;p6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1" name="Google Shape;1991;p6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992" name="Google Shape;1992;p6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93" name="Google Shape;1993;p6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94" name="Google Shape;1994;p6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96" name="Google Shape;1996;p6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99" name="Google Shape;1999;p6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00" name="Google Shape;2000;p6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001" name="Google Shape;2001;p6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006" name="Google Shape;2006;p6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12" name="Google Shape;2012;p6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7" name="Google Shape;2047;p6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048" name="Google Shape;2048;p6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49" name="Google Shape;2049;p6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050" name="Google Shape;2050;p6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6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6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6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4" name="Google Shape;2054;p6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055" name="Google Shape;2055;p6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6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6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6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59" name="Google Shape;2059;p6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060" name="Google Shape;2060;p6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4" name="Google Shape;2064;p6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065" name="Google Shape;2065;p6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066" name="Google Shape;2066;p6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6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6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6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0" name="Google Shape;2070;p6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071" name="Google Shape;2071;p6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6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6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4" name="Google Shape;2074;p6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075" name="Google Shape;2075;p6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76" name="Google Shape;2076;p6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6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78" name="Google Shape;2078;p6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079" name="Google Shape;2079;p6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6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6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6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3" name="Google Shape;2083;p6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084" name="Google Shape;2084;p6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6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6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6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088" name="Google Shape;2088;p6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6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0" name="Google Shape;2090;p6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091" name="Google Shape;2091;p6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092" name="Google Shape;2092;p6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6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6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6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6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6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6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6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6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6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6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6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6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6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6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6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6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6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6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6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6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6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6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6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6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6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6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6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6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5" name="Google Shape;2125;p6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126" name="Google Shape;2126;p6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6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6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6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6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6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6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3" name="Google Shape;2133;p6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134" name="Google Shape;2134;p6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0" name="Google Shape;2140;p6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141" name="Google Shape;2141;p6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5" name="Google Shape;2145;p6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146" name="Google Shape;2146;p6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9" name="Google Shape;2149;p6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150" name="Google Shape;2150;p6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151" name="Google Shape;2151;p6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6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3" name="Google Shape;2153;p6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154" name="Google Shape;2154;p6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6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6" name="Google Shape;2156;p6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157" name="Google Shape;2157;p6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6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6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60" name="Google Shape;2160;p6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161" name="Google Shape;2161;p6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162" name="Google Shape;2162;p6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6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6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5" name="Google Shape;2165;p6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166" name="Google Shape;2166;p6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6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6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9" name="Google Shape;2169;p6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170" name="Google Shape;2170;p6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6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72" name="Google Shape;2172;p6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173" name="Google Shape;2173;p6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" name="Google Shape;2186;p6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187" name="Google Shape;2187;p6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188" name="Google Shape;2188;p6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6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6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1" name="Google Shape;2191;p6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192" name="Google Shape;2192;p6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6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6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5" name="Google Shape;2195;p6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196" name="Google Shape;2196;p6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6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6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9" name="Google Shape;2199;p6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200" name="Google Shape;2200;p6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1" name="Google Shape;2211;p6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212" name="Google Shape;2212;p6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4" name="Google Shape;2214;p6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215" name="Google Shape;2215;p6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2" name="Google Shape;2252;p6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253" name="Google Shape;2253;p6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8" name="Google Shape;2268;p6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269" name="Google Shape;2269;p6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270" name="Google Shape;2270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2" name="Google Shape;2272;p6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273" name="Google Shape;2273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5" name="Google Shape;2275;p6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276" name="Google Shape;2276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77" name="Google Shape;2277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78" name="Google Shape;2278;p6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279" name="Google Shape;2279;p6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80" name="Google Shape;2280;p6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1" name="Google Shape;2281;p6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282" name="Google Shape;2282;p6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283" name="Google Shape;2283;p6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6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6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6" name="Google Shape;2286;p6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287" name="Google Shape;2287;p6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6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6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0" name="Google Shape;2290;p6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291" name="Google Shape;2291;p6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6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6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4" name="Google Shape;2294;p6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295" name="Google Shape;2295;p6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6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6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8" name="Google Shape;2298;p6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299" name="Google Shape;2299;p6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6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6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2" name="Google Shape;2302;p6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303" name="Google Shape;2303;p6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6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6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6" name="Google Shape;2306;p6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307" name="Google Shape;2307;p6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6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6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0" name="Google Shape;2310;p6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311" name="Google Shape;2311;p6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6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6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4" name="Google Shape;2314;p6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315" name="Google Shape;2315;p6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6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6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8" name="Google Shape;2318;p6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319" name="Google Shape;2319;p6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6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6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22" name="Google Shape;2322;p6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323" name="Google Shape;2323;p6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324" name="Google Shape;2324;p6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6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6" name="Google Shape;2326;p6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327" name="Google Shape;2327;p6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6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9" name="Google Shape;2329;p6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330" name="Google Shape;2330;p6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6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2" name="Google Shape;2332;p6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333" name="Google Shape;2333;p6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6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5" name="Google Shape;2335;p6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336" name="Google Shape;2336;p6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6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8" name="Google Shape;2338;p6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339" name="Google Shape;2339;p6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6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1" name="Google Shape;2341;p6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342" name="Google Shape;2342;p6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6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4" name="Google Shape;2344;p6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345" name="Google Shape;2345;p6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6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47" name="Google Shape;2347;p6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348" name="Google Shape;2348;p6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6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0" name="Google Shape;2350;p6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351" name="Google Shape;2351;p6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6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53" name="Google Shape;2353;p6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4" name="Google Shape;2354;p6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5" name="Google Shape;2355;p6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6" name="Google Shape;2356;p6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7" name="Google Shape;2357;p6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8" name="Google Shape;2358;p6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9" name="Google Shape;2359;p6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0" name="Google Shape;2360;p6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1" name="Google Shape;2361;p6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2" name="Google Shape;2362;p6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3" name="Google Shape;2363;p6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4" name="Google Shape;2364;p6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5" name="Google Shape;2365;p6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6" name="Google Shape;2366;p6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7" name="Google Shape;2367;p6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8" name="Google Shape;2368;p6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9" name="Google Shape;2369;p6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0" name="Google Shape;2370;p6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1" name="Google Shape;2371;p6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2" name="Google Shape;2372;p6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3" name="Google Shape;2373;p6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4" name="Google Shape;2374;p6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5" name="Google Shape;2375;p6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6" name="Google Shape;2376;p6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7" name="Google Shape;2377;p6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8" name="Google Shape;2378;p6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9" name="Google Shape;2379;p6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0" name="Google Shape;2380;p6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1" name="Google Shape;2381;p6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2" name="Google Shape;2382;p6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3" name="Google Shape;2383;p6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4" name="Google Shape;2384;p6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5" name="Google Shape;2385;p6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6" name="Google Shape;2386;p6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6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88" name="Google Shape;2388;p6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389" name="Google Shape;2389;p6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2" name="Google Shape;3342;p6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343" name="Google Shape;3343;p6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344" name="Google Shape;3344;p6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46" name="Google Shape;3346;p6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8" name="Google Shape;3348;p6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349" name="Google Shape;3349;p6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350" name="Google Shape;3350;p6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51" name="Google Shape;3351;p6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52" name="Google Shape;3352;p6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353" name="Google Shape;3353;p6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54" name="Google Shape;3354;p6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355" name="Google Shape;3355;p6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356" name="Google Shape;3356;p6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7" name="Google Shape;3357;p6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8" name="Google Shape;3358;p6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9" name="Google Shape;3359;p6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0" name="Google Shape;3360;p6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61" name="Google Shape;3361;p6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362" name="Google Shape;3362;p6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63" name="Google Shape;3363;p6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64" name="Google Shape;3364;p6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365" name="Google Shape;3365;p6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66" name="Google Shape;3366;p6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6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6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6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6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71" name="Google Shape;3371;p6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372" name="Google Shape;3372;p6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6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74" name="Google Shape;3374;p6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375" name="Google Shape;3375;p6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77" name="Google Shape;3377;p6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78" name="Google Shape;3378;p6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379" name="Google Shape;3379;p6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81" name="Google Shape;3381;p6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382" name="Google Shape;3382;p6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83" name="Google Shape;3383;p6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84" name="Google Shape;3384;p6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385" name="Google Shape;3385;p6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86" name="Google Shape;3386;p6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387" name="Google Shape;3387;p6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8" name="Google Shape;3388;p6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89" name="Google Shape;3389;p6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390" name="Google Shape;3390;p6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91" name="Google Shape;3391;p6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2" name="Google Shape;3392;p6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393" name="Google Shape;3393;p6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94" name="Google Shape;3394;p6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95" name="Google Shape;3395;p6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396" name="Google Shape;3396;p6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97" name="Google Shape;3397;p6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8" name="Google Shape;3398;p6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1" name="Google Shape;3401;p6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402" name="Google Shape;3402;p6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6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6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6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6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6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6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6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6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6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6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6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6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6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6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6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18" name="Google Shape;3418;p6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0" name="Google Shape;3440;p6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441" name="Google Shape;3441;p6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3" name="Google Shape;3443;p6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4" name="Google Shape;3444;p6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445" name="Google Shape;3445;p6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6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6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9" name="Google Shape;3449;p6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6" name="Google Shape;3456;p6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457" name="Google Shape;3457;p6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1" name="Google Shape;3461;p6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90" name="Google Shape;3490;p6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491" name="Google Shape;3491;p6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6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93" name="Google Shape;3493;p6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94" name="Google Shape;3494;p6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495" name="Google Shape;3495;p6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6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7" name="Google Shape;3497;p6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498" name="Google Shape;3498;p6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6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00" name="Google Shape;3500;p6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08" name="Google Shape;3508;p6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509" name="Google Shape;3509;p6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6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6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6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13" name="Google Shape;3513;p6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1" name="Google Shape;3521;p6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522" name="Google Shape;3522;p6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6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6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6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6" name="Google Shape;3526;p6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68" name="Google Shape;3568;p6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569" name="Google Shape;3569;p6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1" name="Google Shape;3571;p6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6" name="Google Shape;3606;p6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607" name="Google Shape;3607;p6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608" name="Google Shape;3608;p6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6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6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6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82" name="Google Shape;3882;p6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83" name="Google Shape;3883;p6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884" name="Google Shape;3884;p6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920" name="Google Shape;3920;p6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921" name="Google Shape;3921;p6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922" name="Google Shape;3922;p6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38" name="Google Shape;3938;p6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939" name="Google Shape;3939;p6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2" name="Google Shape;4252;p6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56" name="Shape 4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7" name="Google Shape;4257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58" name="Google Shape;4258;p6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259" name="Google Shape;4259;p64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260" name="Google Shape;4260;p6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6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6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6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64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267" name="Google Shape;4267;p6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6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64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270" name="Google Shape;4270;p6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64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273" name="Google Shape;4273;p6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6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64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276" name="Google Shape;4276;p6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6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6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6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6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6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2" name="Google Shape;4282;p64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283" name="Google Shape;4283;p6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6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6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6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6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6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6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64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292" name="Google Shape;4292;p6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6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4" name="Google Shape;4294;p64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295" name="Google Shape;4295;p6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6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64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298" name="Google Shape;4298;p6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64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301" name="Google Shape;4301;p6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6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6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6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64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307" name="Google Shape;4307;p6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11" name="Google Shape;4311;p64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12" name="Google Shape;4312;p64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313" name="Google Shape;4313;p6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6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6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6" name="Google Shape;4316;p64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317" name="Google Shape;4317;p6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64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320" name="Google Shape;4320;p6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6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6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23" name="Google Shape;4323;p64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24" name="Google Shape;4324;p64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325" name="Google Shape;4325;p6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6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6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6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9" name="Google Shape;4329;p64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330" name="Google Shape;4330;p6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6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64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333" name="Google Shape;4333;p6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6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6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6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9" name="Google Shape;4339;p64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340" name="Google Shape;4340;p6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6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2" name="Google Shape;4342;p6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6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6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6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64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348" name="Google Shape;4348;p6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6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6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2" name="Google Shape;4352;p64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353" name="Google Shape;4353;p6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64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356" name="Google Shape;4356;p6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6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6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64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360" name="Google Shape;4360;p6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6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6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64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364" name="Google Shape;4364;p6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6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64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367" name="Google Shape;4367;p6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6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6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2" name="Google Shape;4372;p64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373" name="Google Shape;4373;p6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6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6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6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6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6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6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6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6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6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6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6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6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6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6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2" name="Google Shape;4392;p64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393" name="Google Shape;4393;p6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6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6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97" name="Google Shape;4397;p64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398" name="Google Shape;4398;p6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6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64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402" name="Google Shape;4402;p6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6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6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6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64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408" name="Google Shape;4408;p6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6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6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64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412" name="Google Shape;4412;p6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6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5" name="Google Shape;4415;p64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416" name="Google Shape;4416;p6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6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6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6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64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422" name="Google Shape;4422;p6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25" name="Google Shape;4425;p64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26" name="Google Shape;4426;p64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427" name="Google Shape;4427;p6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6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64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430" name="Google Shape;4430;p6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6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6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6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38" name="Google Shape;4438;p64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439" name="Google Shape;4439;p6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6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6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64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443" name="Google Shape;4443;p6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6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64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446" name="Google Shape;4446;p6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6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6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64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450" name="Google Shape;4450;p6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6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6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3" name="Google Shape;4453;p6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6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5" name="Google Shape;4455;p64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456" name="Google Shape;4456;p6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8" name="Google Shape;4458;p64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9" name="Google Shape;4459;p64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460" name="Google Shape;4460;p6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6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6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6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6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7" name="Google Shape;4467;p64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468" name="Google Shape;4468;p6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6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64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472" name="Google Shape;4472;p6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6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6" name="Google Shape;4476;p64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477" name="Google Shape;4477;p6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6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6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6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2" name="Google Shape;4482;p6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3" name="Google Shape;4483;p64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484" name="Google Shape;4484;p6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6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6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64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488" name="Google Shape;4488;p6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6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6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6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5" name="Google Shape;4495;p64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496" name="Google Shape;4496;p6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6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6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6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1" name="Google Shape;4501;p64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02" name="Google Shape;4502;p64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503" name="Google Shape;4503;p6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64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507" name="Google Shape;4507;p6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6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09" name="Google Shape;4509;p64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0" name="Google Shape;4510;p64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511" name="Google Shape;4511;p6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3" name="Google Shape;4513;p64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514" name="Google Shape;4514;p6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16" name="Google Shape;4516;p64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517" name="Google Shape;4517;p64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18" name="Google Shape;4518;p64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519" name="Google Shape;4519;p6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6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6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6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6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4" name="Google Shape;4524;p64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525" name="Google Shape;4525;p6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6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6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1" name="Google Shape;4531;p64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532" name="Google Shape;4532;p6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7" name="Google Shape;4537;p64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538" name="Google Shape;4538;p6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6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2" name="Google Shape;4542;p64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543" name="Google Shape;4543;p6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6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5" name="Google Shape;4545;p64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546" name="Google Shape;4546;p6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6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64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549" name="Google Shape;4549;p6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6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64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552" name="Google Shape;4552;p6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6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4" name="Google Shape;4554;p64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555" name="Google Shape;4555;p6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6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6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64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562" name="Google Shape;4562;p6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6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5" name="Google Shape;4565;p64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566" name="Google Shape;4566;p6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64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571" name="Google Shape;4571;p6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6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6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64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575" name="Google Shape;4575;p6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6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6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6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6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6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3" name="Google Shape;4583;p64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584" name="Google Shape;4584;p6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6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6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6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9" name="Google Shape;4589;p64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590" name="Google Shape;4590;p6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6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6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64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597" name="Google Shape;4597;p6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6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6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6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6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6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6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6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9" name="Google Shape;4609;p64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610" name="Google Shape;4610;p6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6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64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618" name="Google Shape;4618;p6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6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6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64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624" name="Google Shape;4624;p6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26" name="Google Shape;4626;p64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27" name="Google Shape;4627;p64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628" name="Google Shape;4628;p6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6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0" name="Google Shape;4630;p64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631" name="Google Shape;4631;p6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6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6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4" name="Google Shape;4634;p64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635" name="Google Shape;4635;p6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6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6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8" name="Google Shape;4638;p64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639" name="Google Shape;4639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64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642" name="Google Shape;4642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4" name="Google Shape;4644;p64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645" name="Google Shape;4645;p6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6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6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8" name="Google Shape;4648;p64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649" name="Google Shape;4649;p6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6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2" name="Google Shape;4652;p64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653" name="Google Shape;4653;p6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6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64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658" name="Google Shape;4658;p6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6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6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2" name="Google Shape;4662;p64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663" name="Google Shape;4663;p6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6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6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7" name="Google Shape;4667;p64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668" name="Google Shape;4668;p6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1" name="Google Shape;4671;p64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672" name="Google Shape;4672;p6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6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4" name="Google Shape;4674;p64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675" name="Google Shape;4675;p6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6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64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678" name="Google Shape;4678;p6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6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6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64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683" name="Google Shape;4683;p6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6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6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6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8" name="Google Shape;4688;p64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689" name="Google Shape;4689;p6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6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6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6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6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96" name="Google Shape;4696;p64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97" name="Google Shape;4697;p64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698" name="Google Shape;4698;p6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6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6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2" name="Google Shape;4702;p64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703" name="Google Shape;4703;p6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6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6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6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6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6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6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6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6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6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3" name="Google Shape;4713;p64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714" name="Google Shape;4714;p6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6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7" name="Google Shape;4717;p64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718" name="Google Shape;4718;p6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6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6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22" name="Google Shape;4722;p64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23" name="Google Shape;4723;p64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24" name="Google Shape;4724;p64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725" name="Google Shape;4725;p6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6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6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8" name="Google Shape;4728;p64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729" name="Google Shape;4729;p6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6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6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2" name="Google Shape;4732;p64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733" name="Google Shape;4733;p6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6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6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6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7" name="Google Shape;4737;p64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738" name="Google Shape;4738;p6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6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6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1" name="Google Shape;4741;p64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742" name="Google Shape;4742;p6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6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44" name="Google Shape;4744;p64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45" name="Google Shape;4745;p64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746" name="Google Shape;4746;p6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6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8" name="Google Shape;4748;p64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749" name="Google Shape;4749;p6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6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6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3" name="Google Shape;4753;p64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54" name="Google Shape;4754;p64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5" name="Google Shape;4755;p64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756" name="Google Shape;4756;p6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6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6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9" name="Google Shape;4759;p64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760" name="Google Shape;4760;p6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6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6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3" name="Google Shape;4763;p64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764" name="Google Shape;4764;p6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6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6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7" name="Google Shape;4767;p64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68" name="Google Shape;4768;p64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69" name="Google Shape;4769;p64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770" name="Google Shape;4770;p6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6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2" name="Google Shape;4772;p64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773" name="Google Shape;4773;p6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6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76" name="Google Shape;4776;p64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7" name="Google Shape;4777;p64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778" name="Google Shape;4778;p6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6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0" name="Google Shape;4780;p6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6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2" name="Google Shape;4782;p64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783" name="Google Shape;4783;p6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6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6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6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6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9" name="Google Shape;4789;p64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790" name="Google Shape;4790;p6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1" name="Google Shape;4791;p6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2" name="Google Shape;4792;p64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793" name="Google Shape;4793;p6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6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6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97" name="Google Shape;4797;p64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98" name="Google Shape;4798;p64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9" name="Google Shape;4799;p64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800" name="Google Shape;4800;p6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6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6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08" name="Google Shape;4808;p64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09" name="Google Shape;4809;p64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810" name="Google Shape;4810;p6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6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3" name="Google Shape;4813;p64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814" name="Google Shape;4814;p6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6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7" name="Google Shape;4817;p64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818" name="Google Shape;4818;p6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6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6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1" name="Google Shape;4821;p64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822" name="Google Shape;4822;p6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6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64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827" name="Google Shape;4827;p6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6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1" name="Google Shape;4831;p64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832" name="Google Shape;4832;p6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4" name="Google Shape;4834;p64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35" name="Google Shape;4835;p64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36" name="Google Shape;4836;p64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7" name="Google Shape;4837;p64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838" name="Google Shape;4838;p6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0" name="Google Shape;4840;p64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841" name="Google Shape;4841;p6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2" name="Google Shape;4842;p6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6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6" name="Google Shape;4846;p64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7" name="Google Shape;4847;p64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848" name="Google Shape;4848;p6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51" name="Google Shape;4851;p64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52" name="Google Shape;4852;p64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53" name="Google Shape;4853;p64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854" name="Google Shape;4854;p6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6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6" name="Google Shape;4856;p64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857" name="Google Shape;4857;p6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64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860" name="Google Shape;4860;p6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6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62" name="Google Shape;4862;p64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63" name="Google Shape;4863;p64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864" name="Google Shape;4864;p6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6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6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6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6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9" name="Google Shape;4869;p64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870" name="Google Shape;4870;p6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6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3" name="Google Shape;4873;p64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874" name="Google Shape;4874;p6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76" name="Google Shape;4876;p64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77" name="Google Shape;4877;p64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878" name="Google Shape;4878;p6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6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0" name="Google Shape;4880;p64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881" name="Google Shape;4881;p6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2" name="Google Shape;4882;p6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3" name="Google Shape;4883;p6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85" name="Google Shape;4885;p64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86" name="Google Shape;4886;p64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87" name="Google Shape;4887;p64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888" name="Google Shape;4888;p6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6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6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64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893" name="Google Shape;4893;p6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6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7" name="Google Shape;4897;p64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898" name="Google Shape;4898;p6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6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6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2" name="Google Shape;4902;p64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903" name="Google Shape;4903;p6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6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64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908" name="Google Shape;4908;p6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6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1" name="Google Shape;4911;p64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912" name="Google Shape;4912;p6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6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4" name="Google Shape;4914;p6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6" name="Google Shape;4916;p64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917" name="Google Shape;4917;p6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6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19" name="Google Shape;4919;p64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0" name="Google Shape;4920;p64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921" name="Google Shape;4921;p6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6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3" name="Google Shape;4923;p64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924" name="Google Shape;4924;p6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26" name="Google Shape;4926;p64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27" name="Google Shape;4927;p64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928" name="Google Shape;4928;p6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1" name="Google Shape;4931;p64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932" name="Google Shape;4932;p6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4" name="Google Shape;4934;p64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935" name="Google Shape;4935;p6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6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38" name="Google Shape;4938;p64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939" name="Google Shape;4939;p6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2" name="Google Shape;4942;p64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943" name="Google Shape;4943;p6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5" name="Google Shape;4945;p64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946" name="Google Shape;4946;p6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6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8" name="Google Shape;4948;p64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949" name="Google Shape;4949;p6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6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2" name="Google Shape;4952;p64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953" name="Google Shape;4953;p6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4" name="Google Shape;4954;p6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6" name="Google Shape;4956;p64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57" name="Google Shape;4957;p64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958" name="Google Shape;4958;p6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6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0" name="Google Shape;4960;p64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961" name="Google Shape;4961;p6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2" name="Google Shape;4962;p6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66" name="Shape 4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7" name="Google Shape;4967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68" name="Google Shape;4968;p6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69" name="Google Shape;4969;p6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1" name="Google Shape;4971;p6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72" name="Google Shape;4972;p6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6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75" name="Google Shape;4975;p6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6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78" name="Google Shape;4978;p6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0" name="Google Shape;4980;p6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1" name="Google Shape;4981;p6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82" name="Google Shape;4982;p6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6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85" name="Google Shape;4985;p6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90" name="Google Shape;4990;p6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6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94" name="Google Shape;4994;p6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000" name="Google Shape;5000;p6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3" name="Google Shape;5003;p6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004" name="Google Shape;5004;p6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6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007" name="Google Shape;5007;p6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9" name="Google Shape;5009;p6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0" name="Google Shape;5010;p6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011" name="Google Shape;5011;p6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6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014" name="Google Shape;5014;p6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7" name="Google Shape;5017;p6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018" name="Google Shape;5018;p6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20" name="Google Shape;5020;p6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21" name="Google Shape;5021;p6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022" name="Google Shape;5022;p6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6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029" name="Google Shape;5029;p6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6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032" name="Google Shape;5032;p6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6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039" name="Google Shape;5039;p6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6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043" name="Google Shape;5043;p6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5" name="Google Shape;5045;p6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46" name="Google Shape;5046;p6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047" name="Google Shape;5047;p6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6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050" name="Google Shape;5050;p6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2" name="Google Shape;5052;p6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053" name="Google Shape;5053;p6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56" name="Google Shape;5056;p6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6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59" name="Google Shape;5059;p6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2" name="Google Shape;5062;p6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63" name="Google Shape;5063;p6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6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66" name="Google Shape;5066;p6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3" name="Google Shape;5073;p6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4" name="Google Shape;5074;p6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75" name="Google Shape;5075;p6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76" name="Google Shape;5076;p6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6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79" name="Google Shape;5079;p6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6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82" name="Google Shape;5082;p6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6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88" name="Google Shape;5088;p6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2" name="Google Shape;5092;p6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93" name="Google Shape;5093;p6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6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98" name="Google Shape;5098;p6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99" name="Google Shape;5099;p6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100" name="Google Shape;5100;p6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6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6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6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6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6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6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07" name="Google Shape;5107;p6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108" name="Google Shape;5108;p6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6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111" name="Google Shape;5111;p6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6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122" name="Google Shape;5122;p6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6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125" name="Google Shape;5125;p6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6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128" name="Google Shape;5128;p6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131" name="Google Shape;5131;p6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136" name="Google Shape;5136;p6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8" name="Google Shape;5138;p6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139" name="Google Shape;5139;p6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6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143" name="Google Shape;5143;p6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7" name="Google Shape;5147;p6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6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149" name="Google Shape;5149;p6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3" name="Google Shape;5153;p6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154" name="Google Shape;5154;p6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6" name="Google Shape;5156;p6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7" name="Google Shape;5157;p6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58" name="Google Shape;5158;p6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6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61" name="Google Shape;5161;p6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64" name="Google Shape;5164;p6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5" name="Google Shape;5165;p6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66" name="Google Shape;5166;p6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9" name="Google Shape;5169;p6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70" name="Google Shape;5170;p6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6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80" name="Google Shape;5180;p6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6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84" name="Google Shape;5184;p6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7" name="Google Shape;5187;p6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88" name="Google Shape;5188;p6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6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91" name="Google Shape;5191;p6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6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201" name="Google Shape;5201;p6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5" name="Google Shape;5205;p6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6" name="Google Shape;5206;p6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7" name="Google Shape;5207;p6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8" name="Google Shape;5208;p6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209" name="Google Shape;5209;p6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224" name="Google Shape;5224;p6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6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227" name="Google Shape;5227;p6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0" name="Google Shape;5230;p6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231" name="Google Shape;5231;p6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235" name="Google Shape;5235;p6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6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241" name="Google Shape;5241;p6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6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246" name="Google Shape;5246;p6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8" name="Google Shape;5248;p6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9" name="Google Shape;5249;p6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250" name="Google Shape;5250;p6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3" name="Google Shape;5253;p6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4" name="Google Shape;5254;p6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255" name="Google Shape;5255;p6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6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58" name="Google Shape;5258;p6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6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64" name="Google Shape;5264;p6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9" name="Google Shape;5269;p6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0" name="Google Shape;5270;p6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71" name="Google Shape;5271;p6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6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75" name="Google Shape;5275;p6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1" name="Google Shape;5281;p6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82" name="Google Shape;5282;p6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86" name="Google Shape;5286;p6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9" name="Google Shape;5289;p6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90" name="Google Shape;5290;p6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4" name="Google Shape;5294;p6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95" name="Google Shape;5295;p6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6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98" name="Google Shape;5298;p6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0" name="Google Shape;5300;p6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301" name="Google Shape;5301;p6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6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306" name="Google Shape;5306;p6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6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311" name="Google Shape;5311;p6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6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319" name="Google Shape;5319;p6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1" name="Google Shape;5321;p6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2" name="Google Shape;5322;p6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323" name="Google Shape;5323;p6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7" name="Google Shape;5327;p6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8" name="Google Shape;5328;p6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329" name="Google Shape;5329;p6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6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333" name="Google Shape;5333;p6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6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341" name="Google Shape;5341;p6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3" name="Google Shape;5343;p6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4" name="Google Shape;5344;p6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5" name="Google Shape;5345;p6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6" name="Google Shape;5346;p6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347" name="Google Shape;5347;p6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1" name="Google Shape;5351;p6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352" name="Google Shape;5352;p6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62" name="Shape 5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3" name="Google Shape;536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64" name="Google Shape;5364;p6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365" name="Google Shape;5365;p6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370" name="Google Shape;5370;p6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375" name="Google Shape;5375;p6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9" name="Google Shape;5379;p6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380" name="Google Shape;5380;p6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2" name="Google Shape;5382;p6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83" name="Google Shape;5383;p6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7" name="Google Shape;5387;p6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88" name="Google Shape;5388;p6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6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93" name="Google Shape;5393;p6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6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96" name="Google Shape;5396;p6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0" name="Google Shape;5400;p6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401" name="Google Shape;5401;p6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406" name="Google Shape;5406;p6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0" name="Google Shape;5410;p6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411" name="Google Shape;5411;p6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416" name="Google Shape;5416;p6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6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422" name="Google Shape;5422;p6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4" name="Google Shape;5424;p6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425" name="Google Shape;5425;p6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6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432" name="Google Shape;5432;p6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6" name="Google Shape;5436;p6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437" name="Google Shape;5437;p6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442" name="Google Shape;5442;p6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6" name="Google Shape;5446;p6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447" name="Google Shape;5447;p6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6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452" name="Google Shape;5452;p6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6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458" name="Google Shape;5458;p6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464" name="Google Shape;5464;p6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6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469" name="Google Shape;5469;p6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6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472" name="Google Shape;5472;p6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7" name="Google Shape;5477;p6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478" name="Google Shape;5478;p6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6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83" name="Google Shape;5483;p6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6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88" name="Google Shape;5488;p6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6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92" name="Google Shape;5492;p6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95" name="Google Shape;5495;p6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500" name="Google Shape;5500;p6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6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505" name="Google Shape;5505;p6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6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508" name="Google Shape;5508;p6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1" name="Google Shape;5511;p6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512" name="Google Shape;5512;p6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6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516" name="Google Shape;5516;p6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520" name="Google Shape;5520;p6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6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525" name="Google Shape;5525;p6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6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530" name="Google Shape;5530;p6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6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533" name="Google Shape;5533;p6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6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537" name="Google Shape;5537;p6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6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542" name="Google Shape;5542;p6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6" name="Google Shape;5546;p6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547" name="Google Shape;5547;p6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0" name="Google Shape;5550;p6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551" name="Google Shape;5551;p6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5" name="Google Shape;5555;p6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556" name="Google Shape;5556;p6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61" name="Google Shape;5561;p6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6" name="Google Shape;5566;p6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567" name="Google Shape;5567;p6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2" name="Google Shape;5572;p6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573" name="Google Shape;5573;p6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6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576" name="Google Shape;5576;p6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6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581" name="Google Shape;5581;p6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6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86" name="Google Shape;5586;p6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9" name="Google Shape;5589;p6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90" name="Google Shape;5590;p6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7" name="Google Shape;5597;p6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98" name="Google Shape;5598;p6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604" name="Google Shape;5604;p6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8" name="Google Shape;5608;p6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609" name="Google Shape;5609;p6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3" name="Google Shape;5613;p6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614" name="Google Shape;5614;p6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6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620" name="Google Shape;5620;p6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6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626" name="Google Shape;5626;p6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6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635" name="Google Shape;5635;p6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6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642" name="Google Shape;5642;p6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647" name="Google Shape;5647;p6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8" name="Google Shape;5658;p6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659" name="Google Shape;5659;p6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5" name="Google Shape;5665;p6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666" name="Google Shape;5666;p6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6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671" name="Google Shape;5671;p6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5" name="Google Shape;5675;p6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676" name="Google Shape;5676;p6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681" name="Google Shape;5681;p6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5" name="Google Shape;5685;p6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86" name="Google Shape;5686;p6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6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93" name="Google Shape;5693;p6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6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97" name="Google Shape;5697;p6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6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701" name="Google Shape;5701;p6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710" name="Google Shape;5710;p6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718" name="Google Shape;5718;p6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6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723" name="Google Shape;5723;p6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8" name="Google Shape;5728;p6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729" name="Google Shape;5729;p6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7" name="Google Shape;5737;p6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738" name="Google Shape;5738;p6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6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741" name="Google Shape;5741;p6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6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747" name="Google Shape;5747;p6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0" name="Google Shape;5750;p6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751" name="Google Shape;5751;p6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6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60" name="Google Shape;5760;p6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5" name="Google Shape;5765;p6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766" name="Google Shape;5766;p6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774" name="Google Shape;5774;p6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6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84" name="Google Shape;5784;p6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6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92" name="Google Shape;5792;p6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6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97" name="Google Shape;5797;p6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6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805" name="Google Shape;5805;p6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813" name="Google Shape;5813;p6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0" name="Google Shape;5820;p6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1" name="Google Shape;5821;p6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2" name="Google Shape;5822;p6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823" name="Google Shape;5823;p6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6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831" name="Google Shape;5831;p6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840" name="Google Shape;5840;p6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6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847" name="Google Shape;5847;p6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2" name="Google Shape;5852;p6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853" name="Google Shape;5853;p6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6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61" name="Google Shape;5861;p6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6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868" name="Google Shape;5868;p6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6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872" name="Google Shape;5872;p6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6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881" name="Google Shape;5881;p6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93" name="Google Shape;5893;p6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9" name="Google Shape;5899;p6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900" name="Google Shape;5900;p6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6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906" name="Google Shape;5906;p6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6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915" name="Google Shape;5915;p6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6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923" name="Google Shape;5923;p6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6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932" name="Google Shape;5932;p6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6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942" name="Google Shape;5942;p6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47" name="Google Shape;5947;p6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48" name="Google Shape;5948;p6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49" name="Google Shape;5949;p6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1" name="Google Shape;5951;p6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955" name="Shape 5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6" name="Google Shape;5956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57" name="Google Shape;5957;p6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958" name="Google Shape;5958;p6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6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61" name="Google Shape;5961;p6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3" name="Google Shape;5963;p6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964" name="Google Shape;5964;p6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0" name="Google Shape;5970;p6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971" name="Google Shape;5971;p6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974" name="Google Shape;5974;p6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6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83" name="Google Shape;5983;p6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6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86" name="Google Shape;5986;p6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89" name="Google Shape;5989;p6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6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92" name="Google Shape;5992;p6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94" name="Google Shape;5994;p6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95" name="Google Shape;5995;p6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96" name="Google Shape;5996;p6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99" name="Google Shape;5999;p6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6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002" name="Google Shape;6002;p6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4" name="Google Shape;6004;p6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005" name="Google Shape;6005;p6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6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012" name="Google Shape;6012;p6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016" name="Google Shape;6016;p6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6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021" name="Google Shape;6021;p6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5" name="Google Shape;6025;p6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6" name="Google Shape;6026;p6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027" name="Google Shape;6027;p6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0" name="Google Shape;6030;p6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1" name="Google Shape;6031;p6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032" name="Google Shape;6032;p6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9" name="Google Shape;6039;p6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0" name="Google Shape;6040;p6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1" name="Google Shape;6041;p6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042" name="Google Shape;6042;p6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6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046" name="Google Shape;6046;p6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051" name="Google Shape;6051;p6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4" name="Google Shape;6054;p6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055" name="Google Shape;6055;p6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6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059" name="Google Shape;6059;p6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6" name="Google Shape;6066;p6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7" name="Google Shape;6067;p6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8" name="Google Shape;6068;p6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9" name="Google Shape;6069;p6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0" name="Google Shape;6070;p6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1" name="Google Shape;6071;p6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072" name="Google Shape;6072;p6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6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076" name="Google Shape;6076;p6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6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82" name="Google Shape;6082;p6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4" name="Google Shape;6084;p6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85" name="Google Shape;6085;p6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1" name="Google Shape;6091;p6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2" name="Google Shape;6092;p6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93" name="Google Shape;6093;p6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0" name="Google Shape;6100;p6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101" name="Google Shape;6101;p6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6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106" name="Google Shape;6106;p6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3" name="Google Shape;6113;p6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4" name="Google Shape;6114;p6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115" name="Google Shape;6115;p6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9" name="Google Shape;6119;p6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0" name="Google Shape;6120;p6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121" name="Google Shape;6121;p6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6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124" name="Google Shape;6124;p6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6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130" name="Google Shape;6130;p6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37" name="Google Shape;6137;p6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8" name="Google Shape;6138;p6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139" name="Google Shape;6139;p6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6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144" name="Google Shape;6144;p6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8" name="Google Shape;6148;p6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9" name="Google Shape;6149;p6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150" name="Google Shape;6150;p6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3" name="Google Shape;6153;p6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154" name="Google Shape;6154;p6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8" name="Google Shape;6158;p6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159" name="Google Shape;6159;p6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6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165" name="Google Shape;6165;p6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8" name="Google Shape;6168;p6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169" name="Google Shape;6169;p6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9" name="Google Shape;6179;p6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180" name="Google Shape;6180;p6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4" name="Google Shape;6184;p6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85" name="Google Shape;6185;p6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91" name="Google Shape;6191;p6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6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96" name="Google Shape;6196;p6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99" name="Google Shape;6199;p6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6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205" name="Google Shape;6205;p6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5" name="Google Shape;6215;p6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216" name="Google Shape;6216;p6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6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219" name="Google Shape;6219;p6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2" name="Google Shape;6222;p6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223" name="Google Shape;6223;p6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6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233" name="Google Shape;6233;p6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6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237" name="Google Shape;6237;p6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1" name="Google Shape;6241;p6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242" name="Google Shape;6242;p6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6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248" name="Google Shape;6248;p6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254" name="Google Shape;6254;p6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6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257" name="Google Shape;6257;p6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6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263" name="Google Shape;6263;p6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6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273" name="Google Shape;6273;p6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6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85" name="Google Shape;6285;p6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6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90" name="Google Shape;6290;p6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6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97" name="Google Shape;6297;p6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3" name="Google Shape;6303;p6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304" name="Google Shape;6304;p6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2" name="Google Shape;6312;p6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313" name="Google Shape;6313;p6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6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320" name="Google Shape;6320;p6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325" name="Google Shape;6325;p6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6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336" name="Google Shape;6336;p6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6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343" name="Google Shape;6343;p6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6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351" name="Google Shape;6351;p6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2" name="Google Shape;6362;p6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363" name="Google Shape;6363;p6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6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371" name="Google Shape;6371;p6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6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85" name="Google Shape;6385;p6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6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91" name="Google Shape;6391;p6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6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97" name="Google Shape;6397;p6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6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401" name="Google Shape;6401;p6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404" name="Google Shape;6404;p6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6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411" name="Google Shape;6411;p6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4" name="Google Shape;6414;p6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415" name="Google Shape;6415;p6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420" name="Google Shape;6420;p6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0" name="Google Shape;6430;p6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431" name="Google Shape;6431;p6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6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438" name="Google Shape;6438;p6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6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445" name="Google Shape;6445;p6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6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452" name="Google Shape;6452;p6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457" name="Google Shape;6457;p6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0" name="Google Shape;6460;p6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61" name="Google Shape;6461;p6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7" name="Google Shape;6467;p6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468" name="Google Shape;6468;p6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473" name="Google Shape;6473;p6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477" name="Google Shape;6477;p6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80" name="Google Shape;6480;p6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481" name="Google Shape;6481;p6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82" name="Google Shape;6482;p6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32"/>
          <p:cNvSpPr txBox="1"/>
          <p:nvPr>
            <p:ph idx="5" type="subTitle"/>
          </p:nvPr>
        </p:nvSpPr>
        <p:spPr>
          <a:xfrm>
            <a:off x="3900975" y="4153725"/>
            <a:ext cx="1342800" cy="7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55" name="Google Shape;355;p32"/>
          <p:cNvSpPr txBox="1"/>
          <p:nvPr>
            <p:ph idx="6" type="ctrTitle"/>
          </p:nvPr>
        </p:nvSpPr>
        <p:spPr>
          <a:xfrm flipH="1">
            <a:off x="151500" y="781675"/>
            <a:ext cx="27480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Contents</a:t>
            </a:r>
            <a:endParaRPr/>
          </a:p>
        </p:txBody>
      </p:sp>
      <p:sp>
        <p:nvSpPr>
          <p:cNvPr id="356" name="Google Shape;356;p32"/>
          <p:cNvSpPr txBox="1"/>
          <p:nvPr>
            <p:ph idx="5" type="subTitle"/>
          </p:nvPr>
        </p:nvSpPr>
        <p:spPr>
          <a:xfrm>
            <a:off x="1258625" y="4153725"/>
            <a:ext cx="1342800" cy="7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57" name="Google Shape;357;p32"/>
          <p:cNvSpPr txBox="1"/>
          <p:nvPr>
            <p:ph idx="5" type="subTitle"/>
          </p:nvPr>
        </p:nvSpPr>
        <p:spPr>
          <a:xfrm>
            <a:off x="6543425" y="4153725"/>
            <a:ext cx="1342800" cy="74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58" name="Google Shape;358;p32"/>
          <p:cNvSpPr txBox="1"/>
          <p:nvPr>
            <p:ph type="ctrTitle"/>
          </p:nvPr>
        </p:nvSpPr>
        <p:spPr>
          <a:xfrm>
            <a:off x="1001285" y="394823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sp>
        <p:nvSpPr>
          <p:cNvPr id="359" name="Google Shape;359;p32"/>
          <p:cNvSpPr txBox="1"/>
          <p:nvPr>
            <p:ph idx="2" type="ctrTitle"/>
          </p:nvPr>
        </p:nvSpPr>
        <p:spPr>
          <a:xfrm>
            <a:off x="3643685" y="394823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Analysis</a:t>
            </a:r>
            <a:endParaRPr/>
          </a:p>
        </p:txBody>
      </p:sp>
      <p:sp>
        <p:nvSpPr>
          <p:cNvPr id="360" name="Google Shape;360;p32"/>
          <p:cNvSpPr txBox="1"/>
          <p:nvPr>
            <p:ph idx="3" type="ctrTitle"/>
          </p:nvPr>
        </p:nvSpPr>
        <p:spPr>
          <a:xfrm>
            <a:off x="6286085" y="394823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solutions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90" name="Shape 6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1" name="Google Shape;6491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92" name="Google Shape;6492;p6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3" name="Google Shape;6493;p6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4" name="Google Shape;6494;p6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5" name="Google Shape;6495;p6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96" name="Google Shape;6496;p6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0" name="Google Shape;6500;p6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501" name="Google Shape;6501;p6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3" name="Google Shape;6503;p6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4" name="Google Shape;6504;p6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5" name="Google Shape;6505;p6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6" name="Google Shape;6506;p6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7" name="Google Shape;6507;p6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8" name="Google Shape;6508;p6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6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510" name="Google Shape;6510;p6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6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514" name="Google Shape;6514;p6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517" name="Google Shape;6517;p6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2" name="Google Shape;6522;p6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3" name="Google Shape;6523;p6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4" name="Google Shape;6524;p6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5" name="Google Shape;6525;p6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6" name="Google Shape;6526;p6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7" name="Google Shape;6527;p6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528" name="Google Shape;6528;p6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0" name="Google Shape;6530;p6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6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2" name="Google Shape;6532;p6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533" name="Google Shape;6533;p6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7" name="Google Shape;6537;p6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8" name="Google Shape;6538;p6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9" name="Google Shape;6539;p6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0" name="Google Shape;6540;p6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1" name="Google Shape;6541;p6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2" name="Google Shape;6542;p6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3" name="Google Shape;6543;p6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544" name="Google Shape;6544;p6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6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547" name="Google Shape;6547;p6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6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550" name="Google Shape;6550;p6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6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6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554" name="Google Shape;6554;p6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6" name="Google Shape;6556;p6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7" name="Google Shape;6557;p6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558" name="Google Shape;6558;p6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6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563" name="Google Shape;6563;p6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568" name="Google Shape;6568;p6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0" name="Google Shape;6570;p6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571" name="Google Shape;6571;p6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3" name="Google Shape;6573;p6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4" name="Google Shape;6574;p6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5" name="Google Shape;6575;p6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576" name="Google Shape;6576;p6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1" name="Google Shape;6581;p6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2" name="Google Shape;6582;p6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83" name="Google Shape;6583;p6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6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86" name="Google Shape;6586;p6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6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90" name="Google Shape;6590;p6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2" name="Google Shape;6592;p6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93" name="Google Shape;6593;p6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5" name="Google Shape;6595;p6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6" name="Google Shape;6596;p6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97" name="Google Shape;6597;p6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0" name="Google Shape;6600;p6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601" name="Google Shape;6601;p6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6" name="Google Shape;6606;p6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7" name="Google Shape;6607;p6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8" name="Google Shape;6608;p6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609" name="Google Shape;6609;p6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6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613" name="Google Shape;6613;p6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6" name="Google Shape;6616;p6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617" name="Google Shape;6617;p6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6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621" name="Google Shape;6621;p6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6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626" name="Google Shape;6626;p6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9" name="Google Shape;6629;p6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0" name="Google Shape;6630;p6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631" name="Google Shape;6631;p6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6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634" name="Google Shape;6634;p6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6" name="Google Shape;6636;p6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7" name="Google Shape;6637;p6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8" name="Google Shape;6638;p6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639" name="Google Shape;6639;p6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644" name="Google Shape;6644;p6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6" name="Google Shape;6646;p6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6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648" name="Google Shape;6648;p6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6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655" name="Google Shape;6655;p6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663" name="Google Shape;6663;p6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5" name="Google Shape;6665;p6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666" name="Google Shape;6666;p6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671" name="Google Shape;6671;p6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4" name="Google Shape;6674;p6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5" name="Google Shape;6675;p6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676" name="Google Shape;6676;p6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8" name="Google Shape;6678;p6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9" name="Google Shape;6679;p6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0" name="Google Shape;6680;p6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681" name="Google Shape;6681;p6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6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84" name="Google Shape;6684;p6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8" name="Google Shape;6688;p6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89" name="Google Shape;6689;p6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2" name="Google Shape;6692;p6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3" name="Google Shape;6693;p6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94" name="Google Shape;6694;p6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6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98" name="Google Shape;6698;p6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2" name="Google Shape;6702;p6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703" name="Google Shape;6703;p6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6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706" name="Google Shape;6706;p6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6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709" name="Google Shape;6709;p6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6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715" name="Google Shape;6715;p6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9" name="Google Shape;6719;p6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0" name="Google Shape;6720;p6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1" name="Google Shape;6721;p6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722" name="Google Shape;6722;p6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6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725" name="Google Shape;6725;p6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6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728" name="Google Shape;6728;p6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6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731" name="Google Shape;6731;p6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6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740" name="Google Shape;6740;p6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2" name="Google Shape;6742;p6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3" name="Google Shape;6743;p6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744" name="Google Shape;6744;p6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6" name="Google Shape;6746;p6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747" name="Google Shape;6747;p6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9" name="Google Shape;6749;p6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750" name="Google Shape;6750;p6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6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754" name="Google Shape;6754;p6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6" name="Google Shape;6756;p6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7" name="Google Shape;6757;p6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758" name="Google Shape;6758;p6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6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762" name="Google Shape;6762;p6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765" name="Google Shape;6765;p6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6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768" name="Google Shape;6768;p6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1" name="Google Shape;6771;p6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75" name="Shape 6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6" name="Google Shape;6776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77" name="Google Shape;6777;p6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778" name="Google Shape;6778;p6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6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781" name="Google Shape;6781;p6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4" name="Google Shape;6784;p6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85" name="Google Shape;6785;p6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6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91" name="Google Shape;6791;p6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6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6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97" name="Google Shape;6797;p6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0" name="Google Shape;6800;p6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801" name="Google Shape;6801;p6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6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805" name="Google Shape;6805;p6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7" name="Google Shape;6807;p6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8" name="Google Shape;6808;p6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809" name="Google Shape;6809;p6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2" name="Google Shape;6812;p6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3" name="Google Shape;6813;p6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814" name="Google Shape;6814;p6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6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819" name="Google Shape;6819;p6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6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824" name="Google Shape;6824;p6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7" name="Google Shape;6827;p6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828" name="Google Shape;6828;p6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0" name="Google Shape;6830;p6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831" name="Google Shape;6831;p6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3" name="Google Shape;6833;p6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4" name="Google Shape;6834;p6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835" name="Google Shape;6835;p6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7" name="Google Shape;6837;p6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8" name="Google Shape;6838;p6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839" name="Google Shape;6839;p6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2" name="Google Shape;6842;p6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843" name="Google Shape;6843;p6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6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848" name="Google Shape;6848;p6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2" name="Google Shape;6852;p6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3" name="Google Shape;6853;p6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854" name="Google Shape;6854;p6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7" name="Google Shape;6857;p6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8" name="Google Shape;6858;p6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859" name="Google Shape;6859;p6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6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871" name="Google Shape;6871;p6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4" name="Google Shape;6874;p6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5" name="Google Shape;6875;p6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6" name="Google Shape;6876;p6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877" name="Google Shape;6877;p6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881" name="Google Shape;6881;p6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85" name="Google Shape;6885;p6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6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89" name="Google Shape;6889;p6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1" name="Google Shape;6891;p6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2" name="Google Shape;6892;p6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3" name="Google Shape;6893;p6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94" name="Google Shape;6894;p6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6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906" name="Google Shape;6906;p6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9" name="Google Shape;6909;p6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910" name="Google Shape;6910;p6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4" name="Google Shape;6914;p6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5" name="Google Shape;6915;p6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916" name="Google Shape;6916;p6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8" name="Google Shape;6918;p6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919" name="Google Shape;6919;p6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6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925" name="Google Shape;6925;p6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9" name="Google Shape;6929;p6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0" name="Google Shape;6930;p6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1" name="Google Shape;6931;p6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2" name="Google Shape;6932;p6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933" name="Google Shape;6933;p6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6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936" name="Google Shape;6936;p6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941" name="Google Shape;6941;p6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945" name="Google Shape;6945;p6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8" name="Google Shape;6948;p6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949" name="Google Shape;6949;p6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6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957" name="Google Shape;6957;p6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4" name="Google Shape;6964;p6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5" name="Google Shape;6965;p6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966" name="Google Shape;6966;p6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972" name="Google Shape;6972;p6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978" name="Google Shape;6978;p6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6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82" name="Google Shape;6982;p6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6" name="Google Shape;6986;p6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7" name="Google Shape;6987;p6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8" name="Google Shape;6988;p6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89" name="Google Shape;6989;p6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6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95" name="Google Shape;6995;p6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6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003" name="Google Shape;7003;p6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007" name="Google Shape;7007;p6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6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016" name="Google Shape;7016;p6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3" name="Google Shape;7023;p6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024" name="Google Shape;7024;p6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6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027" name="Google Shape;7027;p6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6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038" name="Google Shape;7038;p6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6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043" name="Google Shape;7043;p6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6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051" name="Google Shape;7051;p6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6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055" name="Google Shape;7055;p6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6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062" name="Google Shape;7062;p6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6" name="Google Shape;7066;p6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067" name="Google Shape;7067;p6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6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070" name="Google Shape;7070;p6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073" name="Google Shape;7073;p6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6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081" name="Google Shape;7081;p6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6" name="Google Shape;7086;p6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87" name="Google Shape;7087;p6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6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92" name="Google Shape;7092;p6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97" name="Google Shape;7097;p6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6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102" name="Google Shape;7102;p6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4" name="Google Shape;7104;p6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105" name="Google Shape;7105;p6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111" name="Google Shape;7111;p6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6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119" name="Google Shape;7119;p6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2" name="Google Shape;7122;p6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3" name="Google Shape;7123;p6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124" name="Google Shape;7124;p6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6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130" name="Google Shape;7130;p6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6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136" name="Google Shape;7136;p6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6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146" name="Google Shape;7146;p6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155" name="Google Shape;7155;p6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6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60" name="Google Shape;7160;p6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6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163" name="Google Shape;7163;p6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170" name="Google Shape;7170;p6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4" name="Google Shape;7174;p6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175" name="Google Shape;7175;p6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6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179" name="Google Shape;7179;p6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87" name="Google Shape;7187;p6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90" name="Google Shape;7190;p6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6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93" name="Google Shape;7193;p6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6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96" name="Google Shape;7196;p6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204" name="Google Shape;7204;p6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6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207" name="Google Shape;7207;p6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9" name="Google Shape;7209;p6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0" name="Google Shape;7210;p6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211" name="Google Shape;7211;p6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17" name="Shape 7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8" name="Google Shape;7218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19" name="Google Shape;7219;p7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0" name="Google Shape;7220;p7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221" name="Google Shape;7221;p7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3" name="Google Shape;7223;p7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224" name="Google Shape;7224;p7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7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228" name="Google Shape;7228;p7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3" name="Google Shape;7233;p7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234" name="Google Shape;7234;p7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9" name="Google Shape;7239;p7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240" name="Google Shape;7240;p7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7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7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2" name="Google Shape;7252;p7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253" name="Google Shape;7253;p7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7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256" name="Google Shape;7256;p7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0" name="Google Shape;7260;p7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1" name="Google Shape;7261;p7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262" name="Google Shape;7262;p7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7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9" name="Google Shape;7269;p7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0" name="Google Shape;7270;p7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271" name="Google Shape;7271;p7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6" name="Google Shape;7276;p7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277" name="Google Shape;7277;p7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7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7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5" name="Google Shape;7285;p7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86" name="Google Shape;7286;p7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7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8" name="Google Shape;7288;p7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89" name="Google Shape;7289;p7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7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93" name="Google Shape;7293;p7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7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5" name="Google Shape;7295;p7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96" name="Google Shape;7296;p7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7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304" name="Google Shape;7304;p7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7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307" name="Google Shape;7307;p7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0" name="Google Shape;7310;p7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311" name="Google Shape;7311;p7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7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7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314" name="Google Shape;7314;p7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7" name="Google Shape;7317;p7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8" name="Google Shape;7318;p7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9" name="Google Shape;7319;p7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320" name="Google Shape;7320;p7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6" name="Google Shape;7326;p7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7" name="Google Shape;7327;p7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328" name="Google Shape;7328;p7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7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7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1" name="Google Shape;7331;p7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332" name="Google Shape;7332;p7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4" name="Google Shape;7334;p7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5" name="Google Shape;7335;p7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336" name="Google Shape;7336;p7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7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340" name="Google Shape;7340;p7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2" name="Google Shape;7342;p7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3" name="Google Shape;7343;p7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4" name="Google Shape;7344;p7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5" name="Google Shape;7345;p7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346" name="Google Shape;7346;p7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8" name="Google Shape;7348;p7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9" name="Google Shape;7349;p7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350" name="Google Shape;7350;p7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2" name="Google Shape;7352;p7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3" name="Google Shape;7353;p7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4" name="Google Shape;7354;p7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5" name="Google Shape;7355;p7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356" name="Google Shape;7356;p7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7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9" name="Google Shape;7359;p7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360" name="Google Shape;7360;p7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2" name="Google Shape;7362;p7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363" name="Google Shape;7363;p7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5" name="Google Shape;7365;p7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6" name="Google Shape;7366;p7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367" name="Google Shape;7367;p7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7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7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6" name="Google Shape;7376;p7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7" name="Google Shape;7377;p7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378" name="Google Shape;7378;p7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2" name="Google Shape;7382;p7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83" name="Google Shape;7383;p7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7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86" name="Google Shape;7386;p7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8" name="Google Shape;7388;p7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9" name="Google Shape;7389;p7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90" name="Google Shape;7390;p7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7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7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94" name="Google Shape;7394;p7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7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401" name="Google Shape;7401;p7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7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404" name="Google Shape;7404;p7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6" name="Google Shape;7406;p7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407" name="Google Shape;7407;p7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7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2" name="Google Shape;7412;p7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413" name="Google Shape;7413;p7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7" name="Google Shape;7417;p7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8" name="Google Shape;7418;p7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419" name="Google Shape;7419;p7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7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424" name="Google Shape;7424;p7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7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428" name="Google Shape;7428;p7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7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7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7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432" name="Google Shape;7432;p7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1" name="Google Shape;7441;p7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2" name="Google Shape;7442;p7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443" name="Google Shape;7443;p7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6" name="Google Shape;7446;p7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447" name="Google Shape;7447;p7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7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7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450" name="Google Shape;7450;p7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2" name="Google Shape;7452;p7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3" name="Google Shape;7453;p7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454" name="Google Shape;7454;p7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6" name="Google Shape;7456;p7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457" name="Google Shape;7457;p7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7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460" name="Google Shape;7460;p7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7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463" name="Google Shape;7463;p7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7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466" name="Google Shape;7466;p7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7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7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471" name="Google Shape;7471;p7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3" name="Google Shape;7473;p7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474" name="Google Shape;7474;p7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7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477" name="Google Shape;7477;p7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7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7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2" name="Google Shape;7482;p7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83" name="Google Shape;7483;p7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7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92" name="Google Shape;7492;p7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7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96" name="Google Shape;7496;p7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7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501" name="Google Shape;7501;p7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7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3" name="Google Shape;7503;p7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4" name="Google Shape;7504;p7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505" name="Google Shape;7505;p7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7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510" name="Google Shape;7510;p7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7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515" name="Google Shape;7515;p7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7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519" name="Google Shape;7519;p7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7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522" name="Google Shape;7522;p7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5" name="Google Shape;7525;p7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526" name="Google Shape;7526;p7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7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529" name="Google Shape;7529;p7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7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532" name="Google Shape;7532;p7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6" name="Google Shape;7536;p7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7" name="Google Shape;7537;p7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538" name="Google Shape;7538;p7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1" name="Google Shape;7541;p7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2" name="Google Shape;7542;p7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543" name="Google Shape;7543;p7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6" name="Google Shape;7546;p7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7" name="Google Shape;7547;p7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548" name="Google Shape;7548;p7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7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552" name="Google Shape;7552;p7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5" name="Google Shape;7555;p7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556" name="Google Shape;7556;p7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7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1" name="Google Shape;7561;p7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2" name="Google Shape;7562;p7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563" name="Google Shape;7563;p7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6" name="Google Shape;7566;p7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7" name="Google Shape;7567;p7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568" name="Google Shape;7568;p7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7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9" name="Google Shape;7579;p7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83" name="Shape 7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4" name="Google Shape;7584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85" name="Google Shape;7585;p7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6" name="Google Shape;7586;p7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87" name="Google Shape;7587;p7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0" name="Google Shape;7590;p7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91" name="Google Shape;7591;p7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3" name="Google Shape;7603;p7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4" name="Google Shape;7604;p7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5" name="Google Shape;7605;p7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6" name="Google Shape;7606;p7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607" name="Google Shape;7607;p7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1" name="Google Shape;7611;p7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2" name="Google Shape;7612;p7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613" name="Google Shape;7613;p7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8" name="Google Shape;7618;p7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9" name="Google Shape;7619;p7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0" name="Google Shape;7620;p7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1" name="Google Shape;7621;p7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622" name="Google Shape;7622;p7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7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625" name="Google Shape;7625;p7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7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0" name="Google Shape;7630;p7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1" name="Google Shape;7631;p7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632" name="Google Shape;7632;p7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5" name="Google Shape;7635;p7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6" name="Google Shape;7636;p7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637" name="Google Shape;7637;p7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0" name="Google Shape;7640;p7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1" name="Google Shape;7641;p7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2" name="Google Shape;7642;p7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643" name="Google Shape;7643;p7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7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646" name="Google Shape;7646;p7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7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649" name="Google Shape;7649;p7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7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652" name="Google Shape;7652;p7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7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7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7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662" name="Google Shape;7662;p7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5" name="Google Shape;7665;p7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666" name="Google Shape;7666;p7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7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7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675" name="Google Shape;7675;p7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2" name="Google Shape;7682;p7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83" name="Google Shape;7683;p7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5" name="Google Shape;7685;p7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6" name="Google Shape;7686;p7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87" name="Google Shape;7687;p7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7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95" name="Google Shape;7695;p7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7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99" name="Google Shape;7699;p7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2" name="Google Shape;7702;p7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3" name="Google Shape;7703;p7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704" name="Google Shape;7704;p7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7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708" name="Google Shape;7708;p7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1" name="Google Shape;7711;p7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2" name="Google Shape;7712;p7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3" name="Google Shape;7713;p7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714" name="Google Shape;7714;p7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7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720" name="Google Shape;7720;p7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7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727" name="Google Shape;7727;p7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7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731" name="Google Shape;7731;p7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7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734" name="Google Shape;7734;p7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7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738" name="Google Shape;7738;p7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3" name="Google Shape;7743;p7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4" name="Google Shape;7744;p7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5" name="Google Shape;7745;p7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6" name="Google Shape;7746;p7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7" name="Google Shape;7747;p7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748" name="Google Shape;7748;p7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7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753" name="Google Shape;7753;p7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7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7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7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766" name="Google Shape;7766;p7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7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7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5" name="Google Shape;7775;p7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776" name="Google Shape;7776;p7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7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780" name="Google Shape;7780;p7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7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7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7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87" name="Google Shape;7787;p7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7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93" name="Google Shape;7793;p7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7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7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7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801" name="Google Shape;7801;p7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7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808" name="Google Shape;7808;p7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7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818" name="Google Shape;7818;p7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1" name="Google Shape;7821;p7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822" name="Google Shape;7822;p7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7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827" name="Google Shape;7827;p7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7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830" name="Google Shape;7830;p7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4" name="Google Shape;7834;p7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835" name="Google Shape;7835;p7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9" name="Google Shape;7839;p7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840" name="Google Shape;7840;p7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7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7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850" name="Google Shape;7850;p7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7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853" name="Google Shape;7853;p7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7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861" name="Google Shape;7861;p7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7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8" name="Google Shape;7878;p7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879" name="Google Shape;7879;p7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7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86" name="Google Shape;7886;p7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7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89" name="Google Shape;7889;p7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7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97" name="Google Shape;7897;p7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3" name="Google Shape;7903;p7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904" name="Google Shape;7904;p7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7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910" name="Google Shape;7910;p7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7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7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918" name="Google Shape;7918;p7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7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923" name="Google Shape;7923;p7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7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927" name="Google Shape;7927;p7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7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931" name="Google Shape;7931;p7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0" name="Google Shape;7940;p7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1" name="Google Shape;7941;p7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942" name="Google Shape;7942;p7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7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950" name="Google Shape;7950;p7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7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957" name="Google Shape;7957;p7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7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966" name="Google Shape;7966;p7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7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972" name="Google Shape;7972;p7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8" name="Google Shape;7978;p7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979" name="Google Shape;7979;p7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83" name="Google Shape;7983;p7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91" name="Google Shape;7991;p7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7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99" name="Google Shape;7999;p7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6" name="Google Shape;8006;p7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007" name="Google Shape;8007;p7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7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013" name="Google Shape;8013;p7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7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017" name="Google Shape;8017;p7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7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023" name="Google Shape;8023;p7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7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030" name="Google Shape;8030;p7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7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038" name="Google Shape;8038;p7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7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043" name="Google Shape;8043;p7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7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051" name="Google Shape;8051;p7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5" name="Google Shape;8055;p7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6" name="Google Shape;8056;p7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057" name="Google Shape;8057;p7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1" name="Google Shape;8061;p7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2" name="Google Shape;8062;p7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063" name="Google Shape;8063;p7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66" name="Google Shape;8066;p7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067" name="Google Shape;8067;p7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8" name="Google Shape;8068;p7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069" name="Google Shape;8069;p7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070" name="Google Shape;8070;p7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7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078" name="Google Shape;8078;p7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83" name="Google Shape;8083;p7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87" name="Shape 8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8" name="Google Shape;8088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89" name="Google Shape;8089;p7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90" name="Google Shape;8090;p7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5" name="Google Shape;8095;p7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6" name="Google Shape;8096;p7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7" name="Google Shape;8097;p7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98" name="Google Shape;8098;p7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7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102" name="Google Shape;8102;p7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4" name="Google Shape;8104;p7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105" name="Google Shape;8105;p7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9" name="Google Shape;8109;p7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0" name="Google Shape;8110;p7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111" name="Google Shape;8111;p7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3" name="Google Shape;8113;p7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4" name="Google Shape;8114;p7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115" name="Google Shape;8115;p7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7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118" name="Google Shape;8118;p7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7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127" name="Google Shape;8127;p7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7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130" name="Google Shape;8130;p7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3" name="Google Shape;8133;p7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4" name="Google Shape;8134;p7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5" name="Google Shape;8135;p7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136" name="Google Shape;8136;p7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7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139" name="Google Shape;8139;p7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5" name="Google Shape;8145;p7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6" name="Google Shape;8146;p7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147" name="Google Shape;8147;p7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7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152" name="Google Shape;8152;p7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5" name="Google Shape;8155;p7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6" name="Google Shape;8156;p7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157" name="Google Shape;8157;p7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5" name="Google Shape;8165;p7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6" name="Google Shape;8166;p7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167" name="Google Shape;8167;p7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1" name="Google Shape;8171;p7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2" name="Google Shape;8172;p7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3" name="Google Shape;8173;p7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174" name="Google Shape;8174;p7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7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177" name="Google Shape;8177;p7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0" name="Google Shape;8180;p7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1" name="Google Shape;8181;p7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82" name="Google Shape;8182;p7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5" name="Google Shape;8185;p7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86" name="Google Shape;8186;p7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7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93" name="Google Shape;8193;p7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7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98" name="Google Shape;8198;p7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0" name="Google Shape;8200;p7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1" name="Google Shape;8201;p7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202" name="Google Shape;8202;p7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7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209" name="Google Shape;8209;p7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7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212" name="Google Shape;8212;p7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14" name="Google Shape;8214;p7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5" name="Google Shape;8215;p7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6" name="Google Shape;8216;p7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217" name="Google Shape;8217;p7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7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220" name="Google Shape;8220;p7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6" name="Google Shape;8226;p7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7" name="Google Shape;8227;p7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228" name="Google Shape;8228;p7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7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232" name="Google Shape;8232;p7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7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240" name="Google Shape;8240;p7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6" name="Google Shape;8246;p7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247" name="Google Shape;8247;p7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254" name="Google Shape;8254;p7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7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258" name="Google Shape;8258;p7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7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264" name="Google Shape;8264;p7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7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271" name="Google Shape;8271;p7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277" name="Google Shape;8277;p7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7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88" name="Google Shape;8288;p7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7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300" name="Google Shape;8300;p7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5" name="Google Shape;8305;p7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6" name="Google Shape;8306;p7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307" name="Google Shape;8307;p7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7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319" name="Google Shape;8319;p7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7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328" name="Google Shape;8328;p7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7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332" name="Google Shape;8332;p7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7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336" name="Google Shape;8336;p7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7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343" name="Google Shape;8343;p7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7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350" name="Google Shape;8350;p7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355" name="Google Shape;8355;p7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8" name="Google Shape;8358;p7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359" name="Google Shape;8359;p7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7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364" name="Google Shape;8364;p7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1" name="Google Shape;8371;p7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372" name="Google Shape;8372;p7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8" name="Google Shape;8378;p7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379" name="Google Shape;8379;p7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4" name="Google Shape;8384;p7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85" name="Google Shape;8385;p7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7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95" name="Google Shape;8395;p7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7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405" name="Google Shape;8405;p7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7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7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413" name="Google Shape;8413;p7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7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420" name="Google Shape;8420;p7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9" name="Google Shape;8429;p7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430" name="Google Shape;8430;p7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437" name="Google Shape;8437;p7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7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442" name="Google Shape;8442;p7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2" name="Google Shape;8452;p7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3" name="Google Shape;8453;p7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454" name="Google Shape;8454;p7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7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461" name="Google Shape;8461;p7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7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464" name="Google Shape;8464;p7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7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467" name="Google Shape;8467;p7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7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474" name="Google Shape;8474;p7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7" name="Google Shape;8477;p7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478" name="Google Shape;8478;p7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83" name="Shape 8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84" name="Google Shape;8484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85" name="Google Shape;8485;p7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6" name="Google Shape;8486;p7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87" name="Google Shape;8487;p7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9" name="Google Shape;8489;p7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0" name="Google Shape;8490;p7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91" name="Google Shape;8491;p7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3" name="Google Shape;8493;p7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4" name="Google Shape;8494;p7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95" name="Google Shape;8495;p7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7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7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98" name="Google Shape;8498;p7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502" name="Google Shape;8502;p7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7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508" name="Google Shape;8508;p7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6" name="Google Shape;8516;p7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7" name="Google Shape;8517;p7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8" name="Google Shape;8518;p7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9" name="Google Shape;8519;p7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520" name="Google Shape;8520;p7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525" name="Google Shape;8525;p7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7" name="Google Shape;8527;p7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528" name="Google Shape;8528;p7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7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531" name="Google Shape;8531;p7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7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537" name="Google Shape;8537;p7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541" name="Google Shape;8541;p7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7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549" name="Google Shape;8549;p7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553" name="Google Shape;8553;p7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7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562" name="Google Shape;8562;p7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7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572" name="Google Shape;8572;p7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7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575" name="Google Shape;8575;p7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7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579" name="Google Shape;8579;p7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2" name="Google Shape;8582;p7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3" name="Google Shape;8583;p7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84" name="Google Shape;8584;p7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1" name="Google Shape;8591;p7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2" name="Google Shape;8592;p7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93" name="Google Shape;8593;p7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96" name="Google Shape;8596;p7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7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99" name="Google Shape;8599;p7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7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604" name="Google Shape;8604;p7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7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607" name="Google Shape;8607;p7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610" name="Google Shape;8610;p7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7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613" name="Google Shape;8613;p7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5" name="Google Shape;8615;p7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6" name="Google Shape;8616;p7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7" name="Google Shape;8617;p7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618" name="Google Shape;8618;p7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7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621" name="Google Shape;8621;p7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7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625" name="Google Shape;8625;p7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8" name="Google Shape;8628;p7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9" name="Google Shape;8629;p7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0" name="Google Shape;8630;p7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631" name="Google Shape;8631;p7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7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639" name="Google Shape;8639;p7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644" name="Google Shape;8644;p7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7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649" name="Google Shape;8649;p7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3" name="Google Shape;8653;p7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4" name="Google Shape;8654;p7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655" name="Google Shape;8655;p7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7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662" name="Google Shape;8662;p7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666" name="Google Shape;8666;p7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7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669" name="Google Shape;8669;p7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7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675" name="Google Shape;8675;p7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7" name="Google Shape;8687;p7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8" name="Google Shape;8688;p7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89" name="Google Shape;8689;p7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2" name="Google Shape;8692;p7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93" name="Google Shape;8693;p7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7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700" name="Google Shape;8700;p7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7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705" name="Google Shape;8705;p7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7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710" name="Google Shape;8710;p7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7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713" name="Google Shape;8713;p7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7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718" name="Google Shape;8718;p7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7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722" name="Google Shape;8722;p7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7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726" name="Google Shape;8726;p7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0" name="Google Shape;8730;p7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731" name="Google Shape;8731;p7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735" name="Google Shape;8735;p7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8" name="Google Shape;8738;p7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739" name="Google Shape;8739;p7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7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742" name="Google Shape;8742;p7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7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7" name="Google Shape;8747;p7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748" name="Google Shape;8748;p7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7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751" name="Google Shape;8751;p7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7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756" name="Google Shape;8756;p7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7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766" name="Google Shape;8766;p7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7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769" name="Google Shape;8769;p7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7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773" name="Google Shape;8773;p7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778" name="Google Shape;8778;p7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7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781" name="Google Shape;8781;p7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85" name="Google Shape;8785;p7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7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90" name="Google Shape;8790;p7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7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93" name="Google Shape;8793;p7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7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98" name="Google Shape;8798;p7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801" name="Google Shape;8801;p7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7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809" name="Google Shape;8809;p7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4" name="Google Shape;8814;p7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815" name="Google Shape;8815;p7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7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818" name="Google Shape;8818;p7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7" name="Google Shape;8827;p7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828" name="Google Shape;8828;p7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7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832" name="Google Shape;8832;p7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835" name="Google Shape;8835;p7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836" name="Google Shape;8836;p7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7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842" name="Google Shape;8842;p7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846" name="Google Shape;8846;p7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7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851" name="Google Shape;8851;p7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3" name="Google Shape;8853;p7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854" name="Google Shape;8854;p7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7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862" name="Google Shape;8862;p7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7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866" name="Google Shape;8866;p7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7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874" name="Google Shape;8874;p7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7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880" name="Google Shape;8880;p7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2" name="Google Shape;8882;p7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83" name="Google Shape;8883;p7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7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86" name="Google Shape;8886;p7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90" name="Google Shape;8890;p7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7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96" name="Google Shape;8896;p7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7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900" name="Google Shape;8900;p7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7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905" name="Google Shape;8905;p7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912" name="Google Shape;8912;p7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7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915" name="Google Shape;8915;p7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920" name="Shape 8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1" name="Google Shape;8921;p7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922" name="Google Shape;8922;p7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923" name="Google Shape;8923;p7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7" name="Google Shape;8927;p7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928" name="Google Shape;8928;p7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1" name="Google Shape;8931;p7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2" name="Google Shape;8932;p7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933" name="Google Shape;8933;p7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7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936" name="Google Shape;8936;p7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8" name="Google Shape;8938;p7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9" name="Google Shape;8939;p7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940" name="Google Shape;8940;p7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3" name="Google Shape;8943;p7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4" name="Google Shape;8944;p7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5" name="Google Shape;8945;p7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6" name="Google Shape;8946;p7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7" name="Google Shape;8947;p7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948" name="Google Shape;8948;p7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7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7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953" name="Google Shape;8953;p7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956" name="Google Shape;8956;p7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7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960" name="Google Shape;8960;p7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7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7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964" name="Google Shape;8964;p7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9" name="Google Shape;8969;p7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0" name="Google Shape;8970;p7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1" name="Google Shape;8971;p7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72" name="Google Shape;8972;p7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7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77" name="Google Shape;8977;p7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9" name="Google Shape;8979;p7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7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81" name="Google Shape;8981;p7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5" name="Google Shape;8985;p7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6" name="Google Shape;8986;p7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7" name="Google Shape;8987;p7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8" name="Google Shape;8988;p7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89" name="Google Shape;8989;p7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1" name="Google Shape;8991;p7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92" name="Google Shape;8992;p7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5" name="Google Shape;8995;p7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6" name="Google Shape;8996;p7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97" name="Google Shape;8997;p7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7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003" name="Google Shape;9003;p7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7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008" name="Google Shape;9008;p7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0" name="Google Shape;9010;p7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1" name="Google Shape;9011;p7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012" name="Google Shape;9012;p7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5" name="Google Shape;9015;p7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016" name="Google Shape;9016;p7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8" name="Google Shape;9018;p7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9" name="Google Shape;9019;p7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020" name="Google Shape;9020;p7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8" name="Google Shape;9028;p7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9" name="Google Shape;9029;p7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030" name="Google Shape;9030;p7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7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033" name="Google Shape;9033;p7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7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038" name="Google Shape;9038;p7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043" name="Google Shape;9043;p7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7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046" name="Google Shape;9046;p7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0" name="Google Shape;9050;p7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051" name="Google Shape;9051;p7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5" name="Google Shape;9055;p7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056" name="Google Shape;9056;p7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7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73" name="Google Shape;9073;p7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6" name="Google Shape;9076;p7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7" name="Google Shape;9077;p7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78" name="Google Shape;9078;p7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7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84" name="Google Shape;9084;p7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6" name="Google Shape;9086;p7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7" name="Google Shape;9087;p7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88" name="Google Shape;9088;p7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7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92" name="Google Shape;9092;p7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7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98" name="Google Shape;9098;p7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7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106" name="Google Shape;9106;p7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9" name="Google Shape;9109;p7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110" name="Google Shape;9110;p7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3" name="Google Shape;9113;p7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114" name="Google Shape;9114;p7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8" name="Google Shape;9118;p7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119" name="Google Shape;9119;p7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7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125" name="Google Shape;9125;p7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7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128" name="Google Shape;9128;p7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5" name="Google Shape;9135;p7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136" name="Google Shape;9136;p7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3" name="Google Shape;9143;p7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144" name="Google Shape;9144;p7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150" name="Google Shape;9150;p7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7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7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157" name="Google Shape;9157;p7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1" name="Google Shape;9161;p7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162" name="Google Shape;9162;p7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7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71" name="Google Shape;9171;p7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7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77" name="Google Shape;9177;p7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7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82" name="Google Shape;9182;p7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88" name="Google Shape;9188;p7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7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201" name="Google Shape;9201;p7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7" name="Google Shape;9207;p7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208" name="Google Shape;9208;p7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7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216" name="Google Shape;9216;p7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9" name="Google Shape;9219;p7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0" name="Google Shape;9220;p7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221" name="Google Shape;9221;p7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5" name="Google Shape;9225;p7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226" name="Google Shape;9226;p7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1" name="Google Shape;9231;p7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2" name="Google Shape;9232;p7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233" name="Google Shape;9233;p7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7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237" name="Google Shape;9237;p7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7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244" name="Google Shape;9244;p7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1" name="Google Shape;9251;p7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252" name="Google Shape;9252;p7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5" name="Google Shape;9255;p7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256" name="Google Shape;9256;p7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2" name="Google Shape;9262;p7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263" name="Google Shape;9263;p7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7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267" name="Google Shape;9267;p7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0" name="Google Shape;9270;p7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71" name="Google Shape;9271;p7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75" name="Google Shape;9275;p7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7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84" name="Google Shape;9284;p7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7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93" name="Google Shape;9293;p7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7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97" name="Google Shape;9297;p7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7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306" name="Google Shape;9306;p7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7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315" name="Google Shape;9315;p7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7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320" name="Google Shape;9320;p7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7" name="Google Shape;9327;p7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328" name="Google Shape;9328;p7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335" name="Google Shape;9335;p7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7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341" name="Google Shape;9341;p7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7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345" name="Google Shape;9345;p7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7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353" name="Google Shape;9353;p7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357" name="Google Shape;9357;p7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2" name="Google Shape;9362;p7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363" name="Google Shape;9363;p7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7" name="Google Shape;9367;p7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68" name="Google Shape;9368;p7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7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74" name="Google Shape;9374;p7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7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82" name="Google Shape;9382;p7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91" name="Shape 9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92" name="Google Shape;9392;p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64" name="Shape 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" name="Google Shape;365;p33"/>
          <p:cNvSpPr txBox="1"/>
          <p:nvPr>
            <p:ph type="ctrTitle"/>
          </p:nvPr>
        </p:nvSpPr>
        <p:spPr>
          <a:xfrm>
            <a:off x="1060900" y="2587325"/>
            <a:ext cx="3299700" cy="139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great </a:t>
            </a:r>
            <a:r>
              <a:rPr lang="es">
                <a:solidFill>
                  <a:srgbClr val="42FFB7"/>
                </a:solidFill>
              </a:rPr>
              <a:t>headline</a:t>
            </a:r>
            <a:r>
              <a:rPr lang="es"/>
              <a:t>!</a:t>
            </a:r>
            <a:endParaRPr/>
          </a:p>
        </p:txBody>
      </p:sp>
      <p:sp>
        <p:nvSpPr>
          <p:cNvPr id="366" name="Google Shape;366;p33"/>
          <p:cNvSpPr txBox="1"/>
          <p:nvPr>
            <p:ph idx="1" type="subTitle"/>
          </p:nvPr>
        </p:nvSpPr>
        <p:spPr>
          <a:xfrm>
            <a:off x="1060900" y="4070125"/>
            <a:ext cx="3901500" cy="593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And this is the subtitle that makes it comprehensible</a:t>
            </a:r>
            <a:endParaRPr/>
          </a:p>
        </p:txBody>
      </p:sp>
      <p:sp>
        <p:nvSpPr>
          <p:cNvPr id="367" name="Google Shape;367;p33"/>
          <p:cNvSpPr txBox="1"/>
          <p:nvPr>
            <p:ph idx="2" type="title"/>
          </p:nvPr>
        </p:nvSpPr>
        <p:spPr>
          <a:xfrm>
            <a:off x="-575475" y="3115925"/>
            <a:ext cx="1423200" cy="869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34"/>
          <p:cNvSpPr txBox="1"/>
          <p:nvPr>
            <p:ph type="title"/>
          </p:nvPr>
        </p:nvSpPr>
        <p:spPr>
          <a:xfrm>
            <a:off x="3829050" y="1152475"/>
            <a:ext cx="29739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he slide </a:t>
            </a:r>
            <a:r>
              <a:rPr lang="es">
                <a:solidFill>
                  <a:srgbClr val="42FFB7"/>
                </a:solidFill>
              </a:rPr>
              <a:t>title</a:t>
            </a:r>
            <a:r>
              <a:rPr lang="es"/>
              <a:t> goes here!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34"/>
          <p:cNvSpPr txBox="1"/>
          <p:nvPr/>
        </p:nvSpPr>
        <p:spPr>
          <a:xfrm>
            <a:off x="813900" y="2556075"/>
            <a:ext cx="7362900" cy="174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Do you know what helps you make your point clear? Lists like this one:</a:t>
            </a:r>
            <a:b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</a:b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400"/>
              <a:buFont typeface="Scope One"/>
              <a:buChar char="●"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Because they’re simple 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400"/>
              <a:buFont typeface="Scope One"/>
              <a:buChar char="●"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You can organize your ideas clearly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rgbClr val="42FFB7"/>
              </a:buClr>
              <a:buSzPts val="1400"/>
              <a:buFont typeface="Scope One"/>
              <a:buChar char="●"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And because you’ll never forget to buy milk!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Scope One"/>
                <a:ea typeface="Scope One"/>
                <a:cs typeface="Scope One"/>
                <a:sym typeface="Scope One"/>
              </a:rPr>
              <a:t>And the most important thing: the audience won’t miss the point of your presentation</a:t>
            </a:r>
            <a:endParaRPr>
              <a:solidFill>
                <a:srgbClr val="FFFFFF"/>
              </a:solidFill>
              <a:latin typeface="Scope One"/>
              <a:ea typeface="Scope One"/>
              <a:cs typeface="Scope One"/>
              <a:sym typeface="Scope One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7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" name="Google Shape;378;p35"/>
          <p:cNvSpPr txBox="1"/>
          <p:nvPr>
            <p:ph idx="1" type="subTitle"/>
          </p:nvPr>
        </p:nvSpPr>
        <p:spPr>
          <a:xfrm>
            <a:off x="5363150" y="3185125"/>
            <a:ext cx="2237700" cy="185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93CA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393CA1"/>
              </a:solidFill>
            </a:endParaRPr>
          </a:p>
        </p:txBody>
      </p:sp>
      <p:sp>
        <p:nvSpPr>
          <p:cNvPr id="379" name="Google Shape;379;p35"/>
          <p:cNvSpPr txBox="1"/>
          <p:nvPr>
            <p:ph idx="3" type="subTitle"/>
          </p:nvPr>
        </p:nvSpPr>
        <p:spPr>
          <a:xfrm>
            <a:off x="1543150" y="3185125"/>
            <a:ext cx="2237700" cy="185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93CA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393CA1"/>
              </a:solidFill>
            </a:endParaRPr>
          </a:p>
        </p:txBody>
      </p:sp>
      <p:sp>
        <p:nvSpPr>
          <p:cNvPr id="380" name="Google Shape;380;p35"/>
          <p:cNvSpPr txBox="1"/>
          <p:nvPr>
            <p:ph idx="4294967295" type="title"/>
          </p:nvPr>
        </p:nvSpPr>
        <p:spPr>
          <a:xfrm>
            <a:off x="5429250" y="218200"/>
            <a:ext cx="34596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Maybe you need to divide the</a:t>
            </a:r>
            <a:r>
              <a:rPr lang="es"/>
              <a:t> </a:t>
            </a:r>
            <a:r>
              <a:rPr lang="es">
                <a:solidFill>
                  <a:srgbClr val="42FFB7"/>
                </a:solidFill>
              </a:rPr>
              <a:t>content</a:t>
            </a:r>
            <a:endParaRPr>
              <a:solidFill>
                <a:srgbClr val="42FFB7"/>
              </a:solidFill>
            </a:endParaRPr>
          </a:p>
        </p:txBody>
      </p:sp>
      <p:grpSp>
        <p:nvGrpSpPr>
          <p:cNvPr id="381" name="Google Shape;381;p35"/>
          <p:cNvGrpSpPr/>
          <p:nvPr/>
        </p:nvGrpSpPr>
        <p:grpSpPr>
          <a:xfrm>
            <a:off x="2466162" y="2259476"/>
            <a:ext cx="4210616" cy="389565"/>
            <a:chOff x="2466162" y="2259476"/>
            <a:chExt cx="4210616" cy="389565"/>
          </a:xfrm>
        </p:grpSpPr>
        <p:sp>
          <p:nvSpPr>
            <p:cNvPr id="382" name="Google Shape;382;p35"/>
            <p:cNvSpPr/>
            <p:nvPr/>
          </p:nvSpPr>
          <p:spPr>
            <a:xfrm>
              <a:off x="2466162" y="2259476"/>
              <a:ext cx="391665" cy="389565"/>
            </a:xfrm>
            <a:custGeom>
              <a:rect b="b" l="l" r="r" t="t"/>
              <a:pathLst>
                <a:path extrusionOk="0" h="11689" w="11752">
                  <a:moveTo>
                    <a:pt x="5860" y="662"/>
                  </a:moveTo>
                  <a:cubicBezTo>
                    <a:pt x="6427" y="662"/>
                    <a:pt x="6900" y="1135"/>
                    <a:pt x="6900" y="1670"/>
                  </a:cubicBezTo>
                  <a:cubicBezTo>
                    <a:pt x="6900" y="2238"/>
                    <a:pt x="6427" y="2710"/>
                    <a:pt x="5860" y="2710"/>
                  </a:cubicBezTo>
                  <a:cubicBezTo>
                    <a:pt x="5293" y="2710"/>
                    <a:pt x="4821" y="2238"/>
                    <a:pt x="4821" y="1670"/>
                  </a:cubicBezTo>
                  <a:cubicBezTo>
                    <a:pt x="4821" y="1135"/>
                    <a:pt x="5293" y="662"/>
                    <a:pt x="5860" y="662"/>
                  </a:cubicBezTo>
                  <a:close/>
                  <a:moveTo>
                    <a:pt x="5860" y="3372"/>
                  </a:moveTo>
                  <a:cubicBezTo>
                    <a:pt x="7058" y="3403"/>
                    <a:pt x="8034" y="4317"/>
                    <a:pt x="8223" y="5451"/>
                  </a:cubicBezTo>
                  <a:lnTo>
                    <a:pt x="3466" y="5451"/>
                  </a:lnTo>
                  <a:cubicBezTo>
                    <a:pt x="3624" y="4285"/>
                    <a:pt x="4663" y="3372"/>
                    <a:pt x="5860" y="3372"/>
                  </a:cubicBezTo>
                  <a:close/>
                  <a:moveTo>
                    <a:pt x="9420" y="7562"/>
                  </a:moveTo>
                  <a:cubicBezTo>
                    <a:pt x="9956" y="7562"/>
                    <a:pt x="10429" y="7814"/>
                    <a:pt x="10744" y="8223"/>
                  </a:cubicBezTo>
                  <a:lnTo>
                    <a:pt x="10082" y="8223"/>
                  </a:lnTo>
                  <a:cubicBezTo>
                    <a:pt x="9546" y="8223"/>
                    <a:pt x="9074" y="8696"/>
                    <a:pt x="9074" y="9232"/>
                  </a:cubicBezTo>
                  <a:cubicBezTo>
                    <a:pt x="9074" y="9799"/>
                    <a:pt x="9546" y="10271"/>
                    <a:pt x="10082" y="10271"/>
                  </a:cubicBezTo>
                  <a:lnTo>
                    <a:pt x="10744" y="10271"/>
                  </a:lnTo>
                  <a:cubicBezTo>
                    <a:pt x="10429" y="10712"/>
                    <a:pt x="9925" y="10933"/>
                    <a:pt x="9420" y="10933"/>
                  </a:cubicBezTo>
                  <a:cubicBezTo>
                    <a:pt x="8696" y="10933"/>
                    <a:pt x="8034" y="10460"/>
                    <a:pt x="7814" y="9799"/>
                  </a:cubicBezTo>
                  <a:cubicBezTo>
                    <a:pt x="7751" y="9673"/>
                    <a:pt x="7593" y="9547"/>
                    <a:pt x="7499" y="9547"/>
                  </a:cubicBezTo>
                  <a:lnTo>
                    <a:pt x="4222" y="9547"/>
                  </a:lnTo>
                  <a:cubicBezTo>
                    <a:pt x="4065" y="9547"/>
                    <a:pt x="3939" y="9641"/>
                    <a:pt x="3907" y="9799"/>
                  </a:cubicBezTo>
                  <a:cubicBezTo>
                    <a:pt x="3655" y="10460"/>
                    <a:pt x="2993" y="10933"/>
                    <a:pt x="2300" y="10933"/>
                  </a:cubicBezTo>
                  <a:cubicBezTo>
                    <a:pt x="1733" y="10933"/>
                    <a:pt x="1261" y="10649"/>
                    <a:pt x="914" y="10271"/>
                  </a:cubicBezTo>
                  <a:lnTo>
                    <a:pt x="1576" y="10271"/>
                  </a:lnTo>
                  <a:cubicBezTo>
                    <a:pt x="2143" y="10271"/>
                    <a:pt x="2615" y="9799"/>
                    <a:pt x="2615" y="9232"/>
                  </a:cubicBezTo>
                  <a:cubicBezTo>
                    <a:pt x="2615" y="8696"/>
                    <a:pt x="2143" y="8223"/>
                    <a:pt x="1576" y="8223"/>
                  </a:cubicBezTo>
                  <a:lnTo>
                    <a:pt x="914" y="8223"/>
                  </a:lnTo>
                  <a:cubicBezTo>
                    <a:pt x="1229" y="7782"/>
                    <a:pt x="1733" y="7562"/>
                    <a:pt x="2300" y="7562"/>
                  </a:cubicBezTo>
                  <a:cubicBezTo>
                    <a:pt x="2993" y="7562"/>
                    <a:pt x="3655" y="8034"/>
                    <a:pt x="3907" y="8696"/>
                  </a:cubicBezTo>
                  <a:cubicBezTo>
                    <a:pt x="3939" y="8822"/>
                    <a:pt x="4096" y="8917"/>
                    <a:pt x="4222" y="8917"/>
                  </a:cubicBezTo>
                  <a:lnTo>
                    <a:pt x="7499" y="8917"/>
                  </a:lnTo>
                  <a:cubicBezTo>
                    <a:pt x="7656" y="8917"/>
                    <a:pt x="7751" y="8854"/>
                    <a:pt x="7814" y="8696"/>
                  </a:cubicBezTo>
                  <a:cubicBezTo>
                    <a:pt x="8034" y="8034"/>
                    <a:pt x="8727" y="7562"/>
                    <a:pt x="9420" y="7562"/>
                  </a:cubicBezTo>
                  <a:close/>
                  <a:moveTo>
                    <a:pt x="5860" y="1"/>
                  </a:moveTo>
                  <a:cubicBezTo>
                    <a:pt x="4915" y="1"/>
                    <a:pt x="4128" y="725"/>
                    <a:pt x="4128" y="1670"/>
                  </a:cubicBezTo>
                  <a:cubicBezTo>
                    <a:pt x="4128" y="2143"/>
                    <a:pt x="4348" y="2584"/>
                    <a:pt x="4663" y="2899"/>
                  </a:cubicBezTo>
                  <a:lnTo>
                    <a:pt x="4695" y="2931"/>
                  </a:lnTo>
                  <a:cubicBezTo>
                    <a:pt x="3592" y="3372"/>
                    <a:pt x="2773" y="4474"/>
                    <a:pt x="2773" y="5829"/>
                  </a:cubicBezTo>
                  <a:cubicBezTo>
                    <a:pt x="2773" y="6018"/>
                    <a:pt x="2930" y="6176"/>
                    <a:pt x="3119" y="6176"/>
                  </a:cubicBezTo>
                  <a:lnTo>
                    <a:pt x="5514" y="6176"/>
                  </a:lnTo>
                  <a:lnTo>
                    <a:pt x="5514" y="8255"/>
                  </a:lnTo>
                  <a:lnTo>
                    <a:pt x="4443" y="8255"/>
                  </a:lnTo>
                  <a:cubicBezTo>
                    <a:pt x="4065" y="7436"/>
                    <a:pt x="3245" y="6869"/>
                    <a:pt x="2300" y="6869"/>
                  </a:cubicBezTo>
                  <a:cubicBezTo>
                    <a:pt x="1261" y="6869"/>
                    <a:pt x="410" y="7499"/>
                    <a:pt x="32" y="8444"/>
                  </a:cubicBezTo>
                  <a:cubicBezTo>
                    <a:pt x="0" y="8570"/>
                    <a:pt x="0" y="8696"/>
                    <a:pt x="95" y="8759"/>
                  </a:cubicBezTo>
                  <a:cubicBezTo>
                    <a:pt x="158" y="8854"/>
                    <a:pt x="253" y="8917"/>
                    <a:pt x="347" y="8917"/>
                  </a:cubicBezTo>
                  <a:lnTo>
                    <a:pt x="1607" y="8917"/>
                  </a:lnTo>
                  <a:cubicBezTo>
                    <a:pt x="1828" y="8917"/>
                    <a:pt x="1985" y="9074"/>
                    <a:pt x="1985" y="9295"/>
                  </a:cubicBezTo>
                  <a:cubicBezTo>
                    <a:pt x="1985" y="9484"/>
                    <a:pt x="1828" y="9641"/>
                    <a:pt x="1607" y="9641"/>
                  </a:cubicBezTo>
                  <a:lnTo>
                    <a:pt x="347" y="9641"/>
                  </a:lnTo>
                  <a:cubicBezTo>
                    <a:pt x="253" y="9641"/>
                    <a:pt x="158" y="9673"/>
                    <a:pt x="95" y="9799"/>
                  </a:cubicBezTo>
                  <a:cubicBezTo>
                    <a:pt x="0" y="9862"/>
                    <a:pt x="0" y="9988"/>
                    <a:pt x="32" y="10114"/>
                  </a:cubicBezTo>
                  <a:cubicBezTo>
                    <a:pt x="410" y="11059"/>
                    <a:pt x="1292" y="11689"/>
                    <a:pt x="2300" y="11689"/>
                  </a:cubicBezTo>
                  <a:cubicBezTo>
                    <a:pt x="3182" y="11689"/>
                    <a:pt x="4065" y="11122"/>
                    <a:pt x="4443" y="10303"/>
                  </a:cubicBezTo>
                  <a:lnTo>
                    <a:pt x="7278" y="10303"/>
                  </a:lnTo>
                  <a:cubicBezTo>
                    <a:pt x="7688" y="11122"/>
                    <a:pt x="8507" y="11689"/>
                    <a:pt x="9452" y="11689"/>
                  </a:cubicBezTo>
                  <a:cubicBezTo>
                    <a:pt x="10492" y="11689"/>
                    <a:pt x="11342" y="11059"/>
                    <a:pt x="11689" y="10114"/>
                  </a:cubicBezTo>
                  <a:cubicBezTo>
                    <a:pt x="11752" y="9988"/>
                    <a:pt x="11752" y="9862"/>
                    <a:pt x="11657" y="9799"/>
                  </a:cubicBezTo>
                  <a:cubicBezTo>
                    <a:pt x="11594" y="9704"/>
                    <a:pt x="11500" y="9641"/>
                    <a:pt x="11374" y="9641"/>
                  </a:cubicBezTo>
                  <a:lnTo>
                    <a:pt x="10114" y="9641"/>
                  </a:lnTo>
                  <a:cubicBezTo>
                    <a:pt x="9925" y="9641"/>
                    <a:pt x="9767" y="9484"/>
                    <a:pt x="9767" y="9295"/>
                  </a:cubicBezTo>
                  <a:cubicBezTo>
                    <a:pt x="9767" y="9074"/>
                    <a:pt x="9925" y="8917"/>
                    <a:pt x="10114" y="8917"/>
                  </a:cubicBezTo>
                  <a:lnTo>
                    <a:pt x="11374" y="8917"/>
                  </a:lnTo>
                  <a:cubicBezTo>
                    <a:pt x="11500" y="8917"/>
                    <a:pt x="11594" y="8885"/>
                    <a:pt x="11657" y="8759"/>
                  </a:cubicBezTo>
                  <a:cubicBezTo>
                    <a:pt x="11752" y="8696"/>
                    <a:pt x="11752" y="8570"/>
                    <a:pt x="11689" y="8444"/>
                  </a:cubicBezTo>
                  <a:cubicBezTo>
                    <a:pt x="11342" y="7499"/>
                    <a:pt x="10429" y="6869"/>
                    <a:pt x="9452" y="6869"/>
                  </a:cubicBezTo>
                  <a:cubicBezTo>
                    <a:pt x="8538" y="6869"/>
                    <a:pt x="7688" y="7436"/>
                    <a:pt x="7278" y="8255"/>
                  </a:cubicBezTo>
                  <a:lnTo>
                    <a:pt x="6238" y="8255"/>
                  </a:lnTo>
                  <a:lnTo>
                    <a:pt x="6238" y="6176"/>
                  </a:lnTo>
                  <a:lnTo>
                    <a:pt x="8633" y="6176"/>
                  </a:lnTo>
                  <a:cubicBezTo>
                    <a:pt x="8822" y="6176"/>
                    <a:pt x="8979" y="6018"/>
                    <a:pt x="8979" y="5829"/>
                  </a:cubicBezTo>
                  <a:cubicBezTo>
                    <a:pt x="8979" y="4506"/>
                    <a:pt x="8192" y="3403"/>
                    <a:pt x="7058" y="2931"/>
                  </a:cubicBezTo>
                  <a:cubicBezTo>
                    <a:pt x="7341" y="2616"/>
                    <a:pt x="7562" y="2175"/>
                    <a:pt x="7562" y="1670"/>
                  </a:cubicBezTo>
                  <a:cubicBezTo>
                    <a:pt x="7562" y="725"/>
                    <a:pt x="6806" y="1"/>
                    <a:pt x="5860" y="1"/>
                  </a:cubicBezTo>
                  <a:close/>
                </a:path>
              </a:pathLst>
            </a:custGeom>
            <a:solidFill>
              <a:srgbClr val="42FF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" name="Google Shape;383;p35"/>
            <p:cNvGrpSpPr/>
            <p:nvPr/>
          </p:nvGrpSpPr>
          <p:grpSpPr>
            <a:xfrm>
              <a:off x="6287213" y="2260001"/>
              <a:ext cx="389565" cy="388532"/>
              <a:chOff x="-35495600" y="2631825"/>
              <a:chExt cx="292225" cy="291450"/>
            </a:xfrm>
          </p:grpSpPr>
          <p:sp>
            <p:nvSpPr>
              <p:cNvPr id="384" name="Google Shape;384;p35"/>
              <p:cNvSpPr/>
              <p:nvPr/>
            </p:nvSpPr>
            <p:spPr>
              <a:xfrm>
                <a:off x="-35495600" y="2735025"/>
                <a:ext cx="137075" cy="188250"/>
              </a:xfrm>
              <a:custGeom>
                <a:rect b="b" l="l" r="r" t="t"/>
                <a:pathLst>
                  <a:path extrusionOk="0" h="7530" w="5483">
                    <a:moveTo>
                      <a:pt x="4443" y="662"/>
                    </a:moveTo>
                    <a:cubicBezTo>
                      <a:pt x="4663" y="662"/>
                      <a:pt x="4821" y="819"/>
                      <a:pt x="4821" y="1040"/>
                    </a:cubicBezTo>
                    <a:lnTo>
                      <a:pt x="4821" y="1386"/>
                    </a:lnTo>
                    <a:lnTo>
                      <a:pt x="662" y="1386"/>
                    </a:lnTo>
                    <a:lnTo>
                      <a:pt x="662" y="1040"/>
                    </a:lnTo>
                    <a:cubicBezTo>
                      <a:pt x="725" y="819"/>
                      <a:pt x="820" y="662"/>
                      <a:pt x="1040" y="662"/>
                    </a:cubicBezTo>
                    <a:close/>
                    <a:moveTo>
                      <a:pt x="4821" y="2048"/>
                    </a:moveTo>
                    <a:lnTo>
                      <a:pt x="4821" y="5482"/>
                    </a:lnTo>
                    <a:lnTo>
                      <a:pt x="662" y="5482"/>
                    </a:lnTo>
                    <a:lnTo>
                      <a:pt x="662" y="2048"/>
                    </a:lnTo>
                    <a:close/>
                    <a:moveTo>
                      <a:pt x="4852" y="6143"/>
                    </a:moveTo>
                    <a:lnTo>
                      <a:pt x="4852" y="6490"/>
                    </a:lnTo>
                    <a:cubicBezTo>
                      <a:pt x="4821" y="6711"/>
                      <a:pt x="4663" y="6868"/>
                      <a:pt x="4506" y="6868"/>
                    </a:cubicBezTo>
                    <a:lnTo>
                      <a:pt x="1072" y="6868"/>
                    </a:lnTo>
                    <a:cubicBezTo>
                      <a:pt x="883" y="6868"/>
                      <a:pt x="725" y="6711"/>
                      <a:pt x="725" y="6490"/>
                    </a:cubicBezTo>
                    <a:lnTo>
                      <a:pt x="725" y="6143"/>
                    </a:lnTo>
                    <a:close/>
                    <a:moveTo>
                      <a:pt x="1040" y="0"/>
                    </a:moveTo>
                    <a:cubicBezTo>
                      <a:pt x="473" y="0"/>
                      <a:pt x="0" y="473"/>
                      <a:pt x="0" y="1040"/>
                    </a:cubicBezTo>
                    <a:lnTo>
                      <a:pt x="0" y="6490"/>
                    </a:lnTo>
                    <a:cubicBezTo>
                      <a:pt x="0" y="7057"/>
                      <a:pt x="473" y="7530"/>
                      <a:pt x="1040" y="7530"/>
                    </a:cubicBezTo>
                    <a:lnTo>
                      <a:pt x="4443" y="7530"/>
                    </a:lnTo>
                    <a:cubicBezTo>
                      <a:pt x="5010" y="7530"/>
                      <a:pt x="5482" y="7057"/>
                      <a:pt x="5482" y="6490"/>
                    </a:cubicBezTo>
                    <a:lnTo>
                      <a:pt x="5482" y="1040"/>
                    </a:lnTo>
                    <a:cubicBezTo>
                      <a:pt x="5482" y="473"/>
                      <a:pt x="5010" y="0"/>
                      <a:pt x="4443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5"/>
              <p:cNvSpPr/>
              <p:nvPr/>
            </p:nvSpPr>
            <p:spPr>
              <a:xfrm>
                <a:off x="-35339650" y="2631825"/>
                <a:ext cx="136275" cy="188275"/>
              </a:xfrm>
              <a:custGeom>
                <a:rect b="b" l="l" r="r" t="t"/>
                <a:pathLst>
                  <a:path extrusionOk="0" h="7531" w="5451">
                    <a:moveTo>
                      <a:pt x="4411" y="662"/>
                    </a:moveTo>
                    <a:cubicBezTo>
                      <a:pt x="4600" y="662"/>
                      <a:pt x="4758" y="820"/>
                      <a:pt x="4758" y="1009"/>
                    </a:cubicBezTo>
                    <a:lnTo>
                      <a:pt x="4758" y="1387"/>
                    </a:lnTo>
                    <a:lnTo>
                      <a:pt x="631" y="1387"/>
                    </a:lnTo>
                    <a:lnTo>
                      <a:pt x="631" y="1009"/>
                    </a:lnTo>
                    <a:cubicBezTo>
                      <a:pt x="631" y="820"/>
                      <a:pt x="788" y="662"/>
                      <a:pt x="977" y="662"/>
                    </a:cubicBezTo>
                    <a:close/>
                    <a:moveTo>
                      <a:pt x="4758" y="2049"/>
                    </a:moveTo>
                    <a:lnTo>
                      <a:pt x="4758" y="5483"/>
                    </a:lnTo>
                    <a:lnTo>
                      <a:pt x="631" y="5483"/>
                    </a:lnTo>
                    <a:lnTo>
                      <a:pt x="631" y="2049"/>
                    </a:lnTo>
                    <a:close/>
                    <a:moveTo>
                      <a:pt x="4789" y="6144"/>
                    </a:moveTo>
                    <a:lnTo>
                      <a:pt x="4789" y="6491"/>
                    </a:lnTo>
                    <a:cubicBezTo>
                      <a:pt x="4758" y="6680"/>
                      <a:pt x="4600" y="6837"/>
                      <a:pt x="4443" y="6837"/>
                    </a:cubicBezTo>
                    <a:lnTo>
                      <a:pt x="1009" y="6837"/>
                    </a:lnTo>
                    <a:cubicBezTo>
                      <a:pt x="820" y="6837"/>
                      <a:pt x="662" y="6680"/>
                      <a:pt x="662" y="6491"/>
                    </a:cubicBezTo>
                    <a:lnTo>
                      <a:pt x="662" y="6144"/>
                    </a:lnTo>
                    <a:close/>
                    <a:moveTo>
                      <a:pt x="1009" y="1"/>
                    </a:moveTo>
                    <a:cubicBezTo>
                      <a:pt x="473" y="1"/>
                      <a:pt x="0" y="473"/>
                      <a:pt x="0" y="1009"/>
                    </a:cubicBezTo>
                    <a:lnTo>
                      <a:pt x="0" y="6491"/>
                    </a:lnTo>
                    <a:cubicBezTo>
                      <a:pt x="0" y="7058"/>
                      <a:pt x="473" y="7531"/>
                      <a:pt x="1009" y="7531"/>
                    </a:cubicBezTo>
                    <a:lnTo>
                      <a:pt x="4443" y="7531"/>
                    </a:lnTo>
                    <a:cubicBezTo>
                      <a:pt x="4978" y="7531"/>
                      <a:pt x="5451" y="7058"/>
                      <a:pt x="5451" y="6491"/>
                    </a:cubicBezTo>
                    <a:lnTo>
                      <a:pt x="5451" y="1009"/>
                    </a:lnTo>
                    <a:cubicBezTo>
                      <a:pt x="5451" y="442"/>
                      <a:pt x="4978" y="1"/>
                      <a:pt x="4443" y="1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5"/>
              <p:cNvSpPr/>
              <p:nvPr/>
            </p:nvSpPr>
            <p:spPr>
              <a:xfrm>
                <a:off x="-35341225" y="2836625"/>
                <a:ext cx="85075" cy="84500"/>
              </a:xfrm>
              <a:custGeom>
                <a:rect b="b" l="l" r="r" t="t"/>
                <a:pathLst>
                  <a:path extrusionOk="0" h="3380" w="3403">
                    <a:moveTo>
                      <a:pt x="3056" y="0"/>
                    </a:moveTo>
                    <a:cubicBezTo>
                      <a:pt x="2836" y="0"/>
                      <a:pt x="2678" y="158"/>
                      <a:pt x="2678" y="347"/>
                    </a:cubicBezTo>
                    <a:lnTo>
                      <a:pt x="2678" y="1008"/>
                    </a:lnTo>
                    <a:cubicBezTo>
                      <a:pt x="2678" y="1575"/>
                      <a:pt x="2206" y="2048"/>
                      <a:pt x="1670" y="2048"/>
                    </a:cubicBezTo>
                    <a:lnTo>
                      <a:pt x="1103" y="2048"/>
                    </a:lnTo>
                    <a:lnTo>
                      <a:pt x="1229" y="1922"/>
                    </a:lnTo>
                    <a:cubicBezTo>
                      <a:pt x="1418" y="1859"/>
                      <a:pt x="1418" y="1638"/>
                      <a:pt x="1261" y="1481"/>
                    </a:cubicBezTo>
                    <a:cubicBezTo>
                      <a:pt x="1213" y="1418"/>
                      <a:pt x="1127" y="1386"/>
                      <a:pt x="1036" y="1386"/>
                    </a:cubicBezTo>
                    <a:cubicBezTo>
                      <a:pt x="946" y="1386"/>
                      <a:pt x="851" y="1418"/>
                      <a:pt x="788" y="1481"/>
                    </a:cubicBezTo>
                    <a:lnTo>
                      <a:pt x="126" y="2142"/>
                    </a:lnTo>
                    <a:cubicBezTo>
                      <a:pt x="0" y="2268"/>
                      <a:pt x="0" y="2521"/>
                      <a:pt x="126" y="2615"/>
                    </a:cubicBezTo>
                    <a:lnTo>
                      <a:pt x="788" y="3308"/>
                    </a:lnTo>
                    <a:cubicBezTo>
                      <a:pt x="851" y="3355"/>
                      <a:pt x="946" y="3379"/>
                      <a:pt x="1036" y="3379"/>
                    </a:cubicBezTo>
                    <a:cubicBezTo>
                      <a:pt x="1127" y="3379"/>
                      <a:pt x="1213" y="3355"/>
                      <a:pt x="1261" y="3308"/>
                    </a:cubicBezTo>
                    <a:cubicBezTo>
                      <a:pt x="1387" y="3182"/>
                      <a:pt x="1387" y="2930"/>
                      <a:pt x="1261" y="2836"/>
                    </a:cubicBezTo>
                    <a:lnTo>
                      <a:pt x="1166" y="2710"/>
                    </a:lnTo>
                    <a:lnTo>
                      <a:pt x="1702" y="2710"/>
                    </a:lnTo>
                    <a:cubicBezTo>
                      <a:pt x="2647" y="2710"/>
                      <a:pt x="3403" y="1953"/>
                      <a:pt x="3403" y="1008"/>
                    </a:cubicBezTo>
                    <a:lnTo>
                      <a:pt x="3403" y="347"/>
                    </a:lnTo>
                    <a:cubicBezTo>
                      <a:pt x="3403" y="158"/>
                      <a:pt x="3245" y="0"/>
                      <a:pt x="3056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35"/>
              <p:cNvSpPr/>
              <p:nvPr/>
            </p:nvSpPr>
            <p:spPr>
              <a:xfrm>
                <a:off x="-35442050" y="2632625"/>
                <a:ext cx="84300" cy="85075"/>
              </a:xfrm>
              <a:custGeom>
                <a:rect b="b" l="l" r="r" t="t"/>
                <a:pathLst>
                  <a:path extrusionOk="0" h="3403" w="3372">
                    <a:moveTo>
                      <a:pt x="2348" y="0"/>
                    </a:moveTo>
                    <a:cubicBezTo>
                      <a:pt x="2261" y="0"/>
                      <a:pt x="2175" y="32"/>
                      <a:pt x="2112" y="95"/>
                    </a:cubicBezTo>
                    <a:cubicBezTo>
                      <a:pt x="1986" y="189"/>
                      <a:pt x="1986" y="441"/>
                      <a:pt x="2112" y="567"/>
                    </a:cubicBezTo>
                    <a:lnTo>
                      <a:pt x="2238" y="662"/>
                    </a:lnTo>
                    <a:lnTo>
                      <a:pt x="1671" y="662"/>
                    </a:lnTo>
                    <a:cubicBezTo>
                      <a:pt x="725" y="662"/>
                      <a:pt x="1" y="1418"/>
                      <a:pt x="1" y="2363"/>
                    </a:cubicBezTo>
                    <a:lnTo>
                      <a:pt x="1" y="3025"/>
                    </a:lnTo>
                    <a:cubicBezTo>
                      <a:pt x="1" y="3245"/>
                      <a:pt x="158" y="3403"/>
                      <a:pt x="347" y="3403"/>
                    </a:cubicBezTo>
                    <a:cubicBezTo>
                      <a:pt x="536" y="3403"/>
                      <a:pt x="694" y="3245"/>
                      <a:pt x="694" y="3025"/>
                    </a:cubicBezTo>
                    <a:lnTo>
                      <a:pt x="694" y="2363"/>
                    </a:lnTo>
                    <a:cubicBezTo>
                      <a:pt x="694" y="1828"/>
                      <a:pt x="1166" y="1355"/>
                      <a:pt x="1734" y="1355"/>
                    </a:cubicBezTo>
                    <a:lnTo>
                      <a:pt x="2269" y="1355"/>
                    </a:lnTo>
                    <a:lnTo>
                      <a:pt x="2143" y="1450"/>
                    </a:lnTo>
                    <a:cubicBezTo>
                      <a:pt x="1954" y="1544"/>
                      <a:pt x="1954" y="1765"/>
                      <a:pt x="2112" y="1891"/>
                    </a:cubicBezTo>
                    <a:cubicBezTo>
                      <a:pt x="2175" y="1954"/>
                      <a:pt x="2261" y="1985"/>
                      <a:pt x="2348" y="1985"/>
                    </a:cubicBezTo>
                    <a:cubicBezTo>
                      <a:pt x="2435" y="1985"/>
                      <a:pt x="2521" y="1954"/>
                      <a:pt x="2584" y="1891"/>
                    </a:cubicBezTo>
                    <a:lnTo>
                      <a:pt x="3246" y="1229"/>
                    </a:lnTo>
                    <a:cubicBezTo>
                      <a:pt x="3372" y="1103"/>
                      <a:pt x="3372" y="883"/>
                      <a:pt x="3246" y="756"/>
                    </a:cubicBezTo>
                    <a:lnTo>
                      <a:pt x="2584" y="95"/>
                    </a:lnTo>
                    <a:cubicBezTo>
                      <a:pt x="2521" y="32"/>
                      <a:pt x="2435" y="0"/>
                      <a:pt x="2348" y="0"/>
                    </a:cubicBezTo>
                    <a:close/>
                  </a:path>
                </a:pathLst>
              </a:custGeom>
              <a:solidFill>
                <a:srgbClr val="44C4B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88" name="Google Shape;388;p35"/>
          <p:cNvSpPr txBox="1"/>
          <p:nvPr>
            <p:ph idx="2" type="ctrTitle"/>
          </p:nvPr>
        </p:nvSpPr>
        <p:spPr>
          <a:xfrm>
            <a:off x="1758781" y="29107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2FFB7"/>
                </a:solidFill>
              </a:rPr>
              <a:t>Mercury</a:t>
            </a:r>
            <a:endParaRPr sz="2400">
              <a:solidFill>
                <a:srgbClr val="42FFB7"/>
              </a:solidFill>
            </a:endParaRPr>
          </a:p>
        </p:txBody>
      </p:sp>
      <p:sp>
        <p:nvSpPr>
          <p:cNvPr id="389" name="Google Shape;389;p35"/>
          <p:cNvSpPr txBox="1"/>
          <p:nvPr>
            <p:ph type="ctrTitle"/>
          </p:nvPr>
        </p:nvSpPr>
        <p:spPr>
          <a:xfrm>
            <a:off x="5578781" y="29107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4C4BF"/>
                </a:solidFill>
              </a:rPr>
              <a:t>Venus</a:t>
            </a:r>
            <a:endParaRPr sz="2400">
              <a:solidFill>
                <a:srgbClr val="44C4BF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6"/>
          <p:cNvSpPr txBox="1"/>
          <p:nvPr>
            <p:ph type="ctrTitle"/>
          </p:nvPr>
        </p:nvSpPr>
        <p:spPr>
          <a:xfrm>
            <a:off x="4476750" y="639700"/>
            <a:ext cx="4533000" cy="3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lang="es">
                <a:solidFill>
                  <a:srgbClr val="42FFB7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395" name="Google Shape;395;p36"/>
          <p:cNvSpPr txBox="1"/>
          <p:nvPr>
            <p:ph idx="4" type="ctrTitle"/>
          </p:nvPr>
        </p:nvSpPr>
        <p:spPr>
          <a:xfrm>
            <a:off x="6669825" y="322062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B13D6"/>
                </a:solidFill>
              </a:rPr>
              <a:t>Mercury</a:t>
            </a:r>
            <a:endParaRPr sz="2400">
              <a:solidFill>
                <a:srgbClr val="4B13D6"/>
              </a:solidFill>
            </a:endParaRPr>
          </a:p>
        </p:txBody>
      </p:sp>
      <p:sp>
        <p:nvSpPr>
          <p:cNvPr id="396" name="Google Shape;396;p36"/>
          <p:cNvSpPr txBox="1"/>
          <p:nvPr>
            <p:ph idx="3" type="ctrTitle"/>
          </p:nvPr>
        </p:nvSpPr>
        <p:spPr>
          <a:xfrm>
            <a:off x="3658325" y="322062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94ECE"/>
                </a:solidFill>
              </a:rPr>
              <a:t>Jupiter</a:t>
            </a:r>
            <a:endParaRPr sz="2400">
              <a:solidFill>
                <a:srgbClr val="494ECE"/>
              </a:solidFill>
            </a:endParaRPr>
          </a:p>
        </p:txBody>
      </p:sp>
      <p:sp>
        <p:nvSpPr>
          <p:cNvPr id="397" name="Google Shape;397;p36"/>
          <p:cNvSpPr txBox="1"/>
          <p:nvPr>
            <p:ph idx="2" type="ctrTitle"/>
          </p:nvPr>
        </p:nvSpPr>
        <p:spPr>
          <a:xfrm>
            <a:off x="646825" y="3220625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4789C7"/>
                </a:solidFill>
              </a:rPr>
              <a:t>Mars</a:t>
            </a:r>
            <a:endParaRPr sz="2400">
              <a:solidFill>
                <a:srgbClr val="4789C7"/>
              </a:solidFill>
            </a:endParaRPr>
          </a:p>
        </p:txBody>
      </p:sp>
      <p:sp>
        <p:nvSpPr>
          <p:cNvPr id="398" name="Google Shape;398;p36"/>
          <p:cNvSpPr txBox="1"/>
          <p:nvPr>
            <p:ph idx="1" type="subTitle"/>
          </p:nvPr>
        </p:nvSpPr>
        <p:spPr>
          <a:xfrm>
            <a:off x="442075" y="3585175"/>
            <a:ext cx="22377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99" name="Google Shape;399;p36"/>
          <p:cNvSpPr txBox="1"/>
          <p:nvPr>
            <p:ph idx="5" type="subTitle"/>
          </p:nvPr>
        </p:nvSpPr>
        <p:spPr>
          <a:xfrm>
            <a:off x="6465075" y="3585175"/>
            <a:ext cx="22377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400" name="Google Shape;400;p36"/>
          <p:cNvSpPr txBox="1"/>
          <p:nvPr>
            <p:ph idx="6" type="subTitle"/>
          </p:nvPr>
        </p:nvSpPr>
        <p:spPr>
          <a:xfrm>
            <a:off x="3453575" y="3585175"/>
            <a:ext cx="22377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  <p:grpSp>
        <p:nvGrpSpPr>
          <p:cNvPr id="401" name="Google Shape;401;p36"/>
          <p:cNvGrpSpPr/>
          <p:nvPr/>
        </p:nvGrpSpPr>
        <p:grpSpPr>
          <a:xfrm>
            <a:off x="1385346" y="2542751"/>
            <a:ext cx="6365586" cy="336896"/>
            <a:chOff x="1385346" y="2780376"/>
            <a:chExt cx="6365586" cy="336896"/>
          </a:xfrm>
        </p:grpSpPr>
        <p:sp>
          <p:nvSpPr>
            <p:cNvPr id="402" name="Google Shape;402;p36"/>
            <p:cNvSpPr/>
            <p:nvPr/>
          </p:nvSpPr>
          <p:spPr>
            <a:xfrm>
              <a:off x="4409233" y="2780376"/>
              <a:ext cx="334919" cy="336896"/>
            </a:xfrm>
            <a:custGeom>
              <a:rect b="b" l="l" r="r" t="t"/>
              <a:pathLst>
                <a:path extrusionOk="0" h="11758" w="11689">
                  <a:moveTo>
                    <a:pt x="8538" y="2747"/>
                  </a:moveTo>
                  <a:cubicBezTo>
                    <a:pt x="8727" y="2747"/>
                    <a:pt x="8853" y="2905"/>
                    <a:pt x="8853" y="3094"/>
                  </a:cubicBezTo>
                  <a:cubicBezTo>
                    <a:pt x="8885" y="3251"/>
                    <a:pt x="8727" y="3409"/>
                    <a:pt x="8538" y="3409"/>
                  </a:cubicBezTo>
                  <a:cubicBezTo>
                    <a:pt x="8444" y="3409"/>
                    <a:pt x="8381" y="3377"/>
                    <a:pt x="8286" y="3346"/>
                  </a:cubicBezTo>
                  <a:lnTo>
                    <a:pt x="8538" y="2747"/>
                  </a:lnTo>
                  <a:close/>
                  <a:moveTo>
                    <a:pt x="3277" y="1581"/>
                  </a:moveTo>
                  <a:cubicBezTo>
                    <a:pt x="3844" y="1581"/>
                    <a:pt x="4316" y="2023"/>
                    <a:pt x="4316" y="2590"/>
                  </a:cubicBezTo>
                  <a:cubicBezTo>
                    <a:pt x="4316" y="3157"/>
                    <a:pt x="3844" y="3598"/>
                    <a:pt x="3277" y="3598"/>
                  </a:cubicBezTo>
                  <a:cubicBezTo>
                    <a:pt x="2741" y="3598"/>
                    <a:pt x="2269" y="3157"/>
                    <a:pt x="2269" y="2590"/>
                  </a:cubicBezTo>
                  <a:cubicBezTo>
                    <a:pt x="2269" y="1991"/>
                    <a:pt x="2741" y="1581"/>
                    <a:pt x="3277" y="1581"/>
                  </a:cubicBezTo>
                  <a:close/>
                  <a:moveTo>
                    <a:pt x="9231" y="5457"/>
                  </a:moveTo>
                  <a:cubicBezTo>
                    <a:pt x="9672" y="5457"/>
                    <a:pt x="10050" y="5740"/>
                    <a:pt x="10208" y="6150"/>
                  </a:cubicBezTo>
                  <a:lnTo>
                    <a:pt x="8286" y="6150"/>
                  </a:lnTo>
                  <a:cubicBezTo>
                    <a:pt x="8412" y="5772"/>
                    <a:pt x="8759" y="5457"/>
                    <a:pt x="9231" y="5457"/>
                  </a:cubicBezTo>
                  <a:close/>
                  <a:moveTo>
                    <a:pt x="10932" y="6843"/>
                  </a:moveTo>
                  <a:lnTo>
                    <a:pt x="10932" y="7504"/>
                  </a:lnTo>
                  <a:lnTo>
                    <a:pt x="5262" y="7504"/>
                  </a:lnTo>
                  <a:lnTo>
                    <a:pt x="5262" y="6843"/>
                  </a:lnTo>
                  <a:close/>
                  <a:moveTo>
                    <a:pt x="3403" y="4291"/>
                  </a:moveTo>
                  <a:cubicBezTo>
                    <a:pt x="4064" y="4322"/>
                    <a:pt x="4631" y="4921"/>
                    <a:pt x="4631" y="5583"/>
                  </a:cubicBezTo>
                  <a:lnTo>
                    <a:pt x="4631" y="7725"/>
                  </a:lnTo>
                  <a:cubicBezTo>
                    <a:pt x="4348" y="7567"/>
                    <a:pt x="4033" y="7441"/>
                    <a:pt x="3686" y="7441"/>
                  </a:cubicBezTo>
                  <a:lnTo>
                    <a:pt x="3340" y="7441"/>
                  </a:lnTo>
                  <a:lnTo>
                    <a:pt x="3340" y="6402"/>
                  </a:lnTo>
                  <a:cubicBezTo>
                    <a:pt x="3340" y="6213"/>
                    <a:pt x="3182" y="6055"/>
                    <a:pt x="2962" y="6055"/>
                  </a:cubicBezTo>
                  <a:cubicBezTo>
                    <a:pt x="2773" y="6055"/>
                    <a:pt x="2615" y="6213"/>
                    <a:pt x="2615" y="6402"/>
                  </a:cubicBezTo>
                  <a:lnTo>
                    <a:pt x="2615" y="7788"/>
                  </a:lnTo>
                  <a:cubicBezTo>
                    <a:pt x="2615" y="7977"/>
                    <a:pt x="2773" y="8134"/>
                    <a:pt x="2962" y="8134"/>
                  </a:cubicBezTo>
                  <a:lnTo>
                    <a:pt x="3655" y="8134"/>
                  </a:lnTo>
                  <a:cubicBezTo>
                    <a:pt x="4064" y="8134"/>
                    <a:pt x="4474" y="8418"/>
                    <a:pt x="4600" y="8828"/>
                  </a:cubicBezTo>
                  <a:lnTo>
                    <a:pt x="1985" y="8828"/>
                  </a:lnTo>
                  <a:lnTo>
                    <a:pt x="1985" y="5583"/>
                  </a:lnTo>
                  <a:lnTo>
                    <a:pt x="2080" y="5583"/>
                  </a:lnTo>
                  <a:cubicBezTo>
                    <a:pt x="2080" y="5236"/>
                    <a:pt x="2237" y="4858"/>
                    <a:pt x="2458" y="4637"/>
                  </a:cubicBezTo>
                  <a:cubicBezTo>
                    <a:pt x="2741" y="4385"/>
                    <a:pt x="3056" y="4291"/>
                    <a:pt x="3403" y="4291"/>
                  </a:cubicBezTo>
                  <a:close/>
                  <a:moveTo>
                    <a:pt x="1040" y="4795"/>
                  </a:moveTo>
                  <a:cubicBezTo>
                    <a:pt x="1229" y="4795"/>
                    <a:pt x="1418" y="4952"/>
                    <a:pt x="1418" y="5141"/>
                  </a:cubicBezTo>
                  <a:lnTo>
                    <a:pt x="1418" y="9174"/>
                  </a:lnTo>
                  <a:lnTo>
                    <a:pt x="1418" y="9300"/>
                  </a:lnTo>
                  <a:cubicBezTo>
                    <a:pt x="1449" y="9458"/>
                    <a:pt x="1575" y="9521"/>
                    <a:pt x="1733" y="9521"/>
                  </a:cubicBezTo>
                  <a:lnTo>
                    <a:pt x="5860" y="9521"/>
                  </a:lnTo>
                  <a:cubicBezTo>
                    <a:pt x="6049" y="9521"/>
                    <a:pt x="6175" y="9678"/>
                    <a:pt x="6175" y="9836"/>
                  </a:cubicBezTo>
                  <a:lnTo>
                    <a:pt x="6175" y="10938"/>
                  </a:lnTo>
                  <a:lnTo>
                    <a:pt x="693" y="10938"/>
                  </a:lnTo>
                  <a:lnTo>
                    <a:pt x="693" y="5141"/>
                  </a:lnTo>
                  <a:cubicBezTo>
                    <a:pt x="693" y="4952"/>
                    <a:pt x="851" y="4795"/>
                    <a:pt x="1040" y="4795"/>
                  </a:cubicBezTo>
                  <a:close/>
                  <a:moveTo>
                    <a:pt x="7656" y="8197"/>
                  </a:moveTo>
                  <a:cubicBezTo>
                    <a:pt x="7971" y="8260"/>
                    <a:pt x="8254" y="8576"/>
                    <a:pt x="8254" y="8922"/>
                  </a:cubicBezTo>
                  <a:lnTo>
                    <a:pt x="8254" y="10938"/>
                  </a:lnTo>
                  <a:lnTo>
                    <a:pt x="6868" y="10938"/>
                  </a:lnTo>
                  <a:lnTo>
                    <a:pt x="6868" y="9836"/>
                  </a:lnTo>
                  <a:cubicBezTo>
                    <a:pt x="6868" y="9269"/>
                    <a:pt x="6396" y="8796"/>
                    <a:pt x="5860" y="8796"/>
                  </a:cubicBezTo>
                  <a:lnTo>
                    <a:pt x="5388" y="8796"/>
                  </a:lnTo>
                  <a:cubicBezTo>
                    <a:pt x="5356" y="8576"/>
                    <a:pt x="5230" y="8386"/>
                    <a:pt x="5104" y="8197"/>
                  </a:cubicBezTo>
                  <a:close/>
                  <a:moveTo>
                    <a:pt x="9185" y="1"/>
                  </a:moveTo>
                  <a:cubicBezTo>
                    <a:pt x="9049" y="1"/>
                    <a:pt x="8908" y="88"/>
                    <a:pt x="8885" y="227"/>
                  </a:cubicBezTo>
                  <a:lnTo>
                    <a:pt x="6837" y="5078"/>
                  </a:lnTo>
                  <a:cubicBezTo>
                    <a:pt x="6774" y="5236"/>
                    <a:pt x="6837" y="5457"/>
                    <a:pt x="7026" y="5520"/>
                  </a:cubicBezTo>
                  <a:cubicBezTo>
                    <a:pt x="7089" y="5520"/>
                    <a:pt x="7120" y="5551"/>
                    <a:pt x="7152" y="5551"/>
                  </a:cubicBezTo>
                  <a:cubicBezTo>
                    <a:pt x="7278" y="5551"/>
                    <a:pt x="7435" y="5457"/>
                    <a:pt x="7467" y="5362"/>
                  </a:cubicBezTo>
                  <a:lnTo>
                    <a:pt x="8034" y="4039"/>
                  </a:lnTo>
                  <a:cubicBezTo>
                    <a:pt x="8191" y="4133"/>
                    <a:pt x="8349" y="4165"/>
                    <a:pt x="8538" y="4165"/>
                  </a:cubicBezTo>
                  <a:cubicBezTo>
                    <a:pt x="8664" y="4165"/>
                    <a:pt x="8759" y="4133"/>
                    <a:pt x="8885" y="4133"/>
                  </a:cubicBezTo>
                  <a:lnTo>
                    <a:pt x="8885" y="4921"/>
                  </a:lnTo>
                  <a:cubicBezTo>
                    <a:pt x="8223" y="5047"/>
                    <a:pt x="7719" y="5583"/>
                    <a:pt x="7561" y="6244"/>
                  </a:cubicBezTo>
                  <a:lnTo>
                    <a:pt x="5293" y="6244"/>
                  </a:lnTo>
                  <a:lnTo>
                    <a:pt x="5293" y="5709"/>
                  </a:lnTo>
                  <a:cubicBezTo>
                    <a:pt x="5293" y="4984"/>
                    <a:pt x="4915" y="4354"/>
                    <a:pt x="4348" y="4007"/>
                  </a:cubicBezTo>
                  <a:cubicBezTo>
                    <a:pt x="4757" y="3692"/>
                    <a:pt x="4978" y="3220"/>
                    <a:pt x="4978" y="2653"/>
                  </a:cubicBezTo>
                  <a:cubicBezTo>
                    <a:pt x="4978" y="1707"/>
                    <a:pt x="4253" y="983"/>
                    <a:pt x="3308" y="983"/>
                  </a:cubicBezTo>
                  <a:cubicBezTo>
                    <a:pt x="2363" y="983"/>
                    <a:pt x="1607" y="1707"/>
                    <a:pt x="1607" y="2653"/>
                  </a:cubicBezTo>
                  <a:cubicBezTo>
                    <a:pt x="1607" y="3220"/>
                    <a:pt x="1890" y="3724"/>
                    <a:pt x="2269" y="4039"/>
                  </a:cubicBezTo>
                  <a:cubicBezTo>
                    <a:pt x="2143" y="4133"/>
                    <a:pt x="2080" y="4196"/>
                    <a:pt x="1985" y="4291"/>
                  </a:cubicBezTo>
                  <a:cubicBezTo>
                    <a:pt x="1922" y="4354"/>
                    <a:pt x="1827" y="4448"/>
                    <a:pt x="1764" y="4543"/>
                  </a:cubicBezTo>
                  <a:cubicBezTo>
                    <a:pt x="1575" y="4354"/>
                    <a:pt x="1323" y="4228"/>
                    <a:pt x="1008" y="4228"/>
                  </a:cubicBezTo>
                  <a:cubicBezTo>
                    <a:pt x="473" y="4228"/>
                    <a:pt x="0" y="4700"/>
                    <a:pt x="0" y="5268"/>
                  </a:cubicBezTo>
                  <a:lnTo>
                    <a:pt x="0" y="11411"/>
                  </a:lnTo>
                  <a:cubicBezTo>
                    <a:pt x="0" y="11600"/>
                    <a:pt x="158" y="11758"/>
                    <a:pt x="347" y="11758"/>
                  </a:cubicBezTo>
                  <a:lnTo>
                    <a:pt x="8570" y="11758"/>
                  </a:lnTo>
                  <a:cubicBezTo>
                    <a:pt x="8759" y="11758"/>
                    <a:pt x="8916" y="11600"/>
                    <a:pt x="8916" y="11411"/>
                  </a:cubicBezTo>
                  <a:lnTo>
                    <a:pt x="8916" y="9048"/>
                  </a:lnTo>
                  <a:cubicBezTo>
                    <a:pt x="8916" y="8765"/>
                    <a:pt x="8853" y="8544"/>
                    <a:pt x="8727" y="8292"/>
                  </a:cubicBezTo>
                  <a:lnTo>
                    <a:pt x="11342" y="8292"/>
                  </a:lnTo>
                  <a:cubicBezTo>
                    <a:pt x="11531" y="8292"/>
                    <a:pt x="11689" y="8134"/>
                    <a:pt x="11689" y="7945"/>
                  </a:cubicBezTo>
                  <a:lnTo>
                    <a:pt x="11689" y="6559"/>
                  </a:lnTo>
                  <a:cubicBezTo>
                    <a:pt x="11689" y="6339"/>
                    <a:pt x="11531" y="6181"/>
                    <a:pt x="11310" y="6181"/>
                  </a:cubicBezTo>
                  <a:lnTo>
                    <a:pt x="10901" y="6181"/>
                  </a:lnTo>
                  <a:cubicBezTo>
                    <a:pt x="10775" y="5520"/>
                    <a:pt x="10239" y="4984"/>
                    <a:pt x="9546" y="4826"/>
                  </a:cubicBezTo>
                  <a:lnTo>
                    <a:pt x="9546" y="3094"/>
                  </a:lnTo>
                  <a:cubicBezTo>
                    <a:pt x="9546" y="2621"/>
                    <a:pt x="9231" y="2243"/>
                    <a:pt x="8790" y="2117"/>
                  </a:cubicBezTo>
                  <a:lnTo>
                    <a:pt x="9515" y="447"/>
                  </a:lnTo>
                  <a:cubicBezTo>
                    <a:pt x="9578" y="290"/>
                    <a:pt x="9515" y="69"/>
                    <a:pt x="9326" y="38"/>
                  </a:cubicBezTo>
                  <a:cubicBezTo>
                    <a:pt x="9283" y="12"/>
                    <a:pt x="9234" y="1"/>
                    <a:pt x="9185" y="1"/>
                  </a:cubicBezTo>
                  <a:close/>
                </a:path>
              </a:pathLst>
            </a:custGeom>
            <a:solidFill>
              <a:srgbClr val="494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36"/>
            <p:cNvSpPr/>
            <p:nvPr/>
          </p:nvSpPr>
          <p:spPr>
            <a:xfrm>
              <a:off x="7416901" y="2781823"/>
              <a:ext cx="334031" cy="334002"/>
            </a:xfrm>
            <a:custGeom>
              <a:rect b="b" l="l" r="r" t="t"/>
              <a:pathLst>
                <a:path extrusionOk="0" h="11657" w="11658">
                  <a:moveTo>
                    <a:pt x="5829" y="662"/>
                  </a:moveTo>
                  <a:cubicBezTo>
                    <a:pt x="6396" y="662"/>
                    <a:pt x="6869" y="1134"/>
                    <a:pt x="6869" y="1670"/>
                  </a:cubicBezTo>
                  <a:cubicBezTo>
                    <a:pt x="6869" y="2237"/>
                    <a:pt x="6396" y="2741"/>
                    <a:pt x="5829" y="2741"/>
                  </a:cubicBezTo>
                  <a:cubicBezTo>
                    <a:pt x="5294" y="2710"/>
                    <a:pt x="4821" y="2237"/>
                    <a:pt x="4821" y="1670"/>
                  </a:cubicBezTo>
                  <a:cubicBezTo>
                    <a:pt x="4821" y="1134"/>
                    <a:pt x="5294" y="662"/>
                    <a:pt x="5829" y="662"/>
                  </a:cubicBezTo>
                  <a:close/>
                  <a:moveTo>
                    <a:pt x="5829" y="3403"/>
                  </a:moveTo>
                  <a:cubicBezTo>
                    <a:pt x="7058" y="3403"/>
                    <a:pt x="8034" y="4316"/>
                    <a:pt x="8192" y="5451"/>
                  </a:cubicBezTo>
                  <a:lnTo>
                    <a:pt x="3466" y="5451"/>
                  </a:lnTo>
                  <a:cubicBezTo>
                    <a:pt x="3624" y="4285"/>
                    <a:pt x="4600" y="3403"/>
                    <a:pt x="5829" y="3403"/>
                  </a:cubicBezTo>
                  <a:close/>
                  <a:moveTo>
                    <a:pt x="1702" y="8885"/>
                  </a:moveTo>
                  <a:cubicBezTo>
                    <a:pt x="2269" y="8885"/>
                    <a:pt x="2710" y="9357"/>
                    <a:pt x="2710" y="9924"/>
                  </a:cubicBezTo>
                  <a:cubicBezTo>
                    <a:pt x="2710" y="10460"/>
                    <a:pt x="2269" y="10932"/>
                    <a:pt x="1702" y="10932"/>
                  </a:cubicBezTo>
                  <a:cubicBezTo>
                    <a:pt x="1135" y="10932"/>
                    <a:pt x="694" y="10460"/>
                    <a:pt x="694" y="9924"/>
                  </a:cubicBezTo>
                  <a:cubicBezTo>
                    <a:pt x="694" y="9357"/>
                    <a:pt x="1135" y="8885"/>
                    <a:pt x="1702" y="8885"/>
                  </a:cubicBezTo>
                  <a:close/>
                  <a:moveTo>
                    <a:pt x="5829" y="8885"/>
                  </a:moveTo>
                  <a:cubicBezTo>
                    <a:pt x="6396" y="8885"/>
                    <a:pt x="6869" y="9357"/>
                    <a:pt x="6869" y="9924"/>
                  </a:cubicBezTo>
                  <a:cubicBezTo>
                    <a:pt x="6869" y="10460"/>
                    <a:pt x="6396" y="10932"/>
                    <a:pt x="5829" y="10932"/>
                  </a:cubicBezTo>
                  <a:cubicBezTo>
                    <a:pt x="5294" y="10932"/>
                    <a:pt x="4821" y="10460"/>
                    <a:pt x="4821" y="9924"/>
                  </a:cubicBezTo>
                  <a:cubicBezTo>
                    <a:pt x="4821" y="9357"/>
                    <a:pt x="5294" y="8885"/>
                    <a:pt x="5829" y="8885"/>
                  </a:cubicBezTo>
                  <a:close/>
                  <a:moveTo>
                    <a:pt x="9956" y="8885"/>
                  </a:moveTo>
                  <a:cubicBezTo>
                    <a:pt x="10523" y="8885"/>
                    <a:pt x="10996" y="9357"/>
                    <a:pt x="10996" y="9924"/>
                  </a:cubicBezTo>
                  <a:cubicBezTo>
                    <a:pt x="10996" y="10460"/>
                    <a:pt x="10523" y="10932"/>
                    <a:pt x="9956" y="10932"/>
                  </a:cubicBezTo>
                  <a:cubicBezTo>
                    <a:pt x="9421" y="10932"/>
                    <a:pt x="8948" y="10460"/>
                    <a:pt x="8948" y="9924"/>
                  </a:cubicBezTo>
                  <a:cubicBezTo>
                    <a:pt x="8948" y="9357"/>
                    <a:pt x="9421" y="8885"/>
                    <a:pt x="9956" y="8885"/>
                  </a:cubicBezTo>
                  <a:close/>
                  <a:moveTo>
                    <a:pt x="5829" y="0"/>
                  </a:moveTo>
                  <a:cubicBezTo>
                    <a:pt x="4884" y="0"/>
                    <a:pt x="4128" y="725"/>
                    <a:pt x="4128" y="1670"/>
                  </a:cubicBezTo>
                  <a:cubicBezTo>
                    <a:pt x="4128" y="2143"/>
                    <a:pt x="4285" y="2584"/>
                    <a:pt x="4663" y="2899"/>
                  </a:cubicBezTo>
                  <a:lnTo>
                    <a:pt x="4695" y="2930"/>
                  </a:lnTo>
                  <a:cubicBezTo>
                    <a:pt x="3561" y="3403"/>
                    <a:pt x="2773" y="4505"/>
                    <a:pt x="2773" y="5766"/>
                  </a:cubicBezTo>
                  <a:cubicBezTo>
                    <a:pt x="2773" y="5955"/>
                    <a:pt x="2931" y="6144"/>
                    <a:pt x="3120" y="6144"/>
                  </a:cubicBezTo>
                  <a:lnTo>
                    <a:pt x="5514" y="6144"/>
                  </a:lnTo>
                  <a:lnTo>
                    <a:pt x="5514" y="6837"/>
                  </a:lnTo>
                  <a:lnTo>
                    <a:pt x="2395" y="6837"/>
                  </a:lnTo>
                  <a:cubicBezTo>
                    <a:pt x="1860" y="6837"/>
                    <a:pt x="1387" y="7309"/>
                    <a:pt x="1387" y="7876"/>
                  </a:cubicBezTo>
                  <a:lnTo>
                    <a:pt x="1387" y="8254"/>
                  </a:lnTo>
                  <a:cubicBezTo>
                    <a:pt x="599" y="8412"/>
                    <a:pt x="1" y="9137"/>
                    <a:pt x="1" y="9956"/>
                  </a:cubicBezTo>
                  <a:cubicBezTo>
                    <a:pt x="1" y="10901"/>
                    <a:pt x="757" y="11657"/>
                    <a:pt x="1702" y="11657"/>
                  </a:cubicBezTo>
                  <a:cubicBezTo>
                    <a:pt x="2647" y="11657"/>
                    <a:pt x="3403" y="10901"/>
                    <a:pt x="3403" y="9956"/>
                  </a:cubicBezTo>
                  <a:cubicBezTo>
                    <a:pt x="3403" y="9137"/>
                    <a:pt x="2805" y="8412"/>
                    <a:pt x="2017" y="8254"/>
                  </a:cubicBezTo>
                  <a:lnTo>
                    <a:pt x="2017" y="7876"/>
                  </a:lnTo>
                  <a:cubicBezTo>
                    <a:pt x="2017" y="7656"/>
                    <a:pt x="2175" y="7498"/>
                    <a:pt x="2364" y="7498"/>
                  </a:cubicBezTo>
                  <a:lnTo>
                    <a:pt x="5483" y="7498"/>
                  </a:lnTo>
                  <a:lnTo>
                    <a:pt x="5483" y="8223"/>
                  </a:lnTo>
                  <a:cubicBezTo>
                    <a:pt x="4695" y="8380"/>
                    <a:pt x="4096" y="9074"/>
                    <a:pt x="4096" y="9924"/>
                  </a:cubicBezTo>
                  <a:cubicBezTo>
                    <a:pt x="4096" y="10869"/>
                    <a:pt x="4852" y="11594"/>
                    <a:pt x="5798" y="11594"/>
                  </a:cubicBezTo>
                  <a:cubicBezTo>
                    <a:pt x="6743" y="11594"/>
                    <a:pt x="7499" y="10869"/>
                    <a:pt x="7499" y="9924"/>
                  </a:cubicBezTo>
                  <a:cubicBezTo>
                    <a:pt x="7499" y="9074"/>
                    <a:pt x="6900" y="8380"/>
                    <a:pt x="6113" y="8223"/>
                  </a:cubicBezTo>
                  <a:lnTo>
                    <a:pt x="6113" y="7498"/>
                  </a:lnTo>
                  <a:lnTo>
                    <a:pt x="9232" y="7498"/>
                  </a:lnTo>
                  <a:cubicBezTo>
                    <a:pt x="9421" y="7498"/>
                    <a:pt x="9578" y="7656"/>
                    <a:pt x="9578" y="7876"/>
                  </a:cubicBezTo>
                  <a:lnTo>
                    <a:pt x="9578" y="8254"/>
                  </a:lnTo>
                  <a:cubicBezTo>
                    <a:pt x="8791" y="8412"/>
                    <a:pt x="8192" y="9137"/>
                    <a:pt x="8192" y="9956"/>
                  </a:cubicBezTo>
                  <a:cubicBezTo>
                    <a:pt x="8192" y="10901"/>
                    <a:pt x="8948" y="11657"/>
                    <a:pt x="9893" y="11657"/>
                  </a:cubicBezTo>
                  <a:cubicBezTo>
                    <a:pt x="10838" y="11657"/>
                    <a:pt x="11595" y="10901"/>
                    <a:pt x="11595" y="9956"/>
                  </a:cubicBezTo>
                  <a:cubicBezTo>
                    <a:pt x="11658" y="9074"/>
                    <a:pt x="11059" y="8412"/>
                    <a:pt x="10271" y="8254"/>
                  </a:cubicBezTo>
                  <a:lnTo>
                    <a:pt x="10271" y="7876"/>
                  </a:lnTo>
                  <a:cubicBezTo>
                    <a:pt x="10271" y="7309"/>
                    <a:pt x="9799" y="6837"/>
                    <a:pt x="9263" y="6837"/>
                  </a:cubicBezTo>
                  <a:lnTo>
                    <a:pt x="6144" y="6837"/>
                  </a:lnTo>
                  <a:lnTo>
                    <a:pt x="6144" y="6144"/>
                  </a:lnTo>
                  <a:lnTo>
                    <a:pt x="8539" y="6144"/>
                  </a:lnTo>
                  <a:cubicBezTo>
                    <a:pt x="8759" y="6144"/>
                    <a:pt x="8917" y="5955"/>
                    <a:pt x="8917" y="5766"/>
                  </a:cubicBezTo>
                  <a:cubicBezTo>
                    <a:pt x="8917" y="4474"/>
                    <a:pt x="8129" y="3371"/>
                    <a:pt x="6963" y="2930"/>
                  </a:cubicBezTo>
                  <a:lnTo>
                    <a:pt x="7026" y="2899"/>
                  </a:lnTo>
                  <a:cubicBezTo>
                    <a:pt x="7341" y="2584"/>
                    <a:pt x="7530" y="2143"/>
                    <a:pt x="7530" y="1670"/>
                  </a:cubicBezTo>
                  <a:cubicBezTo>
                    <a:pt x="7530" y="725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4B13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6"/>
            <p:cNvSpPr/>
            <p:nvPr/>
          </p:nvSpPr>
          <p:spPr>
            <a:xfrm>
              <a:off x="1385346" y="2781482"/>
              <a:ext cx="351165" cy="334690"/>
            </a:xfrm>
            <a:custGeom>
              <a:rect b="b" l="l" r="r" t="t"/>
              <a:pathLst>
                <a:path extrusionOk="0" h="11681" w="12256">
                  <a:moveTo>
                    <a:pt x="8853" y="2072"/>
                  </a:moveTo>
                  <a:cubicBezTo>
                    <a:pt x="9121" y="2072"/>
                    <a:pt x="9389" y="2174"/>
                    <a:pt x="9578" y="2379"/>
                  </a:cubicBezTo>
                  <a:cubicBezTo>
                    <a:pt x="9987" y="2757"/>
                    <a:pt x="9987" y="3418"/>
                    <a:pt x="9578" y="3828"/>
                  </a:cubicBezTo>
                  <a:lnTo>
                    <a:pt x="8601" y="4805"/>
                  </a:lnTo>
                  <a:cubicBezTo>
                    <a:pt x="8444" y="4490"/>
                    <a:pt x="8254" y="4206"/>
                    <a:pt x="8002" y="3954"/>
                  </a:cubicBezTo>
                  <a:cubicBezTo>
                    <a:pt x="7782" y="3702"/>
                    <a:pt x="7467" y="3481"/>
                    <a:pt x="7152" y="3355"/>
                  </a:cubicBezTo>
                  <a:lnTo>
                    <a:pt x="8128" y="2379"/>
                  </a:lnTo>
                  <a:cubicBezTo>
                    <a:pt x="8317" y="2174"/>
                    <a:pt x="8585" y="2072"/>
                    <a:pt x="8853" y="2072"/>
                  </a:cubicBezTo>
                  <a:close/>
                  <a:moveTo>
                    <a:pt x="5794" y="5110"/>
                  </a:moveTo>
                  <a:cubicBezTo>
                    <a:pt x="6066" y="5110"/>
                    <a:pt x="6350" y="5200"/>
                    <a:pt x="6553" y="5403"/>
                  </a:cubicBezTo>
                  <a:cubicBezTo>
                    <a:pt x="6837" y="5687"/>
                    <a:pt x="6900" y="6096"/>
                    <a:pt x="6774" y="6474"/>
                  </a:cubicBezTo>
                  <a:cubicBezTo>
                    <a:pt x="6675" y="6501"/>
                    <a:pt x="6569" y="6515"/>
                    <a:pt x="6462" y="6515"/>
                  </a:cubicBezTo>
                  <a:cubicBezTo>
                    <a:pt x="6192" y="6515"/>
                    <a:pt x="5915" y="6425"/>
                    <a:pt x="5734" y="6222"/>
                  </a:cubicBezTo>
                  <a:cubicBezTo>
                    <a:pt x="5451" y="5939"/>
                    <a:pt x="5356" y="5529"/>
                    <a:pt x="5482" y="5151"/>
                  </a:cubicBezTo>
                  <a:cubicBezTo>
                    <a:pt x="5580" y="5124"/>
                    <a:pt x="5686" y="5110"/>
                    <a:pt x="5794" y="5110"/>
                  </a:cubicBezTo>
                  <a:close/>
                  <a:moveTo>
                    <a:pt x="8869" y="662"/>
                  </a:moveTo>
                  <a:cubicBezTo>
                    <a:pt x="9475" y="662"/>
                    <a:pt x="10082" y="898"/>
                    <a:pt x="10554" y="1371"/>
                  </a:cubicBezTo>
                  <a:cubicBezTo>
                    <a:pt x="11499" y="2316"/>
                    <a:pt x="11499" y="3828"/>
                    <a:pt x="10554" y="4773"/>
                  </a:cubicBezTo>
                  <a:lnTo>
                    <a:pt x="8160" y="7167"/>
                  </a:lnTo>
                  <a:cubicBezTo>
                    <a:pt x="7687" y="7640"/>
                    <a:pt x="7081" y="7876"/>
                    <a:pt x="6474" y="7876"/>
                  </a:cubicBezTo>
                  <a:cubicBezTo>
                    <a:pt x="5868" y="7876"/>
                    <a:pt x="5262" y="7640"/>
                    <a:pt x="4789" y="7167"/>
                  </a:cubicBezTo>
                  <a:cubicBezTo>
                    <a:pt x="4537" y="6947"/>
                    <a:pt x="4348" y="6632"/>
                    <a:pt x="4222" y="6254"/>
                  </a:cubicBezTo>
                  <a:lnTo>
                    <a:pt x="4789" y="5718"/>
                  </a:lnTo>
                  <a:cubicBezTo>
                    <a:pt x="4820" y="6065"/>
                    <a:pt x="4978" y="6411"/>
                    <a:pt x="5262" y="6695"/>
                  </a:cubicBezTo>
                  <a:cubicBezTo>
                    <a:pt x="5592" y="7026"/>
                    <a:pt x="6026" y="7191"/>
                    <a:pt x="6459" y="7191"/>
                  </a:cubicBezTo>
                  <a:cubicBezTo>
                    <a:pt x="6892" y="7191"/>
                    <a:pt x="7325" y="7026"/>
                    <a:pt x="7656" y="6695"/>
                  </a:cubicBezTo>
                  <a:lnTo>
                    <a:pt x="10050" y="4301"/>
                  </a:lnTo>
                  <a:cubicBezTo>
                    <a:pt x="10712" y="3639"/>
                    <a:pt x="10712" y="2568"/>
                    <a:pt x="10050" y="1906"/>
                  </a:cubicBezTo>
                  <a:cubicBezTo>
                    <a:pt x="9719" y="1560"/>
                    <a:pt x="9286" y="1386"/>
                    <a:pt x="8853" y="1386"/>
                  </a:cubicBezTo>
                  <a:cubicBezTo>
                    <a:pt x="8420" y="1386"/>
                    <a:pt x="7987" y="1560"/>
                    <a:pt x="7656" y="1906"/>
                  </a:cubicBezTo>
                  <a:lnTo>
                    <a:pt x="6427" y="3103"/>
                  </a:lnTo>
                  <a:cubicBezTo>
                    <a:pt x="6243" y="3066"/>
                    <a:pt x="6058" y="3051"/>
                    <a:pt x="5874" y="3051"/>
                  </a:cubicBezTo>
                  <a:cubicBezTo>
                    <a:pt x="5743" y="3051"/>
                    <a:pt x="5613" y="3059"/>
                    <a:pt x="5482" y="3072"/>
                  </a:cubicBezTo>
                  <a:lnTo>
                    <a:pt x="7183" y="1371"/>
                  </a:lnTo>
                  <a:cubicBezTo>
                    <a:pt x="7656" y="898"/>
                    <a:pt x="8262" y="662"/>
                    <a:pt x="8869" y="662"/>
                  </a:cubicBezTo>
                  <a:close/>
                  <a:moveTo>
                    <a:pt x="3686" y="6821"/>
                  </a:moveTo>
                  <a:cubicBezTo>
                    <a:pt x="3844" y="7136"/>
                    <a:pt x="4033" y="7420"/>
                    <a:pt x="4253" y="7672"/>
                  </a:cubicBezTo>
                  <a:cubicBezTo>
                    <a:pt x="4505" y="7924"/>
                    <a:pt x="4820" y="8144"/>
                    <a:pt x="5135" y="8270"/>
                  </a:cubicBezTo>
                  <a:lnTo>
                    <a:pt x="4096" y="9278"/>
                  </a:lnTo>
                  <a:cubicBezTo>
                    <a:pt x="3907" y="9483"/>
                    <a:pt x="3647" y="9585"/>
                    <a:pt x="3383" y="9585"/>
                  </a:cubicBezTo>
                  <a:cubicBezTo>
                    <a:pt x="3119" y="9585"/>
                    <a:pt x="2851" y="9483"/>
                    <a:pt x="2647" y="9278"/>
                  </a:cubicBezTo>
                  <a:cubicBezTo>
                    <a:pt x="2269" y="8900"/>
                    <a:pt x="2269" y="8239"/>
                    <a:pt x="2647" y="7829"/>
                  </a:cubicBezTo>
                  <a:lnTo>
                    <a:pt x="3686" y="6821"/>
                  </a:lnTo>
                  <a:close/>
                  <a:moveTo>
                    <a:pt x="5844" y="3718"/>
                  </a:moveTo>
                  <a:cubicBezTo>
                    <a:pt x="6451" y="3718"/>
                    <a:pt x="7057" y="3954"/>
                    <a:pt x="7530" y="4427"/>
                  </a:cubicBezTo>
                  <a:cubicBezTo>
                    <a:pt x="7782" y="4647"/>
                    <a:pt x="7971" y="4962"/>
                    <a:pt x="8097" y="5309"/>
                  </a:cubicBezTo>
                  <a:lnTo>
                    <a:pt x="7530" y="5876"/>
                  </a:lnTo>
                  <a:cubicBezTo>
                    <a:pt x="7498" y="5529"/>
                    <a:pt x="7341" y="5151"/>
                    <a:pt x="7057" y="4899"/>
                  </a:cubicBezTo>
                  <a:cubicBezTo>
                    <a:pt x="6726" y="4553"/>
                    <a:pt x="6293" y="4379"/>
                    <a:pt x="5860" y="4379"/>
                  </a:cubicBezTo>
                  <a:cubicBezTo>
                    <a:pt x="5427" y="4379"/>
                    <a:pt x="4994" y="4553"/>
                    <a:pt x="4663" y="4899"/>
                  </a:cubicBezTo>
                  <a:lnTo>
                    <a:pt x="2174" y="7357"/>
                  </a:lnTo>
                  <a:cubicBezTo>
                    <a:pt x="1512" y="8050"/>
                    <a:pt x="1512" y="9089"/>
                    <a:pt x="2174" y="9782"/>
                  </a:cubicBezTo>
                  <a:cubicBezTo>
                    <a:pt x="2505" y="10113"/>
                    <a:pt x="2938" y="10279"/>
                    <a:pt x="3371" y="10279"/>
                  </a:cubicBezTo>
                  <a:cubicBezTo>
                    <a:pt x="3804" y="10279"/>
                    <a:pt x="4238" y="10113"/>
                    <a:pt x="4568" y="9782"/>
                  </a:cubicBezTo>
                  <a:lnTo>
                    <a:pt x="5892" y="8459"/>
                  </a:lnTo>
                  <a:cubicBezTo>
                    <a:pt x="6122" y="8505"/>
                    <a:pt x="6336" y="8535"/>
                    <a:pt x="6570" y="8535"/>
                  </a:cubicBezTo>
                  <a:cubicBezTo>
                    <a:pt x="6656" y="8535"/>
                    <a:pt x="6744" y="8531"/>
                    <a:pt x="6837" y="8522"/>
                  </a:cubicBezTo>
                  <a:lnTo>
                    <a:pt x="6837" y="8522"/>
                  </a:lnTo>
                  <a:lnTo>
                    <a:pt x="5041" y="10286"/>
                  </a:lnTo>
                  <a:cubicBezTo>
                    <a:pt x="4568" y="10759"/>
                    <a:pt x="3962" y="10995"/>
                    <a:pt x="3355" y="10995"/>
                  </a:cubicBezTo>
                  <a:cubicBezTo>
                    <a:pt x="2749" y="10995"/>
                    <a:pt x="2143" y="10759"/>
                    <a:pt x="1670" y="10286"/>
                  </a:cubicBezTo>
                  <a:cubicBezTo>
                    <a:pt x="725" y="9341"/>
                    <a:pt x="725" y="7829"/>
                    <a:pt x="1670" y="6884"/>
                  </a:cubicBezTo>
                  <a:lnTo>
                    <a:pt x="4159" y="4427"/>
                  </a:lnTo>
                  <a:cubicBezTo>
                    <a:pt x="4631" y="3954"/>
                    <a:pt x="5238" y="3718"/>
                    <a:pt x="5844" y="3718"/>
                  </a:cubicBezTo>
                  <a:close/>
                  <a:moveTo>
                    <a:pt x="8869" y="0"/>
                  </a:moveTo>
                  <a:cubicBezTo>
                    <a:pt x="8081" y="0"/>
                    <a:pt x="7294" y="299"/>
                    <a:pt x="6711" y="898"/>
                  </a:cubicBezTo>
                  <a:lnTo>
                    <a:pt x="1197" y="6411"/>
                  </a:lnTo>
                  <a:cubicBezTo>
                    <a:pt x="0" y="7609"/>
                    <a:pt x="0" y="9562"/>
                    <a:pt x="1197" y="10759"/>
                  </a:cubicBezTo>
                  <a:cubicBezTo>
                    <a:pt x="1812" y="11373"/>
                    <a:pt x="2599" y="11681"/>
                    <a:pt x="3379" y="11681"/>
                  </a:cubicBezTo>
                  <a:cubicBezTo>
                    <a:pt x="4159" y="11681"/>
                    <a:pt x="4931" y="11373"/>
                    <a:pt x="5514" y="10759"/>
                  </a:cubicBezTo>
                  <a:lnTo>
                    <a:pt x="11027" y="5246"/>
                  </a:lnTo>
                  <a:cubicBezTo>
                    <a:pt x="12256" y="4017"/>
                    <a:pt x="12256" y="2095"/>
                    <a:pt x="11027" y="898"/>
                  </a:cubicBezTo>
                  <a:cubicBezTo>
                    <a:pt x="10444" y="299"/>
                    <a:pt x="9656" y="0"/>
                    <a:pt x="8869" y="0"/>
                  </a:cubicBezTo>
                  <a:close/>
                </a:path>
              </a:pathLst>
            </a:custGeom>
            <a:solidFill>
              <a:srgbClr val="478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37"/>
          <p:cNvSpPr txBox="1"/>
          <p:nvPr>
            <p:ph idx="1" type="subTitle"/>
          </p:nvPr>
        </p:nvSpPr>
        <p:spPr>
          <a:xfrm>
            <a:off x="379200" y="3672250"/>
            <a:ext cx="2023500" cy="98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37"/>
          <p:cNvSpPr txBox="1"/>
          <p:nvPr>
            <p:ph type="ctrTitle"/>
          </p:nvPr>
        </p:nvSpPr>
        <p:spPr>
          <a:xfrm>
            <a:off x="379200" y="3430600"/>
            <a:ext cx="1828200" cy="31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picture always reinforces the </a:t>
            </a:r>
            <a:r>
              <a:rPr lang="es">
                <a:solidFill>
                  <a:srgbClr val="42FFB7"/>
                </a:solidFill>
              </a:rPr>
              <a:t>concept</a:t>
            </a:r>
            <a:endParaRPr/>
          </a:p>
        </p:txBody>
      </p:sp>
      <p:pic>
        <p:nvPicPr>
          <p:cNvPr id="411" name="Google Shape;411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07399" y="1527500"/>
            <a:ext cx="4605648" cy="36159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Blue Company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