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4" r:id="rId4"/>
    <p:sldMasterId id="2147483675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Roboto Slab"/>
      <p:regular r:id="rId54"/>
      <p:bold r:id="rId55"/>
    </p:embeddedFont>
    <p:embeddedFont>
      <p:font typeface="Ubuntu Light"/>
      <p:regular r:id="rId56"/>
      <p:bold r:id="rId57"/>
      <p:italic r:id="rId58"/>
      <p:boldItalic r:id="rId59"/>
    </p:embeddedFont>
    <p:embeddedFont>
      <p:font typeface="Proxima Nova"/>
      <p:regular r:id="rId60"/>
      <p:bold r:id="rId61"/>
      <p:italic r:id="rId62"/>
      <p:boldItalic r:id="rId63"/>
    </p:embeddedFont>
    <p:embeddedFont>
      <p:font typeface="Fira Sans Extra Condensed Medium"/>
      <p:regular r:id="rId64"/>
      <p:bold r:id="rId65"/>
      <p:italic r:id="rId66"/>
      <p:boldItalic r:id="rId67"/>
    </p:embeddedFont>
    <p:embeddedFont>
      <p:font typeface="Roboto Condensed"/>
      <p:regular r:id="rId68"/>
      <p:bold r:id="rId69"/>
      <p:italic r:id="rId70"/>
      <p:boldItalic r:id="rId71"/>
    </p:embeddedFont>
    <p:embeddedFont>
      <p:font typeface="Proxima Nova Semibold"/>
      <p:regular r:id="rId72"/>
      <p:bold r:id="rId73"/>
      <p:boldItalic r:id="rId74"/>
    </p:embeddedFont>
    <p:embeddedFont>
      <p:font typeface="Fira Sans Condensed Medium"/>
      <p:regular r:id="rId75"/>
      <p:bold r:id="rId76"/>
      <p:italic r:id="rId77"/>
      <p:boldItalic r:id="rId78"/>
    </p:embeddedFont>
    <p:embeddedFont>
      <p:font typeface="Fira Sans Condensed Light"/>
      <p:regular r:id="rId79"/>
      <p:bold r:id="rId80"/>
      <p:italic r:id="rId81"/>
      <p:boldItalic r:id="rId82"/>
    </p:embeddedFont>
    <p:embeddedFont>
      <p:font typeface="Arvo"/>
      <p:regular r:id="rId83"/>
      <p:bold r:id="rId84"/>
      <p:italic r:id="rId85"/>
      <p:boldItalic r:id="rId86"/>
    </p:embeddedFont>
    <p:embeddedFont>
      <p:font typeface="Squada One"/>
      <p:regular r:id="rId87"/>
    </p:embeddedFont>
    <p:embeddedFont>
      <p:font typeface="Fira Sans Condensed SemiBold"/>
      <p:regular r:id="rId88"/>
      <p:bold r:id="rId89"/>
      <p:italic r:id="rId90"/>
      <p:boldItalic r:id="rId91"/>
    </p:embeddedFont>
    <p:embeddedFont>
      <p:font typeface="Roboto Slab Regular"/>
      <p:regular r:id="rId92"/>
      <p:bold r:id="rId93"/>
    </p:embeddedFont>
    <p:embeddedFont>
      <p:font typeface="Fira Sans Extra Condensed"/>
      <p:regular r:id="rId94"/>
      <p:bold r:id="rId95"/>
      <p:italic r:id="rId96"/>
      <p:boldItalic r:id="rId9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AA4B93A9-72AC-42C8-9ECF-948B5EEF5D0E}">
  <a:tblStyle styleId="{AA4B93A9-72AC-42C8-9ECF-948B5EEF5D0E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20" Type="http://schemas.openxmlformats.org/officeDocument/2006/relationships/slide" Target="slides/slide14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95" Type="http://schemas.openxmlformats.org/officeDocument/2006/relationships/font" Target="fonts/FiraSansExtraCondensed-bold.fntdata"/><Relationship Id="rId94" Type="http://schemas.openxmlformats.org/officeDocument/2006/relationships/font" Target="fonts/FiraSansExtraCondensed-regular.fntdata"/><Relationship Id="rId97" Type="http://schemas.openxmlformats.org/officeDocument/2006/relationships/font" Target="fonts/FiraSansExtraCondensed-boldItalic.fntdata"/><Relationship Id="rId96" Type="http://schemas.openxmlformats.org/officeDocument/2006/relationships/font" Target="fonts/FiraSansExtraCondensed-italic.fntdata"/><Relationship Id="rId11" Type="http://schemas.openxmlformats.org/officeDocument/2006/relationships/slide" Target="slides/slide5.xml"/><Relationship Id="rId10" Type="http://schemas.openxmlformats.org/officeDocument/2006/relationships/slide" Target="slides/slide4.xml"/><Relationship Id="rId13" Type="http://schemas.openxmlformats.org/officeDocument/2006/relationships/slide" Target="slides/slide7.xml"/><Relationship Id="rId12" Type="http://schemas.openxmlformats.org/officeDocument/2006/relationships/slide" Target="slides/slide6.xml"/><Relationship Id="rId91" Type="http://schemas.openxmlformats.org/officeDocument/2006/relationships/font" Target="fonts/FiraSansCondensedSemiBold-boldItalic.fntdata"/><Relationship Id="rId90" Type="http://schemas.openxmlformats.org/officeDocument/2006/relationships/font" Target="fonts/FiraSansCondensedSemiBold-italic.fntdata"/><Relationship Id="rId93" Type="http://schemas.openxmlformats.org/officeDocument/2006/relationships/font" Target="fonts/RobotoSlabRegular-bold.fntdata"/><Relationship Id="rId92" Type="http://schemas.openxmlformats.org/officeDocument/2006/relationships/font" Target="fonts/RobotoSlabRegular-regular.fntdata"/><Relationship Id="rId15" Type="http://schemas.openxmlformats.org/officeDocument/2006/relationships/slide" Target="slides/slide9.xml"/><Relationship Id="rId14" Type="http://schemas.openxmlformats.org/officeDocument/2006/relationships/slide" Target="slides/slide8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Relationship Id="rId84" Type="http://schemas.openxmlformats.org/officeDocument/2006/relationships/font" Target="fonts/Arvo-bold.fntdata"/><Relationship Id="rId83" Type="http://schemas.openxmlformats.org/officeDocument/2006/relationships/font" Target="fonts/Arvo-regular.fntdata"/><Relationship Id="rId86" Type="http://schemas.openxmlformats.org/officeDocument/2006/relationships/font" Target="fonts/Arvo-boldItalic.fntdata"/><Relationship Id="rId85" Type="http://schemas.openxmlformats.org/officeDocument/2006/relationships/font" Target="fonts/Arvo-italic.fntdata"/><Relationship Id="rId88" Type="http://schemas.openxmlformats.org/officeDocument/2006/relationships/font" Target="fonts/FiraSansCondensedSemiBold-regular.fntdata"/><Relationship Id="rId87" Type="http://schemas.openxmlformats.org/officeDocument/2006/relationships/font" Target="fonts/SquadaOne-regular.fntdata"/><Relationship Id="rId89" Type="http://schemas.openxmlformats.org/officeDocument/2006/relationships/font" Target="fonts/FiraSansCondensedSemiBold-bold.fntdata"/><Relationship Id="rId80" Type="http://schemas.openxmlformats.org/officeDocument/2006/relationships/font" Target="fonts/FiraSansCondensedLight-bold.fntdata"/><Relationship Id="rId82" Type="http://schemas.openxmlformats.org/officeDocument/2006/relationships/font" Target="fonts/FiraSansCondensedLight-boldItalic.fntdata"/><Relationship Id="rId81" Type="http://schemas.openxmlformats.org/officeDocument/2006/relationships/font" Target="fonts/FiraSansCondensedLight-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bold.fntdata"/><Relationship Id="rId72" Type="http://schemas.openxmlformats.org/officeDocument/2006/relationships/font" Target="fonts/ProximaNovaSemibold-regular.fntdata"/><Relationship Id="rId75" Type="http://schemas.openxmlformats.org/officeDocument/2006/relationships/font" Target="fonts/FiraSansCondensedMedium-regular.fntdata"/><Relationship Id="rId74" Type="http://schemas.openxmlformats.org/officeDocument/2006/relationships/font" Target="fonts/ProximaNovaSemibold-boldItalic.fntdata"/><Relationship Id="rId77" Type="http://schemas.openxmlformats.org/officeDocument/2006/relationships/font" Target="fonts/FiraSansCondensedMedium-italic.fntdata"/><Relationship Id="rId76" Type="http://schemas.openxmlformats.org/officeDocument/2006/relationships/font" Target="fonts/FiraSansCondensedMedium-bold.fntdata"/><Relationship Id="rId79" Type="http://schemas.openxmlformats.org/officeDocument/2006/relationships/font" Target="fonts/FiraSansCondensedLight-regular.fntdata"/><Relationship Id="rId78" Type="http://schemas.openxmlformats.org/officeDocument/2006/relationships/font" Target="fonts/FiraSansCondensedMedium-boldItalic.fntdata"/><Relationship Id="rId71" Type="http://schemas.openxmlformats.org/officeDocument/2006/relationships/font" Target="fonts/RobotoCondensed-boldItalic.fntdata"/><Relationship Id="rId70" Type="http://schemas.openxmlformats.org/officeDocument/2006/relationships/font" Target="fonts/RobotoCondensed-italic.fntdata"/><Relationship Id="rId62" Type="http://schemas.openxmlformats.org/officeDocument/2006/relationships/font" Target="fonts/ProximaNova-italic.fntdata"/><Relationship Id="rId61" Type="http://schemas.openxmlformats.org/officeDocument/2006/relationships/font" Target="fonts/ProximaNova-bold.fntdata"/><Relationship Id="rId64" Type="http://schemas.openxmlformats.org/officeDocument/2006/relationships/font" Target="fonts/FiraSansExtraCondensedMedium-regular.fntdata"/><Relationship Id="rId63" Type="http://schemas.openxmlformats.org/officeDocument/2006/relationships/font" Target="fonts/ProximaNova-boldItalic.fntdata"/><Relationship Id="rId66" Type="http://schemas.openxmlformats.org/officeDocument/2006/relationships/font" Target="fonts/FiraSansExtraCondensedMedium-italic.fntdata"/><Relationship Id="rId65" Type="http://schemas.openxmlformats.org/officeDocument/2006/relationships/font" Target="fonts/FiraSansExtraCondensedMedium-bold.fntdata"/><Relationship Id="rId68" Type="http://schemas.openxmlformats.org/officeDocument/2006/relationships/font" Target="fonts/RobotoCondensed-regular.fntdata"/><Relationship Id="rId67" Type="http://schemas.openxmlformats.org/officeDocument/2006/relationships/font" Target="fonts/FiraSansExtraCondensedMedium-boldItalic.fntdata"/><Relationship Id="rId60" Type="http://schemas.openxmlformats.org/officeDocument/2006/relationships/font" Target="fonts/ProximaNova-regular.fntdata"/><Relationship Id="rId69" Type="http://schemas.openxmlformats.org/officeDocument/2006/relationships/font" Target="fonts/RobotoCondensed-bold.fntdata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55" Type="http://schemas.openxmlformats.org/officeDocument/2006/relationships/font" Target="fonts/RobotoSlab-bold.fntdata"/><Relationship Id="rId54" Type="http://schemas.openxmlformats.org/officeDocument/2006/relationships/font" Target="fonts/RobotoSlab-regular.fntdata"/><Relationship Id="rId57" Type="http://schemas.openxmlformats.org/officeDocument/2006/relationships/font" Target="fonts/UbuntuLight-bold.fntdata"/><Relationship Id="rId56" Type="http://schemas.openxmlformats.org/officeDocument/2006/relationships/font" Target="fonts/UbuntuLight-regular.fntdata"/><Relationship Id="rId59" Type="http://schemas.openxmlformats.org/officeDocument/2006/relationships/font" Target="fonts/UbuntuLight-boldItalic.fntdata"/><Relationship Id="rId58" Type="http://schemas.openxmlformats.org/officeDocument/2006/relationships/font" Target="fonts/UbuntuLight-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" name="Google Shape;152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g4dfce81f19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" name="Google Shape;162;g4dfce81f19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0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Google Shape;171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" name="Google Shape;172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4dfce81f19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4dfce81f19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g4dfce81f19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" name="Google Shape;199;g4dfce81f19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8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Google Shape;209;g4dfce81f19_0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" name="Google Shape;210;g4dfce81f19_0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g4dfce81f19_0_18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" name="Google Shape;216;g4dfce81f19_0_18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" name="Google Shape;222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g4dfce81f19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" name="Google Shape;238;g4dfce81f19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g4dfce81f19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" name="Google Shape;253;g4dfce81f19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g4dfce81f19_0_1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" name="Google Shape;262;g4dfce81f19_0_1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g4dfce81f19_0_2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" name="Google Shape;267;g4dfce81f19_0_2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g4dfce81f19_0_17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3" name="Google Shape;273;g4dfce81f19_0_17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2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g4dfce81f19_0_10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4" name="Google Shape;284;g4dfce81f19_0_10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8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Google Shape;289;g4dfce81f19_0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0" name="Google Shape;290;g4dfce81f19_0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g4ec1b99da6_0_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4" name="Google Shape;324;g4ec1b99da6_0_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g4dfce81f19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" name="Google Shape;394;g4dfce81f19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9" name="Shape 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Google Shape;430;g4dfce81f19_0_10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1" name="Google Shape;431;g4dfce81f19_0_10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g4dfce81f19_0_10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7" name="Google Shape;437;g4dfce81f19_0_10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09" name="Shape 1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0" name="Google Shape;1410;g4dfce81f19_0_1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1" name="Google Shape;1411;g4dfce81f19_0_1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36" name="Shape 1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" name="Google Shape;1437;g4dfce81f19_0_16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8" name="Google Shape;1438;g4dfce81f19_0_16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62" name="Shape 1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3" name="Google Shape;1463;g4dfce81f19_0_16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4" name="Google Shape;1464;g4dfce81f19_0_16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73" name="Shape 1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" name="Google Shape;1474;g4dfce81f19_0_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5" name="Google Shape;1475;g4dfce81f19_0_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79" name="Shape 1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" name="Google Shape;1480;g4dfce81f19_0_1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1" name="Google Shape;1481;g4dfce81f19_0_1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89" name="Shape 1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0" name="Google Shape;1490;g4dfce81f19_0_1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1" name="Google Shape;1491;g4dfce81f19_0_1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08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g4dfce81f19_0_1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0" name="Google Shape;1510;g4dfce81f19_0_1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2" name="Shape 1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3" name="Google Shape;1523;g4dfce81f19_0_1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4" name="Google Shape;1524;g4dfce81f19_0_1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34" name="Shape 1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5" name="Google Shape;1535;g4dfce81f19_0_15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6" name="Google Shape;1536;g4dfce81f19_0_1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42" name="Shape 1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3" name="Google Shape;1543;g4dfce81f19_0_16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4" name="Google Shape;1544;g4dfce81f19_0_1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57" name="Shape 1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8" name="Google Shape;1558;g4dfce81f19_0_16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9" name="Google Shape;1559;g4dfce81f19_0_1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66" name="Shape 1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7" name="Google Shape;1567;g4dfce81f19_0_16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8" name="Google Shape;1568;g4dfce81f19_0_16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2" name="Shape 1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" name="Google Shape;1573;g525a578f3b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4" name="Google Shape;1574;g525a578f3b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9" name="Shape 1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0" name="Google Shape;1580;g4e3228a4bc_1_2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1" name="Google Shape;1581;g4e3228a4bc_1_2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07" name="Shape 1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8" name="Google Shape;1608;g525a578f3b_1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9" name="Google Shape;1609;g525a578f3b_1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23" name="Shape 2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4" name="Google Shape;2224;g525a578f3b_1_6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5" name="Google Shape;2225;g525a578f3b_1_6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14" name="Shape 4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5" name="Google Shape;4715;g525a578f3b_1_3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16" name="Google Shape;4716;g525a578f3b_1_3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24" name="Shape 5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5" name="Google Shape;5425;g525a578f3b_1_38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6" name="Google Shape;5426;g525a578f3b_1_38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20" name="Shape 5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1" name="Google Shape;5821;g525a578f3b_1_42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22" name="Google Shape;5822;g525a578f3b_1_42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13" name="Shape 6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4" name="Google Shape;6414;g525a578f3b_1_48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15" name="Google Shape;6415;g525a578f3b_1_48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48" name="Shape 6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9" name="Google Shape;6949;g525a578f3b_1_53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50" name="Google Shape;6950;g525a578f3b_1_53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33" name="Shape 7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4" name="Google Shape;7234;g525a578f3b_1_5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35" name="Google Shape;7235;g525a578f3b_1_5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75" name="Shape 7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6" name="Google Shape;7676;g525a578f3b_1_60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77" name="Google Shape;7677;g525a578f3b_1_60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41" name="Shape 8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2" name="Google Shape;8042;g525a578f3b_1_64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43" name="Google Shape;8043;g525a578f3b_1_64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45" name="Shape 8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6" name="Google Shape;8546;g525a578f3b_1_69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47" name="Google Shape;8547;g525a578f3b_1_69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41" name="Shape 8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2" name="Google Shape;8942;g525a578f3b_1_73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43" name="Google Shape;8943;g525a578f3b_1_73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78" name="Shape 9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9" name="Google Shape;9379;g525a578f3b_1_77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80" name="Google Shape;9380;g525a578f3b_1_77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49" name="Shape 9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0" name="Google Shape;9850;g525a578f3b_1_82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51" name="Google Shape;9851;g525a578f3b_1_82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2"/>
          <p:cNvSpPr txBox="1"/>
          <p:nvPr>
            <p:ph type="ctrTitle"/>
          </p:nvPr>
        </p:nvSpPr>
        <p:spPr>
          <a:xfrm>
            <a:off x="637875" y="2236488"/>
            <a:ext cx="47784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8" name="Google Shape;18;p2"/>
          <p:cNvSpPr txBox="1"/>
          <p:nvPr>
            <p:ph idx="1" type="subTitle"/>
          </p:nvPr>
        </p:nvSpPr>
        <p:spPr>
          <a:xfrm>
            <a:off x="6691125" y="3255675"/>
            <a:ext cx="18573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type="secHead">
  <p:cSld name="SECTION_HEADER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19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3"/>
          <p:cNvSpPr/>
          <p:nvPr/>
        </p:nvSpPr>
        <p:spPr>
          <a:xfrm flipH="1">
            <a:off x="1697742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3"/>
          <p:cNvSpPr/>
          <p:nvPr/>
        </p:nvSpPr>
        <p:spPr>
          <a:xfrm flipH="1">
            <a:off x="1697742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 txBox="1"/>
          <p:nvPr>
            <p:ph idx="1" type="subTitle"/>
          </p:nvPr>
        </p:nvSpPr>
        <p:spPr>
          <a:xfrm flipH="1">
            <a:off x="605775" y="3255675"/>
            <a:ext cx="18573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type="ctrTitle"/>
          </p:nvPr>
        </p:nvSpPr>
        <p:spPr>
          <a:xfrm flipH="1">
            <a:off x="3727713" y="2236488"/>
            <a:ext cx="47784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Condensed SemiBold"/>
              <a:buNone/>
              <a:defRPr sz="6000">
                <a:solidFill>
                  <a:srgbClr val="434343"/>
                </a:solidFill>
                <a:latin typeface="Fira Sans Condensed SemiBold"/>
                <a:ea typeface="Fira Sans Condensed SemiBold"/>
                <a:cs typeface="Fira Sans Condensed SemiBold"/>
                <a:sym typeface="Fira Sans Condensed Semi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 type="tx">
  <p:cSld name="TITLE_AND_BODY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4"/>
          <p:cNvSpPr txBox="1"/>
          <p:nvPr>
            <p:ph type="title"/>
          </p:nvPr>
        </p:nvSpPr>
        <p:spPr>
          <a:xfrm>
            <a:off x="2072984" y="2992750"/>
            <a:ext cx="48819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7" name="Google Shape;27;p4"/>
          <p:cNvSpPr txBox="1"/>
          <p:nvPr>
            <p:ph idx="1" type="subTitle"/>
          </p:nvPr>
        </p:nvSpPr>
        <p:spPr>
          <a:xfrm>
            <a:off x="2280725" y="2057150"/>
            <a:ext cx="48819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TITLE_AND_BODY_1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5"/>
          <p:cNvSpPr/>
          <p:nvPr/>
        </p:nvSpPr>
        <p:spPr>
          <a:xfrm rot="10800000">
            <a:off x="1826975" y="0"/>
            <a:ext cx="5373900" cy="5143500"/>
          </a:xfrm>
          <a:prstGeom prst="triangle">
            <a:avLst>
              <a:gd fmla="val 50000" name="adj"/>
            </a:avLst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5"/>
          <p:cNvSpPr txBox="1"/>
          <p:nvPr>
            <p:ph type="ctrTitle"/>
          </p:nvPr>
        </p:nvSpPr>
        <p:spPr>
          <a:xfrm flipH="1">
            <a:off x="1001225" y="1943825"/>
            <a:ext cx="4818000" cy="112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1" name="Google Shape;31;p5"/>
          <p:cNvSpPr txBox="1"/>
          <p:nvPr>
            <p:ph idx="1" type="subTitle"/>
          </p:nvPr>
        </p:nvSpPr>
        <p:spPr>
          <a:xfrm flipH="1">
            <a:off x="5819225" y="3257576"/>
            <a:ext cx="24948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32" name="Google Shape;32;p5"/>
          <p:cNvCxnSpPr/>
          <p:nvPr/>
        </p:nvCxnSpPr>
        <p:spPr>
          <a:xfrm rot="10800000">
            <a:off x="0" y="3121675"/>
            <a:ext cx="2229000" cy="0"/>
          </a:xfrm>
          <a:prstGeom prst="straightConnector1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3" name="Google Shape;33;p5"/>
          <p:cNvCxnSpPr/>
          <p:nvPr/>
        </p:nvCxnSpPr>
        <p:spPr>
          <a:xfrm rot="10800000">
            <a:off x="6915075" y="3898793"/>
            <a:ext cx="2229000" cy="0"/>
          </a:xfrm>
          <a:prstGeom prst="straightConnector1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">
  <p:cSld name="CUSTOM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6"/>
          <p:cNvSpPr/>
          <p:nvPr/>
        </p:nvSpPr>
        <p:spPr>
          <a:xfrm>
            <a:off x="1826975" y="0"/>
            <a:ext cx="5373900" cy="5143500"/>
          </a:xfrm>
          <a:prstGeom prst="triangle">
            <a:avLst>
              <a:gd fmla="val 50000" name="adj"/>
            </a:avLst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6"/>
          <p:cNvSpPr txBox="1"/>
          <p:nvPr>
            <p:ph type="ctrTitle"/>
          </p:nvPr>
        </p:nvSpPr>
        <p:spPr>
          <a:xfrm>
            <a:off x="3298439" y="1486625"/>
            <a:ext cx="4818000" cy="112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7" name="Google Shape;37;p6"/>
          <p:cNvSpPr txBox="1"/>
          <p:nvPr>
            <p:ph idx="1" type="subTitle"/>
          </p:nvPr>
        </p:nvSpPr>
        <p:spPr>
          <a:xfrm>
            <a:off x="1001225" y="2800375"/>
            <a:ext cx="71151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7"/>
          <p:cNvSpPr txBox="1"/>
          <p:nvPr>
            <p:ph type="ctrTitle"/>
          </p:nvPr>
        </p:nvSpPr>
        <p:spPr>
          <a:xfrm>
            <a:off x="2163225" y="600200"/>
            <a:ext cx="481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000"/>
              <a:buNone/>
              <a:defRPr sz="3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0" name="Google Shape;40;p7"/>
          <p:cNvSpPr txBox="1"/>
          <p:nvPr>
            <p:ph idx="2" type="ctrTitle"/>
          </p:nvPr>
        </p:nvSpPr>
        <p:spPr>
          <a:xfrm>
            <a:off x="1172119" y="2363850"/>
            <a:ext cx="2797200" cy="6447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41" name="Google Shape;41;p7"/>
          <p:cNvSpPr txBox="1"/>
          <p:nvPr>
            <p:ph idx="1" type="subTitle"/>
          </p:nvPr>
        </p:nvSpPr>
        <p:spPr>
          <a:xfrm>
            <a:off x="1290663" y="33374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2" name="Google Shape;42;p7"/>
          <p:cNvSpPr txBox="1"/>
          <p:nvPr>
            <p:ph idx="3" type="ctrTitle"/>
          </p:nvPr>
        </p:nvSpPr>
        <p:spPr>
          <a:xfrm>
            <a:off x="5061219" y="2363850"/>
            <a:ext cx="2797200" cy="6447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43" name="Google Shape;43;p7"/>
          <p:cNvSpPr txBox="1"/>
          <p:nvPr>
            <p:ph idx="4" type="subTitle"/>
          </p:nvPr>
        </p:nvSpPr>
        <p:spPr>
          <a:xfrm>
            <a:off x="5179763" y="33374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44" name="Google Shape;44;p7"/>
          <p:cNvCxnSpPr/>
          <p:nvPr/>
        </p:nvCxnSpPr>
        <p:spPr>
          <a:xfrm>
            <a:off x="1167038" y="3337450"/>
            <a:ext cx="0" cy="597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" name="Google Shape;45;p7"/>
          <p:cNvCxnSpPr/>
          <p:nvPr/>
        </p:nvCxnSpPr>
        <p:spPr>
          <a:xfrm>
            <a:off x="5061213" y="3337450"/>
            <a:ext cx="0" cy="597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46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8"/>
          <p:cNvSpPr txBox="1"/>
          <p:nvPr>
            <p:ph type="ctrTitle"/>
          </p:nvPr>
        </p:nvSpPr>
        <p:spPr>
          <a:xfrm>
            <a:off x="1009313" y="2363850"/>
            <a:ext cx="1881300" cy="6447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48" name="Google Shape;48;p8"/>
          <p:cNvSpPr txBox="1"/>
          <p:nvPr>
            <p:ph idx="1" type="subTitle"/>
          </p:nvPr>
        </p:nvSpPr>
        <p:spPr>
          <a:xfrm>
            <a:off x="1127875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9" name="Google Shape;49;p8"/>
          <p:cNvSpPr txBox="1"/>
          <p:nvPr>
            <p:ph idx="2" type="ctrTitle"/>
          </p:nvPr>
        </p:nvSpPr>
        <p:spPr>
          <a:xfrm>
            <a:off x="3660288" y="2363850"/>
            <a:ext cx="1881300" cy="6447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50" name="Google Shape;50;p8"/>
          <p:cNvSpPr txBox="1"/>
          <p:nvPr>
            <p:ph idx="3" type="subTitle"/>
          </p:nvPr>
        </p:nvSpPr>
        <p:spPr>
          <a:xfrm>
            <a:off x="377885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51" name="Google Shape;51;p8"/>
          <p:cNvSpPr txBox="1"/>
          <p:nvPr>
            <p:ph idx="4" type="ctrTitle"/>
          </p:nvPr>
        </p:nvSpPr>
        <p:spPr>
          <a:xfrm>
            <a:off x="6311263" y="2363850"/>
            <a:ext cx="1881300" cy="6447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 Medium"/>
              <a:buNone/>
              <a:defRPr sz="16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52" name="Google Shape;52;p8"/>
          <p:cNvSpPr txBox="1"/>
          <p:nvPr>
            <p:ph idx="5" type="subTitle"/>
          </p:nvPr>
        </p:nvSpPr>
        <p:spPr>
          <a:xfrm>
            <a:off x="6429825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53" name="Google Shape;53;p8"/>
          <p:cNvCxnSpPr/>
          <p:nvPr/>
        </p:nvCxnSpPr>
        <p:spPr>
          <a:xfrm>
            <a:off x="1004250" y="3337450"/>
            <a:ext cx="0" cy="597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" name="Google Shape;54;p8"/>
          <p:cNvCxnSpPr/>
          <p:nvPr/>
        </p:nvCxnSpPr>
        <p:spPr>
          <a:xfrm>
            <a:off x="3660300" y="3337450"/>
            <a:ext cx="0" cy="597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5" name="Google Shape;55;p8"/>
          <p:cNvCxnSpPr/>
          <p:nvPr/>
        </p:nvCxnSpPr>
        <p:spPr>
          <a:xfrm>
            <a:off x="6311275" y="3337450"/>
            <a:ext cx="0" cy="597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6" name="Google Shape;56;p8"/>
          <p:cNvSpPr txBox="1"/>
          <p:nvPr>
            <p:ph idx="6" type="ctrTitle"/>
          </p:nvPr>
        </p:nvSpPr>
        <p:spPr>
          <a:xfrm>
            <a:off x="2163225" y="600200"/>
            <a:ext cx="481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000"/>
              <a:buNone/>
              <a:defRPr sz="3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1">
  <p:cSld name="CUSTOM_1_2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9"/>
          <p:cNvSpPr txBox="1"/>
          <p:nvPr>
            <p:ph type="ctrTitle"/>
          </p:nvPr>
        </p:nvSpPr>
        <p:spPr>
          <a:xfrm>
            <a:off x="1630845" y="3438475"/>
            <a:ext cx="1150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9pPr>
          </a:lstStyle>
          <a:p/>
        </p:txBody>
      </p:sp>
      <p:sp>
        <p:nvSpPr>
          <p:cNvPr id="59" name="Google Shape;59;p9"/>
          <p:cNvSpPr txBox="1"/>
          <p:nvPr>
            <p:ph idx="1" type="subTitle"/>
          </p:nvPr>
        </p:nvSpPr>
        <p:spPr>
          <a:xfrm>
            <a:off x="1630838" y="39554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0" name="Google Shape;60;p9"/>
          <p:cNvSpPr txBox="1"/>
          <p:nvPr>
            <p:ph idx="2" type="ctrTitle"/>
          </p:nvPr>
        </p:nvSpPr>
        <p:spPr>
          <a:xfrm>
            <a:off x="3794474" y="3438475"/>
            <a:ext cx="103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9pPr>
          </a:lstStyle>
          <a:p/>
        </p:txBody>
      </p:sp>
      <p:sp>
        <p:nvSpPr>
          <p:cNvPr id="61" name="Google Shape;61;p9"/>
          <p:cNvSpPr txBox="1"/>
          <p:nvPr>
            <p:ph idx="3" type="subTitle"/>
          </p:nvPr>
        </p:nvSpPr>
        <p:spPr>
          <a:xfrm>
            <a:off x="3794463" y="39554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2" name="Google Shape;62;p9"/>
          <p:cNvSpPr txBox="1"/>
          <p:nvPr>
            <p:ph idx="4" type="ctrTitle"/>
          </p:nvPr>
        </p:nvSpPr>
        <p:spPr>
          <a:xfrm>
            <a:off x="5842594" y="3438475"/>
            <a:ext cx="103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Fira Sans Condensed Light"/>
              <a:buNone/>
              <a:defRPr sz="1400">
                <a:solidFill>
                  <a:srgbClr val="43434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defRPr>
            </a:lvl9pPr>
          </a:lstStyle>
          <a:p/>
        </p:txBody>
      </p:sp>
      <p:sp>
        <p:nvSpPr>
          <p:cNvPr id="63" name="Google Shape;63;p9"/>
          <p:cNvSpPr txBox="1"/>
          <p:nvPr>
            <p:ph idx="5" type="subTitle"/>
          </p:nvPr>
        </p:nvSpPr>
        <p:spPr>
          <a:xfrm>
            <a:off x="5842588" y="39554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4" name="Google Shape;64;p9"/>
          <p:cNvSpPr txBox="1"/>
          <p:nvPr>
            <p:ph idx="6" type="ctrTitle"/>
          </p:nvPr>
        </p:nvSpPr>
        <p:spPr>
          <a:xfrm>
            <a:off x="2390996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_1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10"/>
          <p:cNvSpPr txBox="1"/>
          <p:nvPr>
            <p:ph type="ctrTitle"/>
          </p:nvPr>
        </p:nvSpPr>
        <p:spPr>
          <a:xfrm rot="-5400000">
            <a:off x="5443200" y="1939500"/>
            <a:ext cx="3674100" cy="126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7" name="Google Shape;67;p10"/>
          <p:cNvSpPr txBox="1"/>
          <p:nvPr>
            <p:ph idx="2" type="ctrTitle"/>
          </p:nvPr>
        </p:nvSpPr>
        <p:spPr>
          <a:xfrm>
            <a:off x="1234862" y="14969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8" name="Google Shape;68;p10"/>
          <p:cNvSpPr txBox="1"/>
          <p:nvPr>
            <p:ph idx="1" type="subTitle"/>
          </p:nvPr>
        </p:nvSpPr>
        <p:spPr>
          <a:xfrm>
            <a:off x="1234853" y="19584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9" name="Google Shape;69;p10"/>
          <p:cNvSpPr txBox="1"/>
          <p:nvPr>
            <p:ph hasCustomPrompt="1" idx="3" type="title"/>
          </p:nvPr>
        </p:nvSpPr>
        <p:spPr>
          <a:xfrm>
            <a:off x="1234862" y="9039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0" name="Google Shape;70;p10"/>
          <p:cNvSpPr txBox="1"/>
          <p:nvPr>
            <p:ph idx="4" type="ctrTitle"/>
          </p:nvPr>
        </p:nvSpPr>
        <p:spPr>
          <a:xfrm>
            <a:off x="3770362" y="14969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1" name="Google Shape;71;p10"/>
          <p:cNvSpPr txBox="1"/>
          <p:nvPr>
            <p:ph idx="5" type="subTitle"/>
          </p:nvPr>
        </p:nvSpPr>
        <p:spPr>
          <a:xfrm>
            <a:off x="3770350" y="1958400"/>
            <a:ext cx="19767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2" name="Google Shape;72;p10"/>
          <p:cNvSpPr txBox="1"/>
          <p:nvPr>
            <p:ph hasCustomPrompt="1" idx="6" type="title"/>
          </p:nvPr>
        </p:nvSpPr>
        <p:spPr>
          <a:xfrm>
            <a:off x="3770362" y="9039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3" name="Google Shape;73;p10"/>
          <p:cNvSpPr txBox="1"/>
          <p:nvPr>
            <p:ph idx="7" type="ctrTitle"/>
          </p:nvPr>
        </p:nvSpPr>
        <p:spPr>
          <a:xfrm>
            <a:off x="1234862" y="33409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4" name="Google Shape;74;p10"/>
          <p:cNvSpPr txBox="1"/>
          <p:nvPr>
            <p:ph idx="8" type="subTitle"/>
          </p:nvPr>
        </p:nvSpPr>
        <p:spPr>
          <a:xfrm>
            <a:off x="1234853" y="38024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5" name="Google Shape;75;p10"/>
          <p:cNvSpPr txBox="1"/>
          <p:nvPr>
            <p:ph hasCustomPrompt="1" idx="9" type="title"/>
          </p:nvPr>
        </p:nvSpPr>
        <p:spPr>
          <a:xfrm>
            <a:off x="1234862" y="274800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6" name="Google Shape;76;p10"/>
          <p:cNvSpPr txBox="1"/>
          <p:nvPr>
            <p:ph idx="13" type="ctrTitle"/>
          </p:nvPr>
        </p:nvSpPr>
        <p:spPr>
          <a:xfrm>
            <a:off x="3770362" y="33409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7" name="Google Shape;77;p10"/>
          <p:cNvSpPr txBox="1"/>
          <p:nvPr>
            <p:ph idx="14" type="subTitle"/>
          </p:nvPr>
        </p:nvSpPr>
        <p:spPr>
          <a:xfrm>
            <a:off x="3770350" y="3802425"/>
            <a:ext cx="19767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8" name="Google Shape;78;p10"/>
          <p:cNvSpPr txBox="1"/>
          <p:nvPr>
            <p:ph hasCustomPrompt="1" idx="15" type="title"/>
          </p:nvPr>
        </p:nvSpPr>
        <p:spPr>
          <a:xfrm>
            <a:off x="3770362" y="274800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Extra Condensed Medium"/>
              <a:buNone/>
              <a:defRPr sz="60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79" name="Google Shape;79;p10"/>
          <p:cNvCxnSpPr/>
          <p:nvPr/>
        </p:nvCxnSpPr>
        <p:spPr>
          <a:xfrm>
            <a:off x="0" y="1658763"/>
            <a:ext cx="5433300" cy="0"/>
          </a:xfrm>
          <a:prstGeom prst="straightConnector1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0" name="Google Shape;80;p10"/>
          <p:cNvCxnSpPr/>
          <p:nvPr/>
        </p:nvCxnSpPr>
        <p:spPr>
          <a:xfrm>
            <a:off x="0" y="3496188"/>
            <a:ext cx="5433300" cy="0"/>
          </a:xfrm>
          <a:prstGeom prst="straightConnector1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>
  <p:cSld name="CAPTION_ONLY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1"/>
          <p:cNvSpPr txBox="1"/>
          <p:nvPr>
            <p:ph type="ctrTitle"/>
          </p:nvPr>
        </p:nvSpPr>
        <p:spPr>
          <a:xfrm>
            <a:off x="4130525" y="1914100"/>
            <a:ext cx="3641700" cy="148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3" name="Google Shape;83;p11"/>
          <p:cNvSpPr txBox="1"/>
          <p:nvPr>
            <p:ph idx="1" type="subTitle"/>
          </p:nvPr>
        </p:nvSpPr>
        <p:spPr>
          <a:xfrm>
            <a:off x="1910000" y="3279050"/>
            <a:ext cx="1844100" cy="130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4" name="Google Shape;84;p11"/>
          <p:cNvSpPr txBox="1"/>
          <p:nvPr>
            <p:ph hasCustomPrompt="1" idx="2" type="title"/>
          </p:nvPr>
        </p:nvSpPr>
        <p:spPr>
          <a:xfrm>
            <a:off x="1778177" y="1914100"/>
            <a:ext cx="1975800" cy="75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400"/>
              <a:buNone/>
              <a:defRPr sz="54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2">
  <p:cSld name="CUSTOM_9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2"/>
          <p:cNvSpPr txBox="1"/>
          <p:nvPr>
            <p:ph type="ctrTitle"/>
          </p:nvPr>
        </p:nvSpPr>
        <p:spPr>
          <a:xfrm flipH="1">
            <a:off x="1371774" y="1914100"/>
            <a:ext cx="3641700" cy="148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7" name="Google Shape;87;p12"/>
          <p:cNvSpPr txBox="1"/>
          <p:nvPr>
            <p:ph idx="1" type="subTitle"/>
          </p:nvPr>
        </p:nvSpPr>
        <p:spPr>
          <a:xfrm flipH="1">
            <a:off x="5389899" y="3279050"/>
            <a:ext cx="1844100" cy="130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8" name="Google Shape;88;p12"/>
          <p:cNvSpPr txBox="1"/>
          <p:nvPr>
            <p:ph hasCustomPrompt="1" idx="2" type="title"/>
          </p:nvPr>
        </p:nvSpPr>
        <p:spPr>
          <a:xfrm flipH="1">
            <a:off x="5389999" y="1914100"/>
            <a:ext cx="1604100" cy="75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400"/>
              <a:buNone/>
              <a:defRPr sz="5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3">
  <p:cSld name="CAPTION_ONLY_1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13"/>
          <p:cNvSpPr txBox="1"/>
          <p:nvPr>
            <p:ph idx="1" type="subTitle"/>
          </p:nvPr>
        </p:nvSpPr>
        <p:spPr>
          <a:xfrm>
            <a:off x="2809775" y="3667499"/>
            <a:ext cx="3525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1" name="Google Shape;91;p13"/>
          <p:cNvSpPr txBox="1"/>
          <p:nvPr>
            <p:ph type="ctrTitle"/>
          </p:nvPr>
        </p:nvSpPr>
        <p:spPr>
          <a:xfrm>
            <a:off x="583975" y="2694219"/>
            <a:ext cx="7977300" cy="38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2" name="Google Shape;92;p13"/>
          <p:cNvSpPr txBox="1"/>
          <p:nvPr>
            <p:ph hasCustomPrompt="1" idx="2" type="title"/>
          </p:nvPr>
        </p:nvSpPr>
        <p:spPr>
          <a:xfrm>
            <a:off x="3598777" y="1854850"/>
            <a:ext cx="1946400" cy="75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400"/>
              <a:buNone/>
              <a:defRPr sz="54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Condensed Medium"/>
              <a:buNone/>
              <a:defRPr sz="4800">
                <a:solidFill>
                  <a:srgbClr val="434343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4">
  <p:cSld name="CAPTION_ONLY_1_1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">
  <p:cSld name="CUSTOM_2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94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15"/>
          <p:cNvSpPr/>
          <p:nvPr/>
        </p:nvSpPr>
        <p:spPr>
          <a:xfrm flipH="1">
            <a:off x="105300" y="75"/>
            <a:ext cx="9038700" cy="5143500"/>
          </a:xfrm>
          <a:prstGeom prst="triangle">
            <a:avLst>
              <a:gd fmla="val 50016" name="adj"/>
            </a:avLst>
          </a:prstGeom>
          <a:gradFill>
            <a:gsLst>
              <a:gs pos="0">
                <a:srgbClr val="E3FDF5">
                  <a:alpha val="64620"/>
                </a:srgbClr>
              </a:gs>
              <a:gs pos="100000">
                <a:srgbClr val="FFE6FA">
                  <a:alpha val="64620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15"/>
          <p:cNvSpPr txBox="1"/>
          <p:nvPr>
            <p:ph type="ctrTitle"/>
          </p:nvPr>
        </p:nvSpPr>
        <p:spPr>
          <a:xfrm>
            <a:off x="-237075" y="995475"/>
            <a:ext cx="7813800" cy="204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None/>
              <a:defRPr sz="72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7" name="Google Shape;97;p15"/>
          <p:cNvSpPr txBox="1"/>
          <p:nvPr>
            <p:ph idx="1" type="subTitle"/>
          </p:nvPr>
        </p:nvSpPr>
        <p:spPr>
          <a:xfrm>
            <a:off x="1435725" y="3388737"/>
            <a:ext cx="31377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98" name="Google Shape;98;p15"/>
          <p:cNvCxnSpPr/>
          <p:nvPr/>
        </p:nvCxnSpPr>
        <p:spPr>
          <a:xfrm>
            <a:off x="-13175" y="3122604"/>
            <a:ext cx="6467100" cy="0"/>
          </a:xfrm>
          <a:prstGeom prst="straightConnector1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3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6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6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7"/>
          <p:cNvSpPr/>
          <p:nvPr/>
        </p:nvSpPr>
        <p:spPr>
          <a:xfrm flipH="1">
            <a:off x="105300" y="75"/>
            <a:ext cx="9038700" cy="5143500"/>
          </a:xfrm>
          <a:prstGeom prst="triangle">
            <a:avLst>
              <a:gd fmla="val 50016" name="adj"/>
            </a:avLst>
          </a:prstGeom>
          <a:gradFill>
            <a:gsLst>
              <a:gs pos="0">
                <a:srgbClr val="E3FDF5">
                  <a:alpha val="64620"/>
                </a:srgbClr>
              </a:gs>
              <a:gs pos="100000">
                <a:srgbClr val="FFE6FA">
                  <a:alpha val="64620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7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">
  <p:cSld name="CUSTOM_6_1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104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18"/>
          <p:cNvSpPr/>
          <p:nvPr/>
        </p:nvSpPr>
        <p:spPr>
          <a:xfrm rot="10800000">
            <a:off x="0" y="75"/>
            <a:ext cx="9144000" cy="5143500"/>
          </a:xfrm>
          <a:prstGeom prst="triangle">
            <a:avLst>
              <a:gd fmla="val 50016" name="adj"/>
            </a:avLst>
          </a:prstGeom>
          <a:gradFill>
            <a:gsLst>
              <a:gs pos="0">
                <a:srgbClr val="E3FDF5">
                  <a:alpha val="64620"/>
                </a:srgbClr>
              </a:gs>
              <a:gs pos="100000">
                <a:srgbClr val="FFE6FA">
                  <a:alpha val="64620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18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SUBTITLE">
  <p:cSld name="CUSTOM_4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9"/>
          <p:cNvSpPr/>
          <p:nvPr/>
        </p:nvSpPr>
        <p:spPr>
          <a:xfrm flipH="1">
            <a:off x="1570350" y="618000"/>
            <a:ext cx="6003300" cy="4650600"/>
          </a:xfrm>
          <a:prstGeom prst="rect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09" name="Google Shape;109;p19"/>
          <p:cNvSpPr txBox="1"/>
          <p:nvPr>
            <p:ph hasCustomPrompt="1" type="title"/>
          </p:nvPr>
        </p:nvSpPr>
        <p:spPr>
          <a:xfrm>
            <a:off x="177100" y="1496838"/>
            <a:ext cx="87897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7200"/>
              <a:buNone/>
              <a:defRPr sz="7200">
                <a:solidFill>
                  <a:srgbClr val="8B80F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0" name="Google Shape;110;p19"/>
          <p:cNvSpPr txBox="1"/>
          <p:nvPr>
            <p:ph idx="1" type="subTitle"/>
          </p:nvPr>
        </p:nvSpPr>
        <p:spPr>
          <a:xfrm>
            <a:off x="1278950" y="3351763"/>
            <a:ext cx="66078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SUBTITLES">
  <p:cSld name="CUSTOM_7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20"/>
          <p:cNvSpPr/>
          <p:nvPr/>
        </p:nvSpPr>
        <p:spPr>
          <a:xfrm flipH="1">
            <a:off x="1501600" y="-105375"/>
            <a:ext cx="6142200" cy="4630800"/>
          </a:xfrm>
          <a:prstGeom prst="rect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13" name="Google Shape;113;p20"/>
          <p:cNvSpPr txBox="1"/>
          <p:nvPr>
            <p:ph hasCustomPrompt="1" type="title"/>
          </p:nvPr>
        </p:nvSpPr>
        <p:spPr>
          <a:xfrm>
            <a:off x="314550" y="836664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4" name="Google Shape;114;p20"/>
          <p:cNvSpPr txBox="1"/>
          <p:nvPr>
            <p:ph idx="1" type="subTitle"/>
          </p:nvPr>
        </p:nvSpPr>
        <p:spPr>
          <a:xfrm>
            <a:off x="2033650" y="157070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5" name="Google Shape;115;p20"/>
          <p:cNvSpPr txBox="1"/>
          <p:nvPr>
            <p:ph hasCustomPrompt="1" idx="2" type="title"/>
          </p:nvPr>
        </p:nvSpPr>
        <p:spPr>
          <a:xfrm>
            <a:off x="314550" y="1984214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6" name="Google Shape;116;p20"/>
          <p:cNvSpPr txBox="1"/>
          <p:nvPr>
            <p:ph idx="3" type="subTitle"/>
          </p:nvPr>
        </p:nvSpPr>
        <p:spPr>
          <a:xfrm>
            <a:off x="2033650" y="271825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7" name="Google Shape;117;p20"/>
          <p:cNvSpPr txBox="1"/>
          <p:nvPr>
            <p:ph hasCustomPrompt="1" idx="4" type="title"/>
          </p:nvPr>
        </p:nvSpPr>
        <p:spPr>
          <a:xfrm>
            <a:off x="314550" y="3169864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8B80F9"/>
              </a:buClr>
              <a:buSzPts val="5200"/>
              <a:buNone/>
              <a:defRPr sz="5200">
                <a:solidFill>
                  <a:srgbClr val="8B80F9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8" name="Google Shape;118;p20"/>
          <p:cNvSpPr txBox="1"/>
          <p:nvPr>
            <p:ph idx="5" type="subTitle"/>
          </p:nvPr>
        </p:nvSpPr>
        <p:spPr>
          <a:xfrm>
            <a:off x="2033650" y="390390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1">
  <p:cSld name="CUSTOM_5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21"/>
          <p:cNvSpPr txBox="1"/>
          <p:nvPr>
            <p:ph type="ctrTitle"/>
          </p:nvPr>
        </p:nvSpPr>
        <p:spPr>
          <a:xfrm>
            <a:off x="1014635" y="800725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21" name="Google Shape;121;p21"/>
          <p:cNvSpPr txBox="1"/>
          <p:nvPr>
            <p:ph idx="1" type="subTitle"/>
          </p:nvPr>
        </p:nvSpPr>
        <p:spPr>
          <a:xfrm>
            <a:off x="1581009" y="3061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122" name="Google Shape;122;p21"/>
          <p:cNvCxnSpPr/>
          <p:nvPr/>
        </p:nvCxnSpPr>
        <p:spPr>
          <a:xfrm>
            <a:off x="778650" y="2963614"/>
            <a:ext cx="7586700" cy="0"/>
          </a:xfrm>
          <a:prstGeom prst="straightConnector1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2" type="blank">
  <p:cSld name="BLANK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22"/>
          <p:cNvSpPr txBox="1"/>
          <p:nvPr>
            <p:ph type="ctrTitle"/>
          </p:nvPr>
        </p:nvSpPr>
        <p:spPr>
          <a:xfrm flipH="1">
            <a:off x="5854165" y="800725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25" name="Google Shape;125;p22"/>
          <p:cNvSpPr txBox="1"/>
          <p:nvPr>
            <p:ph idx="1" type="subTitle"/>
          </p:nvPr>
        </p:nvSpPr>
        <p:spPr>
          <a:xfrm flipH="1">
            <a:off x="5373591" y="3061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126" name="Google Shape;126;p22"/>
          <p:cNvCxnSpPr/>
          <p:nvPr/>
        </p:nvCxnSpPr>
        <p:spPr>
          <a:xfrm rot="10800000">
            <a:off x="778650" y="2963614"/>
            <a:ext cx="7586700" cy="0"/>
          </a:xfrm>
          <a:prstGeom prst="straightConnector1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IMAGE">
  <p:cSld name="CUSTOM_8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" name="Google Shape;128;p23"/>
          <p:cNvPicPr preferRelativeResize="0"/>
          <p:nvPr/>
        </p:nvPicPr>
        <p:blipFill rotWithShape="1">
          <a:blip r:embed="rId2">
            <a:alphaModFix/>
          </a:blip>
          <a:srcRect b="10754" l="27639" r="3947" t="0"/>
          <a:stretch/>
        </p:blipFill>
        <p:spPr>
          <a:xfrm>
            <a:off x="4175400" y="426300"/>
            <a:ext cx="4530999" cy="4290902"/>
          </a:xfrm>
          <a:prstGeom prst="rect">
            <a:avLst/>
          </a:prstGeom>
          <a:noFill/>
          <a:ln>
            <a:noFill/>
          </a:ln>
        </p:spPr>
      </p:pic>
      <p:sp>
        <p:nvSpPr>
          <p:cNvPr id="129" name="Google Shape;129;p23"/>
          <p:cNvSpPr/>
          <p:nvPr/>
        </p:nvSpPr>
        <p:spPr>
          <a:xfrm flipH="1">
            <a:off x="4175500" y="426300"/>
            <a:ext cx="4530900" cy="4290900"/>
          </a:xfrm>
          <a:prstGeom prst="rect">
            <a:avLst/>
          </a:prstGeom>
          <a:gradFill>
            <a:gsLst>
              <a:gs pos="0">
                <a:srgbClr val="E3FDF5">
                  <a:alpha val="30588"/>
                </a:srgbClr>
              </a:gs>
              <a:gs pos="100000">
                <a:srgbClr val="FFE6FA">
                  <a:alpha val="23921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23"/>
          <p:cNvSpPr/>
          <p:nvPr/>
        </p:nvSpPr>
        <p:spPr>
          <a:xfrm flipH="1">
            <a:off x="-144925" y="-150450"/>
            <a:ext cx="7942500" cy="3529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23"/>
          <p:cNvSpPr txBox="1"/>
          <p:nvPr>
            <p:ph type="ctrTitle"/>
          </p:nvPr>
        </p:nvSpPr>
        <p:spPr>
          <a:xfrm>
            <a:off x="692600" y="2070975"/>
            <a:ext cx="3021900" cy="112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000"/>
              <a:buNone/>
              <a:defRPr sz="30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32" name="Google Shape;132;p23"/>
          <p:cNvSpPr txBox="1"/>
          <p:nvPr>
            <p:ph idx="1" type="subTitle"/>
          </p:nvPr>
        </p:nvSpPr>
        <p:spPr>
          <a:xfrm>
            <a:off x="763950" y="3568975"/>
            <a:ext cx="26211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sz="12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">
  <p:cSld name="CUSTOM_10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4"/>
          <p:cNvSpPr/>
          <p:nvPr/>
        </p:nvSpPr>
        <p:spPr>
          <a:xfrm flipH="1">
            <a:off x="52" y="3"/>
            <a:ext cx="9144000" cy="5143500"/>
          </a:xfrm>
          <a:prstGeom prst="rect">
            <a:avLst/>
          </a:prstGeom>
          <a:gradFill>
            <a:gsLst>
              <a:gs pos="0">
                <a:srgbClr val="E3FDF5">
                  <a:alpha val="43137"/>
                </a:srgbClr>
              </a:gs>
              <a:gs pos="100000">
                <a:srgbClr val="FFE6FA">
                  <a:alpha val="46274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24"/>
          <p:cNvSpPr txBox="1"/>
          <p:nvPr>
            <p:ph type="ctrTitle"/>
          </p:nvPr>
        </p:nvSpPr>
        <p:spPr>
          <a:xfrm>
            <a:off x="954950" y="2236500"/>
            <a:ext cx="72342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CUSTOM_12">
    <p:bg>
      <p:bgPr>
        <a:gradFill>
          <a:gsLst>
            <a:gs pos="0">
              <a:srgbClr val="E3FDF5"/>
            </a:gs>
            <a:gs pos="100000">
              <a:srgbClr val="FFE6FA"/>
            </a:gs>
          </a:gsLst>
          <a:lin ang="0" scaled="0"/>
        </a:gradFill>
      </p:bgPr>
    </p:bg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25"/>
          <p:cNvSpPr/>
          <p:nvPr/>
        </p:nvSpPr>
        <p:spPr>
          <a:xfrm flipH="1">
            <a:off x="1697742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25"/>
          <p:cNvSpPr/>
          <p:nvPr/>
        </p:nvSpPr>
        <p:spPr>
          <a:xfrm flipH="1">
            <a:off x="1697742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25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25"/>
          <p:cNvSpPr txBox="1"/>
          <p:nvPr>
            <p:ph type="ctrTitle"/>
          </p:nvPr>
        </p:nvSpPr>
        <p:spPr>
          <a:xfrm flipH="1">
            <a:off x="460963" y="2236488"/>
            <a:ext cx="47784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Font typeface="Fira Sans Condensed SemiBold"/>
              <a:buNone/>
              <a:defRPr sz="6000">
                <a:solidFill>
                  <a:srgbClr val="434343"/>
                </a:solidFill>
                <a:latin typeface="Fira Sans Condensed SemiBold"/>
                <a:ea typeface="Fira Sans Condensed SemiBold"/>
                <a:cs typeface="Fira Sans Condensed SemiBold"/>
                <a:sym typeface="Fira Sans Condensed Semi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41" name="Google Shape;141;p25"/>
          <p:cNvSpPr txBox="1"/>
          <p:nvPr>
            <p:ph idx="1" type="subTitle"/>
          </p:nvPr>
        </p:nvSpPr>
        <p:spPr>
          <a:xfrm flipH="1">
            <a:off x="5491375" y="3255675"/>
            <a:ext cx="18573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11"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3" name="Google Shape;143;p26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4" name="Google Shape;144;p26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theme" Target="../theme/theme1.xml"/><Relationship Id="rId25" Type="http://schemas.openxmlformats.org/officeDocument/2006/relationships/slideLayout" Target="../slideLayouts/slideLayout25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47" name="Google Shape;147;p27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48" name="Google Shape;148;p2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3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9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7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1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0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6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8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2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EkTu7c0DraKTq5OApgFnlTLjw71eR2J4wxEc-ibvFNo/copy" TargetMode="External"/><Relationship Id="rId4" Type="http://schemas.openxmlformats.org/officeDocument/2006/relationships/image" Target="../media/image1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4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3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5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4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5.jpg"/><Relationship Id="rId4" Type="http://schemas.openxmlformats.org/officeDocument/2006/relationships/image" Target="../media/image16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3.jp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Fira+Sans+Extra+Condensed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Google Shape;154;p29"/>
          <p:cNvPicPr preferRelativeResize="0"/>
          <p:nvPr/>
        </p:nvPicPr>
        <p:blipFill rotWithShape="1">
          <a:blip r:embed="rId3">
            <a:alphaModFix/>
          </a:blip>
          <a:srcRect b="20102" l="0" r="0" t="0"/>
          <a:stretch/>
        </p:blipFill>
        <p:spPr>
          <a:xfrm>
            <a:off x="1428950" y="516988"/>
            <a:ext cx="7714976" cy="4109527"/>
          </a:xfrm>
          <a:prstGeom prst="rect">
            <a:avLst/>
          </a:prstGeom>
          <a:noFill/>
          <a:ln>
            <a:noFill/>
          </a:ln>
        </p:spPr>
      </p:pic>
      <p:sp>
        <p:nvSpPr>
          <p:cNvPr id="155" name="Google Shape;155;p29"/>
          <p:cNvSpPr/>
          <p:nvPr/>
        </p:nvSpPr>
        <p:spPr>
          <a:xfrm flipH="1">
            <a:off x="1428888" y="500538"/>
            <a:ext cx="7715100" cy="4142400"/>
          </a:xfrm>
          <a:prstGeom prst="rect">
            <a:avLst/>
          </a:prstGeom>
          <a:gradFill>
            <a:gsLst>
              <a:gs pos="0">
                <a:srgbClr val="E3FDF5">
                  <a:alpha val="43137"/>
                </a:srgbClr>
              </a:gs>
              <a:gs pos="100000">
                <a:srgbClr val="FFE6FA">
                  <a:alpha val="42352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29"/>
          <p:cNvSpPr/>
          <p:nvPr/>
        </p:nvSpPr>
        <p:spPr>
          <a:xfrm flipH="1">
            <a:off x="-79075" y="2555275"/>
            <a:ext cx="8772300" cy="26601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29"/>
          <p:cNvSpPr txBox="1"/>
          <p:nvPr>
            <p:ph idx="1" type="subTitle"/>
          </p:nvPr>
        </p:nvSpPr>
        <p:spPr>
          <a:xfrm>
            <a:off x="6691125" y="3255675"/>
            <a:ext cx="18573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Here is where your presentation begins</a:t>
            </a:r>
            <a:endParaRPr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158" name="Google Shape;158;p29"/>
          <p:cNvSpPr txBox="1"/>
          <p:nvPr>
            <p:ph type="ctrTitle"/>
          </p:nvPr>
        </p:nvSpPr>
        <p:spPr>
          <a:xfrm>
            <a:off x="637875" y="2236488"/>
            <a:ext cx="47784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HELLO CREATIVITY!</a:t>
            </a:r>
            <a:endParaRPr/>
          </a:p>
        </p:txBody>
      </p:sp>
      <p:sp>
        <p:nvSpPr>
          <p:cNvPr id="159" name="Google Shape;159;p29"/>
          <p:cNvSpPr/>
          <p:nvPr/>
        </p:nvSpPr>
        <p:spPr>
          <a:xfrm>
            <a:off x="1336761" y="386800"/>
            <a:ext cx="183300" cy="882000"/>
          </a:xfrm>
          <a:prstGeom prst="rect">
            <a:avLst/>
          </a:prstGeom>
          <a:solidFill>
            <a:srgbClr val="8B80F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" name="Google Shape;164;p30"/>
          <p:cNvPicPr preferRelativeResize="0"/>
          <p:nvPr/>
        </p:nvPicPr>
        <p:blipFill rotWithShape="1">
          <a:blip r:embed="rId3">
            <a:alphaModFix/>
          </a:blip>
          <a:srcRect b="9930" l="0" r="0" t="9922"/>
          <a:stretch/>
        </p:blipFill>
        <p:spPr>
          <a:xfrm>
            <a:off x="0" y="498450"/>
            <a:ext cx="7709602" cy="4122550"/>
          </a:xfrm>
          <a:prstGeom prst="rect">
            <a:avLst/>
          </a:prstGeom>
          <a:noFill/>
          <a:ln>
            <a:noFill/>
          </a:ln>
        </p:spPr>
      </p:pic>
      <p:sp>
        <p:nvSpPr>
          <p:cNvPr id="165" name="Google Shape;165;p30"/>
          <p:cNvSpPr/>
          <p:nvPr/>
        </p:nvSpPr>
        <p:spPr>
          <a:xfrm flipH="1">
            <a:off x="0" y="500538"/>
            <a:ext cx="7715100" cy="4142400"/>
          </a:xfrm>
          <a:prstGeom prst="rect">
            <a:avLst/>
          </a:prstGeom>
          <a:gradFill>
            <a:gsLst>
              <a:gs pos="0">
                <a:srgbClr val="E3FDF5">
                  <a:alpha val="43137"/>
                </a:srgbClr>
              </a:gs>
              <a:gs pos="100000">
                <a:srgbClr val="FFE6FA">
                  <a:alpha val="46274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30"/>
          <p:cNvSpPr/>
          <p:nvPr/>
        </p:nvSpPr>
        <p:spPr>
          <a:xfrm>
            <a:off x="460975" y="2555275"/>
            <a:ext cx="8772300" cy="26601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30"/>
          <p:cNvSpPr txBox="1"/>
          <p:nvPr>
            <p:ph type="ctrTitle"/>
          </p:nvPr>
        </p:nvSpPr>
        <p:spPr>
          <a:xfrm flipH="1">
            <a:off x="3727713" y="2236488"/>
            <a:ext cx="47784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168" name="Google Shape;168;p30"/>
          <p:cNvSpPr txBox="1"/>
          <p:nvPr>
            <p:ph idx="1" type="subTitle"/>
          </p:nvPr>
        </p:nvSpPr>
        <p:spPr>
          <a:xfrm flipH="1">
            <a:off x="605775" y="3255675"/>
            <a:ext cx="18573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Roboto Slab"/>
                <a:ea typeface="Roboto Slab"/>
                <a:cs typeface="Roboto Slab"/>
                <a:sym typeface="Roboto Slab"/>
              </a:rPr>
              <a:t>It could be the part of the presentation where you can introduce yourself, write your email…</a:t>
            </a:r>
            <a:endParaRPr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169" name="Google Shape;169;p30"/>
          <p:cNvSpPr/>
          <p:nvPr/>
        </p:nvSpPr>
        <p:spPr>
          <a:xfrm>
            <a:off x="7613461" y="386800"/>
            <a:ext cx="183300" cy="882000"/>
          </a:xfrm>
          <a:prstGeom prst="rect">
            <a:avLst/>
          </a:prstGeom>
          <a:solidFill>
            <a:srgbClr val="8B80F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31"/>
          <p:cNvSpPr txBox="1"/>
          <p:nvPr>
            <p:ph type="ctrTitle"/>
          </p:nvPr>
        </p:nvSpPr>
        <p:spPr>
          <a:xfrm rot="-5400000">
            <a:off x="5443200" y="1939500"/>
            <a:ext cx="3674100" cy="126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TABLE OF </a:t>
            </a:r>
            <a:r>
              <a:rPr lang="es" sz="6000"/>
              <a:t>CONTENTS</a:t>
            </a:r>
            <a:endParaRPr sz="6000"/>
          </a:p>
        </p:txBody>
      </p:sp>
      <p:sp>
        <p:nvSpPr>
          <p:cNvPr id="175" name="Google Shape;175;p31"/>
          <p:cNvSpPr txBox="1"/>
          <p:nvPr>
            <p:ph idx="2" type="ctrTitle"/>
          </p:nvPr>
        </p:nvSpPr>
        <p:spPr>
          <a:xfrm>
            <a:off x="1234862" y="14969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company</a:t>
            </a:r>
            <a:endParaRPr/>
          </a:p>
        </p:txBody>
      </p:sp>
      <p:sp>
        <p:nvSpPr>
          <p:cNvPr id="176" name="Google Shape;176;p31"/>
          <p:cNvSpPr txBox="1"/>
          <p:nvPr>
            <p:ph idx="1" type="subTitle"/>
          </p:nvPr>
        </p:nvSpPr>
        <p:spPr>
          <a:xfrm>
            <a:off x="1234853" y="19584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77" name="Google Shape;177;p31"/>
          <p:cNvSpPr txBox="1"/>
          <p:nvPr>
            <p:ph idx="3" type="title"/>
          </p:nvPr>
        </p:nvSpPr>
        <p:spPr>
          <a:xfrm>
            <a:off x="1234862" y="9039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B80F9"/>
                </a:solidFill>
              </a:rPr>
              <a:t>01</a:t>
            </a:r>
            <a:endParaRPr>
              <a:solidFill>
                <a:srgbClr val="8B80F9"/>
              </a:solidFill>
            </a:endParaRPr>
          </a:p>
        </p:txBody>
      </p:sp>
      <p:sp>
        <p:nvSpPr>
          <p:cNvPr id="178" name="Google Shape;178;p31"/>
          <p:cNvSpPr txBox="1"/>
          <p:nvPr>
            <p:ph idx="4" type="ctrTitle"/>
          </p:nvPr>
        </p:nvSpPr>
        <p:spPr>
          <a:xfrm>
            <a:off x="3770362" y="14969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Trends</a:t>
            </a:r>
            <a:endParaRPr/>
          </a:p>
        </p:txBody>
      </p:sp>
      <p:sp>
        <p:nvSpPr>
          <p:cNvPr id="179" name="Google Shape;179;p31"/>
          <p:cNvSpPr txBox="1"/>
          <p:nvPr>
            <p:ph idx="5" type="subTitle"/>
          </p:nvPr>
        </p:nvSpPr>
        <p:spPr>
          <a:xfrm>
            <a:off x="3770350" y="1958400"/>
            <a:ext cx="19767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80" name="Google Shape;180;p31"/>
          <p:cNvSpPr txBox="1"/>
          <p:nvPr>
            <p:ph idx="6" type="title"/>
          </p:nvPr>
        </p:nvSpPr>
        <p:spPr>
          <a:xfrm>
            <a:off x="3770362" y="9039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B80F9"/>
                </a:solidFill>
              </a:rPr>
              <a:t>02</a:t>
            </a:r>
            <a:endParaRPr>
              <a:solidFill>
                <a:srgbClr val="8B80F9"/>
              </a:solidFill>
            </a:endParaRPr>
          </a:p>
        </p:txBody>
      </p:sp>
      <p:sp>
        <p:nvSpPr>
          <p:cNvPr id="181" name="Google Shape;181;p31"/>
          <p:cNvSpPr txBox="1"/>
          <p:nvPr>
            <p:ph idx="7" type="ctrTitle"/>
          </p:nvPr>
        </p:nvSpPr>
        <p:spPr>
          <a:xfrm>
            <a:off x="1234862" y="33409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</a:t>
            </a:r>
            <a:endParaRPr/>
          </a:p>
        </p:txBody>
      </p:sp>
      <p:sp>
        <p:nvSpPr>
          <p:cNvPr id="182" name="Google Shape;182;p31"/>
          <p:cNvSpPr txBox="1"/>
          <p:nvPr>
            <p:ph idx="8" type="subTitle"/>
          </p:nvPr>
        </p:nvSpPr>
        <p:spPr>
          <a:xfrm>
            <a:off x="1234853" y="38024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83" name="Google Shape;183;p31"/>
          <p:cNvSpPr txBox="1"/>
          <p:nvPr>
            <p:ph idx="9" type="title"/>
          </p:nvPr>
        </p:nvSpPr>
        <p:spPr>
          <a:xfrm>
            <a:off x="1234862" y="274800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B80F9"/>
                </a:solidFill>
              </a:rPr>
              <a:t>03</a:t>
            </a:r>
            <a:endParaRPr>
              <a:solidFill>
                <a:srgbClr val="8B80F9"/>
              </a:solidFill>
            </a:endParaRPr>
          </a:p>
        </p:txBody>
      </p:sp>
      <p:sp>
        <p:nvSpPr>
          <p:cNvPr id="184" name="Google Shape;184;p31"/>
          <p:cNvSpPr txBox="1"/>
          <p:nvPr>
            <p:ph idx="13" type="ctrTitle"/>
          </p:nvPr>
        </p:nvSpPr>
        <p:spPr>
          <a:xfrm>
            <a:off x="3770362" y="33409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Social media</a:t>
            </a:r>
            <a:endParaRPr/>
          </a:p>
        </p:txBody>
      </p:sp>
      <p:sp>
        <p:nvSpPr>
          <p:cNvPr id="185" name="Google Shape;185;p31"/>
          <p:cNvSpPr txBox="1"/>
          <p:nvPr>
            <p:ph idx="14" type="subTitle"/>
          </p:nvPr>
        </p:nvSpPr>
        <p:spPr>
          <a:xfrm>
            <a:off x="3770350" y="3802425"/>
            <a:ext cx="19767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86" name="Google Shape;186;p31"/>
          <p:cNvSpPr txBox="1"/>
          <p:nvPr>
            <p:ph idx="15" type="title"/>
          </p:nvPr>
        </p:nvSpPr>
        <p:spPr>
          <a:xfrm>
            <a:off x="3770362" y="274800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B80F9"/>
                </a:solidFill>
              </a:rPr>
              <a:t>04</a:t>
            </a:r>
            <a:endParaRPr>
              <a:solidFill>
                <a:srgbClr val="8B80F9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" name="Google Shape;191;p32"/>
          <p:cNvPicPr preferRelativeResize="0"/>
          <p:nvPr/>
        </p:nvPicPr>
        <p:blipFill rotWithShape="1">
          <a:blip r:embed="rId3">
            <a:alphaModFix/>
          </a:blip>
          <a:srcRect b="2766" l="9735" r="9743" t="22253"/>
          <a:stretch/>
        </p:blipFill>
        <p:spPr>
          <a:xfrm>
            <a:off x="518600" y="447825"/>
            <a:ext cx="8107176" cy="4247850"/>
          </a:xfrm>
          <a:prstGeom prst="rect">
            <a:avLst/>
          </a:prstGeom>
          <a:noFill/>
          <a:ln>
            <a:noFill/>
          </a:ln>
        </p:spPr>
      </p:pic>
      <p:sp>
        <p:nvSpPr>
          <p:cNvPr id="192" name="Google Shape;192;p32"/>
          <p:cNvSpPr/>
          <p:nvPr/>
        </p:nvSpPr>
        <p:spPr>
          <a:xfrm flipH="1">
            <a:off x="518750" y="447825"/>
            <a:ext cx="8109900" cy="4247700"/>
          </a:xfrm>
          <a:prstGeom prst="rect">
            <a:avLst/>
          </a:prstGeom>
          <a:gradFill>
            <a:gsLst>
              <a:gs pos="0">
                <a:srgbClr val="E3FDF5">
                  <a:alpha val="43137"/>
                </a:srgbClr>
              </a:gs>
              <a:gs pos="100000">
                <a:srgbClr val="FFE6FA">
                  <a:alpha val="42352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32"/>
          <p:cNvSpPr/>
          <p:nvPr/>
        </p:nvSpPr>
        <p:spPr>
          <a:xfrm>
            <a:off x="830225" y="705700"/>
            <a:ext cx="7454700" cy="3758400"/>
          </a:xfrm>
          <a:prstGeom prst="rect">
            <a:avLst/>
          </a:prstGeom>
          <a:gradFill>
            <a:gsLst>
              <a:gs pos="0">
                <a:srgbClr val="E3FDF5">
                  <a:alpha val="73080"/>
                </a:srgbClr>
              </a:gs>
              <a:gs pos="100000">
                <a:srgbClr val="FFE6FA">
                  <a:alpha val="73080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32"/>
          <p:cNvSpPr/>
          <p:nvPr/>
        </p:nvSpPr>
        <p:spPr>
          <a:xfrm rot="10800000">
            <a:off x="1826975" y="0"/>
            <a:ext cx="5373900" cy="5143500"/>
          </a:xfrm>
          <a:prstGeom prst="triangle">
            <a:avLst>
              <a:gd fmla="val 50000" name="adj"/>
            </a:avLst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32"/>
          <p:cNvSpPr txBox="1"/>
          <p:nvPr>
            <p:ph type="title"/>
          </p:nvPr>
        </p:nvSpPr>
        <p:spPr>
          <a:xfrm>
            <a:off x="2072984" y="2992750"/>
            <a:ext cx="48819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B80F9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rPr>
              <a:t>一Someo</a:t>
            </a:r>
            <a:r>
              <a:rPr lang="es">
                <a:solidFill>
                  <a:srgbClr val="8B80F9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rPr>
              <a:t>ne famous</a:t>
            </a:r>
            <a:endParaRPr>
              <a:solidFill>
                <a:srgbClr val="8B80F9"/>
              </a:solidFill>
              <a:latin typeface="Fira Sans Condensed Medium"/>
              <a:ea typeface="Fira Sans Condensed Medium"/>
              <a:cs typeface="Fira Sans Condensed Medium"/>
              <a:sym typeface="Fira Sans Condensed Medium"/>
            </a:endParaRPr>
          </a:p>
        </p:txBody>
      </p:sp>
      <p:sp>
        <p:nvSpPr>
          <p:cNvPr id="196" name="Google Shape;196;p32"/>
          <p:cNvSpPr txBox="1"/>
          <p:nvPr>
            <p:ph idx="1" type="subTitle"/>
          </p:nvPr>
        </p:nvSpPr>
        <p:spPr>
          <a:xfrm>
            <a:off x="2280725" y="2057150"/>
            <a:ext cx="48819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" name="Google Shape;201;p33"/>
          <p:cNvPicPr preferRelativeResize="0"/>
          <p:nvPr/>
        </p:nvPicPr>
        <p:blipFill rotWithShape="1">
          <a:blip r:embed="rId3">
            <a:alphaModFix/>
          </a:blip>
          <a:srcRect b="0" l="7670" r="7670" t="0"/>
          <a:stretch/>
        </p:blipFill>
        <p:spPr>
          <a:xfrm flipH="1">
            <a:off x="3964801" y="424600"/>
            <a:ext cx="5179200" cy="4294301"/>
          </a:xfrm>
          <a:prstGeom prst="rect">
            <a:avLst/>
          </a:prstGeom>
          <a:noFill/>
          <a:ln>
            <a:noFill/>
          </a:ln>
        </p:spPr>
      </p:pic>
      <p:sp>
        <p:nvSpPr>
          <p:cNvPr id="202" name="Google Shape;202;p33"/>
          <p:cNvSpPr/>
          <p:nvPr/>
        </p:nvSpPr>
        <p:spPr>
          <a:xfrm flipH="1">
            <a:off x="3964800" y="424650"/>
            <a:ext cx="5179200" cy="4294200"/>
          </a:xfrm>
          <a:prstGeom prst="rect">
            <a:avLst/>
          </a:prstGeom>
          <a:gradFill>
            <a:gsLst>
              <a:gs pos="0">
                <a:srgbClr val="E3FDF5">
                  <a:alpha val="47843"/>
                </a:srgbClr>
              </a:gs>
              <a:gs pos="100000">
                <a:srgbClr val="FFE6FA">
                  <a:alpha val="52156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33"/>
          <p:cNvSpPr/>
          <p:nvPr/>
        </p:nvSpPr>
        <p:spPr>
          <a:xfrm flipH="1">
            <a:off x="2390925" y="-55475"/>
            <a:ext cx="6546000" cy="3016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33"/>
          <p:cNvSpPr txBox="1"/>
          <p:nvPr>
            <p:ph type="ctrTitle"/>
          </p:nvPr>
        </p:nvSpPr>
        <p:spPr>
          <a:xfrm>
            <a:off x="4130525" y="1914100"/>
            <a:ext cx="3204600" cy="148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THE </a:t>
            </a:r>
            <a:r>
              <a:rPr lang="es">
                <a:solidFill>
                  <a:srgbClr val="434343"/>
                </a:solidFill>
              </a:rPr>
              <a:t>COMPANY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05" name="Google Shape;205;p33"/>
          <p:cNvSpPr txBox="1"/>
          <p:nvPr>
            <p:ph idx="1" type="subTitle"/>
          </p:nvPr>
        </p:nvSpPr>
        <p:spPr>
          <a:xfrm>
            <a:off x="1910000" y="3279050"/>
            <a:ext cx="1844100" cy="130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the subtitle that makes it comprehensible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33"/>
          <p:cNvSpPr txBox="1"/>
          <p:nvPr>
            <p:ph idx="2" type="title"/>
          </p:nvPr>
        </p:nvSpPr>
        <p:spPr>
          <a:xfrm>
            <a:off x="1778177" y="1914100"/>
            <a:ext cx="1975800" cy="75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207" name="Google Shape;207;p33"/>
          <p:cNvSpPr/>
          <p:nvPr/>
        </p:nvSpPr>
        <p:spPr>
          <a:xfrm rot="5400000">
            <a:off x="607193" y="-607200"/>
            <a:ext cx="271500" cy="1485900"/>
          </a:xfrm>
          <a:prstGeom prst="rect">
            <a:avLst/>
          </a:prstGeom>
          <a:solidFill>
            <a:srgbClr val="8B80F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p34"/>
          <p:cNvSpPr txBox="1"/>
          <p:nvPr>
            <p:ph type="ctrTitle"/>
          </p:nvPr>
        </p:nvSpPr>
        <p:spPr>
          <a:xfrm>
            <a:off x="3298439" y="1486625"/>
            <a:ext cx="4818000" cy="112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</a:t>
            </a:r>
            <a:r>
              <a:rPr lang="es">
                <a:solidFill>
                  <a:srgbClr val="8B80F9"/>
                </a:solidFill>
              </a:rPr>
              <a:t>SLIDE TITLE</a:t>
            </a:r>
            <a:r>
              <a:rPr lang="es"/>
              <a:t> GOES HERE!</a:t>
            </a:r>
            <a:endParaRPr/>
          </a:p>
        </p:txBody>
      </p:sp>
      <p:sp>
        <p:nvSpPr>
          <p:cNvPr id="213" name="Google Shape;213;p34"/>
          <p:cNvSpPr txBox="1"/>
          <p:nvPr>
            <p:ph idx="1" type="subTitle"/>
          </p:nvPr>
        </p:nvSpPr>
        <p:spPr>
          <a:xfrm>
            <a:off x="1001225" y="2800375"/>
            <a:ext cx="71151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 you know what helps you make your point clear? Lists like this one: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Because they’re simple 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You can organize your ideas clearly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35"/>
          <p:cNvSpPr txBox="1"/>
          <p:nvPr>
            <p:ph idx="1" type="subTitle"/>
          </p:nvPr>
        </p:nvSpPr>
        <p:spPr>
          <a:xfrm flipH="1">
            <a:off x="5819225" y="3257576"/>
            <a:ext cx="24948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And this is the subtitle that makes it comprehensible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35"/>
          <p:cNvSpPr txBox="1"/>
          <p:nvPr>
            <p:ph type="ctrTitle"/>
          </p:nvPr>
        </p:nvSpPr>
        <p:spPr>
          <a:xfrm flipH="1">
            <a:off x="1001225" y="1943825"/>
            <a:ext cx="4818000" cy="112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GREAT </a:t>
            </a:r>
            <a:r>
              <a:rPr lang="es">
                <a:solidFill>
                  <a:srgbClr val="8B80F9"/>
                </a:solidFill>
              </a:rPr>
              <a:t>HEADLINE</a:t>
            </a:r>
            <a:endParaRPr>
              <a:solidFill>
                <a:srgbClr val="8B80F9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p36"/>
          <p:cNvSpPr txBox="1"/>
          <p:nvPr>
            <p:ph type="ctrTitle"/>
          </p:nvPr>
        </p:nvSpPr>
        <p:spPr>
          <a:xfrm>
            <a:off x="2351750" y="600200"/>
            <a:ext cx="4440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</a:t>
            </a:r>
            <a:r>
              <a:rPr lang="es">
                <a:solidFill>
                  <a:srgbClr val="8B80F9"/>
                </a:solidFill>
              </a:rPr>
              <a:t>TO DIVIDE </a:t>
            </a:r>
            <a:r>
              <a:rPr lang="es"/>
              <a:t>THE CONTENT</a:t>
            </a:r>
            <a:endParaRPr/>
          </a:p>
        </p:txBody>
      </p:sp>
      <p:sp>
        <p:nvSpPr>
          <p:cNvPr id="225" name="Google Shape;225;p36"/>
          <p:cNvSpPr txBox="1"/>
          <p:nvPr>
            <p:ph idx="2" type="ctrTitle"/>
          </p:nvPr>
        </p:nvSpPr>
        <p:spPr>
          <a:xfrm>
            <a:off x="1172119" y="2363850"/>
            <a:ext cx="27972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Mercury</a:t>
            </a:r>
            <a:endParaRPr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226" name="Google Shape;226;p36"/>
          <p:cNvSpPr txBox="1"/>
          <p:nvPr>
            <p:ph idx="1" type="subTitle"/>
          </p:nvPr>
        </p:nvSpPr>
        <p:spPr>
          <a:xfrm>
            <a:off x="1290663" y="33374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27" name="Google Shape;227;p36"/>
          <p:cNvSpPr txBox="1"/>
          <p:nvPr>
            <p:ph idx="3" type="ctrTitle"/>
          </p:nvPr>
        </p:nvSpPr>
        <p:spPr>
          <a:xfrm>
            <a:off x="5061219" y="2363850"/>
            <a:ext cx="27972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Venus</a:t>
            </a:r>
            <a:endParaRPr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228" name="Google Shape;228;p36"/>
          <p:cNvSpPr txBox="1"/>
          <p:nvPr>
            <p:ph idx="4" type="subTitle"/>
          </p:nvPr>
        </p:nvSpPr>
        <p:spPr>
          <a:xfrm>
            <a:off x="5179763" y="33374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grpSp>
        <p:nvGrpSpPr>
          <p:cNvPr id="229" name="Google Shape;229;p36"/>
          <p:cNvGrpSpPr/>
          <p:nvPr/>
        </p:nvGrpSpPr>
        <p:grpSpPr>
          <a:xfrm>
            <a:off x="1397162" y="2601707"/>
            <a:ext cx="4160642" cy="279792"/>
            <a:chOff x="1397162" y="2601707"/>
            <a:chExt cx="4160642" cy="279792"/>
          </a:xfrm>
        </p:grpSpPr>
        <p:grpSp>
          <p:nvGrpSpPr>
            <p:cNvPr id="230" name="Google Shape;230;p36"/>
            <p:cNvGrpSpPr/>
            <p:nvPr/>
          </p:nvGrpSpPr>
          <p:grpSpPr>
            <a:xfrm>
              <a:off x="1397162" y="2602321"/>
              <a:ext cx="281651" cy="278546"/>
              <a:chOff x="-13531925" y="2075775"/>
              <a:chExt cx="356025" cy="352100"/>
            </a:xfrm>
          </p:grpSpPr>
          <p:sp>
            <p:nvSpPr>
              <p:cNvPr id="231" name="Google Shape;231;p36"/>
              <p:cNvSpPr/>
              <p:nvPr/>
            </p:nvSpPr>
            <p:spPr>
              <a:xfrm>
                <a:off x="-13531925" y="2075775"/>
                <a:ext cx="356025" cy="352100"/>
              </a:xfrm>
              <a:custGeom>
                <a:rect b="b" l="l" r="r" t="t"/>
                <a:pathLst>
                  <a:path extrusionOk="0" h="14084" w="14241">
                    <a:moveTo>
                      <a:pt x="9610" y="725"/>
                    </a:moveTo>
                    <a:cubicBezTo>
                      <a:pt x="9862" y="725"/>
                      <a:pt x="10019" y="946"/>
                      <a:pt x="10019" y="1166"/>
                    </a:cubicBezTo>
                    <a:lnTo>
                      <a:pt x="10019" y="2017"/>
                    </a:lnTo>
                    <a:lnTo>
                      <a:pt x="10019" y="2111"/>
                    </a:lnTo>
                    <a:lnTo>
                      <a:pt x="9830" y="2395"/>
                    </a:lnTo>
                    <a:cubicBezTo>
                      <a:pt x="9736" y="2426"/>
                      <a:pt x="9704" y="2426"/>
                      <a:pt x="9610" y="2426"/>
                    </a:cubicBezTo>
                    <a:lnTo>
                      <a:pt x="4632" y="2426"/>
                    </a:lnTo>
                    <a:cubicBezTo>
                      <a:pt x="4538" y="2426"/>
                      <a:pt x="4474" y="2395"/>
                      <a:pt x="4411" y="2395"/>
                    </a:cubicBezTo>
                    <a:lnTo>
                      <a:pt x="4222" y="2111"/>
                    </a:lnTo>
                    <a:lnTo>
                      <a:pt x="4222" y="2017"/>
                    </a:lnTo>
                    <a:lnTo>
                      <a:pt x="4222" y="1166"/>
                    </a:lnTo>
                    <a:cubicBezTo>
                      <a:pt x="4222" y="946"/>
                      <a:pt x="4411" y="725"/>
                      <a:pt x="4632" y="725"/>
                    </a:cubicBezTo>
                    <a:close/>
                    <a:moveTo>
                      <a:pt x="9232" y="3308"/>
                    </a:moveTo>
                    <a:lnTo>
                      <a:pt x="8633" y="4128"/>
                    </a:lnTo>
                    <a:lnTo>
                      <a:pt x="5735" y="4128"/>
                    </a:lnTo>
                    <a:lnTo>
                      <a:pt x="5105" y="3308"/>
                    </a:lnTo>
                    <a:close/>
                    <a:moveTo>
                      <a:pt x="2175" y="4915"/>
                    </a:moveTo>
                    <a:cubicBezTo>
                      <a:pt x="2427" y="4915"/>
                      <a:pt x="2584" y="5104"/>
                      <a:pt x="2584" y="5325"/>
                    </a:cubicBezTo>
                    <a:lnTo>
                      <a:pt x="2584" y="5766"/>
                    </a:lnTo>
                    <a:lnTo>
                      <a:pt x="1734" y="5766"/>
                    </a:lnTo>
                    <a:lnTo>
                      <a:pt x="1734" y="5325"/>
                    </a:lnTo>
                    <a:cubicBezTo>
                      <a:pt x="1734" y="5104"/>
                      <a:pt x="1954" y="4915"/>
                      <a:pt x="2175" y="4915"/>
                    </a:cubicBezTo>
                    <a:close/>
                    <a:moveTo>
                      <a:pt x="12193" y="4915"/>
                    </a:moveTo>
                    <a:cubicBezTo>
                      <a:pt x="12414" y="4915"/>
                      <a:pt x="12603" y="5104"/>
                      <a:pt x="12603" y="5325"/>
                    </a:cubicBezTo>
                    <a:lnTo>
                      <a:pt x="12603" y="5766"/>
                    </a:lnTo>
                    <a:lnTo>
                      <a:pt x="11784" y="5766"/>
                    </a:lnTo>
                    <a:lnTo>
                      <a:pt x="11784" y="5325"/>
                    </a:lnTo>
                    <a:lnTo>
                      <a:pt x="11752" y="5325"/>
                    </a:lnTo>
                    <a:cubicBezTo>
                      <a:pt x="11752" y="5104"/>
                      <a:pt x="11941" y="4915"/>
                      <a:pt x="12193" y="4915"/>
                    </a:cubicBezTo>
                    <a:close/>
                    <a:moveTo>
                      <a:pt x="8570" y="4947"/>
                    </a:moveTo>
                    <a:lnTo>
                      <a:pt x="9263" y="6364"/>
                    </a:lnTo>
                    <a:cubicBezTo>
                      <a:pt x="9358" y="6522"/>
                      <a:pt x="9452" y="6616"/>
                      <a:pt x="9641" y="6616"/>
                    </a:cubicBezTo>
                    <a:lnTo>
                      <a:pt x="12981" y="6616"/>
                    </a:lnTo>
                    <a:cubicBezTo>
                      <a:pt x="13201" y="6616"/>
                      <a:pt x="13390" y="6806"/>
                      <a:pt x="13390" y="7026"/>
                    </a:cubicBezTo>
                    <a:lnTo>
                      <a:pt x="13390" y="7467"/>
                    </a:lnTo>
                    <a:lnTo>
                      <a:pt x="9200" y="7467"/>
                    </a:lnTo>
                    <a:cubicBezTo>
                      <a:pt x="8665" y="6963"/>
                      <a:pt x="7972" y="6648"/>
                      <a:pt x="7184" y="6648"/>
                    </a:cubicBezTo>
                    <a:cubicBezTo>
                      <a:pt x="6396" y="6648"/>
                      <a:pt x="5703" y="6963"/>
                      <a:pt x="5136" y="7467"/>
                    </a:cubicBezTo>
                    <a:lnTo>
                      <a:pt x="977" y="7467"/>
                    </a:lnTo>
                    <a:lnTo>
                      <a:pt x="977" y="7026"/>
                    </a:lnTo>
                    <a:cubicBezTo>
                      <a:pt x="914" y="6774"/>
                      <a:pt x="1103" y="6616"/>
                      <a:pt x="1356" y="6616"/>
                    </a:cubicBezTo>
                    <a:lnTo>
                      <a:pt x="4664" y="6616"/>
                    </a:lnTo>
                    <a:cubicBezTo>
                      <a:pt x="4821" y="6616"/>
                      <a:pt x="4979" y="6522"/>
                      <a:pt x="5010" y="6364"/>
                    </a:cubicBezTo>
                    <a:lnTo>
                      <a:pt x="5735" y="4947"/>
                    </a:lnTo>
                    <a:close/>
                    <a:moveTo>
                      <a:pt x="4506" y="8255"/>
                    </a:moveTo>
                    <a:cubicBezTo>
                      <a:pt x="4317" y="8664"/>
                      <a:pt x="4222" y="9042"/>
                      <a:pt x="4222" y="9515"/>
                    </a:cubicBezTo>
                    <a:cubicBezTo>
                      <a:pt x="4222" y="9956"/>
                      <a:pt x="4348" y="10366"/>
                      <a:pt x="4506" y="10744"/>
                    </a:cubicBezTo>
                    <a:lnTo>
                      <a:pt x="914" y="10744"/>
                    </a:lnTo>
                    <a:lnTo>
                      <a:pt x="914" y="8255"/>
                    </a:lnTo>
                    <a:close/>
                    <a:moveTo>
                      <a:pt x="13390" y="8286"/>
                    </a:moveTo>
                    <a:lnTo>
                      <a:pt x="13390" y="10744"/>
                    </a:lnTo>
                    <a:lnTo>
                      <a:pt x="9767" y="10744"/>
                    </a:lnTo>
                    <a:cubicBezTo>
                      <a:pt x="9988" y="10334"/>
                      <a:pt x="10051" y="9956"/>
                      <a:pt x="10051" y="9515"/>
                    </a:cubicBezTo>
                    <a:cubicBezTo>
                      <a:pt x="10051" y="9074"/>
                      <a:pt x="9925" y="8664"/>
                      <a:pt x="9767" y="8286"/>
                    </a:cubicBezTo>
                    <a:close/>
                    <a:moveTo>
                      <a:pt x="7152" y="7373"/>
                    </a:moveTo>
                    <a:cubicBezTo>
                      <a:pt x="8287" y="7373"/>
                      <a:pt x="9232" y="8318"/>
                      <a:pt x="9232" y="9483"/>
                    </a:cubicBezTo>
                    <a:cubicBezTo>
                      <a:pt x="9232" y="10618"/>
                      <a:pt x="8287" y="11563"/>
                      <a:pt x="7152" y="11563"/>
                    </a:cubicBezTo>
                    <a:cubicBezTo>
                      <a:pt x="5987" y="11563"/>
                      <a:pt x="5042" y="10618"/>
                      <a:pt x="5042" y="9483"/>
                    </a:cubicBezTo>
                    <a:cubicBezTo>
                      <a:pt x="5042" y="8318"/>
                      <a:pt x="5987" y="7373"/>
                      <a:pt x="7152" y="7373"/>
                    </a:cubicBezTo>
                    <a:close/>
                    <a:moveTo>
                      <a:pt x="13390" y="11563"/>
                    </a:moveTo>
                    <a:lnTo>
                      <a:pt x="13390" y="12791"/>
                    </a:lnTo>
                    <a:cubicBezTo>
                      <a:pt x="13390" y="13012"/>
                      <a:pt x="13201" y="13201"/>
                      <a:pt x="12981" y="13201"/>
                    </a:cubicBezTo>
                    <a:lnTo>
                      <a:pt x="1356" y="13201"/>
                    </a:lnTo>
                    <a:cubicBezTo>
                      <a:pt x="1103" y="13201"/>
                      <a:pt x="946" y="13012"/>
                      <a:pt x="946" y="12791"/>
                    </a:cubicBezTo>
                    <a:lnTo>
                      <a:pt x="946" y="11563"/>
                    </a:lnTo>
                    <a:lnTo>
                      <a:pt x="5136" y="11563"/>
                    </a:lnTo>
                    <a:cubicBezTo>
                      <a:pt x="5640" y="12067"/>
                      <a:pt x="6396" y="12382"/>
                      <a:pt x="7184" y="12382"/>
                    </a:cubicBezTo>
                    <a:cubicBezTo>
                      <a:pt x="7972" y="12382"/>
                      <a:pt x="8665" y="12067"/>
                      <a:pt x="9200" y="11563"/>
                    </a:cubicBezTo>
                    <a:close/>
                    <a:moveTo>
                      <a:pt x="4569" y="0"/>
                    </a:moveTo>
                    <a:cubicBezTo>
                      <a:pt x="3907" y="0"/>
                      <a:pt x="3309" y="536"/>
                      <a:pt x="3309" y="1261"/>
                    </a:cubicBezTo>
                    <a:lnTo>
                      <a:pt x="3309" y="2111"/>
                    </a:lnTo>
                    <a:cubicBezTo>
                      <a:pt x="3309" y="2458"/>
                      <a:pt x="3466" y="2836"/>
                      <a:pt x="3750" y="3056"/>
                    </a:cubicBezTo>
                    <a:lnTo>
                      <a:pt x="4884" y="4632"/>
                    </a:lnTo>
                    <a:lnTo>
                      <a:pt x="4317" y="5829"/>
                    </a:lnTo>
                    <a:lnTo>
                      <a:pt x="3309" y="5829"/>
                    </a:lnTo>
                    <a:lnTo>
                      <a:pt x="3309" y="5388"/>
                    </a:lnTo>
                    <a:cubicBezTo>
                      <a:pt x="3309" y="4726"/>
                      <a:pt x="2773" y="4159"/>
                      <a:pt x="2112" y="4159"/>
                    </a:cubicBezTo>
                    <a:cubicBezTo>
                      <a:pt x="1419" y="4159"/>
                      <a:pt x="851" y="4726"/>
                      <a:pt x="851" y="5388"/>
                    </a:cubicBezTo>
                    <a:lnTo>
                      <a:pt x="851" y="5860"/>
                    </a:lnTo>
                    <a:cubicBezTo>
                      <a:pt x="379" y="6018"/>
                      <a:pt x="1" y="6490"/>
                      <a:pt x="1" y="7026"/>
                    </a:cubicBezTo>
                    <a:lnTo>
                      <a:pt x="1" y="12823"/>
                    </a:lnTo>
                    <a:cubicBezTo>
                      <a:pt x="1" y="13485"/>
                      <a:pt x="568" y="14083"/>
                      <a:pt x="1229" y="14083"/>
                    </a:cubicBezTo>
                    <a:lnTo>
                      <a:pt x="12855" y="14083"/>
                    </a:lnTo>
                    <a:cubicBezTo>
                      <a:pt x="13516" y="14083"/>
                      <a:pt x="14115" y="13516"/>
                      <a:pt x="14115" y="12823"/>
                    </a:cubicBezTo>
                    <a:lnTo>
                      <a:pt x="14115" y="7026"/>
                    </a:lnTo>
                    <a:cubicBezTo>
                      <a:pt x="14241" y="6490"/>
                      <a:pt x="13863" y="6018"/>
                      <a:pt x="13390" y="5860"/>
                    </a:cubicBezTo>
                    <a:lnTo>
                      <a:pt x="13390" y="5388"/>
                    </a:lnTo>
                    <a:cubicBezTo>
                      <a:pt x="13390" y="4726"/>
                      <a:pt x="12855" y="4159"/>
                      <a:pt x="12130" y="4159"/>
                    </a:cubicBezTo>
                    <a:cubicBezTo>
                      <a:pt x="11469" y="4159"/>
                      <a:pt x="10870" y="4726"/>
                      <a:pt x="10870" y="5388"/>
                    </a:cubicBezTo>
                    <a:lnTo>
                      <a:pt x="10870" y="5829"/>
                    </a:lnTo>
                    <a:lnTo>
                      <a:pt x="9862" y="5829"/>
                    </a:lnTo>
                    <a:lnTo>
                      <a:pt x="9263" y="4632"/>
                    </a:lnTo>
                    <a:lnTo>
                      <a:pt x="10429" y="3056"/>
                    </a:lnTo>
                    <a:cubicBezTo>
                      <a:pt x="10681" y="2836"/>
                      <a:pt x="10838" y="2521"/>
                      <a:pt x="10838" y="2111"/>
                    </a:cubicBezTo>
                    <a:lnTo>
                      <a:pt x="10838" y="1261"/>
                    </a:lnTo>
                    <a:cubicBezTo>
                      <a:pt x="10838" y="568"/>
                      <a:pt x="10303" y="0"/>
                      <a:pt x="957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36"/>
              <p:cNvSpPr/>
              <p:nvPr/>
            </p:nvSpPr>
            <p:spPr>
              <a:xfrm>
                <a:off x="-13384625" y="2282125"/>
                <a:ext cx="63025" cy="60675"/>
              </a:xfrm>
              <a:custGeom>
                <a:rect b="b" l="l" r="r" t="t"/>
                <a:pathLst>
                  <a:path extrusionOk="0" h="2427" w="2521">
                    <a:moveTo>
                      <a:pt x="1260" y="788"/>
                    </a:moveTo>
                    <a:cubicBezTo>
                      <a:pt x="1449" y="788"/>
                      <a:pt x="1670" y="977"/>
                      <a:pt x="1670" y="1229"/>
                    </a:cubicBezTo>
                    <a:cubicBezTo>
                      <a:pt x="1670" y="1450"/>
                      <a:pt x="1481" y="1639"/>
                      <a:pt x="1260" y="1639"/>
                    </a:cubicBezTo>
                    <a:cubicBezTo>
                      <a:pt x="1008" y="1639"/>
                      <a:pt x="851" y="1450"/>
                      <a:pt x="851" y="1229"/>
                    </a:cubicBezTo>
                    <a:cubicBezTo>
                      <a:pt x="851" y="977"/>
                      <a:pt x="1040" y="788"/>
                      <a:pt x="1260" y="788"/>
                    </a:cubicBezTo>
                    <a:close/>
                    <a:moveTo>
                      <a:pt x="1260" y="1"/>
                    </a:moveTo>
                    <a:cubicBezTo>
                      <a:pt x="536" y="1"/>
                      <a:pt x="0" y="568"/>
                      <a:pt x="0" y="1229"/>
                    </a:cubicBezTo>
                    <a:cubicBezTo>
                      <a:pt x="0" y="1891"/>
                      <a:pt x="536" y="2427"/>
                      <a:pt x="1260" y="2427"/>
                    </a:cubicBezTo>
                    <a:cubicBezTo>
                      <a:pt x="1954" y="2427"/>
                      <a:pt x="2521" y="1923"/>
                      <a:pt x="2521" y="1229"/>
                    </a:cubicBezTo>
                    <a:cubicBezTo>
                      <a:pt x="2521" y="568"/>
                      <a:pt x="1954" y="1"/>
                      <a:pt x="126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" name="Google Shape;233;p36"/>
            <p:cNvGrpSpPr/>
            <p:nvPr/>
          </p:nvGrpSpPr>
          <p:grpSpPr>
            <a:xfrm>
              <a:off x="5278645" y="2601707"/>
              <a:ext cx="279159" cy="279792"/>
              <a:chOff x="-10896525" y="1663050"/>
              <a:chExt cx="352875" cy="353675"/>
            </a:xfrm>
          </p:grpSpPr>
          <p:sp>
            <p:nvSpPr>
              <p:cNvPr id="234" name="Google Shape;234;p36"/>
              <p:cNvSpPr/>
              <p:nvPr/>
            </p:nvSpPr>
            <p:spPr>
              <a:xfrm>
                <a:off x="-10896525" y="1663050"/>
                <a:ext cx="166200" cy="311925"/>
              </a:xfrm>
              <a:custGeom>
                <a:rect b="b" l="l" r="r" t="t"/>
                <a:pathLst>
                  <a:path extrusionOk="0" h="12477" w="6648">
                    <a:moveTo>
                      <a:pt x="3308" y="820"/>
                    </a:moveTo>
                    <a:cubicBezTo>
                      <a:pt x="3781" y="820"/>
                      <a:pt x="4285" y="1230"/>
                      <a:pt x="4663" y="1923"/>
                    </a:cubicBezTo>
                    <a:lnTo>
                      <a:pt x="3308" y="2931"/>
                    </a:lnTo>
                    <a:lnTo>
                      <a:pt x="1922" y="1923"/>
                    </a:lnTo>
                    <a:cubicBezTo>
                      <a:pt x="2300" y="1230"/>
                      <a:pt x="2804" y="820"/>
                      <a:pt x="3308" y="820"/>
                    </a:cubicBezTo>
                    <a:close/>
                    <a:moveTo>
                      <a:pt x="1513" y="2679"/>
                    </a:moveTo>
                    <a:lnTo>
                      <a:pt x="2584" y="3466"/>
                    </a:lnTo>
                    <a:lnTo>
                      <a:pt x="977" y="4695"/>
                    </a:lnTo>
                    <a:cubicBezTo>
                      <a:pt x="1072" y="3939"/>
                      <a:pt x="1292" y="3277"/>
                      <a:pt x="1513" y="2679"/>
                    </a:cubicBezTo>
                    <a:close/>
                    <a:moveTo>
                      <a:pt x="5010" y="2679"/>
                    </a:moveTo>
                    <a:cubicBezTo>
                      <a:pt x="5262" y="3277"/>
                      <a:pt x="5451" y="3939"/>
                      <a:pt x="5577" y="4695"/>
                    </a:cubicBezTo>
                    <a:lnTo>
                      <a:pt x="3970" y="3466"/>
                    </a:lnTo>
                    <a:lnTo>
                      <a:pt x="5010" y="2679"/>
                    </a:lnTo>
                    <a:close/>
                    <a:moveTo>
                      <a:pt x="3308" y="4002"/>
                    </a:moveTo>
                    <a:lnTo>
                      <a:pt x="5734" y="5829"/>
                    </a:lnTo>
                    <a:lnTo>
                      <a:pt x="5734" y="5861"/>
                    </a:lnTo>
                    <a:cubicBezTo>
                      <a:pt x="5608" y="6302"/>
                      <a:pt x="5230" y="6617"/>
                      <a:pt x="4758" y="6617"/>
                    </a:cubicBezTo>
                    <a:lnTo>
                      <a:pt x="1891" y="6617"/>
                    </a:lnTo>
                    <a:cubicBezTo>
                      <a:pt x="1355" y="6617"/>
                      <a:pt x="977" y="6302"/>
                      <a:pt x="851" y="5829"/>
                    </a:cubicBezTo>
                    <a:lnTo>
                      <a:pt x="3308" y="4002"/>
                    </a:lnTo>
                    <a:close/>
                    <a:moveTo>
                      <a:pt x="756" y="7121"/>
                    </a:moveTo>
                    <a:lnTo>
                      <a:pt x="756" y="7121"/>
                    </a:lnTo>
                    <a:cubicBezTo>
                      <a:pt x="1072" y="7310"/>
                      <a:pt x="1450" y="7436"/>
                      <a:pt x="1796" y="7436"/>
                    </a:cubicBezTo>
                    <a:lnTo>
                      <a:pt x="4663" y="7436"/>
                    </a:lnTo>
                    <a:cubicBezTo>
                      <a:pt x="5073" y="7436"/>
                      <a:pt x="5419" y="7310"/>
                      <a:pt x="5703" y="7121"/>
                    </a:cubicBezTo>
                    <a:lnTo>
                      <a:pt x="5703" y="7121"/>
                    </a:lnTo>
                    <a:cubicBezTo>
                      <a:pt x="5734" y="8507"/>
                      <a:pt x="5545" y="9830"/>
                      <a:pt x="5136" y="10902"/>
                    </a:cubicBezTo>
                    <a:cubicBezTo>
                      <a:pt x="4978" y="11374"/>
                      <a:pt x="4537" y="11626"/>
                      <a:pt x="3970" y="11626"/>
                    </a:cubicBezTo>
                    <a:lnTo>
                      <a:pt x="2395" y="11626"/>
                    </a:lnTo>
                    <a:cubicBezTo>
                      <a:pt x="1954" y="11626"/>
                      <a:pt x="1544" y="11343"/>
                      <a:pt x="1387" y="10902"/>
                    </a:cubicBezTo>
                    <a:cubicBezTo>
                      <a:pt x="1009" y="9830"/>
                      <a:pt x="820" y="8507"/>
                      <a:pt x="756" y="7121"/>
                    </a:cubicBezTo>
                    <a:close/>
                    <a:moveTo>
                      <a:pt x="3308" y="1"/>
                    </a:moveTo>
                    <a:cubicBezTo>
                      <a:pt x="2269" y="1"/>
                      <a:pt x="1450" y="946"/>
                      <a:pt x="1009" y="1891"/>
                    </a:cubicBezTo>
                    <a:cubicBezTo>
                      <a:pt x="252" y="3372"/>
                      <a:pt x="0" y="5262"/>
                      <a:pt x="0" y="6932"/>
                    </a:cubicBezTo>
                    <a:cubicBezTo>
                      <a:pt x="0" y="8507"/>
                      <a:pt x="221" y="9988"/>
                      <a:pt x="662" y="11217"/>
                    </a:cubicBezTo>
                    <a:cubicBezTo>
                      <a:pt x="946" y="11973"/>
                      <a:pt x="1639" y="12477"/>
                      <a:pt x="2426" y="12477"/>
                    </a:cubicBezTo>
                    <a:lnTo>
                      <a:pt x="4002" y="12477"/>
                    </a:lnTo>
                    <a:cubicBezTo>
                      <a:pt x="4947" y="12477"/>
                      <a:pt x="5703" y="12004"/>
                      <a:pt x="5986" y="11217"/>
                    </a:cubicBezTo>
                    <a:cubicBezTo>
                      <a:pt x="6396" y="10051"/>
                      <a:pt x="6648" y="8507"/>
                      <a:pt x="6648" y="6932"/>
                    </a:cubicBezTo>
                    <a:cubicBezTo>
                      <a:pt x="6585" y="3183"/>
                      <a:pt x="5230" y="1"/>
                      <a:pt x="330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36"/>
              <p:cNvSpPr/>
              <p:nvPr/>
            </p:nvSpPr>
            <p:spPr>
              <a:xfrm>
                <a:off x="-10709850" y="1704025"/>
                <a:ext cx="166200" cy="312700"/>
              </a:xfrm>
              <a:custGeom>
                <a:rect b="b" l="l" r="r" t="t"/>
                <a:pathLst>
                  <a:path extrusionOk="0" h="12508" w="6648">
                    <a:moveTo>
                      <a:pt x="3308" y="851"/>
                    </a:moveTo>
                    <a:cubicBezTo>
                      <a:pt x="3781" y="851"/>
                      <a:pt x="4285" y="1229"/>
                      <a:pt x="4694" y="1954"/>
                    </a:cubicBezTo>
                    <a:lnTo>
                      <a:pt x="3308" y="2962"/>
                    </a:lnTo>
                    <a:lnTo>
                      <a:pt x="1922" y="1954"/>
                    </a:lnTo>
                    <a:cubicBezTo>
                      <a:pt x="2363" y="1229"/>
                      <a:pt x="2835" y="851"/>
                      <a:pt x="3308" y="851"/>
                    </a:cubicBezTo>
                    <a:close/>
                    <a:moveTo>
                      <a:pt x="1575" y="2678"/>
                    </a:moveTo>
                    <a:lnTo>
                      <a:pt x="2646" y="3466"/>
                    </a:lnTo>
                    <a:lnTo>
                      <a:pt x="1040" y="4694"/>
                    </a:lnTo>
                    <a:cubicBezTo>
                      <a:pt x="1134" y="3938"/>
                      <a:pt x="1355" y="3277"/>
                      <a:pt x="1575" y="2678"/>
                    </a:cubicBezTo>
                    <a:close/>
                    <a:moveTo>
                      <a:pt x="5072" y="2678"/>
                    </a:moveTo>
                    <a:cubicBezTo>
                      <a:pt x="5324" y="3277"/>
                      <a:pt x="5513" y="3938"/>
                      <a:pt x="5639" y="4694"/>
                    </a:cubicBezTo>
                    <a:lnTo>
                      <a:pt x="4001" y="3466"/>
                    </a:lnTo>
                    <a:lnTo>
                      <a:pt x="5072" y="2678"/>
                    </a:lnTo>
                    <a:close/>
                    <a:moveTo>
                      <a:pt x="3308" y="4033"/>
                    </a:moveTo>
                    <a:lnTo>
                      <a:pt x="5765" y="5829"/>
                    </a:lnTo>
                    <a:lnTo>
                      <a:pt x="5765" y="5892"/>
                    </a:lnTo>
                    <a:cubicBezTo>
                      <a:pt x="5639" y="6301"/>
                      <a:pt x="5230" y="6616"/>
                      <a:pt x="4757" y="6616"/>
                    </a:cubicBezTo>
                    <a:lnTo>
                      <a:pt x="1859" y="6616"/>
                    </a:lnTo>
                    <a:cubicBezTo>
                      <a:pt x="1418" y="6616"/>
                      <a:pt x="977" y="6301"/>
                      <a:pt x="851" y="5829"/>
                    </a:cubicBezTo>
                    <a:lnTo>
                      <a:pt x="3308" y="4033"/>
                    </a:lnTo>
                    <a:close/>
                    <a:moveTo>
                      <a:pt x="819" y="7152"/>
                    </a:moveTo>
                    <a:lnTo>
                      <a:pt x="819" y="7152"/>
                    </a:lnTo>
                    <a:cubicBezTo>
                      <a:pt x="1134" y="7341"/>
                      <a:pt x="1512" y="7467"/>
                      <a:pt x="1859" y="7467"/>
                    </a:cubicBezTo>
                    <a:lnTo>
                      <a:pt x="4757" y="7467"/>
                    </a:lnTo>
                    <a:cubicBezTo>
                      <a:pt x="5167" y="7467"/>
                      <a:pt x="5513" y="7341"/>
                      <a:pt x="5797" y="7152"/>
                    </a:cubicBezTo>
                    <a:lnTo>
                      <a:pt x="5797" y="7152"/>
                    </a:lnTo>
                    <a:cubicBezTo>
                      <a:pt x="5797" y="8507"/>
                      <a:pt x="5545" y="9861"/>
                      <a:pt x="5198" y="10932"/>
                    </a:cubicBezTo>
                    <a:cubicBezTo>
                      <a:pt x="5041" y="11405"/>
                      <a:pt x="4600" y="11625"/>
                      <a:pt x="4001" y="11625"/>
                    </a:cubicBezTo>
                    <a:lnTo>
                      <a:pt x="2426" y="11625"/>
                    </a:lnTo>
                    <a:cubicBezTo>
                      <a:pt x="2016" y="11625"/>
                      <a:pt x="1607" y="11342"/>
                      <a:pt x="1449" y="10932"/>
                    </a:cubicBezTo>
                    <a:cubicBezTo>
                      <a:pt x="1071" y="9861"/>
                      <a:pt x="851" y="8507"/>
                      <a:pt x="819" y="7152"/>
                    </a:cubicBezTo>
                    <a:close/>
                    <a:moveTo>
                      <a:pt x="3308" y="0"/>
                    </a:moveTo>
                    <a:cubicBezTo>
                      <a:pt x="2174" y="0"/>
                      <a:pt x="1355" y="1103"/>
                      <a:pt x="851" y="2174"/>
                    </a:cubicBezTo>
                    <a:cubicBezTo>
                      <a:pt x="315" y="3466"/>
                      <a:pt x="0" y="5167"/>
                      <a:pt x="0" y="6931"/>
                    </a:cubicBezTo>
                    <a:cubicBezTo>
                      <a:pt x="0" y="8507"/>
                      <a:pt x="221" y="10019"/>
                      <a:pt x="662" y="11247"/>
                    </a:cubicBezTo>
                    <a:cubicBezTo>
                      <a:pt x="945" y="11972"/>
                      <a:pt x="1638" y="12508"/>
                      <a:pt x="2426" y="12508"/>
                    </a:cubicBezTo>
                    <a:lnTo>
                      <a:pt x="4001" y="12508"/>
                    </a:lnTo>
                    <a:cubicBezTo>
                      <a:pt x="4978" y="12508"/>
                      <a:pt x="5702" y="12035"/>
                      <a:pt x="5986" y="11247"/>
                    </a:cubicBezTo>
                    <a:cubicBezTo>
                      <a:pt x="6427" y="10050"/>
                      <a:pt x="6648" y="8507"/>
                      <a:pt x="6648" y="6931"/>
                    </a:cubicBezTo>
                    <a:cubicBezTo>
                      <a:pt x="6616" y="3214"/>
                      <a:pt x="5293" y="0"/>
                      <a:pt x="330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37"/>
          <p:cNvSpPr txBox="1"/>
          <p:nvPr>
            <p:ph type="ctrTitle"/>
          </p:nvPr>
        </p:nvSpPr>
        <p:spPr>
          <a:xfrm>
            <a:off x="1009313" y="2363850"/>
            <a:ext cx="1881300" cy="6447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Mars</a:t>
            </a:r>
            <a:endParaRPr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241" name="Google Shape;241;p37"/>
          <p:cNvSpPr txBox="1"/>
          <p:nvPr>
            <p:ph idx="2" type="ctrTitle"/>
          </p:nvPr>
        </p:nvSpPr>
        <p:spPr>
          <a:xfrm>
            <a:off x="3660288" y="236385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Jupiter</a:t>
            </a:r>
            <a:endParaRPr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242" name="Google Shape;242;p37"/>
          <p:cNvSpPr txBox="1"/>
          <p:nvPr>
            <p:ph idx="4" type="ctrTitle"/>
          </p:nvPr>
        </p:nvSpPr>
        <p:spPr>
          <a:xfrm>
            <a:off x="6311263" y="236385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Saturn</a:t>
            </a:r>
            <a:endParaRPr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243" name="Google Shape;243;p37"/>
          <p:cNvSpPr txBox="1"/>
          <p:nvPr>
            <p:ph idx="6" type="ctrTitle"/>
          </p:nvPr>
        </p:nvSpPr>
        <p:spPr>
          <a:xfrm>
            <a:off x="1761500" y="600200"/>
            <a:ext cx="56211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YOU COULD USE </a:t>
            </a:r>
            <a:r>
              <a:rPr lang="es">
                <a:solidFill>
                  <a:srgbClr val="8B80F9"/>
                </a:solidFill>
              </a:rPr>
              <a:t>THREE COLUMNS</a:t>
            </a:r>
            <a:r>
              <a:rPr lang="es">
                <a:solidFill>
                  <a:srgbClr val="434343"/>
                </a:solidFill>
              </a:rPr>
              <a:t>, WHY NOT?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44" name="Google Shape;244;p37"/>
          <p:cNvSpPr txBox="1"/>
          <p:nvPr>
            <p:ph idx="5" type="subTitle"/>
          </p:nvPr>
        </p:nvSpPr>
        <p:spPr>
          <a:xfrm>
            <a:off x="6429825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Yes, this is the ringed one. It’s a gas giant, composed mostly </a:t>
            </a:r>
            <a:r>
              <a:rPr lang="es"/>
              <a:t>of </a:t>
            </a:r>
            <a:r>
              <a:rPr lang="es">
                <a:solidFill>
                  <a:srgbClr val="434343"/>
                </a:solidFill>
              </a:rPr>
              <a:t>hydrogen and helium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45" name="Google Shape;245;p37"/>
          <p:cNvSpPr txBox="1"/>
          <p:nvPr>
            <p:ph idx="1" type="subTitle"/>
          </p:nvPr>
        </p:nvSpPr>
        <p:spPr>
          <a:xfrm>
            <a:off x="1127875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Despite being red, Mars is a cold place, not hot. </a:t>
            </a:r>
            <a:r>
              <a:rPr lang="es"/>
              <a:t>It’</a:t>
            </a:r>
            <a:r>
              <a:rPr lang="es">
                <a:solidFill>
                  <a:srgbClr val="434343"/>
                </a:solidFill>
              </a:rPr>
              <a:t>s full of iron oxide dust, which gives the planet its reddish cast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46" name="Google Shape;246;p37"/>
          <p:cNvSpPr txBox="1"/>
          <p:nvPr>
            <p:ph idx="3" type="subTitle"/>
          </p:nvPr>
        </p:nvSpPr>
        <p:spPr>
          <a:xfrm>
            <a:off x="377885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It’s the biggest planet in our Solar System</a:t>
            </a:r>
            <a:r>
              <a:rPr lang="es"/>
              <a:t> and also</a:t>
            </a:r>
            <a:r>
              <a:rPr lang="es">
                <a:solidFill>
                  <a:srgbClr val="434343"/>
                </a:solidFill>
              </a:rPr>
              <a:t> the fourth</a:t>
            </a:r>
            <a:r>
              <a:rPr lang="es"/>
              <a:t>-</a:t>
            </a:r>
            <a:r>
              <a:rPr lang="es">
                <a:solidFill>
                  <a:srgbClr val="434343"/>
                </a:solidFill>
              </a:rPr>
              <a:t>brightest object in the sky</a:t>
            </a:r>
            <a:endParaRPr>
              <a:solidFill>
                <a:srgbClr val="434343"/>
              </a:solidFill>
            </a:endParaRPr>
          </a:p>
        </p:txBody>
      </p:sp>
      <p:grpSp>
        <p:nvGrpSpPr>
          <p:cNvPr id="247" name="Google Shape;247;p37"/>
          <p:cNvGrpSpPr/>
          <p:nvPr/>
        </p:nvGrpSpPr>
        <p:grpSpPr>
          <a:xfrm>
            <a:off x="1211197" y="2601115"/>
            <a:ext cx="5579579" cy="284088"/>
            <a:chOff x="1211197" y="2601115"/>
            <a:chExt cx="5579579" cy="284088"/>
          </a:xfrm>
        </p:grpSpPr>
        <p:sp>
          <p:nvSpPr>
            <p:cNvPr id="248" name="Google Shape;248;p37"/>
            <p:cNvSpPr/>
            <p:nvPr/>
          </p:nvSpPr>
          <p:spPr>
            <a:xfrm>
              <a:off x="1211197" y="2601115"/>
              <a:ext cx="246744" cy="279773"/>
            </a:xfrm>
            <a:custGeom>
              <a:rect b="b" l="l" r="r" t="t"/>
              <a:pathLst>
                <a:path extrusionOk="0" h="14146" w="12476">
                  <a:moveTo>
                    <a:pt x="2552" y="819"/>
                  </a:moveTo>
                  <a:cubicBezTo>
                    <a:pt x="3056" y="819"/>
                    <a:pt x="3403" y="1198"/>
                    <a:pt x="3403" y="1670"/>
                  </a:cubicBezTo>
                  <a:lnTo>
                    <a:pt x="1733" y="1670"/>
                  </a:lnTo>
                  <a:cubicBezTo>
                    <a:pt x="1733" y="1198"/>
                    <a:pt x="2079" y="819"/>
                    <a:pt x="2552" y="819"/>
                  </a:cubicBezTo>
                  <a:close/>
                  <a:moveTo>
                    <a:pt x="10019" y="819"/>
                  </a:moveTo>
                  <a:cubicBezTo>
                    <a:pt x="10491" y="819"/>
                    <a:pt x="10838" y="1198"/>
                    <a:pt x="10838" y="1670"/>
                  </a:cubicBezTo>
                  <a:lnTo>
                    <a:pt x="9168" y="1670"/>
                  </a:lnTo>
                  <a:cubicBezTo>
                    <a:pt x="9168" y="1198"/>
                    <a:pt x="9578" y="819"/>
                    <a:pt x="10019" y="819"/>
                  </a:cubicBezTo>
                  <a:close/>
                  <a:moveTo>
                    <a:pt x="8286" y="2489"/>
                  </a:moveTo>
                  <a:lnTo>
                    <a:pt x="7593" y="5829"/>
                  </a:lnTo>
                  <a:lnTo>
                    <a:pt x="4978" y="5829"/>
                  </a:lnTo>
                  <a:lnTo>
                    <a:pt x="4285" y="2489"/>
                  </a:lnTo>
                  <a:cubicBezTo>
                    <a:pt x="4978" y="2489"/>
                    <a:pt x="5545" y="2710"/>
                    <a:pt x="5986" y="3182"/>
                  </a:cubicBezTo>
                  <a:cubicBezTo>
                    <a:pt x="6065" y="3261"/>
                    <a:pt x="6175" y="3300"/>
                    <a:pt x="6285" y="3300"/>
                  </a:cubicBezTo>
                  <a:cubicBezTo>
                    <a:pt x="6396" y="3300"/>
                    <a:pt x="6506" y="3261"/>
                    <a:pt x="6585" y="3182"/>
                  </a:cubicBezTo>
                  <a:cubicBezTo>
                    <a:pt x="7026" y="2773"/>
                    <a:pt x="7656" y="2489"/>
                    <a:pt x="8286" y="2489"/>
                  </a:cubicBezTo>
                  <a:close/>
                  <a:moveTo>
                    <a:pt x="7120" y="6648"/>
                  </a:moveTo>
                  <a:cubicBezTo>
                    <a:pt x="7341" y="6648"/>
                    <a:pt x="7530" y="6648"/>
                    <a:pt x="7719" y="6711"/>
                  </a:cubicBezTo>
                  <a:lnTo>
                    <a:pt x="8443" y="8066"/>
                  </a:lnTo>
                  <a:cubicBezTo>
                    <a:pt x="8506" y="8223"/>
                    <a:pt x="8664" y="8318"/>
                    <a:pt x="8790" y="8318"/>
                  </a:cubicBezTo>
                  <a:cubicBezTo>
                    <a:pt x="8853" y="8318"/>
                    <a:pt x="8916" y="8318"/>
                    <a:pt x="8979" y="8286"/>
                  </a:cubicBezTo>
                  <a:cubicBezTo>
                    <a:pt x="9168" y="8160"/>
                    <a:pt x="9262" y="7908"/>
                    <a:pt x="9168" y="7719"/>
                  </a:cubicBezTo>
                  <a:lnTo>
                    <a:pt x="8821" y="6963"/>
                  </a:lnTo>
                  <a:lnTo>
                    <a:pt x="8821" y="6963"/>
                  </a:lnTo>
                  <a:cubicBezTo>
                    <a:pt x="10523" y="7656"/>
                    <a:pt x="11751" y="9294"/>
                    <a:pt x="11751" y="11216"/>
                  </a:cubicBezTo>
                  <a:lnTo>
                    <a:pt x="11751" y="11626"/>
                  </a:lnTo>
                  <a:lnTo>
                    <a:pt x="977" y="11626"/>
                  </a:lnTo>
                  <a:lnTo>
                    <a:pt x="977" y="11216"/>
                  </a:lnTo>
                  <a:cubicBezTo>
                    <a:pt x="914" y="9294"/>
                    <a:pt x="2142" y="7593"/>
                    <a:pt x="3812" y="6963"/>
                  </a:cubicBezTo>
                  <a:lnTo>
                    <a:pt x="3812" y="6963"/>
                  </a:lnTo>
                  <a:lnTo>
                    <a:pt x="3466" y="7719"/>
                  </a:lnTo>
                  <a:cubicBezTo>
                    <a:pt x="3340" y="7908"/>
                    <a:pt x="3466" y="8160"/>
                    <a:pt x="3655" y="8286"/>
                  </a:cubicBezTo>
                  <a:cubicBezTo>
                    <a:pt x="3749" y="8318"/>
                    <a:pt x="3781" y="8318"/>
                    <a:pt x="3875" y="8318"/>
                  </a:cubicBezTo>
                  <a:cubicBezTo>
                    <a:pt x="4033" y="8318"/>
                    <a:pt x="4190" y="8223"/>
                    <a:pt x="4222" y="8066"/>
                  </a:cubicBezTo>
                  <a:lnTo>
                    <a:pt x="4915" y="6711"/>
                  </a:lnTo>
                  <a:cubicBezTo>
                    <a:pt x="5135" y="6648"/>
                    <a:pt x="5324" y="6648"/>
                    <a:pt x="5513" y="6648"/>
                  </a:cubicBezTo>
                  <a:lnTo>
                    <a:pt x="5923" y="6648"/>
                  </a:lnTo>
                  <a:lnTo>
                    <a:pt x="5923" y="8759"/>
                  </a:lnTo>
                  <a:cubicBezTo>
                    <a:pt x="5923" y="8979"/>
                    <a:pt x="6112" y="9168"/>
                    <a:pt x="6333" y="9168"/>
                  </a:cubicBezTo>
                  <a:cubicBezTo>
                    <a:pt x="6585" y="9168"/>
                    <a:pt x="6742" y="8979"/>
                    <a:pt x="6742" y="8759"/>
                  </a:cubicBezTo>
                  <a:lnTo>
                    <a:pt x="6742" y="6648"/>
                  </a:lnTo>
                  <a:close/>
                  <a:moveTo>
                    <a:pt x="11657" y="12445"/>
                  </a:moveTo>
                  <a:lnTo>
                    <a:pt x="11657" y="13264"/>
                  </a:lnTo>
                  <a:lnTo>
                    <a:pt x="914" y="13264"/>
                  </a:lnTo>
                  <a:lnTo>
                    <a:pt x="914" y="12445"/>
                  </a:lnTo>
                  <a:close/>
                  <a:moveTo>
                    <a:pt x="2520" y="0"/>
                  </a:moveTo>
                  <a:cubicBezTo>
                    <a:pt x="1607" y="0"/>
                    <a:pt x="882" y="756"/>
                    <a:pt x="882" y="1670"/>
                  </a:cubicBezTo>
                  <a:lnTo>
                    <a:pt x="882" y="2048"/>
                  </a:lnTo>
                  <a:cubicBezTo>
                    <a:pt x="882" y="2269"/>
                    <a:pt x="1071" y="2489"/>
                    <a:pt x="1260" y="2489"/>
                  </a:cubicBezTo>
                  <a:lnTo>
                    <a:pt x="3403" y="2489"/>
                  </a:lnTo>
                  <a:lnTo>
                    <a:pt x="4096" y="5986"/>
                  </a:lnTo>
                  <a:cubicBezTo>
                    <a:pt x="1764" y="6585"/>
                    <a:pt x="0" y="8696"/>
                    <a:pt x="0" y="11216"/>
                  </a:cubicBezTo>
                  <a:lnTo>
                    <a:pt x="0" y="13705"/>
                  </a:lnTo>
                  <a:cubicBezTo>
                    <a:pt x="0" y="13925"/>
                    <a:pt x="189" y="14146"/>
                    <a:pt x="410" y="14146"/>
                  </a:cubicBezTo>
                  <a:lnTo>
                    <a:pt x="11972" y="14146"/>
                  </a:lnTo>
                  <a:cubicBezTo>
                    <a:pt x="12224" y="14146"/>
                    <a:pt x="12413" y="13925"/>
                    <a:pt x="12413" y="13705"/>
                  </a:cubicBezTo>
                  <a:lnTo>
                    <a:pt x="12413" y="11216"/>
                  </a:lnTo>
                  <a:cubicBezTo>
                    <a:pt x="12476" y="8696"/>
                    <a:pt x="10743" y="6585"/>
                    <a:pt x="8443" y="5986"/>
                  </a:cubicBezTo>
                  <a:lnTo>
                    <a:pt x="9136" y="2489"/>
                  </a:lnTo>
                  <a:lnTo>
                    <a:pt x="11279" y="2489"/>
                  </a:lnTo>
                  <a:cubicBezTo>
                    <a:pt x="11499" y="2489"/>
                    <a:pt x="11657" y="2269"/>
                    <a:pt x="11657" y="2048"/>
                  </a:cubicBezTo>
                  <a:lnTo>
                    <a:pt x="11657" y="1670"/>
                  </a:lnTo>
                  <a:cubicBezTo>
                    <a:pt x="11657" y="756"/>
                    <a:pt x="10901" y="0"/>
                    <a:pt x="10019" y="0"/>
                  </a:cubicBezTo>
                  <a:cubicBezTo>
                    <a:pt x="9105" y="0"/>
                    <a:pt x="8349" y="756"/>
                    <a:pt x="8349" y="1670"/>
                  </a:cubicBezTo>
                  <a:lnTo>
                    <a:pt x="8286" y="1670"/>
                  </a:lnTo>
                  <a:cubicBezTo>
                    <a:pt x="7530" y="1670"/>
                    <a:pt x="6868" y="1891"/>
                    <a:pt x="6269" y="2332"/>
                  </a:cubicBezTo>
                  <a:cubicBezTo>
                    <a:pt x="5702" y="1891"/>
                    <a:pt x="5009" y="1670"/>
                    <a:pt x="4253" y="1670"/>
                  </a:cubicBezTo>
                  <a:lnTo>
                    <a:pt x="4190" y="1670"/>
                  </a:lnTo>
                  <a:cubicBezTo>
                    <a:pt x="4190" y="756"/>
                    <a:pt x="3434" y="0"/>
                    <a:pt x="252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37"/>
            <p:cNvSpPr/>
            <p:nvPr/>
          </p:nvSpPr>
          <p:spPr>
            <a:xfrm>
              <a:off x="6516464" y="2607296"/>
              <a:ext cx="274312" cy="273584"/>
            </a:xfrm>
            <a:custGeom>
              <a:rect b="b" l="l" r="r" t="t"/>
              <a:pathLst>
                <a:path extrusionOk="0" h="11658" w="11689">
                  <a:moveTo>
                    <a:pt x="8632" y="694"/>
                  </a:moveTo>
                  <a:cubicBezTo>
                    <a:pt x="8821" y="694"/>
                    <a:pt x="8979" y="851"/>
                    <a:pt x="8979" y="1040"/>
                  </a:cubicBezTo>
                  <a:lnTo>
                    <a:pt x="8979" y="1387"/>
                  </a:lnTo>
                  <a:lnTo>
                    <a:pt x="2836" y="1387"/>
                  </a:lnTo>
                  <a:lnTo>
                    <a:pt x="2836" y="1040"/>
                  </a:lnTo>
                  <a:cubicBezTo>
                    <a:pt x="2804" y="851"/>
                    <a:pt x="2962" y="694"/>
                    <a:pt x="3151" y="694"/>
                  </a:cubicBezTo>
                  <a:close/>
                  <a:moveTo>
                    <a:pt x="4505" y="3435"/>
                  </a:moveTo>
                  <a:cubicBezTo>
                    <a:pt x="4694" y="3435"/>
                    <a:pt x="4852" y="3592"/>
                    <a:pt x="4852" y="3781"/>
                  </a:cubicBezTo>
                  <a:lnTo>
                    <a:pt x="4852" y="5829"/>
                  </a:lnTo>
                  <a:cubicBezTo>
                    <a:pt x="4852" y="6049"/>
                    <a:pt x="4694" y="6207"/>
                    <a:pt x="4505" y="6207"/>
                  </a:cubicBezTo>
                  <a:lnTo>
                    <a:pt x="3812" y="6207"/>
                  </a:lnTo>
                  <a:cubicBezTo>
                    <a:pt x="3623" y="6207"/>
                    <a:pt x="3466" y="6365"/>
                    <a:pt x="3466" y="6554"/>
                  </a:cubicBezTo>
                  <a:lnTo>
                    <a:pt x="3466" y="7089"/>
                  </a:lnTo>
                  <a:lnTo>
                    <a:pt x="2678" y="6302"/>
                  </a:lnTo>
                  <a:cubicBezTo>
                    <a:pt x="2615" y="6239"/>
                    <a:pt x="2520" y="6207"/>
                    <a:pt x="2457" y="6207"/>
                  </a:cubicBezTo>
                  <a:lnTo>
                    <a:pt x="1071" y="6207"/>
                  </a:lnTo>
                  <a:cubicBezTo>
                    <a:pt x="882" y="6144"/>
                    <a:pt x="725" y="5986"/>
                    <a:pt x="725" y="5829"/>
                  </a:cubicBezTo>
                  <a:lnTo>
                    <a:pt x="725" y="3781"/>
                  </a:lnTo>
                  <a:cubicBezTo>
                    <a:pt x="725" y="3592"/>
                    <a:pt x="882" y="3435"/>
                    <a:pt x="1071" y="3435"/>
                  </a:cubicBezTo>
                  <a:close/>
                  <a:moveTo>
                    <a:pt x="10680" y="3435"/>
                  </a:moveTo>
                  <a:cubicBezTo>
                    <a:pt x="10869" y="3435"/>
                    <a:pt x="11027" y="3592"/>
                    <a:pt x="11027" y="3781"/>
                  </a:cubicBezTo>
                  <a:lnTo>
                    <a:pt x="11027" y="5829"/>
                  </a:lnTo>
                  <a:cubicBezTo>
                    <a:pt x="11027" y="6049"/>
                    <a:pt x="10869" y="6207"/>
                    <a:pt x="10680" y="6207"/>
                  </a:cubicBezTo>
                  <a:lnTo>
                    <a:pt x="9294" y="6207"/>
                  </a:lnTo>
                  <a:cubicBezTo>
                    <a:pt x="9231" y="6207"/>
                    <a:pt x="9105" y="6239"/>
                    <a:pt x="9074" y="6302"/>
                  </a:cubicBezTo>
                  <a:lnTo>
                    <a:pt x="8286" y="7089"/>
                  </a:lnTo>
                  <a:lnTo>
                    <a:pt x="8286" y="6554"/>
                  </a:lnTo>
                  <a:cubicBezTo>
                    <a:pt x="8286" y="6365"/>
                    <a:pt x="8128" y="6207"/>
                    <a:pt x="7908" y="6207"/>
                  </a:cubicBezTo>
                  <a:lnTo>
                    <a:pt x="7246" y="6207"/>
                  </a:lnTo>
                  <a:cubicBezTo>
                    <a:pt x="7057" y="6207"/>
                    <a:pt x="6900" y="6049"/>
                    <a:pt x="6900" y="5829"/>
                  </a:cubicBezTo>
                  <a:lnTo>
                    <a:pt x="6900" y="3781"/>
                  </a:lnTo>
                  <a:cubicBezTo>
                    <a:pt x="6900" y="3592"/>
                    <a:pt x="7057" y="3435"/>
                    <a:pt x="7246" y="3435"/>
                  </a:cubicBezTo>
                  <a:close/>
                  <a:moveTo>
                    <a:pt x="8948" y="2048"/>
                  </a:moveTo>
                  <a:lnTo>
                    <a:pt x="8948" y="2773"/>
                  </a:lnTo>
                  <a:lnTo>
                    <a:pt x="7246" y="2773"/>
                  </a:lnTo>
                  <a:cubicBezTo>
                    <a:pt x="6711" y="2773"/>
                    <a:pt x="6238" y="3246"/>
                    <a:pt x="6238" y="3781"/>
                  </a:cubicBezTo>
                  <a:lnTo>
                    <a:pt x="6238" y="5829"/>
                  </a:lnTo>
                  <a:cubicBezTo>
                    <a:pt x="6238" y="6396"/>
                    <a:pt x="6711" y="6869"/>
                    <a:pt x="7246" y="6869"/>
                  </a:cubicBezTo>
                  <a:lnTo>
                    <a:pt x="7593" y="6869"/>
                  </a:lnTo>
                  <a:lnTo>
                    <a:pt x="7593" y="7877"/>
                  </a:lnTo>
                  <a:cubicBezTo>
                    <a:pt x="7593" y="8034"/>
                    <a:pt x="7687" y="8160"/>
                    <a:pt x="7813" y="8192"/>
                  </a:cubicBezTo>
                  <a:cubicBezTo>
                    <a:pt x="7852" y="8218"/>
                    <a:pt x="7902" y="8233"/>
                    <a:pt x="7954" y="8233"/>
                  </a:cubicBezTo>
                  <a:cubicBezTo>
                    <a:pt x="8028" y="8233"/>
                    <a:pt x="8105" y="8203"/>
                    <a:pt x="8160" y="8129"/>
                  </a:cubicBezTo>
                  <a:lnTo>
                    <a:pt x="8948" y="7341"/>
                  </a:lnTo>
                  <a:lnTo>
                    <a:pt x="8948" y="8916"/>
                  </a:lnTo>
                  <a:lnTo>
                    <a:pt x="2804" y="8916"/>
                  </a:lnTo>
                  <a:lnTo>
                    <a:pt x="2804" y="7341"/>
                  </a:lnTo>
                  <a:lnTo>
                    <a:pt x="3592" y="8129"/>
                  </a:lnTo>
                  <a:cubicBezTo>
                    <a:pt x="3636" y="8173"/>
                    <a:pt x="3728" y="8218"/>
                    <a:pt x="3823" y="8218"/>
                  </a:cubicBezTo>
                  <a:cubicBezTo>
                    <a:pt x="3862" y="8218"/>
                    <a:pt x="3901" y="8210"/>
                    <a:pt x="3938" y="8192"/>
                  </a:cubicBezTo>
                  <a:cubicBezTo>
                    <a:pt x="4064" y="8160"/>
                    <a:pt x="4127" y="8003"/>
                    <a:pt x="4127" y="7877"/>
                  </a:cubicBezTo>
                  <a:lnTo>
                    <a:pt x="4127" y="6869"/>
                  </a:lnTo>
                  <a:lnTo>
                    <a:pt x="4505" y="6869"/>
                  </a:lnTo>
                  <a:cubicBezTo>
                    <a:pt x="5041" y="6869"/>
                    <a:pt x="5513" y="6396"/>
                    <a:pt x="5513" y="5829"/>
                  </a:cubicBezTo>
                  <a:lnTo>
                    <a:pt x="5513" y="3781"/>
                  </a:lnTo>
                  <a:cubicBezTo>
                    <a:pt x="5513" y="3246"/>
                    <a:pt x="5041" y="2773"/>
                    <a:pt x="4505" y="2773"/>
                  </a:cubicBezTo>
                  <a:lnTo>
                    <a:pt x="2804" y="2773"/>
                  </a:lnTo>
                  <a:lnTo>
                    <a:pt x="2804" y="2048"/>
                  </a:lnTo>
                  <a:close/>
                  <a:moveTo>
                    <a:pt x="8948" y="9547"/>
                  </a:moveTo>
                  <a:lnTo>
                    <a:pt x="8948" y="10618"/>
                  </a:lnTo>
                  <a:cubicBezTo>
                    <a:pt x="8948" y="10838"/>
                    <a:pt x="8790" y="10964"/>
                    <a:pt x="8632" y="10964"/>
                  </a:cubicBezTo>
                  <a:lnTo>
                    <a:pt x="3151" y="10964"/>
                  </a:lnTo>
                  <a:cubicBezTo>
                    <a:pt x="2962" y="10964"/>
                    <a:pt x="2804" y="10807"/>
                    <a:pt x="2804" y="10618"/>
                  </a:cubicBezTo>
                  <a:lnTo>
                    <a:pt x="2804" y="9547"/>
                  </a:lnTo>
                  <a:close/>
                  <a:moveTo>
                    <a:pt x="3119" y="1"/>
                  </a:moveTo>
                  <a:cubicBezTo>
                    <a:pt x="2552" y="1"/>
                    <a:pt x="2079" y="473"/>
                    <a:pt x="2079" y="1040"/>
                  </a:cubicBezTo>
                  <a:lnTo>
                    <a:pt x="2079" y="2773"/>
                  </a:lnTo>
                  <a:lnTo>
                    <a:pt x="1040" y="2773"/>
                  </a:lnTo>
                  <a:cubicBezTo>
                    <a:pt x="473" y="2773"/>
                    <a:pt x="0" y="3246"/>
                    <a:pt x="0" y="3781"/>
                  </a:cubicBez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079" y="6869"/>
                  </a:lnTo>
                  <a:lnTo>
                    <a:pt x="2079" y="10649"/>
                  </a:lnTo>
                  <a:cubicBezTo>
                    <a:pt x="2079" y="11185"/>
                    <a:pt x="2552" y="11657"/>
                    <a:pt x="3119" y="11657"/>
                  </a:cubicBezTo>
                  <a:lnTo>
                    <a:pt x="8601" y="11657"/>
                  </a:lnTo>
                  <a:cubicBezTo>
                    <a:pt x="9137" y="11657"/>
                    <a:pt x="9609" y="11185"/>
                    <a:pt x="9609" y="10649"/>
                  </a:cubicBezTo>
                  <a:lnTo>
                    <a:pt x="9609" y="6869"/>
                  </a:lnTo>
                  <a:lnTo>
                    <a:pt x="10680" y="6869"/>
                  </a:lnTo>
                  <a:cubicBezTo>
                    <a:pt x="11216" y="6869"/>
                    <a:pt x="11688" y="6396"/>
                    <a:pt x="11688" y="5829"/>
                  </a:cubicBezTo>
                  <a:lnTo>
                    <a:pt x="11688" y="3781"/>
                  </a:lnTo>
                  <a:cubicBezTo>
                    <a:pt x="11688" y="3214"/>
                    <a:pt x="11279" y="2773"/>
                    <a:pt x="10680" y="2773"/>
                  </a:cubicBezTo>
                  <a:lnTo>
                    <a:pt x="9609" y="2773"/>
                  </a:lnTo>
                  <a:lnTo>
                    <a:pt x="9609" y="1040"/>
                  </a:lnTo>
                  <a:cubicBezTo>
                    <a:pt x="9609" y="473"/>
                    <a:pt x="9137" y="1"/>
                    <a:pt x="860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37"/>
            <p:cNvSpPr/>
            <p:nvPr/>
          </p:nvSpPr>
          <p:spPr>
            <a:xfrm>
              <a:off x="3885702" y="2607289"/>
              <a:ext cx="282897" cy="277913"/>
            </a:xfrm>
            <a:custGeom>
              <a:rect b="b" l="l" r="r" t="t"/>
              <a:pathLst>
                <a:path extrusionOk="0" h="14052" w="14304">
                  <a:moveTo>
                    <a:pt x="12886" y="2489"/>
                  </a:moveTo>
                  <a:cubicBezTo>
                    <a:pt x="13106" y="2521"/>
                    <a:pt x="13295" y="2710"/>
                    <a:pt x="13295" y="2899"/>
                  </a:cubicBezTo>
                  <a:lnTo>
                    <a:pt x="13295" y="3875"/>
                  </a:lnTo>
                  <a:cubicBezTo>
                    <a:pt x="12933" y="3592"/>
                    <a:pt x="12500" y="3450"/>
                    <a:pt x="12067" y="3450"/>
                  </a:cubicBezTo>
                  <a:cubicBezTo>
                    <a:pt x="11633" y="3450"/>
                    <a:pt x="11200" y="3592"/>
                    <a:pt x="10838" y="3875"/>
                  </a:cubicBezTo>
                  <a:lnTo>
                    <a:pt x="10838" y="2899"/>
                  </a:lnTo>
                  <a:cubicBezTo>
                    <a:pt x="10838" y="2678"/>
                    <a:pt x="11027" y="2489"/>
                    <a:pt x="11216" y="2489"/>
                  </a:cubicBezTo>
                  <a:close/>
                  <a:moveTo>
                    <a:pt x="2899" y="2521"/>
                  </a:moveTo>
                  <a:cubicBezTo>
                    <a:pt x="3151" y="2521"/>
                    <a:pt x="3308" y="2710"/>
                    <a:pt x="3308" y="2962"/>
                  </a:cubicBezTo>
                  <a:lnTo>
                    <a:pt x="3308" y="3907"/>
                  </a:lnTo>
                  <a:cubicBezTo>
                    <a:pt x="2962" y="3623"/>
                    <a:pt x="2521" y="3497"/>
                    <a:pt x="2048" y="3497"/>
                  </a:cubicBezTo>
                  <a:cubicBezTo>
                    <a:pt x="1575" y="3497"/>
                    <a:pt x="1166" y="3655"/>
                    <a:pt x="819" y="3907"/>
                  </a:cubicBezTo>
                  <a:lnTo>
                    <a:pt x="819" y="2962"/>
                  </a:lnTo>
                  <a:cubicBezTo>
                    <a:pt x="851" y="2710"/>
                    <a:pt x="1040" y="2521"/>
                    <a:pt x="1260" y="2521"/>
                  </a:cubicBezTo>
                  <a:close/>
                  <a:moveTo>
                    <a:pt x="2079" y="4285"/>
                  </a:moveTo>
                  <a:cubicBezTo>
                    <a:pt x="2395" y="4285"/>
                    <a:pt x="2710" y="4411"/>
                    <a:pt x="2962" y="4663"/>
                  </a:cubicBezTo>
                  <a:lnTo>
                    <a:pt x="4411" y="6112"/>
                  </a:lnTo>
                  <a:cubicBezTo>
                    <a:pt x="4285" y="6301"/>
                    <a:pt x="2836" y="7719"/>
                    <a:pt x="2678" y="7876"/>
                  </a:cubicBezTo>
                  <a:lnTo>
                    <a:pt x="1229" y="6427"/>
                  </a:lnTo>
                  <a:cubicBezTo>
                    <a:pt x="756" y="5955"/>
                    <a:pt x="756" y="5167"/>
                    <a:pt x="1229" y="4663"/>
                  </a:cubicBezTo>
                  <a:cubicBezTo>
                    <a:pt x="1449" y="4411"/>
                    <a:pt x="1764" y="4285"/>
                    <a:pt x="2079" y="4285"/>
                  </a:cubicBezTo>
                  <a:close/>
                  <a:moveTo>
                    <a:pt x="12055" y="4308"/>
                  </a:moveTo>
                  <a:cubicBezTo>
                    <a:pt x="12374" y="4308"/>
                    <a:pt x="12697" y="4427"/>
                    <a:pt x="12949" y="4663"/>
                  </a:cubicBezTo>
                  <a:cubicBezTo>
                    <a:pt x="13421" y="5167"/>
                    <a:pt x="13421" y="5955"/>
                    <a:pt x="12949" y="6427"/>
                  </a:cubicBezTo>
                  <a:lnTo>
                    <a:pt x="11499" y="7876"/>
                  </a:lnTo>
                  <a:lnTo>
                    <a:pt x="9735" y="6112"/>
                  </a:lnTo>
                  <a:lnTo>
                    <a:pt x="11184" y="4663"/>
                  </a:lnTo>
                  <a:cubicBezTo>
                    <a:pt x="11421" y="4427"/>
                    <a:pt x="11736" y="4308"/>
                    <a:pt x="12055" y="4308"/>
                  </a:cubicBezTo>
                  <a:close/>
                  <a:moveTo>
                    <a:pt x="11657" y="819"/>
                  </a:moveTo>
                  <a:lnTo>
                    <a:pt x="11657" y="1701"/>
                  </a:lnTo>
                  <a:lnTo>
                    <a:pt x="11216" y="1701"/>
                  </a:lnTo>
                  <a:cubicBezTo>
                    <a:pt x="10554" y="1701"/>
                    <a:pt x="10019" y="2237"/>
                    <a:pt x="10019" y="2899"/>
                  </a:cubicBezTo>
                  <a:lnTo>
                    <a:pt x="10019" y="4663"/>
                  </a:lnTo>
                  <a:lnTo>
                    <a:pt x="8853" y="5797"/>
                  </a:lnTo>
                  <a:cubicBezTo>
                    <a:pt x="8696" y="5955"/>
                    <a:pt x="8696" y="6238"/>
                    <a:pt x="8853" y="6396"/>
                  </a:cubicBezTo>
                  <a:lnTo>
                    <a:pt x="9231" y="6742"/>
                  </a:lnTo>
                  <a:lnTo>
                    <a:pt x="7089" y="8443"/>
                  </a:lnTo>
                  <a:lnTo>
                    <a:pt x="4978" y="6742"/>
                  </a:lnTo>
                  <a:lnTo>
                    <a:pt x="5324" y="6396"/>
                  </a:lnTo>
                  <a:cubicBezTo>
                    <a:pt x="5482" y="6238"/>
                    <a:pt x="5482" y="5955"/>
                    <a:pt x="5324" y="5797"/>
                  </a:cubicBezTo>
                  <a:lnTo>
                    <a:pt x="4190" y="4663"/>
                  </a:lnTo>
                  <a:lnTo>
                    <a:pt x="4190" y="2899"/>
                  </a:lnTo>
                  <a:cubicBezTo>
                    <a:pt x="4190" y="2237"/>
                    <a:pt x="3623" y="1701"/>
                    <a:pt x="2962" y="1701"/>
                  </a:cubicBezTo>
                  <a:lnTo>
                    <a:pt x="2521" y="1701"/>
                  </a:lnTo>
                  <a:lnTo>
                    <a:pt x="2521" y="819"/>
                  </a:lnTo>
                  <a:close/>
                  <a:moveTo>
                    <a:pt x="9767" y="7341"/>
                  </a:moveTo>
                  <a:lnTo>
                    <a:pt x="10176" y="7719"/>
                  </a:lnTo>
                  <a:lnTo>
                    <a:pt x="8506" y="9609"/>
                  </a:lnTo>
                  <a:lnTo>
                    <a:pt x="7719" y="8979"/>
                  </a:lnTo>
                  <a:lnTo>
                    <a:pt x="9767" y="7341"/>
                  </a:lnTo>
                  <a:close/>
                  <a:moveTo>
                    <a:pt x="5545" y="10743"/>
                  </a:moveTo>
                  <a:lnTo>
                    <a:pt x="6553" y="11846"/>
                  </a:lnTo>
                  <a:lnTo>
                    <a:pt x="5230" y="13264"/>
                  </a:lnTo>
                  <a:lnTo>
                    <a:pt x="2426" y="13264"/>
                  </a:lnTo>
                  <a:lnTo>
                    <a:pt x="5545" y="10743"/>
                  </a:lnTo>
                  <a:close/>
                  <a:moveTo>
                    <a:pt x="4379" y="7372"/>
                  </a:moveTo>
                  <a:lnTo>
                    <a:pt x="11751" y="13327"/>
                  </a:lnTo>
                  <a:lnTo>
                    <a:pt x="8948" y="13327"/>
                  </a:lnTo>
                  <a:lnTo>
                    <a:pt x="8948" y="13264"/>
                  </a:lnTo>
                  <a:lnTo>
                    <a:pt x="3970" y="7750"/>
                  </a:lnTo>
                  <a:lnTo>
                    <a:pt x="4379" y="7372"/>
                  </a:lnTo>
                  <a:close/>
                  <a:moveTo>
                    <a:pt x="473" y="0"/>
                  </a:moveTo>
                  <a:cubicBezTo>
                    <a:pt x="252" y="0"/>
                    <a:pt x="32" y="189"/>
                    <a:pt x="32" y="441"/>
                  </a:cubicBezTo>
                  <a:cubicBezTo>
                    <a:pt x="32" y="662"/>
                    <a:pt x="252" y="819"/>
                    <a:pt x="473" y="819"/>
                  </a:cubicBezTo>
                  <a:lnTo>
                    <a:pt x="1733" y="819"/>
                  </a:lnTo>
                  <a:lnTo>
                    <a:pt x="1733" y="1701"/>
                  </a:lnTo>
                  <a:lnTo>
                    <a:pt x="1292" y="1701"/>
                  </a:lnTo>
                  <a:cubicBezTo>
                    <a:pt x="630" y="1701"/>
                    <a:pt x="32" y="2237"/>
                    <a:pt x="32" y="2899"/>
                  </a:cubicBezTo>
                  <a:lnTo>
                    <a:pt x="32" y="5387"/>
                  </a:lnTo>
                  <a:lnTo>
                    <a:pt x="32" y="5450"/>
                  </a:lnTo>
                  <a:cubicBezTo>
                    <a:pt x="0" y="5986"/>
                    <a:pt x="252" y="6553"/>
                    <a:pt x="630" y="6963"/>
                  </a:cubicBezTo>
                  <a:lnTo>
                    <a:pt x="2395" y="8758"/>
                  </a:lnTo>
                  <a:cubicBezTo>
                    <a:pt x="2473" y="8837"/>
                    <a:pt x="2584" y="8877"/>
                    <a:pt x="2694" y="8877"/>
                  </a:cubicBezTo>
                  <a:cubicBezTo>
                    <a:pt x="2804" y="8877"/>
                    <a:pt x="2914" y="8837"/>
                    <a:pt x="2993" y="8758"/>
                  </a:cubicBezTo>
                  <a:lnTo>
                    <a:pt x="3434" y="8317"/>
                  </a:lnTo>
                  <a:lnTo>
                    <a:pt x="5041" y="10082"/>
                  </a:lnTo>
                  <a:lnTo>
                    <a:pt x="1008" y="13327"/>
                  </a:lnTo>
                  <a:cubicBezTo>
                    <a:pt x="914" y="13421"/>
                    <a:pt x="819" y="13579"/>
                    <a:pt x="914" y="13768"/>
                  </a:cubicBezTo>
                  <a:cubicBezTo>
                    <a:pt x="945" y="13925"/>
                    <a:pt x="1103" y="14051"/>
                    <a:pt x="1292" y="14051"/>
                  </a:cubicBezTo>
                  <a:lnTo>
                    <a:pt x="5419" y="14051"/>
                  </a:lnTo>
                  <a:cubicBezTo>
                    <a:pt x="5545" y="14051"/>
                    <a:pt x="5671" y="14020"/>
                    <a:pt x="5734" y="13925"/>
                  </a:cubicBezTo>
                  <a:lnTo>
                    <a:pt x="7120" y="12413"/>
                  </a:lnTo>
                  <a:lnTo>
                    <a:pt x="8506" y="13925"/>
                  </a:lnTo>
                  <a:cubicBezTo>
                    <a:pt x="8569" y="14020"/>
                    <a:pt x="8696" y="14051"/>
                    <a:pt x="8822" y="14051"/>
                  </a:cubicBezTo>
                  <a:lnTo>
                    <a:pt x="12949" y="14051"/>
                  </a:lnTo>
                  <a:cubicBezTo>
                    <a:pt x="13106" y="14051"/>
                    <a:pt x="13264" y="13925"/>
                    <a:pt x="13358" y="13768"/>
                  </a:cubicBezTo>
                  <a:cubicBezTo>
                    <a:pt x="13390" y="13610"/>
                    <a:pt x="13358" y="13421"/>
                    <a:pt x="13232" y="13327"/>
                  </a:cubicBezTo>
                  <a:lnTo>
                    <a:pt x="9263" y="10082"/>
                  </a:lnTo>
                  <a:lnTo>
                    <a:pt x="10869" y="8286"/>
                  </a:lnTo>
                  <a:lnTo>
                    <a:pt x="11310" y="8695"/>
                  </a:lnTo>
                  <a:cubicBezTo>
                    <a:pt x="11389" y="8774"/>
                    <a:pt x="11492" y="8814"/>
                    <a:pt x="11594" y="8814"/>
                  </a:cubicBezTo>
                  <a:cubicBezTo>
                    <a:pt x="11696" y="8814"/>
                    <a:pt x="11799" y="8774"/>
                    <a:pt x="11878" y="8695"/>
                  </a:cubicBezTo>
                  <a:lnTo>
                    <a:pt x="13673" y="6931"/>
                  </a:lnTo>
                  <a:cubicBezTo>
                    <a:pt x="14083" y="6490"/>
                    <a:pt x="14303" y="5955"/>
                    <a:pt x="14240" y="5387"/>
                  </a:cubicBezTo>
                  <a:lnTo>
                    <a:pt x="14240" y="5356"/>
                  </a:lnTo>
                  <a:lnTo>
                    <a:pt x="14240" y="2867"/>
                  </a:lnTo>
                  <a:cubicBezTo>
                    <a:pt x="14240" y="2205"/>
                    <a:pt x="13705" y="1670"/>
                    <a:pt x="12980" y="1670"/>
                  </a:cubicBezTo>
                  <a:lnTo>
                    <a:pt x="12571" y="1670"/>
                  </a:lnTo>
                  <a:lnTo>
                    <a:pt x="12571" y="788"/>
                  </a:lnTo>
                  <a:lnTo>
                    <a:pt x="13736" y="788"/>
                  </a:lnTo>
                  <a:lnTo>
                    <a:pt x="13736" y="819"/>
                  </a:lnTo>
                  <a:cubicBezTo>
                    <a:pt x="13988" y="819"/>
                    <a:pt x="14177" y="630"/>
                    <a:pt x="14177" y="441"/>
                  </a:cubicBezTo>
                  <a:cubicBezTo>
                    <a:pt x="14177" y="189"/>
                    <a:pt x="13988" y="0"/>
                    <a:pt x="1373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5" name="Google Shape;255;p38"/>
          <p:cNvPicPr preferRelativeResize="0"/>
          <p:nvPr/>
        </p:nvPicPr>
        <p:blipFill rotWithShape="1">
          <a:blip r:embed="rId3">
            <a:alphaModFix/>
          </a:blip>
          <a:srcRect b="10754" l="27639" r="3947" t="0"/>
          <a:stretch/>
        </p:blipFill>
        <p:spPr>
          <a:xfrm>
            <a:off x="4175400" y="426300"/>
            <a:ext cx="4530999" cy="4290902"/>
          </a:xfrm>
          <a:prstGeom prst="rect">
            <a:avLst/>
          </a:prstGeom>
          <a:noFill/>
          <a:ln>
            <a:noFill/>
          </a:ln>
        </p:spPr>
      </p:pic>
      <p:sp>
        <p:nvSpPr>
          <p:cNvPr id="256" name="Google Shape;256;p38"/>
          <p:cNvSpPr/>
          <p:nvPr/>
        </p:nvSpPr>
        <p:spPr>
          <a:xfrm flipH="1">
            <a:off x="4175500" y="426300"/>
            <a:ext cx="4530900" cy="4290900"/>
          </a:xfrm>
          <a:prstGeom prst="rect">
            <a:avLst/>
          </a:prstGeom>
          <a:gradFill>
            <a:gsLst>
              <a:gs pos="0">
                <a:srgbClr val="E3FDF5">
                  <a:alpha val="30588"/>
                </a:srgbClr>
              </a:gs>
              <a:gs pos="100000">
                <a:srgbClr val="FFE6FA">
                  <a:alpha val="23921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38"/>
          <p:cNvSpPr/>
          <p:nvPr/>
        </p:nvSpPr>
        <p:spPr>
          <a:xfrm flipH="1">
            <a:off x="-144925" y="-150450"/>
            <a:ext cx="7942500" cy="3529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38"/>
          <p:cNvSpPr txBox="1"/>
          <p:nvPr>
            <p:ph idx="1" type="subTitle"/>
          </p:nvPr>
        </p:nvSpPr>
        <p:spPr>
          <a:xfrm>
            <a:off x="763950" y="3568975"/>
            <a:ext cx="26211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data, so remember: use an image instead of long texts. Your audience will appreciate that</a:t>
            </a:r>
            <a:endParaRPr/>
          </a:p>
        </p:txBody>
      </p:sp>
      <p:sp>
        <p:nvSpPr>
          <p:cNvPr id="259" name="Google Shape;259;p38"/>
          <p:cNvSpPr txBox="1"/>
          <p:nvPr>
            <p:ph type="ctrTitle"/>
          </p:nvPr>
        </p:nvSpPr>
        <p:spPr>
          <a:xfrm>
            <a:off x="692600" y="1058025"/>
            <a:ext cx="3021900" cy="2142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8B80F9"/>
                </a:solidFill>
              </a:rPr>
              <a:t>PICTURE </a:t>
            </a:r>
            <a:r>
              <a:rPr lang="es"/>
              <a:t>ALWAYS REINFORCES THE CONCEPT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p39"/>
          <p:cNvSpPr txBox="1"/>
          <p:nvPr>
            <p:ph type="ctrTitle"/>
          </p:nvPr>
        </p:nvSpPr>
        <p:spPr>
          <a:xfrm>
            <a:off x="689075" y="590400"/>
            <a:ext cx="7765800" cy="1832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A </a:t>
            </a:r>
            <a:r>
              <a:rPr lang="es" sz="4800">
                <a:solidFill>
                  <a:srgbClr val="8B80F9"/>
                </a:solidFill>
              </a:rPr>
              <a:t>PICTURE </a:t>
            </a:r>
            <a:r>
              <a:rPr lang="es" sz="4800"/>
              <a:t>IS WORTH A THOUSAND WORDS</a:t>
            </a:r>
            <a:endParaRPr sz="48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p40"/>
          <p:cNvSpPr txBox="1"/>
          <p:nvPr>
            <p:ph type="ctrTitle"/>
          </p:nvPr>
        </p:nvSpPr>
        <p:spPr>
          <a:xfrm>
            <a:off x="1676050" y="995475"/>
            <a:ext cx="6137700" cy="204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</a:t>
            </a:r>
            <a:r>
              <a:rPr lang="es">
                <a:solidFill>
                  <a:srgbClr val="8B80F9"/>
                </a:solidFill>
              </a:rPr>
              <a:t>WORDS</a:t>
            </a:r>
            <a:endParaRPr>
              <a:solidFill>
                <a:srgbClr val="8B80F9"/>
              </a:solidFill>
            </a:endParaRPr>
          </a:p>
        </p:txBody>
      </p:sp>
      <p:sp>
        <p:nvSpPr>
          <p:cNvPr id="270" name="Google Shape;270;p40"/>
          <p:cNvSpPr txBox="1"/>
          <p:nvPr>
            <p:ph idx="1" type="subTitle"/>
          </p:nvPr>
        </p:nvSpPr>
        <p:spPr>
          <a:xfrm>
            <a:off x="1435725" y="3388737"/>
            <a:ext cx="31377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Because key words are great for catching your audience’s attention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4" name="Shape 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5" name="Google Shape;275;p41"/>
          <p:cNvPicPr preferRelativeResize="0"/>
          <p:nvPr/>
        </p:nvPicPr>
        <p:blipFill rotWithShape="1">
          <a:blip r:embed="rId3">
            <a:alphaModFix/>
          </a:blip>
          <a:srcRect b="7467" l="0" r="0" t="7476"/>
          <a:stretch/>
        </p:blipFill>
        <p:spPr>
          <a:xfrm>
            <a:off x="965500" y="0"/>
            <a:ext cx="7214250" cy="3451450"/>
          </a:xfrm>
          <a:prstGeom prst="rect">
            <a:avLst/>
          </a:prstGeom>
          <a:noFill/>
          <a:ln>
            <a:noFill/>
          </a:ln>
        </p:spPr>
      </p:pic>
      <p:sp>
        <p:nvSpPr>
          <p:cNvPr id="276" name="Google Shape;276;p41"/>
          <p:cNvSpPr/>
          <p:nvPr/>
        </p:nvSpPr>
        <p:spPr>
          <a:xfrm flipH="1">
            <a:off x="965350" y="-25"/>
            <a:ext cx="7214400" cy="3451500"/>
          </a:xfrm>
          <a:prstGeom prst="rect">
            <a:avLst/>
          </a:prstGeom>
          <a:gradFill>
            <a:gsLst>
              <a:gs pos="0">
                <a:srgbClr val="E3FDF5">
                  <a:alpha val="43137"/>
                </a:srgbClr>
              </a:gs>
              <a:gs pos="100000">
                <a:srgbClr val="FFE6FA">
                  <a:alpha val="31372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41"/>
          <p:cNvSpPr/>
          <p:nvPr/>
        </p:nvSpPr>
        <p:spPr>
          <a:xfrm flipH="1">
            <a:off x="1299625" y="-650965"/>
            <a:ext cx="6546000" cy="35634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41"/>
          <p:cNvSpPr txBox="1"/>
          <p:nvPr>
            <p:ph idx="1" type="subTitle"/>
          </p:nvPr>
        </p:nvSpPr>
        <p:spPr>
          <a:xfrm>
            <a:off x="2809775" y="3667499"/>
            <a:ext cx="3525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  <p:sp>
        <p:nvSpPr>
          <p:cNvPr id="279" name="Google Shape;279;p41"/>
          <p:cNvSpPr txBox="1"/>
          <p:nvPr>
            <p:ph idx="2" type="title"/>
          </p:nvPr>
        </p:nvSpPr>
        <p:spPr>
          <a:xfrm>
            <a:off x="3598777" y="1854850"/>
            <a:ext cx="1946400" cy="75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80" name="Google Shape;280;p41"/>
          <p:cNvSpPr txBox="1"/>
          <p:nvPr>
            <p:ph type="ctrTitle"/>
          </p:nvPr>
        </p:nvSpPr>
        <p:spPr>
          <a:xfrm>
            <a:off x="583975" y="2694219"/>
            <a:ext cx="7977300" cy="38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TRENDS</a:t>
            </a:r>
            <a:endParaRPr/>
          </a:p>
        </p:txBody>
      </p:sp>
      <p:sp>
        <p:nvSpPr>
          <p:cNvPr id="281" name="Google Shape;281;p41"/>
          <p:cNvSpPr/>
          <p:nvPr/>
        </p:nvSpPr>
        <p:spPr>
          <a:xfrm rot="5400000">
            <a:off x="607343" y="4264800"/>
            <a:ext cx="271500" cy="1485900"/>
          </a:xfrm>
          <a:prstGeom prst="rect">
            <a:avLst/>
          </a:prstGeom>
          <a:solidFill>
            <a:srgbClr val="8B80F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5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p42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IF YOU WANT TO </a:t>
            </a:r>
            <a:r>
              <a:rPr b="1" lang="es">
                <a:solidFill>
                  <a:srgbClr val="8B80F9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MODIFY THIS GRAPH</a:t>
            </a:r>
            <a:r>
              <a:rPr lang="es"/>
              <a:t>, CLICK ON IT, FOLLOW THE LINK, CHANGE THE DATA AND REPLACE IT </a:t>
            </a:r>
            <a:endParaRPr/>
          </a:p>
        </p:txBody>
      </p:sp>
      <p:pic>
        <p:nvPicPr>
          <p:cNvPr id="287" name="Google Shape;287;p4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96963" y="1230300"/>
            <a:ext cx="5950085" cy="36084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p43"/>
          <p:cNvSpPr txBox="1"/>
          <p:nvPr/>
        </p:nvSpPr>
        <p:spPr>
          <a:xfrm>
            <a:off x="1555875" y="2042100"/>
            <a:ext cx="17982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293" name="Google Shape;293;p43"/>
          <p:cNvSpPr txBox="1"/>
          <p:nvPr/>
        </p:nvSpPr>
        <p:spPr>
          <a:xfrm>
            <a:off x="3732025" y="2055675"/>
            <a:ext cx="17982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294" name="Google Shape;294;p43"/>
          <p:cNvSpPr txBox="1"/>
          <p:nvPr/>
        </p:nvSpPr>
        <p:spPr>
          <a:xfrm>
            <a:off x="6142186" y="2055675"/>
            <a:ext cx="17982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295" name="Google Shape;295;p43"/>
          <p:cNvSpPr txBox="1"/>
          <p:nvPr/>
        </p:nvSpPr>
        <p:spPr>
          <a:xfrm>
            <a:off x="1480225" y="3668314"/>
            <a:ext cx="1798200" cy="90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Saturn</a:t>
            </a: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is the ringed one. It’s a gas giant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296" name="Google Shape;296;p43"/>
          <p:cNvSpPr txBox="1"/>
          <p:nvPr/>
        </p:nvSpPr>
        <p:spPr>
          <a:xfrm>
            <a:off x="3731975" y="3668314"/>
            <a:ext cx="17982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</a:t>
            </a: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s the biggest planet in our Solar System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297" name="Google Shape;297;p43"/>
          <p:cNvSpPr txBox="1"/>
          <p:nvPr/>
        </p:nvSpPr>
        <p:spPr>
          <a:xfrm>
            <a:off x="6142188" y="3668314"/>
            <a:ext cx="17982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farthest planet from the Sun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298" name="Google Shape;298;p43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</a:t>
            </a:r>
            <a:r>
              <a:rPr lang="es">
                <a:solidFill>
                  <a:srgbClr val="8B80F9"/>
                </a:solidFill>
              </a:rPr>
              <a:t>CONCEPTS </a:t>
            </a:r>
            <a:r>
              <a:rPr lang="es"/>
              <a:t>IS A GOOD IDEA</a:t>
            </a:r>
            <a:endParaRPr/>
          </a:p>
        </p:txBody>
      </p:sp>
      <p:grpSp>
        <p:nvGrpSpPr>
          <p:cNvPr id="299" name="Google Shape;299;p43"/>
          <p:cNvGrpSpPr/>
          <p:nvPr/>
        </p:nvGrpSpPr>
        <p:grpSpPr>
          <a:xfrm>
            <a:off x="2128875" y="1493603"/>
            <a:ext cx="5162909" cy="2125663"/>
            <a:chOff x="2128875" y="1493603"/>
            <a:chExt cx="5162909" cy="2125663"/>
          </a:xfrm>
        </p:grpSpPr>
        <p:sp>
          <p:nvSpPr>
            <p:cNvPr id="300" name="Google Shape;300;p43"/>
            <p:cNvSpPr/>
            <p:nvPr/>
          </p:nvSpPr>
          <p:spPr>
            <a:xfrm>
              <a:off x="2128875" y="3118266"/>
              <a:ext cx="501000" cy="5010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301" name="Google Shape;301;p43"/>
            <p:cNvSpPr/>
            <p:nvPr/>
          </p:nvSpPr>
          <p:spPr>
            <a:xfrm>
              <a:off x="4380624" y="3118266"/>
              <a:ext cx="501000" cy="5010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302" name="Google Shape;302;p43"/>
            <p:cNvSpPr/>
            <p:nvPr/>
          </p:nvSpPr>
          <p:spPr>
            <a:xfrm>
              <a:off x="6790784" y="3118266"/>
              <a:ext cx="501000" cy="5010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303" name="Google Shape;303;p43"/>
            <p:cNvSpPr/>
            <p:nvPr/>
          </p:nvSpPr>
          <p:spPr>
            <a:xfrm>
              <a:off x="2128875" y="1493603"/>
              <a:ext cx="501000" cy="5010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304" name="Google Shape;304;p43"/>
            <p:cNvSpPr/>
            <p:nvPr/>
          </p:nvSpPr>
          <p:spPr>
            <a:xfrm>
              <a:off x="4380624" y="1493615"/>
              <a:ext cx="501000" cy="5010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305" name="Google Shape;305;p43"/>
            <p:cNvSpPr/>
            <p:nvPr/>
          </p:nvSpPr>
          <p:spPr>
            <a:xfrm>
              <a:off x="6790784" y="1493715"/>
              <a:ext cx="501000" cy="5010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grpSp>
          <p:nvGrpSpPr>
            <p:cNvPr id="306" name="Google Shape;306;p43"/>
            <p:cNvGrpSpPr/>
            <p:nvPr/>
          </p:nvGrpSpPr>
          <p:grpSpPr>
            <a:xfrm>
              <a:off x="2238552" y="1604821"/>
              <a:ext cx="281651" cy="278546"/>
              <a:chOff x="-13531925" y="2075775"/>
              <a:chExt cx="356025" cy="352100"/>
            </a:xfrm>
          </p:grpSpPr>
          <p:sp>
            <p:nvSpPr>
              <p:cNvPr id="307" name="Google Shape;307;p43"/>
              <p:cNvSpPr/>
              <p:nvPr/>
            </p:nvSpPr>
            <p:spPr>
              <a:xfrm>
                <a:off x="-13531925" y="2075775"/>
                <a:ext cx="356025" cy="352100"/>
              </a:xfrm>
              <a:custGeom>
                <a:rect b="b" l="l" r="r" t="t"/>
                <a:pathLst>
                  <a:path extrusionOk="0" h="14084" w="14241">
                    <a:moveTo>
                      <a:pt x="9610" y="725"/>
                    </a:moveTo>
                    <a:cubicBezTo>
                      <a:pt x="9862" y="725"/>
                      <a:pt x="10019" y="946"/>
                      <a:pt x="10019" y="1166"/>
                    </a:cubicBezTo>
                    <a:lnTo>
                      <a:pt x="10019" y="2017"/>
                    </a:lnTo>
                    <a:lnTo>
                      <a:pt x="10019" y="2111"/>
                    </a:lnTo>
                    <a:lnTo>
                      <a:pt x="9830" y="2395"/>
                    </a:lnTo>
                    <a:cubicBezTo>
                      <a:pt x="9736" y="2426"/>
                      <a:pt x="9704" y="2426"/>
                      <a:pt x="9610" y="2426"/>
                    </a:cubicBezTo>
                    <a:lnTo>
                      <a:pt x="4632" y="2426"/>
                    </a:lnTo>
                    <a:cubicBezTo>
                      <a:pt x="4538" y="2426"/>
                      <a:pt x="4474" y="2395"/>
                      <a:pt x="4411" y="2395"/>
                    </a:cubicBezTo>
                    <a:lnTo>
                      <a:pt x="4222" y="2111"/>
                    </a:lnTo>
                    <a:lnTo>
                      <a:pt x="4222" y="2017"/>
                    </a:lnTo>
                    <a:lnTo>
                      <a:pt x="4222" y="1166"/>
                    </a:lnTo>
                    <a:cubicBezTo>
                      <a:pt x="4222" y="946"/>
                      <a:pt x="4411" y="725"/>
                      <a:pt x="4632" y="725"/>
                    </a:cubicBezTo>
                    <a:close/>
                    <a:moveTo>
                      <a:pt x="9232" y="3308"/>
                    </a:moveTo>
                    <a:lnTo>
                      <a:pt x="8633" y="4128"/>
                    </a:lnTo>
                    <a:lnTo>
                      <a:pt x="5735" y="4128"/>
                    </a:lnTo>
                    <a:lnTo>
                      <a:pt x="5105" y="3308"/>
                    </a:lnTo>
                    <a:close/>
                    <a:moveTo>
                      <a:pt x="2175" y="4915"/>
                    </a:moveTo>
                    <a:cubicBezTo>
                      <a:pt x="2427" y="4915"/>
                      <a:pt x="2584" y="5104"/>
                      <a:pt x="2584" y="5325"/>
                    </a:cubicBezTo>
                    <a:lnTo>
                      <a:pt x="2584" y="5766"/>
                    </a:lnTo>
                    <a:lnTo>
                      <a:pt x="1734" y="5766"/>
                    </a:lnTo>
                    <a:lnTo>
                      <a:pt x="1734" y="5325"/>
                    </a:lnTo>
                    <a:cubicBezTo>
                      <a:pt x="1734" y="5104"/>
                      <a:pt x="1954" y="4915"/>
                      <a:pt x="2175" y="4915"/>
                    </a:cubicBezTo>
                    <a:close/>
                    <a:moveTo>
                      <a:pt x="12193" y="4915"/>
                    </a:moveTo>
                    <a:cubicBezTo>
                      <a:pt x="12414" y="4915"/>
                      <a:pt x="12603" y="5104"/>
                      <a:pt x="12603" y="5325"/>
                    </a:cubicBezTo>
                    <a:lnTo>
                      <a:pt x="12603" y="5766"/>
                    </a:lnTo>
                    <a:lnTo>
                      <a:pt x="11784" y="5766"/>
                    </a:lnTo>
                    <a:lnTo>
                      <a:pt x="11784" y="5325"/>
                    </a:lnTo>
                    <a:lnTo>
                      <a:pt x="11752" y="5325"/>
                    </a:lnTo>
                    <a:cubicBezTo>
                      <a:pt x="11752" y="5104"/>
                      <a:pt x="11941" y="4915"/>
                      <a:pt x="12193" y="4915"/>
                    </a:cubicBezTo>
                    <a:close/>
                    <a:moveTo>
                      <a:pt x="8570" y="4947"/>
                    </a:moveTo>
                    <a:lnTo>
                      <a:pt x="9263" y="6364"/>
                    </a:lnTo>
                    <a:cubicBezTo>
                      <a:pt x="9358" y="6522"/>
                      <a:pt x="9452" y="6616"/>
                      <a:pt x="9641" y="6616"/>
                    </a:cubicBezTo>
                    <a:lnTo>
                      <a:pt x="12981" y="6616"/>
                    </a:lnTo>
                    <a:cubicBezTo>
                      <a:pt x="13201" y="6616"/>
                      <a:pt x="13390" y="6806"/>
                      <a:pt x="13390" y="7026"/>
                    </a:cubicBezTo>
                    <a:lnTo>
                      <a:pt x="13390" y="7467"/>
                    </a:lnTo>
                    <a:lnTo>
                      <a:pt x="9200" y="7467"/>
                    </a:lnTo>
                    <a:cubicBezTo>
                      <a:pt x="8665" y="6963"/>
                      <a:pt x="7972" y="6648"/>
                      <a:pt x="7184" y="6648"/>
                    </a:cubicBezTo>
                    <a:cubicBezTo>
                      <a:pt x="6396" y="6648"/>
                      <a:pt x="5703" y="6963"/>
                      <a:pt x="5136" y="7467"/>
                    </a:cubicBezTo>
                    <a:lnTo>
                      <a:pt x="977" y="7467"/>
                    </a:lnTo>
                    <a:lnTo>
                      <a:pt x="977" y="7026"/>
                    </a:lnTo>
                    <a:cubicBezTo>
                      <a:pt x="914" y="6774"/>
                      <a:pt x="1103" y="6616"/>
                      <a:pt x="1356" y="6616"/>
                    </a:cubicBezTo>
                    <a:lnTo>
                      <a:pt x="4664" y="6616"/>
                    </a:lnTo>
                    <a:cubicBezTo>
                      <a:pt x="4821" y="6616"/>
                      <a:pt x="4979" y="6522"/>
                      <a:pt x="5010" y="6364"/>
                    </a:cubicBezTo>
                    <a:lnTo>
                      <a:pt x="5735" y="4947"/>
                    </a:lnTo>
                    <a:close/>
                    <a:moveTo>
                      <a:pt x="4506" y="8255"/>
                    </a:moveTo>
                    <a:cubicBezTo>
                      <a:pt x="4317" y="8664"/>
                      <a:pt x="4222" y="9042"/>
                      <a:pt x="4222" y="9515"/>
                    </a:cubicBezTo>
                    <a:cubicBezTo>
                      <a:pt x="4222" y="9956"/>
                      <a:pt x="4348" y="10366"/>
                      <a:pt x="4506" y="10744"/>
                    </a:cubicBezTo>
                    <a:lnTo>
                      <a:pt x="914" y="10744"/>
                    </a:lnTo>
                    <a:lnTo>
                      <a:pt x="914" y="8255"/>
                    </a:lnTo>
                    <a:close/>
                    <a:moveTo>
                      <a:pt x="13390" y="8286"/>
                    </a:moveTo>
                    <a:lnTo>
                      <a:pt x="13390" y="10744"/>
                    </a:lnTo>
                    <a:lnTo>
                      <a:pt x="9767" y="10744"/>
                    </a:lnTo>
                    <a:cubicBezTo>
                      <a:pt x="9988" y="10334"/>
                      <a:pt x="10051" y="9956"/>
                      <a:pt x="10051" y="9515"/>
                    </a:cubicBezTo>
                    <a:cubicBezTo>
                      <a:pt x="10051" y="9074"/>
                      <a:pt x="9925" y="8664"/>
                      <a:pt x="9767" y="8286"/>
                    </a:cubicBezTo>
                    <a:close/>
                    <a:moveTo>
                      <a:pt x="7152" y="7373"/>
                    </a:moveTo>
                    <a:cubicBezTo>
                      <a:pt x="8287" y="7373"/>
                      <a:pt x="9232" y="8318"/>
                      <a:pt x="9232" y="9483"/>
                    </a:cubicBezTo>
                    <a:cubicBezTo>
                      <a:pt x="9232" y="10618"/>
                      <a:pt x="8287" y="11563"/>
                      <a:pt x="7152" y="11563"/>
                    </a:cubicBezTo>
                    <a:cubicBezTo>
                      <a:pt x="5987" y="11563"/>
                      <a:pt x="5042" y="10618"/>
                      <a:pt x="5042" y="9483"/>
                    </a:cubicBezTo>
                    <a:cubicBezTo>
                      <a:pt x="5042" y="8318"/>
                      <a:pt x="5987" y="7373"/>
                      <a:pt x="7152" y="7373"/>
                    </a:cubicBezTo>
                    <a:close/>
                    <a:moveTo>
                      <a:pt x="13390" y="11563"/>
                    </a:moveTo>
                    <a:lnTo>
                      <a:pt x="13390" y="12791"/>
                    </a:lnTo>
                    <a:cubicBezTo>
                      <a:pt x="13390" y="13012"/>
                      <a:pt x="13201" y="13201"/>
                      <a:pt x="12981" y="13201"/>
                    </a:cubicBezTo>
                    <a:lnTo>
                      <a:pt x="1356" y="13201"/>
                    </a:lnTo>
                    <a:cubicBezTo>
                      <a:pt x="1103" y="13201"/>
                      <a:pt x="946" y="13012"/>
                      <a:pt x="946" y="12791"/>
                    </a:cubicBezTo>
                    <a:lnTo>
                      <a:pt x="946" y="11563"/>
                    </a:lnTo>
                    <a:lnTo>
                      <a:pt x="5136" y="11563"/>
                    </a:lnTo>
                    <a:cubicBezTo>
                      <a:pt x="5640" y="12067"/>
                      <a:pt x="6396" y="12382"/>
                      <a:pt x="7184" y="12382"/>
                    </a:cubicBezTo>
                    <a:cubicBezTo>
                      <a:pt x="7972" y="12382"/>
                      <a:pt x="8665" y="12067"/>
                      <a:pt x="9200" y="11563"/>
                    </a:cubicBezTo>
                    <a:close/>
                    <a:moveTo>
                      <a:pt x="4569" y="0"/>
                    </a:moveTo>
                    <a:cubicBezTo>
                      <a:pt x="3907" y="0"/>
                      <a:pt x="3309" y="536"/>
                      <a:pt x="3309" y="1261"/>
                    </a:cubicBezTo>
                    <a:lnTo>
                      <a:pt x="3309" y="2111"/>
                    </a:lnTo>
                    <a:cubicBezTo>
                      <a:pt x="3309" y="2458"/>
                      <a:pt x="3466" y="2836"/>
                      <a:pt x="3750" y="3056"/>
                    </a:cubicBezTo>
                    <a:lnTo>
                      <a:pt x="4884" y="4632"/>
                    </a:lnTo>
                    <a:lnTo>
                      <a:pt x="4317" y="5829"/>
                    </a:lnTo>
                    <a:lnTo>
                      <a:pt x="3309" y="5829"/>
                    </a:lnTo>
                    <a:lnTo>
                      <a:pt x="3309" y="5388"/>
                    </a:lnTo>
                    <a:cubicBezTo>
                      <a:pt x="3309" y="4726"/>
                      <a:pt x="2773" y="4159"/>
                      <a:pt x="2112" y="4159"/>
                    </a:cubicBezTo>
                    <a:cubicBezTo>
                      <a:pt x="1419" y="4159"/>
                      <a:pt x="851" y="4726"/>
                      <a:pt x="851" y="5388"/>
                    </a:cubicBezTo>
                    <a:lnTo>
                      <a:pt x="851" y="5860"/>
                    </a:lnTo>
                    <a:cubicBezTo>
                      <a:pt x="379" y="6018"/>
                      <a:pt x="1" y="6490"/>
                      <a:pt x="1" y="7026"/>
                    </a:cubicBezTo>
                    <a:lnTo>
                      <a:pt x="1" y="12823"/>
                    </a:lnTo>
                    <a:cubicBezTo>
                      <a:pt x="1" y="13485"/>
                      <a:pt x="568" y="14083"/>
                      <a:pt x="1229" y="14083"/>
                    </a:cubicBezTo>
                    <a:lnTo>
                      <a:pt x="12855" y="14083"/>
                    </a:lnTo>
                    <a:cubicBezTo>
                      <a:pt x="13516" y="14083"/>
                      <a:pt x="14115" y="13516"/>
                      <a:pt x="14115" y="12823"/>
                    </a:cubicBezTo>
                    <a:lnTo>
                      <a:pt x="14115" y="7026"/>
                    </a:lnTo>
                    <a:cubicBezTo>
                      <a:pt x="14241" y="6490"/>
                      <a:pt x="13863" y="6018"/>
                      <a:pt x="13390" y="5860"/>
                    </a:cubicBezTo>
                    <a:lnTo>
                      <a:pt x="13390" y="5388"/>
                    </a:lnTo>
                    <a:cubicBezTo>
                      <a:pt x="13390" y="4726"/>
                      <a:pt x="12855" y="4159"/>
                      <a:pt x="12130" y="4159"/>
                    </a:cubicBezTo>
                    <a:cubicBezTo>
                      <a:pt x="11469" y="4159"/>
                      <a:pt x="10870" y="4726"/>
                      <a:pt x="10870" y="5388"/>
                    </a:cubicBezTo>
                    <a:lnTo>
                      <a:pt x="10870" y="5829"/>
                    </a:lnTo>
                    <a:lnTo>
                      <a:pt x="9862" y="5829"/>
                    </a:lnTo>
                    <a:lnTo>
                      <a:pt x="9263" y="4632"/>
                    </a:lnTo>
                    <a:lnTo>
                      <a:pt x="10429" y="3056"/>
                    </a:lnTo>
                    <a:cubicBezTo>
                      <a:pt x="10681" y="2836"/>
                      <a:pt x="10838" y="2521"/>
                      <a:pt x="10838" y="2111"/>
                    </a:cubicBezTo>
                    <a:lnTo>
                      <a:pt x="10838" y="1261"/>
                    </a:lnTo>
                    <a:cubicBezTo>
                      <a:pt x="10838" y="568"/>
                      <a:pt x="10303" y="0"/>
                      <a:pt x="957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43"/>
              <p:cNvSpPr/>
              <p:nvPr/>
            </p:nvSpPr>
            <p:spPr>
              <a:xfrm>
                <a:off x="-13384625" y="2282125"/>
                <a:ext cx="63025" cy="60675"/>
              </a:xfrm>
              <a:custGeom>
                <a:rect b="b" l="l" r="r" t="t"/>
                <a:pathLst>
                  <a:path extrusionOk="0" h="2427" w="2521">
                    <a:moveTo>
                      <a:pt x="1260" y="788"/>
                    </a:moveTo>
                    <a:cubicBezTo>
                      <a:pt x="1449" y="788"/>
                      <a:pt x="1670" y="977"/>
                      <a:pt x="1670" y="1229"/>
                    </a:cubicBezTo>
                    <a:cubicBezTo>
                      <a:pt x="1670" y="1450"/>
                      <a:pt x="1481" y="1639"/>
                      <a:pt x="1260" y="1639"/>
                    </a:cubicBezTo>
                    <a:cubicBezTo>
                      <a:pt x="1008" y="1639"/>
                      <a:pt x="851" y="1450"/>
                      <a:pt x="851" y="1229"/>
                    </a:cubicBezTo>
                    <a:cubicBezTo>
                      <a:pt x="851" y="977"/>
                      <a:pt x="1040" y="788"/>
                      <a:pt x="1260" y="788"/>
                    </a:cubicBezTo>
                    <a:close/>
                    <a:moveTo>
                      <a:pt x="1260" y="1"/>
                    </a:moveTo>
                    <a:cubicBezTo>
                      <a:pt x="536" y="1"/>
                      <a:pt x="0" y="568"/>
                      <a:pt x="0" y="1229"/>
                    </a:cubicBezTo>
                    <a:cubicBezTo>
                      <a:pt x="0" y="1891"/>
                      <a:pt x="536" y="2427"/>
                      <a:pt x="1260" y="2427"/>
                    </a:cubicBezTo>
                    <a:cubicBezTo>
                      <a:pt x="1954" y="2427"/>
                      <a:pt x="2521" y="1923"/>
                      <a:pt x="2521" y="1229"/>
                    </a:cubicBezTo>
                    <a:cubicBezTo>
                      <a:pt x="2521" y="568"/>
                      <a:pt x="1954" y="1"/>
                      <a:pt x="126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" name="Google Shape;309;p43"/>
            <p:cNvGrpSpPr/>
            <p:nvPr/>
          </p:nvGrpSpPr>
          <p:grpSpPr>
            <a:xfrm>
              <a:off x="4491499" y="1604332"/>
              <a:ext cx="279159" cy="279792"/>
              <a:chOff x="-10896525" y="1663050"/>
              <a:chExt cx="352875" cy="353675"/>
            </a:xfrm>
          </p:grpSpPr>
          <p:sp>
            <p:nvSpPr>
              <p:cNvPr id="310" name="Google Shape;310;p43"/>
              <p:cNvSpPr/>
              <p:nvPr/>
            </p:nvSpPr>
            <p:spPr>
              <a:xfrm>
                <a:off x="-10896525" y="1663050"/>
                <a:ext cx="166200" cy="311925"/>
              </a:xfrm>
              <a:custGeom>
                <a:rect b="b" l="l" r="r" t="t"/>
                <a:pathLst>
                  <a:path extrusionOk="0" h="12477" w="6648">
                    <a:moveTo>
                      <a:pt x="3308" y="820"/>
                    </a:moveTo>
                    <a:cubicBezTo>
                      <a:pt x="3781" y="820"/>
                      <a:pt x="4285" y="1230"/>
                      <a:pt x="4663" y="1923"/>
                    </a:cubicBezTo>
                    <a:lnTo>
                      <a:pt x="3308" y="2931"/>
                    </a:lnTo>
                    <a:lnTo>
                      <a:pt x="1922" y="1923"/>
                    </a:lnTo>
                    <a:cubicBezTo>
                      <a:pt x="2300" y="1230"/>
                      <a:pt x="2804" y="820"/>
                      <a:pt x="3308" y="820"/>
                    </a:cubicBezTo>
                    <a:close/>
                    <a:moveTo>
                      <a:pt x="1513" y="2679"/>
                    </a:moveTo>
                    <a:lnTo>
                      <a:pt x="2584" y="3466"/>
                    </a:lnTo>
                    <a:lnTo>
                      <a:pt x="977" y="4695"/>
                    </a:lnTo>
                    <a:cubicBezTo>
                      <a:pt x="1072" y="3939"/>
                      <a:pt x="1292" y="3277"/>
                      <a:pt x="1513" y="2679"/>
                    </a:cubicBezTo>
                    <a:close/>
                    <a:moveTo>
                      <a:pt x="5010" y="2679"/>
                    </a:moveTo>
                    <a:cubicBezTo>
                      <a:pt x="5262" y="3277"/>
                      <a:pt x="5451" y="3939"/>
                      <a:pt x="5577" y="4695"/>
                    </a:cubicBezTo>
                    <a:lnTo>
                      <a:pt x="3970" y="3466"/>
                    </a:lnTo>
                    <a:lnTo>
                      <a:pt x="5010" y="2679"/>
                    </a:lnTo>
                    <a:close/>
                    <a:moveTo>
                      <a:pt x="3308" y="4002"/>
                    </a:moveTo>
                    <a:lnTo>
                      <a:pt x="5734" y="5829"/>
                    </a:lnTo>
                    <a:lnTo>
                      <a:pt x="5734" y="5861"/>
                    </a:lnTo>
                    <a:cubicBezTo>
                      <a:pt x="5608" y="6302"/>
                      <a:pt x="5230" y="6617"/>
                      <a:pt x="4758" y="6617"/>
                    </a:cubicBezTo>
                    <a:lnTo>
                      <a:pt x="1891" y="6617"/>
                    </a:lnTo>
                    <a:cubicBezTo>
                      <a:pt x="1355" y="6617"/>
                      <a:pt x="977" y="6302"/>
                      <a:pt x="851" y="5829"/>
                    </a:cubicBezTo>
                    <a:lnTo>
                      <a:pt x="3308" y="4002"/>
                    </a:lnTo>
                    <a:close/>
                    <a:moveTo>
                      <a:pt x="756" y="7121"/>
                    </a:moveTo>
                    <a:lnTo>
                      <a:pt x="756" y="7121"/>
                    </a:lnTo>
                    <a:cubicBezTo>
                      <a:pt x="1072" y="7310"/>
                      <a:pt x="1450" y="7436"/>
                      <a:pt x="1796" y="7436"/>
                    </a:cubicBezTo>
                    <a:lnTo>
                      <a:pt x="4663" y="7436"/>
                    </a:lnTo>
                    <a:cubicBezTo>
                      <a:pt x="5073" y="7436"/>
                      <a:pt x="5419" y="7310"/>
                      <a:pt x="5703" y="7121"/>
                    </a:cubicBezTo>
                    <a:lnTo>
                      <a:pt x="5703" y="7121"/>
                    </a:lnTo>
                    <a:cubicBezTo>
                      <a:pt x="5734" y="8507"/>
                      <a:pt x="5545" y="9830"/>
                      <a:pt x="5136" y="10902"/>
                    </a:cubicBezTo>
                    <a:cubicBezTo>
                      <a:pt x="4978" y="11374"/>
                      <a:pt x="4537" y="11626"/>
                      <a:pt x="3970" y="11626"/>
                    </a:cubicBezTo>
                    <a:lnTo>
                      <a:pt x="2395" y="11626"/>
                    </a:lnTo>
                    <a:cubicBezTo>
                      <a:pt x="1954" y="11626"/>
                      <a:pt x="1544" y="11343"/>
                      <a:pt x="1387" y="10902"/>
                    </a:cubicBezTo>
                    <a:cubicBezTo>
                      <a:pt x="1009" y="9830"/>
                      <a:pt x="820" y="8507"/>
                      <a:pt x="756" y="7121"/>
                    </a:cubicBezTo>
                    <a:close/>
                    <a:moveTo>
                      <a:pt x="3308" y="1"/>
                    </a:moveTo>
                    <a:cubicBezTo>
                      <a:pt x="2269" y="1"/>
                      <a:pt x="1450" y="946"/>
                      <a:pt x="1009" y="1891"/>
                    </a:cubicBezTo>
                    <a:cubicBezTo>
                      <a:pt x="252" y="3372"/>
                      <a:pt x="0" y="5262"/>
                      <a:pt x="0" y="6932"/>
                    </a:cubicBezTo>
                    <a:cubicBezTo>
                      <a:pt x="0" y="8507"/>
                      <a:pt x="221" y="9988"/>
                      <a:pt x="662" y="11217"/>
                    </a:cubicBezTo>
                    <a:cubicBezTo>
                      <a:pt x="946" y="11973"/>
                      <a:pt x="1639" y="12477"/>
                      <a:pt x="2426" y="12477"/>
                    </a:cubicBezTo>
                    <a:lnTo>
                      <a:pt x="4002" y="12477"/>
                    </a:lnTo>
                    <a:cubicBezTo>
                      <a:pt x="4947" y="12477"/>
                      <a:pt x="5703" y="12004"/>
                      <a:pt x="5986" y="11217"/>
                    </a:cubicBezTo>
                    <a:cubicBezTo>
                      <a:pt x="6396" y="10051"/>
                      <a:pt x="6648" y="8507"/>
                      <a:pt x="6648" y="6932"/>
                    </a:cubicBezTo>
                    <a:cubicBezTo>
                      <a:pt x="6585" y="3183"/>
                      <a:pt x="5230" y="1"/>
                      <a:pt x="330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43"/>
              <p:cNvSpPr/>
              <p:nvPr/>
            </p:nvSpPr>
            <p:spPr>
              <a:xfrm>
                <a:off x="-10709850" y="1704025"/>
                <a:ext cx="166200" cy="312700"/>
              </a:xfrm>
              <a:custGeom>
                <a:rect b="b" l="l" r="r" t="t"/>
                <a:pathLst>
                  <a:path extrusionOk="0" h="12508" w="6648">
                    <a:moveTo>
                      <a:pt x="3308" y="851"/>
                    </a:moveTo>
                    <a:cubicBezTo>
                      <a:pt x="3781" y="851"/>
                      <a:pt x="4285" y="1229"/>
                      <a:pt x="4694" y="1954"/>
                    </a:cubicBezTo>
                    <a:lnTo>
                      <a:pt x="3308" y="2962"/>
                    </a:lnTo>
                    <a:lnTo>
                      <a:pt x="1922" y="1954"/>
                    </a:lnTo>
                    <a:cubicBezTo>
                      <a:pt x="2363" y="1229"/>
                      <a:pt x="2835" y="851"/>
                      <a:pt x="3308" y="851"/>
                    </a:cubicBezTo>
                    <a:close/>
                    <a:moveTo>
                      <a:pt x="1575" y="2678"/>
                    </a:moveTo>
                    <a:lnTo>
                      <a:pt x="2646" y="3466"/>
                    </a:lnTo>
                    <a:lnTo>
                      <a:pt x="1040" y="4694"/>
                    </a:lnTo>
                    <a:cubicBezTo>
                      <a:pt x="1134" y="3938"/>
                      <a:pt x="1355" y="3277"/>
                      <a:pt x="1575" y="2678"/>
                    </a:cubicBezTo>
                    <a:close/>
                    <a:moveTo>
                      <a:pt x="5072" y="2678"/>
                    </a:moveTo>
                    <a:cubicBezTo>
                      <a:pt x="5324" y="3277"/>
                      <a:pt x="5513" y="3938"/>
                      <a:pt x="5639" y="4694"/>
                    </a:cubicBezTo>
                    <a:lnTo>
                      <a:pt x="4001" y="3466"/>
                    </a:lnTo>
                    <a:lnTo>
                      <a:pt x="5072" y="2678"/>
                    </a:lnTo>
                    <a:close/>
                    <a:moveTo>
                      <a:pt x="3308" y="4033"/>
                    </a:moveTo>
                    <a:lnTo>
                      <a:pt x="5765" y="5829"/>
                    </a:lnTo>
                    <a:lnTo>
                      <a:pt x="5765" y="5892"/>
                    </a:lnTo>
                    <a:cubicBezTo>
                      <a:pt x="5639" y="6301"/>
                      <a:pt x="5230" y="6616"/>
                      <a:pt x="4757" y="6616"/>
                    </a:cubicBezTo>
                    <a:lnTo>
                      <a:pt x="1859" y="6616"/>
                    </a:lnTo>
                    <a:cubicBezTo>
                      <a:pt x="1418" y="6616"/>
                      <a:pt x="977" y="6301"/>
                      <a:pt x="851" y="5829"/>
                    </a:cubicBezTo>
                    <a:lnTo>
                      <a:pt x="3308" y="4033"/>
                    </a:lnTo>
                    <a:close/>
                    <a:moveTo>
                      <a:pt x="819" y="7152"/>
                    </a:moveTo>
                    <a:lnTo>
                      <a:pt x="819" y="7152"/>
                    </a:lnTo>
                    <a:cubicBezTo>
                      <a:pt x="1134" y="7341"/>
                      <a:pt x="1512" y="7467"/>
                      <a:pt x="1859" y="7467"/>
                    </a:cubicBezTo>
                    <a:lnTo>
                      <a:pt x="4757" y="7467"/>
                    </a:lnTo>
                    <a:cubicBezTo>
                      <a:pt x="5167" y="7467"/>
                      <a:pt x="5513" y="7341"/>
                      <a:pt x="5797" y="7152"/>
                    </a:cubicBezTo>
                    <a:lnTo>
                      <a:pt x="5797" y="7152"/>
                    </a:lnTo>
                    <a:cubicBezTo>
                      <a:pt x="5797" y="8507"/>
                      <a:pt x="5545" y="9861"/>
                      <a:pt x="5198" y="10932"/>
                    </a:cubicBezTo>
                    <a:cubicBezTo>
                      <a:pt x="5041" y="11405"/>
                      <a:pt x="4600" y="11625"/>
                      <a:pt x="4001" y="11625"/>
                    </a:cubicBezTo>
                    <a:lnTo>
                      <a:pt x="2426" y="11625"/>
                    </a:lnTo>
                    <a:cubicBezTo>
                      <a:pt x="2016" y="11625"/>
                      <a:pt x="1607" y="11342"/>
                      <a:pt x="1449" y="10932"/>
                    </a:cubicBezTo>
                    <a:cubicBezTo>
                      <a:pt x="1071" y="9861"/>
                      <a:pt x="851" y="8507"/>
                      <a:pt x="819" y="7152"/>
                    </a:cubicBezTo>
                    <a:close/>
                    <a:moveTo>
                      <a:pt x="3308" y="0"/>
                    </a:moveTo>
                    <a:cubicBezTo>
                      <a:pt x="2174" y="0"/>
                      <a:pt x="1355" y="1103"/>
                      <a:pt x="851" y="2174"/>
                    </a:cubicBezTo>
                    <a:cubicBezTo>
                      <a:pt x="315" y="3466"/>
                      <a:pt x="0" y="5167"/>
                      <a:pt x="0" y="6931"/>
                    </a:cubicBezTo>
                    <a:cubicBezTo>
                      <a:pt x="0" y="8507"/>
                      <a:pt x="221" y="10019"/>
                      <a:pt x="662" y="11247"/>
                    </a:cubicBezTo>
                    <a:cubicBezTo>
                      <a:pt x="945" y="11972"/>
                      <a:pt x="1638" y="12508"/>
                      <a:pt x="2426" y="12508"/>
                    </a:cubicBezTo>
                    <a:lnTo>
                      <a:pt x="4001" y="12508"/>
                    </a:lnTo>
                    <a:cubicBezTo>
                      <a:pt x="4978" y="12508"/>
                      <a:pt x="5702" y="12035"/>
                      <a:pt x="5986" y="11247"/>
                    </a:cubicBezTo>
                    <a:cubicBezTo>
                      <a:pt x="6427" y="10050"/>
                      <a:pt x="6648" y="8507"/>
                      <a:pt x="6648" y="6931"/>
                    </a:cubicBezTo>
                    <a:cubicBezTo>
                      <a:pt x="6616" y="3214"/>
                      <a:pt x="5293" y="0"/>
                      <a:pt x="330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2" name="Google Shape;312;p43"/>
            <p:cNvSpPr/>
            <p:nvPr/>
          </p:nvSpPr>
          <p:spPr>
            <a:xfrm>
              <a:off x="6917897" y="1604340"/>
              <a:ext cx="246744" cy="279773"/>
            </a:xfrm>
            <a:custGeom>
              <a:rect b="b" l="l" r="r" t="t"/>
              <a:pathLst>
                <a:path extrusionOk="0" h="14146" w="12476">
                  <a:moveTo>
                    <a:pt x="2552" y="819"/>
                  </a:moveTo>
                  <a:cubicBezTo>
                    <a:pt x="3056" y="819"/>
                    <a:pt x="3403" y="1198"/>
                    <a:pt x="3403" y="1670"/>
                  </a:cubicBezTo>
                  <a:lnTo>
                    <a:pt x="1733" y="1670"/>
                  </a:lnTo>
                  <a:cubicBezTo>
                    <a:pt x="1733" y="1198"/>
                    <a:pt x="2079" y="819"/>
                    <a:pt x="2552" y="819"/>
                  </a:cubicBezTo>
                  <a:close/>
                  <a:moveTo>
                    <a:pt x="10019" y="819"/>
                  </a:moveTo>
                  <a:cubicBezTo>
                    <a:pt x="10491" y="819"/>
                    <a:pt x="10838" y="1198"/>
                    <a:pt x="10838" y="1670"/>
                  </a:cubicBezTo>
                  <a:lnTo>
                    <a:pt x="9168" y="1670"/>
                  </a:lnTo>
                  <a:cubicBezTo>
                    <a:pt x="9168" y="1198"/>
                    <a:pt x="9578" y="819"/>
                    <a:pt x="10019" y="819"/>
                  </a:cubicBezTo>
                  <a:close/>
                  <a:moveTo>
                    <a:pt x="8286" y="2489"/>
                  </a:moveTo>
                  <a:lnTo>
                    <a:pt x="7593" y="5829"/>
                  </a:lnTo>
                  <a:lnTo>
                    <a:pt x="4978" y="5829"/>
                  </a:lnTo>
                  <a:lnTo>
                    <a:pt x="4285" y="2489"/>
                  </a:lnTo>
                  <a:cubicBezTo>
                    <a:pt x="4978" y="2489"/>
                    <a:pt x="5545" y="2710"/>
                    <a:pt x="5986" y="3182"/>
                  </a:cubicBezTo>
                  <a:cubicBezTo>
                    <a:pt x="6065" y="3261"/>
                    <a:pt x="6175" y="3300"/>
                    <a:pt x="6285" y="3300"/>
                  </a:cubicBezTo>
                  <a:cubicBezTo>
                    <a:pt x="6396" y="3300"/>
                    <a:pt x="6506" y="3261"/>
                    <a:pt x="6585" y="3182"/>
                  </a:cubicBezTo>
                  <a:cubicBezTo>
                    <a:pt x="7026" y="2773"/>
                    <a:pt x="7656" y="2489"/>
                    <a:pt x="8286" y="2489"/>
                  </a:cubicBezTo>
                  <a:close/>
                  <a:moveTo>
                    <a:pt x="7120" y="6648"/>
                  </a:moveTo>
                  <a:cubicBezTo>
                    <a:pt x="7341" y="6648"/>
                    <a:pt x="7530" y="6648"/>
                    <a:pt x="7719" y="6711"/>
                  </a:cubicBezTo>
                  <a:lnTo>
                    <a:pt x="8443" y="8066"/>
                  </a:lnTo>
                  <a:cubicBezTo>
                    <a:pt x="8506" y="8223"/>
                    <a:pt x="8664" y="8318"/>
                    <a:pt x="8790" y="8318"/>
                  </a:cubicBezTo>
                  <a:cubicBezTo>
                    <a:pt x="8853" y="8318"/>
                    <a:pt x="8916" y="8318"/>
                    <a:pt x="8979" y="8286"/>
                  </a:cubicBezTo>
                  <a:cubicBezTo>
                    <a:pt x="9168" y="8160"/>
                    <a:pt x="9262" y="7908"/>
                    <a:pt x="9168" y="7719"/>
                  </a:cubicBezTo>
                  <a:lnTo>
                    <a:pt x="8821" y="6963"/>
                  </a:lnTo>
                  <a:lnTo>
                    <a:pt x="8821" y="6963"/>
                  </a:lnTo>
                  <a:cubicBezTo>
                    <a:pt x="10523" y="7656"/>
                    <a:pt x="11751" y="9294"/>
                    <a:pt x="11751" y="11216"/>
                  </a:cubicBezTo>
                  <a:lnTo>
                    <a:pt x="11751" y="11626"/>
                  </a:lnTo>
                  <a:lnTo>
                    <a:pt x="977" y="11626"/>
                  </a:lnTo>
                  <a:lnTo>
                    <a:pt x="977" y="11216"/>
                  </a:lnTo>
                  <a:cubicBezTo>
                    <a:pt x="914" y="9294"/>
                    <a:pt x="2142" y="7593"/>
                    <a:pt x="3812" y="6963"/>
                  </a:cubicBezTo>
                  <a:lnTo>
                    <a:pt x="3812" y="6963"/>
                  </a:lnTo>
                  <a:lnTo>
                    <a:pt x="3466" y="7719"/>
                  </a:lnTo>
                  <a:cubicBezTo>
                    <a:pt x="3340" y="7908"/>
                    <a:pt x="3466" y="8160"/>
                    <a:pt x="3655" y="8286"/>
                  </a:cubicBezTo>
                  <a:cubicBezTo>
                    <a:pt x="3749" y="8318"/>
                    <a:pt x="3781" y="8318"/>
                    <a:pt x="3875" y="8318"/>
                  </a:cubicBezTo>
                  <a:cubicBezTo>
                    <a:pt x="4033" y="8318"/>
                    <a:pt x="4190" y="8223"/>
                    <a:pt x="4222" y="8066"/>
                  </a:cubicBezTo>
                  <a:lnTo>
                    <a:pt x="4915" y="6711"/>
                  </a:lnTo>
                  <a:cubicBezTo>
                    <a:pt x="5135" y="6648"/>
                    <a:pt x="5324" y="6648"/>
                    <a:pt x="5513" y="6648"/>
                  </a:cubicBezTo>
                  <a:lnTo>
                    <a:pt x="5923" y="6648"/>
                  </a:lnTo>
                  <a:lnTo>
                    <a:pt x="5923" y="8759"/>
                  </a:lnTo>
                  <a:cubicBezTo>
                    <a:pt x="5923" y="8979"/>
                    <a:pt x="6112" y="9168"/>
                    <a:pt x="6333" y="9168"/>
                  </a:cubicBezTo>
                  <a:cubicBezTo>
                    <a:pt x="6585" y="9168"/>
                    <a:pt x="6742" y="8979"/>
                    <a:pt x="6742" y="8759"/>
                  </a:cubicBezTo>
                  <a:lnTo>
                    <a:pt x="6742" y="6648"/>
                  </a:lnTo>
                  <a:close/>
                  <a:moveTo>
                    <a:pt x="11657" y="12445"/>
                  </a:moveTo>
                  <a:lnTo>
                    <a:pt x="11657" y="13264"/>
                  </a:lnTo>
                  <a:lnTo>
                    <a:pt x="914" y="13264"/>
                  </a:lnTo>
                  <a:lnTo>
                    <a:pt x="914" y="12445"/>
                  </a:lnTo>
                  <a:close/>
                  <a:moveTo>
                    <a:pt x="2520" y="0"/>
                  </a:moveTo>
                  <a:cubicBezTo>
                    <a:pt x="1607" y="0"/>
                    <a:pt x="882" y="756"/>
                    <a:pt x="882" y="1670"/>
                  </a:cubicBezTo>
                  <a:lnTo>
                    <a:pt x="882" y="2048"/>
                  </a:lnTo>
                  <a:cubicBezTo>
                    <a:pt x="882" y="2269"/>
                    <a:pt x="1071" y="2489"/>
                    <a:pt x="1260" y="2489"/>
                  </a:cubicBezTo>
                  <a:lnTo>
                    <a:pt x="3403" y="2489"/>
                  </a:lnTo>
                  <a:lnTo>
                    <a:pt x="4096" y="5986"/>
                  </a:lnTo>
                  <a:cubicBezTo>
                    <a:pt x="1764" y="6585"/>
                    <a:pt x="0" y="8696"/>
                    <a:pt x="0" y="11216"/>
                  </a:cubicBezTo>
                  <a:lnTo>
                    <a:pt x="0" y="13705"/>
                  </a:lnTo>
                  <a:cubicBezTo>
                    <a:pt x="0" y="13925"/>
                    <a:pt x="189" y="14146"/>
                    <a:pt x="410" y="14146"/>
                  </a:cubicBezTo>
                  <a:lnTo>
                    <a:pt x="11972" y="14146"/>
                  </a:lnTo>
                  <a:cubicBezTo>
                    <a:pt x="12224" y="14146"/>
                    <a:pt x="12413" y="13925"/>
                    <a:pt x="12413" y="13705"/>
                  </a:cubicBezTo>
                  <a:lnTo>
                    <a:pt x="12413" y="11216"/>
                  </a:lnTo>
                  <a:cubicBezTo>
                    <a:pt x="12476" y="8696"/>
                    <a:pt x="10743" y="6585"/>
                    <a:pt x="8443" y="5986"/>
                  </a:cubicBezTo>
                  <a:lnTo>
                    <a:pt x="9136" y="2489"/>
                  </a:lnTo>
                  <a:lnTo>
                    <a:pt x="11279" y="2489"/>
                  </a:lnTo>
                  <a:cubicBezTo>
                    <a:pt x="11499" y="2489"/>
                    <a:pt x="11657" y="2269"/>
                    <a:pt x="11657" y="2048"/>
                  </a:cubicBezTo>
                  <a:lnTo>
                    <a:pt x="11657" y="1670"/>
                  </a:lnTo>
                  <a:cubicBezTo>
                    <a:pt x="11657" y="756"/>
                    <a:pt x="10901" y="0"/>
                    <a:pt x="10019" y="0"/>
                  </a:cubicBezTo>
                  <a:cubicBezTo>
                    <a:pt x="9105" y="0"/>
                    <a:pt x="8349" y="756"/>
                    <a:pt x="8349" y="1670"/>
                  </a:cubicBezTo>
                  <a:lnTo>
                    <a:pt x="8286" y="1670"/>
                  </a:lnTo>
                  <a:cubicBezTo>
                    <a:pt x="7530" y="1670"/>
                    <a:pt x="6868" y="1891"/>
                    <a:pt x="6269" y="2332"/>
                  </a:cubicBezTo>
                  <a:cubicBezTo>
                    <a:pt x="5702" y="1891"/>
                    <a:pt x="5009" y="1670"/>
                    <a:pt x="4253" y="1670"/>
                  </a:cubicBezTo>
                  <a:lnTo>
                    <a:pt x="4190" y="1670"/>
                  </a:lnTo>
                  <a:cubicBezTo>
                    <a:pt x="4190" y="756"/>
                    <a:pt x="3434" y="0"/>
                    <a:pt x="252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43"/>
            <p:cNvSpPr/>
            <p:nvPr/>
          </p:nvSpPr>
          <p:spPr>
            <a:xfrm>
              <a:off x="6904139" y="3262696"/>
              <a:ext cx="274312" cy="273584"/>
            </a:xfrm>
            <a:custGeom>
              <a:rect b="b" l="l" r="r" t="t"/>
              <a:pathLst>
                <a:path extrusionOk="0" h="11658" w="11689">
                  <a:moveTo>
                    <a:pt x="8632" y="694"/>
                  </a:moveTo>
                  <a:cubicBezTo>
                    <a:pt x="8821" y="694"/>
                    <a:pt x="8979" y="851"/>
                    <a:pt x="8979" y="1040"/>
                  </a:cubicBezTo>
                  <a:lnTo>
                    <a:pt x="8979" y="1387"/>
                  </a:lnTo>
                  <a:lnTo>
                    <a:pt x="2836" y="1387"/>
                  </a:lnTo>
                  <a:lnTo>
                    <a:pt x="2836" y="1040"/>
                  </a:lnTo>
                  <a:cubicBezTo>
                    <a:pt x="2804" y="851"/>
                    <a:pt x="2962" y="694"/>
                    <a:pt x="3151" y="694"/>
                  </a:cubicBezTo>
                  <a:close/>
                  <a:moveTo>
                    <a:pt x="4505" y="3435"/>
                  </a:moveTo>
                  <a:cubicBezTo>
                    <a:pt x="4694" y="3435"/>
                    <a:pt x="4852" y="3592"/>
                    <a:pt x="4852" y="3781"/>
                  </a:cubicBezTo>
                  <a:lnTo>
                    <a:pt x="4852" y="5829"/>
                  </a:lnTo>
                  <a:cubicBezTo>
                    <a:pt x="4852" y="6049"/>
                    <a:pt x="4694" y="6207"/>
                    <a:pt x="4505" y="6207"/>
                  </a:cubicBezTo>
                  <a:lnTo>
                    <a:pt x="3812" y="6207"/>
                  </a:lnTo>
                  <a:cubicBezTo>
                    <a:pt x="3623" y="6207"/>
                    <a:pt x="3466" y="6365"/>
                    <a:pt x="3466" y="6554"/>
                  </a:cubicBezTo>
                  <a:lnTo>
                    <a:pt x="3466" y="7089"/>
                  </a:lnTo>
                  <a:lnTo>
                    <a:pt x="2678" y="6302"/>
                  </a:lnTo>
                  <a:cubicBezTo>
                    <a:pt x="2615" y="6239"/>
                    <a:pt x="2520" y="6207"/>
                    <a:pt x="2457" y="6207"/>
                  </a:cubicBezTo>
                  <a:lnTo>
                    <a:pt x="1071" y="6207"/>
                  </a:lnTo>
                  <a:cubicBezTo>
                    <a:pt x="882" y="6144"/>
                    <a:pt x="725" y="5986"/>
                    <a:pt x="725" y="5829"/>
                  </a:cubicBezTo>
                  <a:lnTo>
                    <a:pt x="725" y="3781"/>
                  </a:lnTo>
                  <a:cubicBezTo>
                    <a:pt x="725" y="3592"/>
                    <a:pt x="882" y="3435"/>
                    <a:pt x="1071" y="3435"/>
                  </a:cubicBezTo>
                  <a:close/>
                  <a:moveTo>
                    <a:pt x="10680" y="3435"/>
                  </a:moveTo>
                  <a:cubicBezTo>
                    <a:pt x="10869" y="3435"/>
                    <a:pt x="11027" y="3592"/>
                    <a:pt x="11027" y="3781"/>
                  </a:cubicBezTo>
                  <a:lnTo>
                    <a:pt x="11027" y="5829"/>
                  </a:lnTo>
                  <a:cubicBezTo>
                    <a:pt x="11027" y="6049"/>
                    <a:pt x="10869" y="6207"/>
                    <a:pt x="10680" y="6207"/>
                  </a:cubicBezTo>
                  <a:lnTo>
                    <a:pt x="9294" y="6207"/>
                  </a:lnTo>
                  <a:cubicBezTo>
                    <a:pt x="9231" y="6207"/>
                    <a:pt x="9105" y="6239"/>
                    <a:pt x="9074" y="6302"/>
                  </a:cubicBezTo>
                  <a:lnTo>
                    <a:pt x="8286" y="7089"/>
                  </a:lnTo>
                  <a:lnTo>
                    <a:pt x="8286" y="6554"/>
                  </a:lnTo>
                  <a:cubicBezTo>
                    <a:pt x="8286" y="6365"/>
                    <a:pt x="8128" y="6207"/>
                    <a:pt x="7908" y="6207"/>
                  </a:cubicBezTo>
                  <a:lnTo>
                    <a:pt x="7246" y="6207"/>
                  </a:lnTo>
                  <a:cubicBezTo>
                    <a:pt x="7057" y="6207"/>
                    <a:pt x="6900" y="6049"/>
                    <a:pt x="6900" y="5829"/>
                  </a:cubicBezTo>
                  <a:lnTo>
                    <a:pt x="6900" y="3781"/>
                  </a:lnTo>
                  <a:cubicBezTo>
                    <a:pt x="6900" y="3592"/>
                    <a:pt x="7057" y="3435"/>
                    <a:pt x="7246" y="3435"/>
                  </a:cubicBezTo>
                  <a:close/>
                  <a:moveTo>
                    <a:pt x="8948" y="2048"/>
                  </a:moveTo>
                  <a:lnTo>
                    <a:pt x="8948" y="2773"/>
                  </a:lnTo>
                  <a:lnTo>
                    <a:pt x="7246" y="2773"/>
                  </a:lnTo>
                  <a:cubicBezTo>
                    <a:pt x="6711" y="2773"/>
                    <a:pt x="6238" y="3246"/>
                    <a:pt x="6238" y="3781"/>
                  </a:cubicBezTo>
                  <a:lnTo>
                    <a:pt x="6238" y="5829"/>
                  </a:lnTo>
                  <a:cubicBezTo>
                    <a:pt x="6238" y="6396"/>
                    <a:pt x="6711" y="6869"/>
                    <a:pt x="7246" y="6869"/>
                  </a:cubicBezTo>
                  <a:lnTo>
                    <a:pt x="7593" y="6869"/>
                  </a:lnTo>
                  <a:lnTo>
                    <a:pt x="7593" y="7877"/>
                  </a:lnTo>
                  <a:cubicBezTo>
                    <a:pt x="7593" y="8034"/>
                    <a:pt x="7687" y="8160"/>
                    <a:pt x="7813" y="8192"/>
                  </a:cubicBezTo>
                  <a:cubicBezTo>
                    <a:pt x="7852" y="8218"/>
                    <a:pt x="7902" y="8233"/>
                    <a:pt x="7954" y="8233"/>
                  </a:cubicBezTo>
                  <a:cubicBezTo>
                    <a:pt x="8028" y="8233"/>
                    <a:pt x="8105" y="8203"/>
                    <a:pt x="8160" y="8129"/>
                  </a:cubicBezTo>
                  <a:lnTo>
                    <a:pt x="8948" y="7341"/>
                  </a:lnTo>
                  <a:lnTo>
                    <a:pt x="8948" y="8916"/>
                  </a:lnTo>
                  <a:lnTo>
                    <a:pt x="2804" y="8916"/>
                  </a:lnTo>
                  <a:lnTo>
                    <a:pt x="2804" y="7341"/>
                  </a:lnTo>
                  <a:lnTo>
                    <a:pt x="3592" y="8129"/>
                  </a:lnTo>
                  <a:cubicBezTo>
                    <a:pt x="3636" y="8173"/>
                    <a:pt x="3728" y="8218"/>
                    <a:pt x="3823" y="8218"/>
                  </a:cubicBezTo>
                  <a:cubicBezTo>
                    <a:pt x="3862" y="8218"/>
                    <a:pt x="3901" y="8210"/>
                    <a:pt x="3938" y="8192"/>
                  </a:cubicBezTo>
                  <a:cubicBezTo>
                    <a:pt x="4064" y="8160"/>
                    <a:pt x="4127" y="8003"/>
                    <a:pt x="4127" y="7877"/>
                  </a:cubicBezTo>
                  <a:lnTo>
                    <a:pt x="4127" y="6869"/>
                  </a:lnTo>
                  <a:lnTo>
                    <a:pt x="4505" y="6869"/>
                  </a:lnTo>
                  <a:cubicBezTo>
                    <a:pt x="5041" y="6869"/>
                    <a:pt x="5513" y="6396"/>
                    <a:pt x="5513" y="5829"/>
                  </a:cubicBezTo>
                  <a:lnTo>
                    <a:pt x="5513" y="3781"/>
                  </a:lnTo>
                  <a:cubicBezTo>
                    <a:pt x="5513" y="3246"/>
                    <a:pt x="5041" y="2773"/>
                    <a:pt x="4505" y="2773"/>
                  </a:cubicBezTo>
                  <a:lnTo>
                    <a:pt x="2804" y="2773"/>
                  </a:lnTo>
                  <a:lnTo>
                    <a:pt x="2804" y="2048"/>
                  </a:lnTo>
                  <a:close/>
                  <a:moveTo>
                    <a:pt x="8948" y="9547"/>
                  </a:moveTo>
                  <a:lnTo>
                    <a:pt x="8948" y="10618"/>
                  </a:lnTo>
                  <a:cubicBezTo>
                    <a:pt x="8948" y="10838"/>
                    <a:pt x="8790" y="10964"/>
                    <a:pt x="8632" y="10964"/>
                  </a:cubicBezTo>
                  <a:lnTo>
                    <a:pt x="3151" y="10964"/>
                  </a:lnTo>
                  <a:cubicBezTo>
                    <a:pt x="2962" y="10964"/>
                    <a:pt x="2804" y="10807"/>
                    <a:pt x="2804" y="10618"/>
                  </a:cubicBezTo>
                  <a:lnTo>
                    <a:pt x="2804" y="9547"/>
                  </a:lnTo>
                  <a:close/>
                  <a:moveTo>
                    <a:pt x="3119" y="1"/>
                  </a:moveTo>
                  <a:cubicBezTo>
                    <a:pt x="2552" y="1"/>
                    <a:pt x="2079" y="473"/>
                    <a:pt x="2079" y="1040"/>
                  </a:cubicBezTo>
                  <a:lnTo>
                    <a:pt x="2079" y="2773"/>
                  </a:lnTo>
                  <a:lnTo>
                    <a:pt x="1040" y="2773"/>
                  </a:lnTo>
                  <a:cubicBezTo>
                    <a:pt x="473" y="2773"/>
                    <a:pt x="0" y="3246"/>
                    <a:pt x="0" y="3781"/>
                  </a:cubicBez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079" y="6869"/>
                  </a:lnTo>
                  <a:lnTo>
                    <a:pt x="2079" y="10649"/>
                  </a:lnTo>
                  <a:cubicBezTo>
                    <a:pt x="2079" y="11185"/>
                    <a:pt x="2552" y="11657"/>
                    <a:pt x="3119" y="11657"/>
                  </a:cubicBezTo>
                  <a:lnTo>
                    <a:pt x="8601" y="11657"/>
                  </a:lnTo>
                  <a:cubicBezTo>
                    <a:pt x="9137" y="11657"/>
                    <a:pt x="9609" y="11185"/>
                    <a:pt x="9609" y="10649"/>
                  </a:cubicBezTo>
                  <a:lnTo>
                    <a:pt x="9609" y="6869"/>
                  </a:lnTo>
                  <a:lnTo>
                    <a:pt x="10680" y="6869"/>
                  </a:lnTo>
                  <a:cubicBezTo>
                    <a:pt x="11216" y="6869"/>
                    <a:pt x="11688" y="6396"/>
                    <a:pt x="11688" y="5829"/>
                  </a:cubicBezTo>
                  <a:lnTo>
                    <a:pt x="11688" y="3781"/>
                  </a:lnTo>
                  <a:cubicBezTo>
                    <a:pt x="11688" y="3214"/>
                    <a:pt x="11279" y="2773"/>
                    <a:pt x="10680" y="2773"/>
                  </a:cubicBezTo>
                  <a:lnTo>
                    <a:pt x="9609" y="2773"/>
                  </a:lnTo>
                  <a:lnTo>
                    <a:pt x="9609" y="1040"/>
                  </a:lnTo>
                  <a:cubicBezTo>
                    <a:pt x="9609" y="473"/>
                    <a:pt x="9137" y="1"/>
                    <a:pt x="860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43"/>
            <p:cNvSpPr/>
            <p:nvPr/>
          </p:nvSpPr>
          <p:spPr>
            <a:xfrm>
              <a:off x="4489627" y="3229814"/>
              <a:ext cx="282897" cy="277913"/>
            </a:xfrm>
            <a:custGeom>
              <a:rect b="b" l="l" r="r" t="t"/>
              <a:pathLst>
                <a:path extrusionOk="0" h="14052" w="14304">
                  <a:moveTo>
                    <a:pt x="12886" y="2489"/>
                  </a:moveTo>
                  <a:cubicBezTo>
                    <a:pt x="13106" y="2521"/>
                    <a:pt x="13295" y="2710"/>
                    <a:pt x="13295" y="2899"/>
                  </a:cubicBezTo>
                  <a:lnTo>
                    <a:pt x="13295" y="3875"/>
                  </a:lnTo>
                  <a:cubicBezTo>
                    <a:pt x="12933" y="3592"/>
                    <a:pt x="12500" y="3450"/>
                    <a:pt x="12067" y="3450"/>
                  </a:cubicBezTo>
                  <a:cubicBezTo>
                    <a:pt x="11633" y="3450"/>
                    <a:pt x="11200" y="3592"/>
                    <a:pt x="10838" y="3875"/>
                  </a:cubicBezTo>
                  <a:lnTo>
                    <a:pt x="10838" y="2899"/>
                  </a:lnTo>
                  <a:cubicBezTo>
                    <a:pt x="10838" y="2678"/>
                    <a:pt x="11027" y="2489"/>
                    <a:pt x="11216" y="2489"/>
                  </a:cubicBezTo>
                  <a:close/>
                  <a:moveTo>
                    <a:pt x="2899" y="2521"/>
                  </a:moveTo>
                  <a:cubicBezTo>
                    <a:pt x="3151" y="2521"/>
                    <a:pt x="3308" y="2710"/>
                    <a:pt x="3308" y="2962"/>
                  </a:cubicBezTo>
                  <a:lnTo>
                    <a:pt x="3308" y="3907"/>
                  </a:lnTo>
                  <a:cubicBezTo>
                    <a:pt x="2962" y="3623"/>
                    <a:pt x="2521" y="3497"/>
                    <a:pt x="2048" y="3497"/>
                  </a:cubicBezTo>
                  <a:cubicBezTo>
                    <a:pt x="1575" y="3497"/>
                    <a:pt x="1166" y="3655"/>
                    <a:pt x="819" y="3907"/>
                  </a:cubicBezTo>
                  <a:lnTo>
                    <a:pt x="819" y="2962"/>
                  </a:lnTo>
                  <a:cubicBezTo>
                    <a:pt x="851" y="2710"/>
                    <a:pt x="1040" y="2521"/>
                    <a:pt x="1260" y="2521"/>
                  </a:cubicBezTo>
                  <a:close/>
                  <a:moveTo>
                    <a:pt x="2079" y="4285"/>
                  </a:moveTo>
                  <a:cubicBezTo>
                    <a:pt x="2395" y="4285"/>
                    <a:pt x="2710" y="4411"/>
                    <a:pt x="2962" y="4663"/>
                  </a:cubicBezTo>
                  <a:lnTo>
                    <a:pt x="4411" y="6112"/>
                  </a:lnTo>
                  <a:cubicBezTo>
                    <a:pt x="4285" y="6301"/>
                    <a:pt x="2836" y="7719"/>
                    <a:pt x="2678" y="7876"/>
                  </a:cubicBezTo>
                  <a:lnTo>
                    <a:pt x="1229" y="6427"/>
                  </a:lnTo>
                  <a:cubicBezTo>
                    <a:pt x="756" y="5955"/>
                    <a:pt x="756" y="5167"/>
                    <a:pt x="1229" y="4663"/>
                  </a:cubicBezTo>
                  <a:cubicBezTo>
                    <a:pt x="1449" y="4411"/>
                    <a:pt x="1764" y="4285"/>
                    <a:pt x="2079" y="4285"/>
                  </a:cubicBezTo>
                  <a:close/>
                  <a:moveTo>
                    <a:pt x="12055" y="4308"/>
                  </a:moveTo>
                  <a:cubicBezTo>
                    <a:pt x="12374" y="4308"/>
                    <a:pt x="12697" y="4427"/>
                    <a:pt x="12949" y="4663"/>
                  </a:cubicBezTo>
                  <a:cubicBezTo>
                    <a:pt x="13421" y="5167"/>
                    <a:pt x="13421" y="5955"/>
                    <a:pt x="12949" y="6427"/>
                  </a:cubicBezTo>
                  <a:lnTo>
                    <a:pt x="11499" y="7876"/>
                  </a:lnTo>
                  <a:lnTo>
                    <a:pt x="9735" y="6112"/>
                  </a:lnTo>
                  <a:lnTo>
                    <a:pt x="11184" y="4663"/>
                  </a:lnTo>
                  <a:cubicBezTo>
                    <a:pt x="11421" y="4427"/>
                    <a:pt x="11736" y="4308"/>
                    <a:pt x="12055" y="4308"/>
                  </a:cubicBezTo>
                  <a:close/>
                  <a:moveTo>
                    <a:pt x="11657" y="819"/>
                  </a:moveTo>
                  <a:lnTo>
                    <a:pt x="11657" y="1701"/>
                  </a:lnTo>
                  <a:lnTo>
                    <a:pt x="11216" y="1701"/>
                  </a:lnTo>
                  <a:cubicBezTo>
                    <a:pt x="10554" y="1701"/>
                    <a:pt x="10019" y="2237"/>
                    <a:pt x="10019" y="2899"/>
                  </a:cubicBezTo>
                  <a:lnTo>
                    <a:pt x="10019" y="4663"/>
                  </a:lnTo>
                  <a:lnTo>
                    <a:pt x="8853" y="5797"/>
                  </a:lnTo>
                  <a:cubicBezTo>
                    <a:pt x="8696" y="5955"/>
                    <a:pt x="8696" y="6238"/>
                    <a:pt x="8853" y="6396"/>
                  </a:cubicBezTo>
                  <a:lnTo>
                    <a:pt x="9231" y="6742"/>
                  </a:lnTo>
                  <a:lnTo>
                    <a:pt x="7089" y="8443"/>
                  </a:lnTo>
                  <a:lnTo>
                    <a:pt x="4978" y="6742"/>
                  </a:lnTo>
                  <a:lnTo>
                    <a:pt x="5324" y="6396"/>
                  </a:lnTo>
                  <a:cubicBezTo>
                    <a:pt x="5482" y="6238"/>
                    <a:pt x="5482" y="5955"/>
                    <a:pt x="5324" y="5797"/>
                  </a:cubicBezTo>
                  <a:lnTo>
                    <a:pt x="4190" y="4663"/>
                  </a:lnTo>
                  <a:lnTo>
                    <a:pt x="4190" y="2899"/>
                  </a:lnTo>
                  <a:cubicBezTo>
                    <a:pt x="4190" y="2237"/>
                    <a:pt x="3623" y="1701"/>
                    <a:pt x="2962" y="1701"/>
                  </a:cubicBezTo>
                  <a:lnTo>
                    <a:pt x="2521" y="1701"/>
                  </a:lnTo>
                  <a:lnTo>
                    <a:pt x="2521" y="819"/>
                  </a:lnTo>
                  <a:close/>
                  <a:moveTo>
                    <a:pt x="9767" y="7341"/>
                  </a:moveTo>
                  <a:lnTo>
                    <a:pt x="10176" y="7719"/>
                  </a:lnTo>
                  <a:lnTo>
                    <a:pt x="8506" y="9609"/>
                  </a:lnTo>
                  <a:lnTo>
                    <a:pt x="7719" y="8979"/>
                  </a:lnTo>
                  <a:lnTo>
                    <a:pt x="9767" y="7341"/>
                  </a:lnTo>
                  <a:close/>
                  <a:moveTo>
                    <a:pt x="5545" y="10743"/>
                  </a:moveTo>
                  <a:lnTo>
                    <a:pt x="6553" y="11846"/>
                  </a:lnTo>
                  <a:lnTo>
                    <a:pt x="5230" y="13264"/>
                  </a:lnTo>
                  <a:lnTo>
                    <a:pt x="2426" y="13264"/>
                  </a:lnTo>
                  <a:lnTo>
                    <a:pt x="5545" y="10743"/>
                  </a:lnTo>
                  <a:close/>
                  <a:moveTo>
                    <a:pt x="4379" y="7372"/>
                  </a:moveTo>
                  <a:lnTo>
                    <a:pt x="11751" y="13327"/>
                  </a:lnTo>
                  <a:lnTo>
                    <a:pt x="8948" y="13327"/>
                  </a:lnTo>
                  <a:lnTo>
                    <a:pt x="8948" y="13264"/>
                  </a:lnTo>
                  <a:lnTo>
                    <a:pt x="3970" y="7750"/>
                  </a:lnTo>
                  <a:lnTo>
                    <a:pt x="4379" y="7372"/>
                  </a:lnTo>
                  <a:close/>
                  <a:moveTo>
                    <a:pt x="473" y="0"/>
                  </a:moveTo>
                  <a:cubicBezTo>
                    <a:pt x="252" y="0"/>
                    <a:pt x="32" y="189"/>
                    <a:pt x="32" y="441"/>
                  </a:cubicBezTo>
                  <a:cubicBezTo>
                    <a:pt x="32" y="662"/>
                    <a:pt x="252" y="819"/>
                    <a:pt x="473" y="819"/>
                  </a:cubicBezTo>
                  <a:lnTo>
                    <a:pt x="1733" y="819"/>
                  </a:lnTo>
                  <a:lnTo>
                    <a:pt x="1733" y="1701"/>
                  </a:lnTo>
                  <a:lnTo>
                    <a:pt x="1292" y="1701"/>
                  </a:lnTo>
                  <a:cubicBezTo>
                    <a:pt x="630" y="1701"/>
                    <a:pt x="32" y="2237"/>
                    <a:pt x="32" y="2899"/>
                  </a:cubicBezTo>
                  <a:lnTo>
                    <a:pt x="32" y="5387"/>
                  </a:lnTo>
                  <a:lnTo>
                    <a:pt x="32" y="5450"/>
                  </a:lnTo>
                  <a:cubicBezTo>
                    <a:pt x="0" y="5986"/>
                    <a:pt x="252" y="6553"/>
                    <a:pt x="630" y="6963"/>
                  </a:cubicBezTo>
                  <a:lnTo>
                    <a:pt x="2395" y="8758"/>
                  </a:lnTo>
                  <a:cubicBezTo>
                    <a:pt x="2473" y="8837"/>
                    <a:pt x="2584" y="8877"/>
                    <a:pt x="2694" y="8877"/>
                  </a:cubicBezTo>
                  <a:cubicBezTo>
                    <a:pt x="2804" y="8877"/>
                    <a:pt x="2914" y="8837"/>
                    <a:pt x="2993" y="8758"/>
                  </a:cubicBezTo>
                  <a:lnTo>
                    <a:pt x="3434" y="8317"/>
                  </a:lnTo>
                  <a:lnTo>
                    <a:pt x="5041" y="10082"/>
                  </a:lnTo>
                  <a:lnTo>
                    <a:pt x="1008" y="13327"/>
                  </a:lnTo>
                  <a:cubicBezTo>
                    <a:pt x="914" y="13421"/>
                    <a:pt x="819" y="13579"/>
                    <a:pt x="914" y="13768"/>
                  </a:cubicBezTo>
                  <a:cubicBezTo>
                    <a:pt x="945" y="13925"/>
                    <a:pt x="1103" y="14051"/>
                    <a:pt x="1292" y="14051"/>
                  </a:cubicBezTo>
                  <a:lnTo>
                    <a:pt x="5419" y="14051"/>
                  </a:lnTo>
                  <a:cubicBezTo>
                    <a:pt x="5545" y="14051"/>
                    <a:pt x="5671" y="14020"/>
                    <a:pt x="5734" y="13925"/>
                  </a:cubicBezTo>
                  <a:lnTo>
                    <a:pt x="7120" y="12413"/>
                  </a:lnTo>
                  <a:lnTo>
                    <a:pt x="8506" y="13925"/>
                  </a:lnTo>
                  <a:cubicBezTo>
                    <a:pt x="8569" y="14020"/>
                    <a:pt x="8696" y="14051"/>
                    <a:pt x="8822" y="14051"/>
                  </a:cubicBezTo>
                  <a:lnTo>
                    <a:pt x="12949" y="14051"/>
                  </a:lnTo>
                  <a:cubicBezTo>
                    <a:pt x="13106" y="14051"/>
                    <a:pt x="13264" y="13925"/>
                    <a:pt x="13358" y="13768"/>
                  </a:cubicBezTo>
                  <a:cubicBezTo>
                    <a:pt x="13390" y="13610"/>
                    <a:pt x="13358" y="13421"/>
                    <a:pt x="13232" y="13327"/>
                  </a:cubicBezTo>
                  <a:lnTo>
                    <a:pt x="9263" y="10082"/>
                  </a:lnTo>
                  <a:lnTo>
                    <a:pt x="10869" y="8286"/>
                  </a:lnTo>
                  <a:lnTo>
                    <a:pt x="11310" y="8695"/>
                  </a:lnTo>
                  <a:cubicBezTo>
                    <a:pt x="11389" y="8774"/>
                    <a:pt x="11492" y="8814"/>
                    <a:pt x="11594" y="8814"/>
                  </a:cubicBezTo>
                  <a:cubicBezTo>
                    <a:pt x="11696" y="8814"/>
                    <a:pt x="11799" y="8774"/>
                    <a:pt x="11878" y="8695"/>
                  </a:cubicBezTo>
                  <a:lnTo>
                    <a:pt x="13673" y="6931"/>
                  </a:lnTo>
                  <a:cubicBezTo>
                    <a:pt x="14083" y="6490"/>
                    <a:pt x="14303" y="5955"/>
                    <a:pt x="14240" y="5387"/>
                  </a:cubicBezTo>
                  <a:lnTo>
                    <a:pt x="14240" y="5356"/>
                  </a:lnTo>
                  <a:lnTo>
                    <a:pt x="14240" y="2867"/>
                  </a:lnTo>
                  <a:cubicBezTo>
                    <a:pt x="14240" y="2205"/>
                    <a:pt x="13705" y="1670"/>
                    <a:pt x="12980" y="1670"/>
                  </a:cubicBezTo>
                  <a:lnTo>
                    <a:pt x="12571" y="1670"/>
                  </a:lnTo>
                  <a:lnTo>
                    <a:pt x="12571" y="788"/>
                  </a:lnTo>
                  <a:lnTo>
                    <a:pt x="13736" y="788"/>
                  </a:lnTo>
                  <a:lnTo>
                    <a:pt x="13736" y="819"/>
                  </a:lnTo>
                  <a:cubicBezTo>
                    <a:pt x="13988" y="819"/>
                    <a:pt x="14177" y="630"/>
                    <a:pt x="14177" y="441"/>
                  </a:cubicBezTo>
                  <a:cubicBezTo>
                    <a:pt x="14177" y="189"/>
                    <a:pt x="13988" y="0"/>
                    <a:pt x="1373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5" name="Google Shape;315;p43"/>
            <p:cNvGrpSpPr/>
            <p:nvPr/>
          </p:nvGrpSpPr>
          <p:grpSpPr>
            <a:xfrm>
              <a:off x="2239480" y="3246166"/>
              <a:ext cx="279792" cy="245221"/>
              <a:chOff x="-12660025" y="2096250"/>
              <a:chExt cx="353675" cy="309975"/>
            </a:xfrm>
          </p:grpSpPr>
          <p:sp>
            <p:nvSpPr>
              <p:cNvPr id="316" name="Google Shape;316;p43"/>
              <p:cNvSpPr/>
              <p:nvPr/>
            </p:nvSpPr>
            <p:spPr>
              <a:xfrm>
                <a:off x="-12619850" y="2136425"/>
                <a:ext cx="63025" cy="62250"/>
              </a:xfrm>
              <a:custGeom>
                <a:rect b="b" l="l" r="r" t="t"/>
                <a:pathLst>
                  <a:path extrusionOk="0" h="2490" w="2521">
                    <a:moveTo>
                      <a:pt x="1261" y="819"/>
                    </a:moveTo>
                    <a:cubicBezTo>
                      <a:pt x="1481" y="819"/>
                      <a:pt x="1702" y="1040"/>
                      <a:pt x="1702" y="1261"/>
                    </a:cubicBezTo>
                    <a:cubicBezTo>
                      <a:pt x="1702" y="1513"/>
                      <a:pt x="1481" y="1702"/>
                      <a:pt x="1261" y="1702"/>
                    </a:cubicBezTo>
                    <a:cubicBezTo>
                      <a:pt x="1040" y="1702"/>
                      <a:pt x="851" y="1513"/>
                      <a:pt x="851" y="1261"/>
                    </a:cubicBezTo>
                    <a:cubicBezTo>
                      <a:pt x="820" y="1040"/>
                      <a:pt x="1009" y="819"/>
                      <a:pt x="1261" y="819"/>
                    </a:cubicBezTo>
                    <a:close/>
                    <a:moveTo>
                      <a:pt x="1261" y="0"/>
                    </a:moveTo>
                    <a:cubicBezTo>
                      <a:pt x="568" y="0"/>
                      <a:pt x="1" y="567"/>
                      <a:pt x="1" y="1229"/>
                    </a:cubicBezTo>
                    <a:cubicBezTo>
                      <a:pt x="1" y="1922"/>
                      <a:pt x="568" y="2489"/>
                      <a:pt x="1261" y="2489"/>
                    </a:cubicBezTo>
                    <a:cubicBezTo>
                      <a:pt x="1922" y="2489"/>
                      <a:pt x="2521" y="1922"/>
                      <a:pt x="2521" y="1229"/>
                    </a:cubicBezTo>
                    <a:cubicBezTo>
                      <a:pt x="2521" y="567"/>
                      <a:pt x="1954" y="0"/>
                      <a:pt x="1261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43"/>
              <p:cNvSpPr/>
              <p:nvPr/>
            </p:nvSpPr>
            <p:spPr>
              <a:xfrm>
                <a:off x="-12496200" y="2136425"/>
                <a:ext cx="63050" cy="62250"/>
              </a:xfrm>
              <a:custGeom>
                <a:rect b="b" l="l" r="r" t="t"/>
                <a:pathLst>
                  <a:path extrusionOk="0" h="2490" w="2522">
                    <a:moveTo>
                      <a:pt x="1261" y="819"/>
                    </a:moveTo>
                    <a:cubicBezTo>
                      <a:pt x="1513" y="819"/>
                      <a:pt x="1702" y="1040"/>
                      <a:pt x="1702" y="1261"/>
                    </a:cubicBezTo>
                    <a:cubicBezTo>
                      <a:pt x="1702" y="1513"/>
                      <a:pt x="1513" y="1702"/>
                      <a:pt x="1261" y="1702"/>
                    </a:cubicBezTo>
                    <a:cubicBezTo>
                      <a:pt x="1040" y="1702"/>
                      <a:pt x="883" y="1513"/>
                      <a:pt x="883" y="1261"/>
                    </a:cubicBezTo>
                    <a:cubicBezTo>
                      <a:pt x="851" y="1040"/>
                      <a:pt x="1040" y="819"/>
                      <a:pt x="1261" y="819"/>
                    </a:cubicBezTo>
                    <a:close/>
                    <a:moveTo>
                      <a:pt x="1261" y="0"/>
                    </a:moveTo>
                    <a:cubicBezTo>
                      <a:pt x="568" y="0"/>
                      <a:pt x="64" y="567"/>
                      <a:pt x="64" y="1229"/>
                    </a:cubicBezTo>
                    <a:cubicBezTo>
                      <a:pt x="1" y="1922"/>
                      <a:pt x="568" y="2489"/>
                      <a:pt x="1261" y="2489"/>
                    </a:cubicBezTo>
                    <a:cubicBezTo>
                      <a:pt x="1954" y="2489"/>
                      <a:pt x="2521" y="1922"/>
                      <a:pt x="2521" y="1229"/>
                    </a:cubicBezTo>
                    <a:cubicBezTo>
                      <a:pt x="2521" y="567"/>
                      <a:pt x="1986" y="0"/>
                      <a:pt x="1261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43"/>
              <p:cNvSpPr/>
              <p:nvPr/>
            </p:nvSpPr>
            <p:spPr>
              <a:xfrm>
                <a:off x="-12453650" y="2261650"/>
                <a:ext cx="19700" cy="19725"/>
              </a:xfrm>
              <a:custGeom>
                <a:rect b="b" l="l" r="r" t="t"/>
                <a:pathLst>
                  <a:path extrusionOk="0" h="789" w="788">
                    <a:moveTo>
                      <a:pt x="410" y="1"/>
                    </a:moveTo>
                    <a:cubicBezTo>
                      <a:pt x="189" y="1"/>
                      <a:pt x="0" y="158"/>
                      <a:pt x="0" y="379"/>
                    </a:cubicBezTo>
                    <a:cubicBezTo>
                      <a:pt x="0" y="599"/>
                      <a:pt x="189" y="788"/>
                      <a:pt x="410" y="788"/>
                    </a:cubicBezTo>
                    <a:cubicBezTo>
                      <a:pt x="630" y="788"/>
                      <a:pt x="788" y="599"/>
                      <a:pt x="788" y="379"/>
                    </a:cubicBezTo>
                    <a:cubicBezTo>
                      <a:pt x="788" y="158"/>
                      <a:pt x="630" y="1"/>
                      <a:pt x="41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43"/>
              <p:cNvSpPr/>
              <p:nvPr/>
            </p:nvSpPr>
            <p:spPr>
              <a:xfrm>
                <a:off x="-12494625" y="2261650"/>
                <a:ext cx="19725" cy="19725"/>
              </a:xfrm>
              <a:custGeom>
                <a:rect b="b" l="l" r="r" t="t"/>
                <a:pathLst>
                  <a:path extrusionOk="0" h="789" w="789">
                    <a:moveTo>
                      <a:pt x="379" y="1"/>
                    </a:moveTo>
                    <a:cubicBezTo>
                      <a:pt x="158" y="1"/>
                      <a:pt x="1" y="158"/>
                      <a:pt x="1" y="379"/>
                    </a:cubicBezTo>
                    <a:cubicBezTo>
                      <a:pt x="1" y="599"/>
                      <a:pt x="158" y="788"/>
                      <a:pt x="379" y="788"/>
                    </a:cubicBezTo>
                    <a:cubicBezTo>
                      <a:pt x="599" y="788"/>
                      <a:pt x="788" y="599"/>
                      <a:pt x="788" y="379"/>
                    </a:cubicBezTo>
                    <a:cubicBezTo>
                      <a:pt x="788" y="158"/>
                      <a:pt x="599" y="1"/>
                      <a:pt x="379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43"/>
              <p:cNvSpPr/>
              <p:nvPr/>
            </p:nvSpPr>
            <p:spPr>
              <a:xfrm>
                <a:off x="-12619850" y="2301825"/>
                <a:ext cx="103200" cy="60675"/>
              </a:xfrm>
              <a:custGeom>
                <a:rect b="b" l="l" r="r" t="t"/>
                <a:pathLst>
                  <a:path extrusionOk="0" h="2427" w="4128">
                    <a:moveTo>
                      <a:pt x="3309" y="819"/>
                    </a:moveTo>
                    <a:lnTo>
                      <a:pt x="3309" y="1670"/>
                    </a:lnTo>
                    <a:lnTo>
                      <a:pt x="820" y="1670"/>
                    </a:lnTo>
                    <a:lnTo>
                      <a:pt x="820" y="819"/>
                    </a:lnTo>
                    <a:close/>
                    <a:moveTo>
                      <a:pt x="442" y="0"/>
                    </a:moveTo>
                    <a:cubicBezTo>
                      <a:pt x="190" y="0"/>
                      <a:pt x="1" y="189"/>
                      <a:pt x="1" y="410"/>
                    </a:cubicBezTo>
                    <a:lnTo>
                      <a:pt x="1" y="2048"/>
                    </a:lnTo>
                    <a:cubicBezTo>
                      <a:pt x="1" y="2269"/>
                      <a:pt x="190" y="2426"/>
                      <a:pt x="442" y="2426"/>
                    </a:cubicBezTo>
                    <a:lnTo>
                      <a:pt x="3750" y="2426"/>
                    </a:lnTo>
                    <a:cubicBezTo>
                      <a:pt x="3970" y="2426"/>
                      <a:pt x="4128" y="2237"/>
                      <a:pt x="4128" y="2048"/>
                    </a:cubicBezTo>
                    <a:lnTo>
                      <a:pt x="4128" y="410"/>
                    </a:lnTo>
                    <a:cubicBezTo>
                      <a:pt x="4128" y="189"/>
                      <a:pt x="3970" y="0"/>
                      <a:pt x="3750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43"/>
              <p:cNvSpPr/>
              <p:nvPr/>
            </p:nvSpPr>
            <p:spPr>
              <a:xfrm>
                <a:off x="-12660025" y="2096250"/>
                <a:ext cx="353675" cy="309975"/>
              </a:xfrm>
              <a:custGeom>
                <a:rect b="b" l="l" r="r" t="t"/>
                <a:pathLst>
                  <a:path extrusionOk="0" h="12399" w="14147">
                    <a:moveTo>
                      <a:pt x="5357" y="4317"/>
                    </a:moveTo>
                    <a:cubicBezTo>
                      <a:pt x="5451" y="4569"/>
                      <a:pt x="5609" y="4758"/>
                      <a:pt x="5766" y="4915"/>
                    </a:cubicBezTo>
                    <a:lnTo>
                      <a:pt x="4884" y="4915"/>
                    </a:lnTo>
                    <a:cubicBezTo>
                      <a:pt x="5042" y="4758"/>
                      <a:pt x="5199" y="4569"/>
                      <a:pt x="5357" y="4317"/>
                    </a:cubicBezTo>
                    <a:close/>
                    <a:moveTo>
                      <a:pt x="2868" y="788"/>
                    </a:moveTo>
                    <a:cubicBezTo>
                      <a:pt x="4002" y="788"/>
                      <a:pt x="4947" y="1733"/>
                      <a:pt x="4947" y="2868"/>
                    </a:cubicBezTo>
                    <a:cubicBezTo>
                      <a:pt x="4947" y="4002"/>
                      <a:pt x="4002" y="4947"/>
                      <a:pt x="2868" y="4947"/>
                    </a:cubicBezTo>
                    <a:cubicBezTo>
                      <a:pt x="1734" y="4915"/>
                      <a:pt x="788" y="4002"/>
                      <a:pt x="788" y="2868"/>
                    </a:cubicBezTo>
                    <a:cubicBezTo>
                      <a:pt x="788" y="1733"/>
                      <a:pt x="1734" y="788"/>
                      <a:pt x="2868" y="788"/>
                    </a:cubicBezTo>
                    <a:close/>
                    <a:moveTo>
                      <a:pt x="7814" y="788"/>
                    </a:moveTo>
                    <a:cubicBezTo>
                      <a:pt x="8980" y="788"/>
                      <a:pt x="9925" y="1733"/>
                      <a:pt x="9925" y="2868"/>
                    </a:cubicBezTo>
                    <a:cubicBezTo>
                      <a:pt x="9925" y="4002"/>
                      <a:pt x="8980" y="4947"/>
                      <a:pt x="7814" y="4947"/>
                    </a:cubicBezTo>
                    <a:cubicBezTo>
                      <a:pt x="6680" y="4947"/>
                      <a:pt x="5735" y="4002"/>
                      <a:pt x="5735" y="2868"/>
                    </a:cubicBezTo>
                    <a:cubicBezTo>
                      <a:pt x="5735" y="1733"/>
                      <a:pt x="6680" y="788"/>
                      <a:pt x="7814" y="788"/>
                    </a:cubicBezTo>
                    <a:close/>
                    <a:moveTo>
                      <a:pt x="13264" y="5987"/>
                    </a:moveTo>
                    <a:lnTo>
                      <a:pt x="13264" y="11311"/>
                    </a:lnTo>
                    <a:lnTo>
                      <a:pt x="10744" y="10051"/>
                    </a:lnTo>
                    <a:lnTo>
                      <a:pt x="10744" y="7247"/>
                    </a:lnTo>
                    <a:lnTo>
                      <a:pt x="13264" y="5987"/>
                    </a:lnTo>
                    <a:close/>
                    <a:moveTo>
                      <a:pt x="9484" y="5734"/>
                    </a:moveTo>
                    <a:cubicBezTo>
                      <a:pt x="9704" y="5734"/>
                      <a:pt x="9862" y="5955"/>
                      <a:pt x="9862" y="6176"/>
                    </a:cubicBezTo>
                    <a:lnTo>
                      <a:pt x="9862" y="11153"/>
                    </a:lnTo>
                    <a:cubicBezTo>
                      <a:pt x="9862" y="11374"/>
                      <a:pt x="9673" y="11563"/>
                      <a:pt x="9484" y="11563"/>
                    </a:cubicBezTo>
                    <a:lnTo>
                      <a:pt x="1198" y="11563"/>
                    </a:lnTo>
                    <a:cubicBezTo>
                      <a:pt x="977" y="11563"/>
                      <a:pt x="788" y="11374"/>
                      <a:pt x="788" y="11153"/>
                    </a:cubicBezTo>
                    <a:lnTo>
                      <a:pt x="788" y="6176"/>
                    </a:lnTo>
                    <a:cubicBezTo>
                      <a:pt x="788" y="5955"/>
                      <a:pt x="977" y="5734"/>
                      <a:pt x="1198" y="5734"/>
                    </a:cubicBezTo>
                    <a:close/>
                    <a:moveTo>
                      <a:pt x="2868" y="1"/>
                    </a:moveTo>
                    <a:cubicBezTo>
                      <a:pt x="1261" y="1"/>
                      <a:pt x="1" y="1292"/>
                      <a:pt x="1" y="2868"/>
                    </a:cubicBezTo>
                    <a:cubicBezTo>
                      <a:pt x="1" y="3687"/>
                      <a:pt x="347" y="4443"/>
                      <a:pt x="883" y="5010"/>
                    </a:cubicBezTo>
                    <a:cubicBezTo>
                      <a:pt x="379" y="5167"/>
                      <a:pt x="1" y="5640"/>
                      <a:pt x="1" y="6176"/>
                    </a:cubicBezTo>
                    <a:lnTo>
                      <a:pt x="1" y="11153"/>
                    </a:lnTo>
                    <a:cubicBezTo>
                      <a:pt x="1" y="11815"/>
                      <a:pt x="536" y="12382"/>
                      <a:pt x="1261" y="12382"/>
                    </a:cubicBezTo>
                    <a:lnTo>
                      <a:pt x="9515" y="12382"/>
                    </a:lnTo>
                    <a:cubicBezTo>
                      <a:pt x="10208" y="12382"/>
                      <a:pt x="10775" y="11846"/>
                      <a:pt x="10775" y="11153"/>
                    </a:cubicBezTo>
                    <a:lnTo>
                      <a:pt x="10775" y="10996"/>
                    </a:lnTo>
                    <a:lnTo>
                      <a:pt x="13548" y="12350"/>
                    </a:lnTo>
                    <a:cubicBezTo>
                      <a:pt x="13594" y="12385"/>
                      <a:pt x="13645" y="12399"/>
                      <a:pt x="13695" y="12399"/>
                    </a:cubicBezTo>
                    <a:cubicBezTo>
                      <a:pt x="13781" y="12399"/>
                      <a:pt x="13866" y="12359"/>
                      <a:pt x="13926" y="12319"/>
                    </a:cubicBezTo>
                    <a:cubicBezTo>
                      <a:pt x="14052" y="12256"/>
                      <a:pt x="14146" y="12130"/>
                      <a:pt x="14146" y="11972"/>
                    </a:cubicBezTo>
                    <a:lnTo>
                      <a:pt x="14146" y="5356"/>
                    </a:lnTo>
                    <a:cubicBezTo>
                      <a:pt x="14083" y="5199"/>
                      <a:pt x="14020" y="5073"/>
                      <a:pt x="13894" y="5010"/>
                    </a:cubicBezTo>
                    <a:cubicBezTo>
                      <a:pt x="13815" y="4950"/>
                      <a:pt x="13722" y="4928"/>
                      <a:pt x="13633" y="4928"/>
                    </a:cubicBezTo>
                    <a:cubicBezTo>
                      <a:pt x="13581" y="4928"/>
                      <a:pt x="13531" y="4935"/>
                      <a:pt x="13485" y="4947"/>
                    </a:cubicBezTo>
                    <a:lnTo>
                      <a:pt x="10744" y="6333"/>
                    </a:lnTo>
                    <a:lnTo>
                      <a:pt x="10744" y="6176"/>
                    </a:lnTo>
                    <a:cubicBezTo>
                      <a:pt x="10744" y="5577"/>
                      <a:pt x="10334" y="5104"/>
                      <a:pt x="9830" y="5010"/>
                    </a:cubicBezTo>
                    <a:cubicBezTo>
                      <a:pt x="10397" y="4474"/>
                      <a:pt x="10744" y="3750"/>
                      <a:pt x="10744" y="2868"/>
                    </a:cubicBezTo>
                    <a:cubicBezTo>
                      <a:pt x="10744" y="1261"/>
                      <a:pt x="9452" y="1"/>
                      <a:pt x="7814" y="1"/>
                    </a:cubicBezTo>
                    <a:cubicBezTo>
                      <a:pt x="6774" y="1"/>
                      <a:pt x="5861" y="536"/>
                      <a:pt x="5357" y="1418"/>
                    </a:cubicBezTo>
                    <a:cubicBezTo>
                      <a:pt x="4821" y="599"/>
                      <a:pt x="3939" y="1"/>
                      <a:pt x="286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44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HOW ABOUT THE </a:t>
            </a:r>
            <a:r>
              <a:rPr lang="es">
                <a:solidFill>
                  <a:srgbClr val="8B80F9"/>
                </a:solidFill>
              </a:rPr>
              <a:t>PERCENTAGES</a:t>
            </a:r>
            <a:r>
              <a:rPr lang="es"/>
              <a:t>?</a:t>
            </a:r>
            <a:endParaRPr/>
          </a:p>
        </p:txBody>
      </p:sp>
      <p:sp>
        <p:nvSpPr>
          <p:cNvPr id="327" name="Google Shape;327;p44"/>
          <p:cNvSpPr txBox="1"/>
          <p:nvPr/>
        </p:nvSpPr>
        <p:spPr>
          <a:xfrm>
            <a:off x="1174222" y="3341956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Mercury</a:t>
            </a:r>
            <a:endParaRPr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328" name="Google Shape;328;p44"/>
          <p:cNvSpPr txBox="1"/>
          <p:nvPr/>
        </p:nvSpPr>
        <p:spPr>
          <a:xfrm>
            <a:off x="2951372" y="3341956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Venus</a:t>
            </a:r>
            <a:endParaRPr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329" name="Google Shape;329;p44"/>
          <p:cNvSpPr txBox="1"/>
          <p:nvPr/>
        </p:nvSpPr>
        <p:spPr>
          <a:xfrm>
            <a:off x="4728515" y="3341956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Mars</a:t>
            </a:r>
            <a:endParaRPr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330" name="Google Shape;330;p44"/>
          <p:cNvSpPr txBox="1"/>
          <p:nvPr/>
        </p:nvSpPr>
        <p:spPr>
          <a:xfrm>
            <a:off x="6505676" y="3341956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Jupiter</a:t>
            </a:r>
            <a:endParaRPr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grpSp>
        <p:nvGrpSpPr>
          <p:cNvPr id="331" name="Google Shape;331;p44"/>
          <p:cNvGrpSpPr/>
          <p:nvPr/>
        </p:nvGrpSpPr>
        <p:grpSpPr>
          <a:xfrm>
            <a:off x="1426898" y="2108564"/>
            <a:ext cx="6362702" cy="1031143"/>
            <a:chOff x="1426898" y="2108564"/>
            <a:chExt cx="6362702" cy="1031143"/>
          </a:xfrm>
        </p:grpSpPr>
        <p:grpSp>
          <p:nvGrpSpPr>
            <p:cNvPr id="332" name="Google Shape;332;p44"/>
            <p:cNvGrpSpPr/>
            <p:nvPr/>
          </p:nvGrpSpPr>
          <p:grpSpPr>
            <a:xfrm>
              <a:off x="1426898" y="2108564"/>
              <a:ext cx="1031248" cy="1031143"/>
              <a:chOff x="1426702" y="2108564"/>
              <a:chExt cx="1031248" cy="1031143"/>
            </a:xfrm>
          </p:grpSpPr>
          <p:grpSp>
            <p:nvGrpSpPr>
              <p:cNvPr id="333" name="Google Shape;333;p44"/>
              <p:cNvGrpSpPr/>
              <p:nvPr/>
            </p:nvGrpSpPr>
            <p:grpSpPr>
              <a:xfrm>
                <a:off x="1426702" y="2108564"/>
                <a:ext cx="1031248" cy="1031143"/>
                <a:chOff x="2543222" y="2802319"/>
                <a:chExt cx="492172" cy="492122"/>
              </a:xfrm>
            </p:grpSpPr>
            <p:sp>
              <p:nvSpPr>
                <p:cNvPr id="334" name="Google Shape;334;p44"/>
                <p:cNvSpPr/>
                <p:nvPr/>
              </p:nvSpPr>
              <p:spPr>
                <a:xfrm>
                  <a:off x="2712955" y="2802319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4725" y="0"/>
                      </a:moveTo>
                      <a:cubicBezTo>
                        <a:pt x="3131" y="0"/>
                        <a:pt x="1537" y="250"/>
                        <a:pt x="0" y="750"/>
                      </a:cubicBezTo>
                      <a:lnTo>
                        <a:pt x="620" y="2667"/>
                      </a:lnTo>
                      <a:cubicBezTo>
                        <a:pt x="1920" y="2253"/>
                        <a:pt x="3274" y="2024"/>
                        <a:pt x="4629" y="2024"/>
                      </a:cubicBezTo>
                      <a:cubicBezTo>
                        <a:pt x="4662" y="2024"/>
                        <a:pt x="4696" y="2024"/>
                        <a:pt x="4729" y="2024"/>
                      </a:cubicBezTo>
                      <a:cubicBezTo>
                        <a:pt x="4764" y="2024"/>
                        <a:pt x="4798" y="2024"/>
                        <a:pt x="4833" y="2024"/>
                      </a:cubicBezTo>
                      <a:cubicBezTo>
                        <a:pt x="6186" y="2024"/>
                        <a:pt x="7516" y="2242"/>
                        <a:pt x="8803" y="2656"/>
                      </a:cubicBezTo>
                      <a:lnTo>
                        <a:pt x="9423" y="739"/>
                      </a:lnTo>
                      <a:cubicBezTo>
                        <a:pt x="7895" y="247"/>
                        <a:pt x="6310" y="0"/>
                        <a:pt x="4725" y="0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" name="Google Shape;335;p44"/>
                <p:cNvSpPr/>
                <p:nvPr/>
              </p:nvSpPr>
              <p:spPr>
                <a:xfrm>
                  <a:off x="2854917" y="2814237"/>
                  <a:ext cx="133278" cy="108667"/>
                </a:xfrm>
                <a:custGeom>
                  <a:rect b="b" l="l" r="r" t="t"/>
                  <a:pathLst>
                    <a:path extrusionOk="0" h="6738" w="8264">
                      <a:moveTo>
                        <a:pt x="631" y="0"/>
                      </a:moveTo>
                      <a:lnTo>
                        <a:pt x="0" y="1928"/>
                      </a:lnTo>
                      <a:cubicBezTo>
                        <a:pt x="2663" y="2789"/>
                        <a:pt x="4981" y="4465"/>
                        <a:pt x="6634" y="6737"/>
                      </a:cubicBezTo>
                      <a:lnTo>
                        <a:pt x="8264" y="5544"/>
                      </a:lnTo>
                      <a:cubicBezTo>
                        <a:pt x="6370" y="2938"/>
                        <a:pt x="3696" y="999"/>
                        <a:pt x="631" y="0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" name="Google Shape;336;p44"/>
                <p:cNvSpPr/>
                <p:nvPr/>
              </p:nvSpPr>
              <p:spPr>
                <a:xfrm>
                  <a:off x="2961901" y="3048363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2537" y="1"/>
                      </a:moveTo>
                      <a:cubicBezTo>
                        <a:pt x="2537" y="2801"/>
                        <a:pt x="1653" y="5533"/>
                        <a:pt x="0" y="7794"/>
                      </a:cubicBezTo>
                      <a:lnTo>
                        <a:pt x="1630" y="8976"/>
                      </a:lnTo>
                      <a:cubicBezTo>
                        <a:pt x="3535" y="6371"/>
                        <a:pt x="4557" y="3226"/>
                        <a:pt x="4557" y="1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" name="Google Shape;337;p44"/>
                <p:cNvSpPr/>
                <p:nvPr/>
              </p:nvSpPr>
              <p:spPr>
                <a:xfrm>
                  <a:off x="2590054" y="2814414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7621" y="0"/>
                      </a:moveTo>
                      <a:cubicBezTo>
                        <a:pt x="4557" y="1010"/>
                        <a:pt x="1894" y="2950"/>
                        <a:pt x="0" y="5555"/>
                      </a:cubicBezTo>
                      <a:lnTo>
                        <a:pt x="1630" y="6738"/>
                      </a:lnTo>
                      <a:cubicBezTo>
                        <a:pt x="3271" y="4477"/>
                        <a:pt x="5590" y="2789"/>
                        <a:pt x="8241" y="1929"/>
                      </a:cubicBezTo>
                      <a:lnTo>
                        <a:pt x="762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4343"/>
                    </a:solidFill>
                  </a:endParaRPr>
                </a:p>
              </p:txBody>
            </p:sp>
            <p:sp>
              <p:nvSpPr>
                <p:cNvPr id="338" name="Google Shape;338;p44"/>
                <p:cNvSpPr/>
                <p:nvPr/>
              </p:nvSpPr>
              <p:spPr>
                <a:xfrm>
                  <a:off x="2961901" y="2903626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1630" y="1"/>
                      </a:moveTo>
                      <a:lnTo>
                        <a:pt x="0" y="1194"/>
                      </a:lnTo>
                      <a:cubicBezTo>
                        <a:pt x="1653" y="3455"/>
                        <a:pt x="2537" y="6175"/>
                        <a:pt x="2537" y="8976"/>
                      </a:cubicBezTo>
                      <a:lnTo>
                        <a:pt x="4545" y="8976"/>
                      </a:lnTo>
                      <a:cubicBezTo>
                        <a:pt x="4557" y="5751"/>
                        <a:pt x="3535" y="2606"/>
                        <a:pt x="1630" y="1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" name="Google Shape;339;p44"/>
                <p:cNvSpPr/>
                <p:nvPr/>
              </p:nvSpPr>
              <p:spPr>
                <a:xfrm>
                  <a:off x="2854917" y="3174037"/>
                  <a:ext cx="133278" cy="108490"/>
                </a:xfrm>
                <a:custGeom>
                  <a:rect b="b" l="l" r="r" t="t"/>
                  <a:pathLst>
                    <a:path extrusionOk="0" h="6727" w="8264">
                      <a:moveTo>
                        <a:pt x="6634" y="1"/>
                      </a:moveTo>
                      <a:cubicBezTo>
                        <a:pt x="4981" y="2262"/>
                        <a:pt x="2663" y="3949"/>
                        <a:pt x="0" y="4810"/>
                      </a:cubicBezTo>
                      <a:lnTo>
                        <a:pt x="620" y="6726"/>
                      </a:lnTo>
                      <a:cubicBezTo>
                        <a:pt x="3684" y="5728"/>
                        <a:pt x="6359" y="3788"/>
                        <a:pt x="8264" y="1183"/>
                      </a:cubicBezTo>
                      <a:lnTo>
                        <a:pt x="6634" y="1"/>
                      </a:ln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" name="Google Shape;340;p44"/>
                <p:cNvSpPr/>
                <p:nvPr/>
              </p:nvSpPr>
              <p:spPr>
                <a:xfrm>
                  <a:off x="2543222" y="2903997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2904" y="0"/>
                      </a:moveTo>
                      <a:cubicBezTo>
                        <a:pt x="1010" y="2594"/>
                        <a:pt x="0" y="5739"/>
                        <a:pt x="0" y="8953"/>
                      </a:cubicBezTo>
                      <a:lnTo>
                        <a:pt x="2020" y="8953"/>
                      </a:lnTo>
                      <a:cubicBezTo>
                        <a:pt x="2020" y="6164"/>
                        <a:pt x="2893" y="3444"/>
                        <a:pt x="4534" y="1183"/>
                      </a:cubicBezTo>
                      <a:lnTo>
                        <a:pt x="290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4343"/>
                    </a:solidFill>
                  </a:endParaRPr>
                </a:p>
              </p:txBody>
            </p:sp>
            <p:sp>
              <p:nvSpPr>
                <p:cNvPr id="341" name="Google Shape;341;p44"/>
                <p:cNvSpPr/>
                <p:nvPr/>
              </p:nvSpPr>
              <p:spPr>
                <a:xfrm>
                  <a:off x="2712955" y="3251413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620" y="0"/>
                      </a:moveTo>
                      <a:lnTo>
                        <a:pt x="0" y="1917"/>
                      </a:lnTo>
                      <a:cubicBezTo>
                        <a:pt x="1537" y="2418"/>
                        <a:pt x="3131" y="2667"/>
                        <a:pt x="4725" y="2667"/>
                      </a:cubicBezTo>
                      <a:cubicBezTo>
                        <a:pt x="6310" y="2667"/>
                        <a:pt x="7895" y="2421"/>
                        <a:pt x="9423" y="1928"/>
                      </a:cubicBezTo>
                      <a:lnTo>
                        <a:pt x="8803" y="12"/>
                      </a:lnTo>
                      <a:cubicBezTo>
                        <a:pt x="7483" y="436"/>
                        <a:pt x="6118" y="643"/>
                        <a:pt x="4729" y="643"/>
                      </a:cubicBezTo>
                      <a:cubicBezTo>
                        <a:pt x="3340" y="643"/>
                        <a:pt x="1951" y="425"/>
                        <a:pt x="620" y="0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" name="Google Shape;342;p44"/>
                <p:cNvSpPr/>
                <p:nvPr/>
              </p:nvSpPr>
              <p:spPr>
                <a:xfrm>
                  <a:off x="2590054" y="3173666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1630" y="1"/>
                      </a:moveTo>
                      <a:lnTo>
                        <a:pt x="0" y="1183"/>
                      </a:lnTo>
                      <a:cubicBezTo>
                        <a:pt x="1894" y="3788"/>
                        <a:pt x="4557" y="5728"/>
                        <a:pt x="7621" y="6738"/>
                      </a:cubicBezTo>
                      <a:lnTo>
                        <a:pt x="8241" y="4821"/>
                      </a:lnTo>
                      <a:cubicBezTo>
                        <a:pt x="5590" y="3949"/>
                        <a:pt x="3271" y="2262"/>
                        <a:pt x="1630" y="1"/>
                      </a:cubicBez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" name="Google Shape;343;p44"/>
                <p:cNvSpPr/>
                <p:nvPr/>
              </p:nvSpPr>
              <p:spPr>
                <a:xfrm>
                  <a:off x="2543222" y="3048363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0" y="1"/>
                      </a:moveTo>
                      <a:cubicBezTo>
                        <a:pt x="0" y="3214"/>
                        <a:pt x="1010" y="6359"/>
                        <a:pt x="2904" y="8953"/>
                      </a:cubicBezTo>
                      <a:lnTo>
                        <a:pt x="4534" y="7771"/>
                      </a:lnTo>
                      <a:cubicBezTo>
                        <a:pt x="2904" y="5510"/>
                        <a:pt x="2020" y="2790"/>
                        <a:pt x="2020" y="1"/>
                      </a:cubicBez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" name="Google Shape;344;p44"/>
              <p:cNvGrpSpPr/>
              <p:nvPr/>
            </p:nvGrpSpPr>
            <p:grpSpPr>
              <a:xfrm>
                <a:off x="1801502" y="2484858"/>
                <a:ext cx="281651" cy="278546"/>
                <a:chOff x="-13531925" y="2075775"/>
                <a:chExt cx="356025" cy="352100"/>
              </a:xfrm>
            </p:grpSpPr>
            <p:sp>
              <p:nvSpPr>
                <p:cNvPr id="345" name="Google Shape;345;p44"/>
                <p:cNvSpPr/>
                <p:nvPr/>
              </p:nvSpPr>
              <p:spPr>
                <a:xfrm>
                  <a:off x="-13531925" y="2075775"/>
                  <a:ext cx="356025" cy="352100"/>
                </a:xfrm>
                <a:custGeom>
                  <a:rect b="b" l="l" r="r" t="t"/>
                  <a:pathLst>
                    <a:path extrusionOk="0" h="14084" w="14241">
                      <a:moveTo>
                        <a:pt x="9610" y="725"/>
                      </a:moveTo>
                      <a:cubicBezTo>
                        <a:pt x="9862" y="725"/>
                        <a:pt x="10019" y="946"/>
                        <a:pt x="10019" y="1166"/>
                      </a:cubicBezTo>
                      <a:lnTo>
                        <a:pt x="10019" y="2017"/>
                      </a:lnTo>
                      <a:lnTo>
                        <a:pt x="10019" y="2111"/>
                      </a:lnTo>
                      <a:lnTo>
                        <a:pt x="9830" y="2395"/>
                      </a:lnTo>
                      <a:cubicBezTo>
                        <a:pt x="9736" y="2426"/>
                        <a:pt x="9704" y="2426"/>
                        <a:pt x="9610" y="2426"/>
                      </a:cubicBezTo>
                      <a:lnTo>
                        <a:pt x="4632" y="2426"/>
                      </a:lnTo>
                      <a:cubicBezTo>
                        <a:pt x="4538" y="2426"/>
                        <a:pt x="4474" y="2395"/>
                        <a:pt x="4411" y="2395"/>
                      </a:cubicBezTo>
                      <a:lnTo>
                        <a:pt x="4222" y="2111"/>
                      </a:lnTo>
                      <a:lnTo>
                        <a:pt x="4222" y="2017"/>
                      </a:lnTo>
                      <a:lnTo>
                        <a:pt x="4222" y="1166"/>
                      </a:lnTo>
                      <a:cubicBezTo>
                        <a:pt x="4222" y="946"/>
                        <a:pt x="4411" y="725"/>
                        <a:pt x="4632" y="725"/>
                      </a:cubicBezTo>
                      <a:close/>
                      <a:moveTo>
                        <a:pt x="9232" y="3308"/>
                      </a:moveTo>
                      <a:lnTo>
                        <a:pt x="8633" y="4128"/>
                      </a:lnTo>
                      <a:lnTo>
                        <a:pt x="5735" y="4128"/>
                      </a:lnTo>
                      <a:lnTo>
                        <a:pt x="5105" y="3308"/>
                      </a:lnTo>
                      <a:close/>
                      <a:moveTo>
                        <a:pt x="2175" y="4915"/>
                      </a:moveTo>
                      <a:cubicBezTo>
                        <a:pt x="2427" y="4915"/>
                        <a:pt x="2584" y="5104"/>
                        <a:pt x="2584" y="5325"/>
                      </a:cubicBezTo>
                      <a:lnTo>
                        <a:pt x="2584" y="5766"/>
                      </a:lnTo>
                      <a:lnTo>
                        <a:pt x="1734" y="5766"/>
                      </a:lnTo>
                      <a:lnTo>
                        <a:pt x="1734" y="5325"/>
                      </a:lnTo>
                      <a:cubicBezTo>
                        <a:pt x="1734" y="5104"/>
                        <a:pt x="1954" y="4915"/>
                        <a:pt x="2175" y="4915"/>
                      </a:cubicBezTo>
                      <a:close/>
                      <a:moveTo>
                        <a:pt x="12193" y="4915"/>
                      </a:moveTo>
                      <a:cubicBezTo>
                        <a:pt x="12414" y="4915"/>
                        <a:pt x="12603" y="5104"/>
                        <a:pt x="12603" y="5325"/>
                      </a:cubicBezTo>
                      <a:lnTo>
                        <a:pt x="12603" y="5766"/>
                      </a:lnTo>
                      <a:lnTo>
                        <a:pt x="11784" y="5766"/>
                      </a:lnTo>
                      <a:lnTo>
                        <a:pt x="11784" y="5325"/>
                      </a:lnTo>
                      <a:lnTo>
                        <a:pt x="11752" y="5325"/>
                      </a:lnTo>
                      <a:cubicBezTo>
                        <a:pt x="11752" y="5104"/>
                        <a:pt x="11941" y="4915"/>
                        <a:pt x="12193" y="4915"/>
                      </a:cubicBezTo>
                      <a:close/>
                      <a:moveTo>
                        <a:pt x="8570" y="4947"/>
                      </a:moveTo>
                      <a:lnTo>
                        <a:pt x="9263" y="6364"/>
                      </a:lnTo>
                      <a:cubicBezTo>
                        <a:pt x="9358" y="6522"/>
                        <a:pt x="9452" y="6616"/>
                        <a:pt x="9641" y="6616"/>
                      </a:cubicBezTo>
                      <a:lnTo>
                        <a:pt x="12981" y="6616"/>
                      </a:lnTo>
                      <a:cubicBezTo>
                        <a:pt x="13201" y="6616"/>
                        <a:pt x="13390" y="6806"/>
                        <a:pt x="13390" y="7026"/>
                      </a:cubicBezTo>
                      <a:lnTo>
                        <a:pt x="13390" y="7467"/>
                      </a:lnTo>
                      <a:lnTo>
                        <a:pt x="9200" y="7467"/>
                      </a:lnTo>
                      <a:cubicBezTo>
                        <a:pt x="8665" y="6963"/>
                        <a:pt x="7972" y="6648"/>
                        <a:pt x="7184" y="6648"/>
                      </a:cubicBezTo>
                      <a:cubicBezTo>
                        <a:pt x="6396" y="6648"/>
                        <a:pt x="5703" y="6963"/>
                        <a:pt x="5136" y="7467"/>
                      </a:cubicBezTo>
                      <a:lnTo>
                        <a:pt x="977" y="7467"/>
                      </a:lnTo>
                      <a:lnTo>
                        <a:pt x="977" y="7026"/>
                      </a:lnTo>
                      <a:cubicBezTo>
                        <a:pt x="914" y="6774"/>
                        <a:pt x="1103" y="6616"/>
                        <a:pt x="1356" y="6616"/>
                      </a:cubicBezTo>
                      <a:lnTo>
                        <a:pt x="4664" y="6616"/>
                      </a:lnTo>
                      <a:cubicBezTo>
                        <a:pt x="4821" y="6616"/>
                        <a:pt x="4979" y="6522"/>
                        <a:pt x="5010" y="6364"/>
                      </a:cubicBezTo>
                      <a:lnTo>
                        <a:pt x="5735" y="4947"/>
                      </a:lnTo>
                      <a:close/>
                      <a:moveTo>
                        <a:pt x="4506" y="8255"/>
                      </a:moveTo>
                      <a:cubicBezTo>
                        <a:pt x="4317" y="8664"/>
                        <a:pt x="4222" y="9042"/>
                        <a:pt x="4222" y="9515"/>
                      </a:cubicBezTo>
                      <a:cubicBezTo>
                        <a:pt x="4222" y="9956"/>
                        <a:pt x="4348" y="10366"/>
                        <a:pt x="4506" y="10744"/>
                      </a:cubicBezTo>
                      <a:lnTo>
                        <a:pt x="914" y="10744"/>
                      </a:lnTo>
                      <a:lnTo>
                        <a:pt x="914" y="8255"/>
                      </a:lnTo>
                      <a:close/>
                      <a:moveTo>
                        <a:pt x="13390" y="8286"/>
                      </a:moveTo>
                      <a:lnTo>
                        <a:pt x="13390" y="10744"/>
                      </a:lnTo>
                      <a:lnTo>
                        <a:pt x="9767" y="10744"/>
                      </a:lnTo>
                      <a:cubicBezTo>
                        <a:pt x="9988" y="10334"/>
                        <a:pt x="10051" y="9956"/>
                        <a:pt x="10051" y="9515"/>
                      </a:cubicBezTo>
                      <a:cubicBezTo>
                        <a:pt x="10051" y="9074"/>
                        <a:pt x="9925" y="8664"/>
                        <a:pt x="9767" y="8286"/>
                      </a:cubicBezTo>
                      <a:close/>
                      <a:moveTo>
                        <a:pt x="7152" y="7373"/>
                      </a:moveTo>
                      <a:cubicBezTo>
                        <a:pt x="8287" y="7373"/>
                        <a:pt x="9232" y="8318"/>
                        <a:pt x="9232" y="9483"/>
                      </a:cubicBezTo>
                      <a:cubicBezTo>
                        <a:pt x="9232" y="10618"/>
                        <a:pt x="8287" y="11563"/>
                        <a:pt x="7152" y="11563"/>
                      </a:cubicBezTo>
                      <a:cubicBezTo>
                        <a:pt x="5987" y="11563"/>
                        <a:pt x="5042" y="10618"/>
                        <a:pt x="5042" y="9483"/>
                      </a:cubicBezTo>
                      <a:cubicBezTo>
                        <a:pt x="5042" y="8318"/>
                        <a:pt x="5987" y="7373"/>
                        <a:pt x="7152" y="7373"/>
                      </a:cubicBezTo>
                      <a:close/>
                      <a:moveTo>
                        <a:pt x="13390" y="11563"/>
                      </a:moveTo>
                      <a:lnTo>
                        <a:pt x="13390" y="12791"/>
                      </a:lnTo>
                      <a:cubicBezTo>
                        <a:pt x="13390" y="13012"/>
                        <a:pt x="13201" y="13201"/>
                        <a:pt x="12981" y="13201"/>
                      </a:cubicBezTo>
                      <a:lnTo>
                        <a:pt x="1356" y="13201"/>
                      </a:lnTo>
                      <a:cubicBezTo>
                        <a:pt x="1103" y="13201"/>
                        <a:pt x="946" y="13012"/>
                        <a:pt x="946" y="12791"/>
                      </a:cubicBezTo>
                      <a:lnTo>
                        <a:pt x="946" y="11563"/>
                      </a:lnTo>
                      <a:lnTo>
                        <a:pt x="5136" y="11563"/>
                      </a:lnTo>
                      <a:cubicBezTo>
                        <a:pt x="5640" y="12067"/>
                        <a:pt x="6396" y="12382"/>
                        <a:pt x="7184" y="12382"/>
                      </a:cubicBezTo>
                      <a:cubicBezTo>
                        <a:pt x="7972" y="12382"/>
                        <a:pt x="8665" y="12067"/>
                        <a:pt x="9200" y="11563"/>
                      </a:cubicBezTo>
                      <a:close/>
                      <a:moveTo>
                        <a:pt x="4569" y="0"/>
                      </a:moveTo>
                      <a:cubicBezTo>
                        <a:pt x="3907" y="0"/>
                        <a:pt x="3309" y="536"/>
                        <a:pt x="3309" y="1261"/>
                      </a:cubicBezTo>
                      <a:lnTo>
                        <a:pt x="3309" y="2111"/>
                      </a:lnTo>
                      <a:cubicBezTo>
                        <a:pt x="3309" y="2458"/>
                        <a:pt x="3466" y="2836"/>
                        <a:pt x="3750" y="3056"/>
                      </a:cubicBezTo>
                      <a:lnTo>
                        <a:pt x="4884" y="4632"/>
                      </a:lnTo>
                      <a:lnTo>
                        <a:pt x="4317" y="5829"/>
                      </a:lnTo>
                      <a:lnTo>
                        <a:pt x="3309" y="5829"/>
                      </a:lnTo>
                      <a:lnTo>
                        <a:pt x="3309" y="5388"/>
                      </a:lnTo>
                      <a:cubicBezTo>
                        <a:pt x="3309" y="4726"/>
                        <a:pt x="2773" y="4159"/>
                        <a:pt x="2112" y="4159"/>
                      </a:cubicBezTo>
                      <a:cubicBezTo>
                        <a:pt x="1419" y="4159"/>
                        <a:pt x="851" y="4726"/>
                        <a:pt x="851" y="5388"/>
                      </a:cubicBezTo>
                      <a:lnTo>
                        <a:pt x="851" y="5860"/>
                      </a:lnTo>
                      <a:cubicBezTo>
                        <a:pt x="379" y="6018"/>
                        <a:pt x="1" y="6490"/>
                        <a:pt x="1" y="7026"/>
                      </a:cubicBezTo>
                      <a:lnTo>
                        <a:pt x="1" y="12823"/>
                      </a:lnTo>
                      <a:cubicBezTo>
                        <a:pt x="1" y="13485"/>
                        <a:pt x="568" y="14083"/>
                        <a:pt x="1229" y="14083"/>
                      </a:cubicBezTo>
                      <a:lnTo>
                        <a:pt x="12855" y="14083"/>
                      </a:lnTo>
                      <a:cubicBezTo>
                        <a:pt x="13516" y="14083"/>
                        <a:pt x="14115" y="13516"/>
                        <a:pt x="14115" y="12823"/>
                      </a:cubicBezTo>
                      <a:lnTo>
                        <a:pt x="14115" y="7026"/>
                      </a:lnTo>
                      <a:cubicBezTo>
                        <a:pt x="14241" y="6490"/>
                        <a:pt x="13863" y="6018"/>
                        <a:pt x="13390" y="5860"/>
                      </a:cubicBezTo>
                      <a:lnTo>
                        <a:pt x="13390" y="5388"/>
                      </a:lnTo>
                      <a:cubicBezTo>
                        <a:pt x="13390" y="4726"/>
                        <a:pt x="12855" y="4159"/>
                        <a:pt x="12130" y="4159"/>
                      </a:cubicBezTo>
                      <a:cubicBezTo>
                        <a:pt x="11469" y="4159"/>
                        <a:pt x="10870" y="4726"/>
                        <a:pt x="10870" y="5388"/>
                      </a:cubicBezTo>
                      <a:lnTo>
                        <a:pt x="10870" y="5829"/>
                      </a:lnTo>
                      <a:lnTo>
                        <a:pt x="9862" y="5829"/>
                      </a:lnTo>
                      <a:lnTo>
                        <a:pt x="9263" y="4632"/>
                      </a:lnTo>
                      <a:lnTo>
                        <a:pt x="10429" y="3056"/>
                      </a:lnTo>
                      <a:cubicBezTo>
                        <a:pt x="10681" y="2836"/>
                        <a:pt x="10838" y="2521"/>
                        <a:pt x="10838" y="2111"/>
                      </a:cubicBezTo>
                      <a:lnTo>
                        <a:pt x="10838" y="1261"/>
                      </a:lnTo>
                      <a:cubicBezTo>
                        <a:pt x="10838" y="568"/>
                        <a:pt x="10303" y="0"/>
                        <a:pt x="9578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" name="Google Shape;346;p44"/>
                <p:cNvSpPr/>
                <p:nvPr/>
              </p:nvSpPr>
              <p:spPr>
                <a:xfrm>
                  <a:off x="-13384625" y="2282125"/>
                  <a:ext cx="63025" cy="60675"/>
                </a:xfrm>
                <a:custGeom>
                  <a:rect b="b" l="l" r="r" t="t"/>
                  <a:pathLst>
                    <a:path extrusionOk="0" h="2427" w="2521">
                      <a:moveTo>
                        <a:pt x="1260" y="788"/>
                      </a:moveTo>
                      <a:cubicBezTo>
                        <a:pt x="1449" y="788"/>
                        <a:pt x="1670" y="977"/>
                        <a:pt x="1670" y="1229"/>
                      </a:cubicBezTo>
                      <a:cubicBezTo>
                        <a:pt x="1670" y="1450"/>
                        <a:pt x="1481" y="1639"/>
                        <a:pt x="1260" y="1639"/>
                      </a:cubicBezTo>
                      <a:cubicBezTo>
                        <a:pt x="1008" y="1639"/>
                        <a:pt x="851" y="1450"/>
                        <a:pt x="851" y="1229"/>
                      </a:cubicBezTo>
                      <a:cubicBezTo>
                        <a:pt x="851" y="977"/>
                        <a:pt x="1040" y="788"/>
                        <a:pt x="1260" y="788"/>
                      </a:cubicBezTo>
                      <a:close/>
                      <a:moveTo>
                        <a:pt x="1260" y="1"/>
                      </a:moveTo>
                      <a:cubicBezTo>
                        <a:pt x="536" y="1"/>
                        <a:pt x="0" y="568"/>
                        <a:pt x="0" y="1229"/>
                      </a:cubicBezTo>
                      <a:cubicBezTo>
                        <a:pt x="0" y="1891"/>
                        <a:pt x="536" y="2427"/>
                        <a:pt x="1260" y="2427"/>
                      </a:cubicBezTo>
                      <a:cubicBezTo>
                        <a:pt x="1954" y="2427"/>
                        <a:pt x="2521" y="1923"/>
                        <a:pt x="2521" y="1229"/>
                      </a:cubicBezTo>
                      <a:cubicBezTo>
                        <a:pt x="2521" y="568"/>
                        <a:pt x="1954" y="1"/>
                        <a:pt x="1260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7" name="Google Shape;347;p44"/>
            <p:cNvGrpSpPr/>
            <p:nvPr/>
          </p:nvGrpSpPr>
          <p:grpSpPr>
            <a:xfrm>
              <a:off x="3204049" y="2108564"/>
              <a:ext cx="1031248" cy="1031143"/>
              <a:chOff x="3204052" y="2108564"/>
              <a:chExt cx="1031248" cy="1031143"/>
            </a:xfrm>
          </p:grpSpPr>
          <p:grpSp>
            <p:nvGrpSpPr>
              <p:cNvPr id="348" name="Google Shape;348;p44"/>
              <p:cNvGrpSpPr/>
              <p:nvPr/>
            </p:nvGrpSpPr>
            <p:grpSpPr>
              <a:xfrm>
                <a:off x="3204052" y="2108564"/>
                <a:ext cx="1031248" cy="1031143"/>
                <a:chOff x="2543222" y="2802319"/>
                <a:chExt cx="492172" cy="492122"/>
              </a:xfrm>
            </p:grpSpPr>
            <p:sp>
              <p:nvSpPr>
                <p:cNvPr id="349" name="Google Shape;349;p44"/>
                <p:cNvSpPr/>
                <p:nvPr/>
              </p:nvSpPr>
              <p:spPr>
                <a:xfrm>
                  <a:off x="2712955" y="2802319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4725" y="0"/>
                      </a:moveTo>
                      <a:cubicBezTo>
                        <a:pt x="3131" y="0"/>
                        <a:pt x="1537" y="250"/>
                        <a:pt x="0" y="750"/>
                      </a:cubicBezTo>
                      <a:lnTo>
                        <a:pt x="620" y="2667"/>
                      </a:lnTo>
                      <a:cubicBezTo>
                        <a:pt x="1920" y="2253"/>
                        <a:pt x="3274" y="2024"/>
                        <a:pt x="4629" y="2024"/>
                      </a:cubicBezTo>
                      <a:cubicBezTo>
                        <a:pt x="4662" y="2024"/>
                        <a:pt x="4696" y="2024"/>
                        <a:pt x="4729" y="2024"/>
                      </a:cubicBezTo>
                      <a:cubicBezTo>
                        <a:pt x="4764" y="2024"/>
                        <a:pt x="4798" y="2024"/>
                        <a:pt x="4833" y="2024"/>
                      </a:cubicBezTo>
                      <a:cubicBezTo>
                        <a:pt x="6186" y="2024"/>
                        <a:pt x="7516" y="2242"/>
                        <a:pt x="8803" y="2656"/>
                      </a:cubicBezTo>
                      <a:lnTo>
                        <a:pt x="9423" y="739"/>
                      </a:lnTo>
                      <a:cubicBezTo>
                        <a:pt x="7895" y="247"/>
                        <a:pt x="6310" y="0"/>
                        <a:pt x="4725" y="0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" name="Google Shape;350;p44"/>
                <p:cNvSpPr/>
                <p:nvPr/>
              </p:nvSpPr>
              <p:spPr>
                <a:xfrm>
                  <a:off x="2854917" y="2814237"/>
                  <a:ext cx="133278" cy="108667"/>
                </a:xfrm>
                <a:custGeom>
                  <a:rect b="b" l="l" r="r" t="t"/>
                  <a:pathLst>
                    <a:path extrusionOk="0" h="6738" w="8264">
                      <a:moveTo>
                        <a:pt x="631" y="0"/>
                      </a:moveTo>
                      <a:lnTo>
                        <a:pt x="0" y="1928"/>
                      </a:lnTo>
                      <a:cubicBezTo>
                        <a:pt x="2663" y="2789"/>
                        <a:pt x="4981" y="4465"/>
                        <a:pt x="6634" y="6737"/>
                      </a:cubicBezTo>
                      <a:lnTo>
                        <a:pt x="8264" y="5544"/>
                      </a:lnTo>
                      <a:cubicBezTo>
                        <a:pt x="6370" y="2938"/>
                        <a:pt x="3696" y="999"/>
                        <a:pt x="631" y="0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" name="Google Shape;351;p44"/>
                <p:cNvSpPr/>
                <p:nvPr/>
              </p:nvSpPr>
              <p:spPr>
                <a:xfrm>
                  <a:off x="2961901" y="3048363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2537" y="1"/>
                      </a:moveTo>
                      <a:cubicBezTo>
                        <a:pt x="2537" y="2801"/>
                        <a:pt x="1653" y="5533"/>
                        <a:pt x="0" y="7794"/>
                      </a:cubicBezTo>
                      <a:lnTo>
                        <a:pt x="1630" y="8976"/>
                      </a:lnTo>
                      <a:cubicBezTo>
                        <a:pt x="3535" y="6371"/>
                        <a:pt x="4557" y="3226"/>
                        <a:pt x="4557" y="1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" name="Google Shape;352;p44"/>
                <p:cNvSpPr/>
                <p:nvPr/>
              </p:nvSpPr>
              <p:spPr>
                <a:xfrm>
                  <a:off x="2590054" y="2814414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7621" y="0"/>
                      </a:moveTo>
                      <a:cubicBezTo>
                        <a:pt x="4557" y="1010"/>
                        <a:pt x="1894" y="2950"/>
                        <a:pt x="0" y="5555"/>
                      </a:cubicBezTo>
                      <a:lnTo>
                        <a:pt x="1630" y="6738"/>
                      </a:lnTo>
                      <a:cubicBezTo>
                        <a:pt x="3271" y="4477"/>
                        <a:pt x="5590" y="2789"/>
                        <a:pt x="8241" y="1929"/>
                      </a:cubicBezTo>
                      <a:lnTo>
                        <a:pt x="762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" name="Google Shape;353;p44"/>
                <p:cNvSpPr/>
                <p:nvPr/>
              </p:nvSpPr>
              <p:spPr>
                <a:xfrm>
                  <a:off x="2961901" y="2903626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1630" y="1"/>
                      </a:moveTo>
                      <a:lnTo>
                        <a:pt x="0" y="1194"/>
                      </a:lnTo>
                      <a:cubicBezTo>
                        <a:pt x="1653" y="3455"/>
                        <a:pt x="2537" y="6175"/>
                        <a:pt x="2537" y="8976"/>
                      </a:cubicBezTo>
                      <a:lnTo>
                        <a:pt x="4545" y="8976"/>
                      </a:lnTo>
                      <a:cubicBezTo>
                        <a:pt x="4557" y="5751"/>
                        <a:pt x="3535" y="2606"/>
                        <a:pt x="1630" y="1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" name="Google Shape;354;p44"/>
                <p:cNvSpPr/>
                <p:nvPr/>
              </p:nvSpPr>
              <p:spPr>
                <a:xfrm>
                  <a:off x="2854917" y="3174037"/>
                  <a:ext cx="133278" cy="108490"/>
                </a:xfrm>
                <a:custGeom>
                  <a:rect b="b" l="l" r="r" t="t"/>
                  <a:pathLst>
                    <a:path extrusionOk="0" h="6727" w="8264">
                      <a:moveTo>
                        <a:pt x="6634" y="1"/>
                      </a:moveTo>
                      <a:cubicBezTo>
                        <a:pt x="4981" y="2262"/>
                        <a:pt x="2663" y="3949"/>
                        <a:pt x="0" y="4810"/>
                      </a:cubicBezTo>
                      <a:lnTo>
                        <a:pt x="620" y="6726"/>
                      </a:lnTo>
                      <a:cubicBezTo>
                        <a:pt x="3684" y="5728"/>
                        <a:pt x="6359" y="3788"/>
                        <a:pt x="8264" y="1183"/>
                      </a:cubicBezTo>
                      <a:lnTo>
                        <a:pt x="6634" y="1"/>
                      </a:ln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" name="Google Shape;355;p44"/>
                <p:cNvSpPr/>
                <p:nvPr/>
              </p:nvSpPr>
              <p:spPr>
                <a:xfrm>
                  <a:off x="2543222" y="2903997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2904" y="0"/>
                      </a:moveTo>
                      <a:cubicBezTo>
                        <a:pt x="1010" y="2594"/>
                        <a:pt x="0" y="5739"/>
                        <a:pt x="0" y="8953"/>
                      </a:cubicBezTo>
                      <a:lnTo>
                        <a:pt x="2020" y="8953"/>
                      </a:lnTo>
                      <a:cubicBezTo>
                        <a:pt x="2020" y="6164"/>
                        <a:pt x="2893" y="3444"/>
                        <a:pt x="4534" y="1183"/>
                      </a:cubicBezTo>
                      <a:lnTo>
                        <a:pt x="2904" y="0"/>
                      </a:ln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" name="Google Shape;356;p44"/>
                <p:cNvSpPr/>
                <p:nvPr/>
              </p:nvSpPr>
              <p:spPr>
                <a:xfrm>
                  <a:off x="2712955" y="3251413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620" y="0"/>
                      </a:moveTo>
                      <a:lnTo>
                        <a:pt x="0" y="1917"/>
                      </a:lnTo>
                      <a:cubicBezTo>
                        <a:pt x="1537" y="2418"/>
                        <a:pt x="3131" y="2667"/>
                        <a:pt x="4725" y="2667"/>
                      </a:cubicBezTo>
                      <a:cubicBezTo>
                        <a:pt x="6310" y="2667"/>
                        <a:pt x="7895" y="2421"/>
                        <a:pt x="9423" y="1928"/>
                      </a:cubicBezTo>
                      <a:lnTo>
                        <a:pt x="8803" y="12"/>
                      </a:lnTo>
                      <a:cubicBezTo>
                        <a:pt x="7483" y="436"/>
                        <a:pt x="6118" y="643"/>
                        <a:pt x="4729" y="643"/>
                      </a:cubicBezTo>
                      <a:cubicBezTo>
                        <a:pt x="3340" y="643"/>
                        <a:pt x="1951" y="425"/>
                        <a:pt x="620" y="0"/>
                      </a:cubicBez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" name="Google Shape;357;p44"/>
                <p:cNvSpPr/>
                <p:nvPr/>
              </p:nvSpPr>
              <p:spPr>
                <a:xfrm>
                  <a:off x="2590054" y="3173666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1630" y="1"/>
                      </a:moveTo>
                      <a:lnTo>
                        <a:pt x="0" y="1183"/>
                      </a:lnTo>
                      <a:cubicBezTo>
                        <a:pt x="1894" y="3788"/>
                        <a:pt x="4557" y="5728"/>
                        <a:pt x="7621" y="6738"/>
                      </a:cubicBezTo>
                      <a:lnTo>
                        <a:pt x="8241" y="4821"/>
                      </a:lnTo>
                      <a:cubicBezTo>
                        <a:pt x="5590" y="3949"/>
                        <a:pt x="3271" y="2262"/>
                        <a:pt x="1630" y="1"/>
                      </a:cubicBez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" name="Google Shape;358;p44"/>
                <p:cNvSpPr/>
                <p:nvPr/>
              </p:nvSpPr>
              <p:spPr>
                <a:xfrm>
                  <a:off x="2543222" y="3048363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0" y="1"/>
                      </a:moveTo>
                      <a:cubicBezTo>
                        <a:pt x="0" y="3214"/>
                        <a:pt x="1010" y="6359"/>
                        <a:pt x="2904" y="8953"/>
                      </a:cubicBezTo>
                      <a:lnTo>
                        <a:pt x="4534" y="7771"/>
                      </a:lnTo>
                      <a:cubicBezTo>
                        <a:pt x="2904" y="5510"/>
                        <a:pt x="2020" y="2790"/>
                        <a:pt x="2020" y="1"/>
                      </a:cubicBez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" name="Google Shape;359;p44"/>
              <p:cNvGrpSpPr/>
              <p:nvPr/>
            </p:nvGrpSpPr>
            <p:grpSpPr>
              <a:xfrm>
                <a:off x="3580099" y="2484244"/>
                <a:ext cx="279159" cy="279792"/>
                <a:chOff x="-10896525" y="1663050"/>
                <a:chExt cx="352875" cy="353675"/>
              </a:xfrm>
            </p:grpSpPr>
            <p:sp>
              <p:nvSpPr>
                <p:cNvPr id="360" name="Google Shape;360;p44"/>
                <p:cNvSpPr/>
                <p:nvPr/>
              </p:nvSpPr>
              <p:spPr>
                <a:xfrm>
                  <a:off x="-10896525" y="1663050"/>
                  <a:ext cx="166200" cy="311925"/>
                </a:xfrm>
                <a:custGeom>
                  <a:rect b="b" l="l" r="r" t="t"/>
                  <a:pathLst>
                    <a:path extrusionOk="0" h="12477" w="6648">
                      <a:moveTo>
                        <a:pt x="3308" y="820"/>
                      </a:moveTo>
                      <a:cubicBezTo>
                        <a:pt x="3781" y="820"/>
                        <a:pt x="4285" y="1230"/>
                        <a:pt x="4663" y="1923"/>
                      </a:cubicBezTo>
                      <a:lnTo>
                        <a:pt x="3308" y="2931"/>
                      </a:lnTo>
                      <a:lnTo>
                        <a:pt x="1922" y="1923"/>
                      </a:lnTo>
                      <a:cubicBezTo>
                        <a:pt x="2300" y="1230"/>
                        <a:pt x="2804" y="820"/>
                        <a:pt x="3308" y="820"/>
                      </a:cubicBezTo>
                      <a:close/>
                      <a:moveTo>
                        <a:pt x="1513" y="2679"/>
                      </a:moveTo>
                      <a:lnTo>
                        <a:pt x="2584" y="3466"/>
                      </a:lnTo>
                      <a:lnTo>
                        <a:pt x="977" y="4695"/>
                      </a:lnTo>
                      <a:cubicBezTo>
                        <a:pt x="1072" y="3939"/>
                        <a:pt x="1292" y="3277"/>
                        <a:pt x="1513" y="2679"/>
                      </a:cubicBezTo>
                      <a:close/>
                      <a:moveTo>
                        <a:pt x="5010" y="2679"/>
                      </a:moveTo>
                      <a:cubicBezTo>
                        <a:pt x="5262" y="3277"/>
                        <a:pt x="5451" y="3939"/>
                        <a:pt x="5577" y="4695"/>
                      </a:cubicBezTo>
                      <a:lnTo>
                        <a:pt x="3970" y="3466"/>
                      </a:lnTo>
                      <a:lnTo>
                        <a:pt x="5010" y="2679"/>
                      </a:lnTo>
                      <a:close/>
                      <a:moveTo>
                        <a:pt x="3308" y="4002"/>
                      </a:moveTo>
                      <a:lnTo>
                        <a:pt x="5734" y="5829"/>
                      </a:lnTo>
                      <a:lnTo>
                        <a:pt x="5734" y="5861"/>
                      </a:lnTo>
                      <a:cubicBezTo>
                        <a:pt x="5608" y="6302"/>
                        <a:pt x="5230" y="6617"/>
                        <a:pt x="4758" y="6617"/>
                      </a:cubicBezTo>
                      <a:lnTo>
                        <a:pt x="1891" y="6617"/>
                      </a:lnTo>
                      <a:cubicBezTo>
                        <a:pt x="1355" y="6617"/>
                        <a:pt x="977" y="6302"/>
                        <a:pt x="851" y="5829"/>
                      </a:cubicBezTo>
                      <a:lnTo>
                        <a:pt x="3308" y="4002"/>
                      </a:lnTo>
                      <a:close/>
                      <a:moveTo>
                        <a:pt x="756" y="7121"/>
                      </a:moveTo>
                      <a:lnTo>
                        <a:pt x="756" y="7121"/>
                      </a:lnTo>
                      <a:cubicBezTo>
                        <a:pt x="1072" y="7310"/>
                        <a:pt x="1450" y="7436"/>
                        <a:pt x="1796" y="7436"/>
                      </a:cubicBezTo>
                      <a:lnTo>
                        <a:pt x="4663" y="7436"/>
                      </a:lnTo>
                      <a:cubicBezTo>
                        <a:pt x="5073" y="7436"/>
                        <a:pt x="5419" y="7310"/>
                        <a:pt x="5703" y="7121"/>
                      </a:cubicBezTo>
                      <a:lnTo>
                        <a:pt x="5703" y="7121"/>
                      </a:lnTo>
                      <a:cubicBezTo>
                        <a:pt x="5734" y="8507"/>
                        <a:pt x="5545" y="9830"/>
                        <a:pt x="5136" y="10902"/>
                      </a:cubicBezTo>
                      <a:cubicBezTo>
                        <a:pt x="4978" y="11374"/>
                        <a:pt x="4537" y="11626"/>
                        <a:pt x="3970" y="11626"/>
                      </a:cubicBezTo>
                      <a:lnTo>
                        <a:pt x="2395" y="11626"/>
                      </a:lnTo>
                      <a:cubicBezTo>
                        <a:pt x="1954" y="11626"/>
                        <a:pt x="1544" y="11343"/>
                        <a:pt x="1387" y="10902"/>
                      </a:cubicBezTo>
                      <a:cubicBezTo>
                        <a:pt x="1009" y="9830"/>
                        <a:pt x="820" y="8507"/>
                        <a:pt x="756" y="7121"/>
                      </a:cubicBezTo>
                      <a:close/>
                      <a:moveTo>
                        <a:pt x="3308" y="1"/>
                      </a:moveTo>
                      <a:cubicBezTo>
                        <a:pt x="2269" y="1"/>
                        <a:pt x="1450" y="946"/>
                        <a:pt x="1009" y="1891"/>
                      </a:cubicBezTo>
                      <a:cubicBezTo>
                        <a:pt x="252" y="3372"/>
                        <a:pt x="0" y="5262"/>
                        <a:pt x="0" y="6932"/>
                      </a:cubicBezTo>
                      <a:cubicBezTo>
                        <a:pt x="0" y="8507"/>
                        <a:pt x="221" y="9988"/>
                        <a:pt x="662" y="11217"/>
                      </a:cubicBezTo>
                      <a:cubicBezTo>
                        <a:pt x="946" y="11973"/>
                        <a:pt x="1639" y="12477"/>
                        <a:pt x="2426" y="12477"/>
                      </a:cubicBezTo>
                      <a:lnTo>
                        <a:pt x="4002" y="12477"/>
                      </a:lnTo>
                      <a:cubicBezTo>
                        <a:pt x="4947" y="12477"/>
                        <a:pt x="5703" y="12004"/>
                        <a:pt x="5986" y="11217"/>
                      </a:cubicBezTo>
                      <a:cubicBezTo>
                        <a:pt x="6396" y="10051"/>
                        <a:pt x="6648" y="8507"/>
                        <a:pt x="6648" y="6932"/>
                      </a:cubicBezTo>
                      <a:cubicBezTo>
                        <a:pt x="6585" y="3183"/>
                        <a:pt x="5230" y="1"/>
                        <a:pt x="3308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" name="Google Shape;361;p44"/>
                <p:cNvSpPr/>
                <p:nvPr/>
              </p:nvSpPr>
              <p:spPr>
                <a:xfrm>
                  <a:off x="-10709850" y="1704025"/>
                  <a:ext cx="166200" cy="312700"/>
                </a:xfrm>
                <a:custGeom>
                  <a:rect b="b" l="l" r="r" t="t"/>
                  <a:pathLst>
                    <a:path extrusionOk="0" h="12508" w="6648">
                      <a:moveTo>
                        <a:pt x="3308" y="851"/>
                      </a:moveTo>
                      <a:cubicBezTo>
                        <a:pt x="3781" y="851"/>
                        <a:pt x="4285" y="1229"/>
                        <a:pt x="4694" y="1954"/>
                      </a:cubicBezTo>
                      <a:lnTo>
                        <a:pt x="3308" y="2962"/>
                      </a:lnTo>
                      <a:lnTo>
                        <a:pt x="1922" y="1954"/>
                      </a:lnTo>
                      <a:cubicBezTo>
                        <a:pt x="2363" y="1229"/>
                        <a:pt x="2835" y="851"/>
                        <a:pt x="3308" y="851"/>
                      </a:cubicBezTo>
                      <a:close/>
                      <a:moveTo>
                        <a:pt x="1575" y="2678"/>
                      </a:moveTo>
                      <a:lnTo>
                        <a:pt x="2646" y="3466"/>
                      </a:lnTo>
                      <a:lnTo>
                        <a:pt x="1040" y="4694"/>
                      </a:lnTo>
                      <a:cubicBezTo>
                        <a:pt x="1134" y="3938"/>
                        <a:pt x="1355" y="3277"/>
                        <a:pt x="1575" y="2678"/>
                      </a:cubicBezTo>
                      <a:close/>
                      <a:moveTo>
                        <a:pt x="5072" y="2678"/>
                      </a:moveTo>
                      <a:cubicBezTo>
                        <a:pt x="5324" y="3277"/>
                        <a:pt x="5513" y="3938"/>
                        <a:pt x="5639" y="4694"/>
                      </a:cubicBezTo>
                      <a:lnTo>
                        <a:pt x="4001" y="3466"/>
                      </a:lnTo>
                      <a:lnTo>
                        <a:pt x="5072" y="2678"/>
                      </a:lnTo>
                      <a:close/>
                      <a:moveTo>
                        <a:pt x="3308" y="4033"/>
                      </a:moveTo>
                      <a:lnTo>
                        <a:pt x="5765" y="5829"/>
                      </a:lnTo>
                      <a:lnTo>
                        <a:pt x="5765" y="5892"/>
                      </a:lnTo>
                      <a:cubicBezTo>
                        <a:pt x="5639" y="6301"/>
                        <a:pt x="5230" y="6616"/>
                        <a:pt x="4757" y="6616"/>
                      </a:cubicBezTo>
                      <a:lnTo>
                        <a:pt x="1859" y="6616"/>
                      </a:lnTo>
                      <a:cubicBezTo>
                        <a:pt x="1418" y="6616"/>
                        <a:pt x="977" y="6301"/>
                        <a:pt x="851" y="5829"/>
                      </a:cubicBezTo>
                      <a:lnTo>
                        <a:pt x="3308" y="4033"/>
                      </a:lnTo>
                      <a:close/>
                      <a:moveTo>
                        <a:pt x="819" y="7152"/>
                      </a:moveTo>
                      <a:lnTo>
                        <a:pt x="819" y="7152"/>
                      </a:lnTo>
                      <a:cubicBezTo>
                        <a:pt x="1134" y="7341"/>
                        <a:pt x="1512" y="7467"/>
                        <a:pt x="1859" y="7467"/>
                      </a:cubicBezTo>
                      <a:lnTo>
                        <a:pt x="4757" y="7467"/>
                      </a:lnTo>
                      <a:cubicBezTo>
                        <a:pt x="5167" y="7467"/>
                        <a:pt x="5513" y="7341"/>
                        <a:pt x="5797" y="7152"/>
                      </a:cubicBezTo>
                      <a:lnTo>
                        <a:pt x="5797" y="7152"/>
                      </a:lnTo>
                      <a:cubicBezTo>
                        <a:pt x="5797" y="8507"/>
                        <a:pt x="5545" y="9861"/>
                        <a:pt x="5198" y="10932"/>
                      </a:cubicBezTo>
                      <a:cubicBezTo>
                        <a:pt x="5041" y="11405"/>
                        <a:pt x="4600" y="11625"/>
                        <a:pt x="4001" y="11625"/>
                      </a:cubicBezTo>
                      <a:lnTo>
                        <a:pt x="2426" y="11625"/>
                      </a:lnTo>
                      <a:cubicBezTo>
                        <a:pt x="2016" y="11625"/>
                        <a:pt x="1607" y="11342"/>
                        <a:pt x="1449" y="10932"/>
                      </a:cubicBezTo>
                      <a:cubicBezTo>
                        <a:pt x="1071" y="9861"/>
                        <a:pt x="851" y="8507"/>
                        <a:pt x="819" y="7152"/>
                      </a:cubicBezTo>
                      <a:close/>
                      <a:moveTo>
                        <a:pt x="3308" y="0"/>
                      </a:moveTo>
                      <a:cubicBezTo>
                        <a:pt x="2174" y="0"/>
                        <a:pt x="1355" y="1103"/>
                        <a:pt x="851" y="2174"/>
                      </a:cubicBezTo>
                      <a:cubicBezTo>
                        <a:pt x="315" y="3466"/>
                        <a:pt x="0" y="5167"/>
                        <a:pt x="0" y="6931"/>
                      </a:cubicBezTo>
                      <a:cubicBezTo>
                        <a:pt x="0" y="8507"/>
                        <a:pt x="221" y="10019"/>
                        <a:pt x="662" y="11247"/>
                      </a:cubicBezTo>
                      <a:cubicBezTo>
                        <a:pt x="945" y="11972"/>
                        <a:pt x="1638" y="12508"/>
                        <a:pt x="2426" y="12508"/>
                      </a:cubicBezTo>
                      <a:lnTo>
                        <a:pt x="4001" y="12508"/>
                      </a:lnTo>
                      <a:cubicBezTo>
                        <a:pt x="4978" y="12508"/>
                        <a:pt x="5702" y="12035"/>
                        <a:pt x="5986" y="11247"/>
                      </a:cubicBezTo>
                      <a:cubicBezTo>
                        <a:pt x="6427" y="10050"/>
                        <a:pt x="6648" y="8507"/>
                        <a:pt x="6648" y="6931"/>
                      </a:cubicBezTo>
                      <a:cubicBezTo>
                        <a:pt x="6616" y="3214"/>
                        <a:pt x="5293" y="0"/>
                        <a:pt x="3308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2" name="Google Shape;362;p44"/>
            <p:cNvGrpSpPr/>
            <p:nvPr/>
          </p:nvGrpSpPr>
          <p:grpSpPr>
            <a:xfrm>
              <a:off x="4981192" y="2108564"/>
              <a:ext cx="1031248" cy="1031143"/>
              <a:chOff x="4945036" y="2108564"/>
              <a:chExt cx="1031248" cy="1031143"/>
            </a:xfrm>
          </p:grpSpPr>
          <p:grpSp>
            <p:nvGrpSpPr>
              <p:cNvPr id="363" name="Google Shape;363;p44"/>
              <p:cNvGrpSpPr/>
              <p:nvPr/>
            </p:nvGrpSpPr>
            <p:grpSpPr>
              <a:xfrm>
                <a:off x="4945036" y="2108564"/>
                <a:ext cx="1031248" cy="1031143"/>
                <a:chOff x="2543222" y="2802319"/>
                <a:chExt cx="492172" cy="492122"/>
              </a:xfrm>
            </p:grpSpPr>
            <p:sp>
              <p:nvSpPr>
                <p:cNvPr id="364" name="Google Shape;364;p44"/>
                <p:cNvSpPr/>
                <p:nvPr/>
              </p:nvSpPr>
              <p:spPr>
                <a:xfrm>
                  <a:off x="2712955" y="2802319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4725" y="0"/>
                      </a:moveTo>
                      <a:cubicBezTo>
                        <a:pt x="3131" y="0"/>
                        <a:pt x="1537" y="250"/>
                        <a:pt x="0" y="750"/>
                      </a:cubicBezTo>
                      <a:lnTo>
                        <a:pt x="620" y="2667"/>
                      </a:lnTo>
                      <a:cubicBezTo>
                        <a:pt x="1920" y="2253"/>
                        <a:pt x="3274" y="2024"/>
                        <a:pt x="4629" y="2024"/>
                      </a:cubicBezTo>
                      <a:cubicBezTo>
                        <a:pt x="4662" y="2024"/>
                        <a:pt x="4696" y="2024"/>
                        <a:pt x="4729" y="2024"/>
                      </a:cubicBezTo>
                      <a:cubicBezTo>
                        <a:pt x="4764" y="2024"/>
                        <a:pt x="4798" y="2024"/>
                        <a:pt x="4833" y="2024"/>
                      </a:cubicBezTo>
                      <a:cubicBezTo>
                        <a:pt x="6186" y="2024"/>
                        <a:pt x="7516" y="2242"/>
                        <a:pt x="8803" y="2656"/>
                      </a:cubicBezTo>
                      <a:lnTo>
                        <a:pt x="9423" y="739"/>
                      </a:lnTo>
                      <a:cubicBezTo>
                        <a:pt x="7895" y="247"/>
                        <a:pt x="6310" y="0"/>
                        <a:pt x="4725" y="0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" name="Google Shape;365;p44"/>
                <p:cNvSpPr/>
                <p:nvPr/>
              </p:nvSpPr>
              <p:spPr>
                <a:xfrm>
                  <a:off x="2854917" y="2814237"/>
                  <a:ext cx="133278" cy="108667"/>
                </a:xfrm>
                <a:custGeom>
                  <a:rect b="b" l="l" r="r" t="t"/>
                  <a:pathLst>
                    <a:path extrusionOk="0" h="6738" w="8264">
                      <a:moveTo>
                        <a:pt x="631" y="0"/>
                      </a:moveTo>
                      <a:lnTo>
                        <a:pt x="0" y="1928"/>
                      </a:lnTo>
                      <a:cubicBezTo>
                        <a:pt x="2663" y="2789"/>
                        <a:pt x="4981" y="4465"/>
                        <a:pt x="6634" y="6737"/>
                      </a:cubicBezTo>
                      <a:lnTo>
                        <a:pt x="8264" y="5544"/>
                      </a:lnTo>
                      <a:cubicBezTo>
                        <a:pt x="6370" y="2938"/>
                        <a:pt x="3696" y="999"/>
                        <a:pt x="631" y="0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" name="Google Shape;366;p44"/>
                <p:cNvSpPr/>
                <p:nvPr/>
              </p:nvSpPr>
              <p:spPr>
                <a:xfrm>
                  <a:off x="2961901" y="3048363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2537" y="1"/>
                      </a:moveTo>
                      <a:cubicBezTo>
                        <a:pt x="2537" y="2801"/>
                        <a:pt x="1653" y="5533"/>
                        <a:pt x="0" y="7794"/>
                      </a:cubicBezTo>
                      <a:lnTo>
                        <a:pt x="1630" y="8976"/>
                      </a:lnTo>
                      <a:cubicBezTo>
                        <a:pt x="3535" y="6371"/>
                        <a:pt x="4557" y="3226"/>
                        <a:pt x="4557" y="1"/>
                      </a:cubicBez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" name="Google Shape;367;p44"/>
                <p:cNvSpPr/>
                <p:nvPr/>
              </p:nvSpPr>
              <p:spPr>
                <a:xfrm>
                  <a:off x="2590054" y="2814414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7621" y="0"/>
                      </a:moveTo>
                      <a:cubicBezTo>
                        <a:pt x="4557" y="1010"/>
                        <a:pt x="1894" y="2950"/>
                        <a:pt x="0" y="5555"/>
                      </a:cubicBezTo>
                      <a:lnTo>
                        <a:pt x="1630" y="6738"/>
                      </a:lnTo>
                      <a:cubicBezTo>
                        <a:pt x="3271" y="4477"/>
                        <a:pt x="5590" y="2789"/>
                        <a:pt x="8241" y="1929"/>
                      </a:cubicBezTo>
                      <a:lnTo>
                        <a:pt x="762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" name="Google Shape;368;p44"/>
                <p:cNvSpPr/>
                <p:nvPr/>
              </p:nvSpPr>
              <p:spPr>
                <a:xfrm>
                  <a:off x="2961901" y="2903626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1630" y="1"/>
                      </a:moveTo>
                      <a:lnTo>
                        <a:pt x="0" y="1194"/>
                      </a:lnTo>
                      <a:cubicBezTo>
                        <a:pt x="1653" y="3455"/>
                        <a:pt x="2537" y="6175"/>
                        <a:pt x="2537" y="8976"/>
                      </a:cubicBezTo>
                      <a:lnTo>
                        <a:pt x="4545" y="8976"/>
                      </a:lnTo>
                      <a:cubicBezTo>
                        <a:pt x="4557" y="5751"/>
                        <a:pt x="3535" y="2606"/>
                        <a:pt x="1630" y="1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" name="Google Shape;369;p44"/>
                <p:cNvSpPr/>
                <p:nvPr/>
              </p:nvSpPr>
              <p:spPr>
                <a:xfrm>
                  <a:off x="2854917" y="3174037"/>
                  <a:ext cx="133278" cy="108490"/>
                </a:xfrm>
                <a:custGeom>
                  <a:rect b="b" l="l" r="r" t="t"/>
                  <a:pathLst>
                    <a:path extrusionOk="0" h="6727" w="8264">
                      <a:moveTo>
                        <a:pt x="6634" y="1"/>
                      </a:moveTo>
                      <a:cubicBezTo>
                        <a:pt x="4981" y="2262"/>
                        <a:pt x="2663" y="3949"/>
                        <a:pt x="0" y="4810"/>
                      </a:cubicBezTo>
                      <a:lnTo>
                        <a:pt x="620" y="6726"/>
                      </a:lnTo>
                      <a:cubicBezTo>
                        <a:pt x="3684" y="5728"/>
                        <a:pt x="6359" y="3788"/>
                        <a:pt x="8264" y="1183"/>
                      </a:cubicBezTo>
                      <a:lnTo>
                        <a:pt x="6634" y="1"/>
                      </a:ln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" name="Google Shape;370;p44"/>
                <p:cNvSpPr/>
                <p:nvPr/>
              </p:nvSpPr>
              <p:spPr>
                <a:xfrm>
                  <a:off x="2543222" y="2903997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2904" y="0"/>
                      </a:moveTo>
                      <a:cubicBezTo>
                        <a:pt x="1010" y="2594"/>
                        <a:pt x="0" y="5739"/>
                        <a:pt x="0" y="8953"/>
                      </a:cubicBezTo>
                      <a:lnTo>
                        <a:pt x="2020" y="8953"/>
                      </a:lnTo>
                      <a:cubicBezTo>
                        <a:pt x="2020" y="6164"/>
                        <a:pt x="2893" y="3444"/>
                        <a:pt x="4534" y="1183"/>
                      </a:cubicBezTo>
                      <a:lnTo>
                        <a:pt x="290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" name="Google Shape;371;p44"/>
                <p:cNvSpPr/>
                <p:nvPr/>
              </p:nvSpPr>
              <p:spPr>
                <a:xfrm>
                  <a:off x="2712955" y="3251413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620" y="0"/>
                      </a:moveTo>
                      <a:lnTo>
                        <a:pt x="0" y="1917"/>
                      </a:lnTo>
                      <a:cubicBezTo>
                        <a:pt x="1537" y="2418"/>
                        <a:pt x="3131" y="2667"/>
                        <a:pt x="4725" y="2667"/>
                      </a:cubicBezTo>
                      <a:cubicBezTo>
                        <a:pt x="6310" y="2667"/>
                        <a:pt x="7895" y="2421"/>
                        <a:pt x="9423" y="1928"/>
                      </a:cubicBezTo>
                      <a:lnTo>
                        <a:pt x="8803" y="12"/>
                      </a:lnTo>
                      <a:cubicBezTo>
                        <a:pt x="7483" y="436"/>
                        <a:pt x="6118" y="643"/>
                        <a:pt x="4729" y="643"/>
                      </a:cubicBezTo>
                      <a:cubicBezTo>
                        <a:pt x="3340" y="643"/>
                        <a:pt x="1951" y="425"/>
                        <a:pt x="620" y="0"/>
                      </a:cubicBez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" name="Google Shape;372;p44"/>
                <p:cNvSpPr/>
                <p:nvPr/>
              </p:nvSpPr>
              <p:spPr>
                <a:xfrm>
                  <a:off x="2590054" y="3173666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1630" y="1"/>
                      </a:moveTo>
                      <a:lnTo>
                        <a:pt x="0" y="1183"/>
                      </a:lnTo>
                      <a:cubicBezTo>
                        <a:pt x="1894" y="3788"/>
                        <a:pt x="4557" y="5728"/>
                        <a:pt x="7621" y="6738"/>
                      </a:cubicBezTo>
                      <a:lnTo>
                        <a:pt x="8241" y="4821"/>
                      </a:lnTo>
                      <a:cubicBezTo>
                        <a:pt x="5590" y="3949"/>
                        <a:pt x="3271" y="2262"/>
                        <a:pt x="163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" name="Google Shape;373;p44"/>
                <p:cNvSpPr/>
                <p:nvPr/>
              </p:nvSpPr>
              <p:spPr>
                <a:xfrm>
                  <a:off x="2543222" y="3048363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0" y="1"/>
                      </a:moveTo>
                      <a:cubicBezTo>
                        <a:pt x="0" y="3214"/>
                        <a:pt x="1010" y="6359"/>
                        <a:pt x="2904" y="8953"/>
                      </a:cubicBezTo>
                      <a:lnTo>
                        <a:pt x="4534" y="7771"/>
                      </a:lnTo>
                      <a:cubicBezTo>
                        <a:pt x="2904" y="5510"/>
                        <a:pt x="2020" y="2790"/>
                        <a:pt x="202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74" name="Google Shape;374;p44"/>
              <p:cNvSpPr/>
              <p:nvPr/>
            </p:nvSpPr>
            <p:spPr>
              <a:xfrm>
                <a:off x="5337284" y="2484252"/>
                <a:ext cx="246744" cy="279773"/>
              </a:xfrm>
              <a:custGeom>
                <a:rect b="b" l="l" r="r" t="t"/>
                <a:pathLst>
                  <a:path extrusionOk="0" h="14146" w="12476">
                    <a:moveTo>
                      <a:pt x="2552" y="819"/>
                    </a:moveTo>
                    <a:cubicBezTo>
                      <a:pt x="3056" y="819"/>
                      <a:pt x="3403" y="1198"/>
                      <a:pt x="3403" y="1670"/>
                    </a:cubicBezTo>
                    <a:lnTo>
                      <a:pt x="1733" y="1670"/>
                    </a:lnTo>
                    <a:cubicBezTo>
                      <a:pt x="1733" y="1198"/>
                      <a:pt x="2079" y="819"/>
                      <a:pt x="2552" y="819"/>
                    </a:cubicBezTo>
                    <a:close/>
                    <a:moveTo>
                      <a:pt x="10019" y="819"/>
                    </a:moveTo>
                    <a:cubicBezTo>
                      <a:pt x="10491" y="819"/>
                      <a:pt x="10838" y="1198"/>
                      <a:pt x="10838" y="1670"/>
                    </a:cubicBezTo>
                    <a:lnTo>
                      <a:pt x="9168" y="1670"/>
                    </a:lnTo>
                    <a:cubicBezTo>
                      <a:pt x="9168" y="1198"/>
                      <a:pt x="9578" y="819"/>
                      <a:pt x="10019" y="819"/>
                    </a:cubicBezTo>
                    <a:close/>
                    <a:moveTo>
                      <a:pt x="8286" y="2489"/>
                    </a:moveTo>
                    <a:lnTo>
                      <a:pt x="7593" y="5829"/>
                    </a:lnTo>
                    <a:lnTo>
                      <a:pt x="4978" y="5829"/>
                    </a:lnTo>
                    <a:lnTo>
                      <a:pt x="4285" y="2489"/>
                    </a:lnTo>
                    <a:cubicBezTo>
                      <a:pt x="4978" y="2489"/>
                      <a:pt x="5545" y="2710"/>
                      <a:pt x="5986" y="3182"/>
                    </a:cubicBezTo>
                    <a:cubicBezTo>
                      <a:pt x="6065" y="3261"/>
                      <a:pt x="6175" y="3300"/>
                      <a:pt x="6285" y="3300"/>
                    </a:cubicBezTo>
                    <a:cubicBezTo>
                      <a:pt x="6396" y="3300"/>
                      <a:pt x="6506" y="3261"/>
                      <a:pt x="6585" y="3182"/>
                    </a:cubicBezTo>
                    <a:cubicBezTo>
                      <a:pt x="7026" y="2773"/>
                      <a:pt x="7656" y="2489"/>
                      <a:pt x="8286" y="2489"/>
                    </a:cubicBezTo>
                    <a:close/>
                    <a:moveTo>
                      <a:pt x="7120" y="6648"/>
                    </a:moveTo>
                    <a:cubicBezTo>
                      <a:pt x="7341" y="6648"/>
                      <a:pt x="7530" y="6648"/>
                      <a:pt x="7719" y="6711"/>
                    </a:cubicBezTo>
                    <a:lnTo>
                      <a:pt x="8443" y="8066"/>
                    </a:lnTo>
                    <a:cubicBezTo>
                      <a:pt x="8506" y="8223"/>
                      <a:pt x="8664" y="8318"/>
                      <a:pt x="8790" y="8318"/>
                    </a:cubicBezTo>
                    <a:cubicBezTo>
                      <a:pt x="8853" y="8318"/>
                      <a:pt x="8916" y="8318"/>
                      <a:pt x="8979" y="8286"/>
                    </a:cubicBezTo>
                    <a:cubicBezTo>
                      <a:pt x="9168" y="8160"/>
                      <a:pt x="9262" y="7908"/>
                      <a:pt x="9168" y="7719"/>
                    </a:cubicBezTo>
                    <a:lnTo>
                      <a:pt x="8821" y="6963"/>
                    </a:lnTo>
                    <a:lnTo>
                      <a:pt x="8821" y="6963"/>
                    </a:lnTo>
                    <a:cubicBezTo>
                      <a:pt x="10523" y="7656"/>
                      <a:pt x="11751" y="9294"/>
                      <a:pt x="11751" y="11216"/>
                    </a:cubicBezTo>
                    <a:lnTo>
                      <a:pt x="11751" y="11626"/>
                    </a:lnTo>
                    <a:lnTo>
                      <a:pt x="977" y="11626"/>
                    </a:lnTo>
                    <a:lnTo>
                      <a:pt x="977" y="11216"/>
                    </a:lnTo>
                    <a:cubicBezTo>
                      <a:pt x="914" y="9294"/>
                      <a:pt x="2142" y="7593"/>
                      <a:pt x="3812" y="6963"/>
                    </a:cubicBezTo>
                    <a:lnTo>
                      <a:pt x="3812" y="6963"/>
                    </a:lnTo>
                    <a:lnTo>
                      <a:pt x="3466" y="7719"/>
                    </a:lnTo>
                    <a:cubicBezTo>
                      <a:pt x="3340" y="7908"/>
                      <a:pt x="3466" y="8160"/>
                      <a:pt x="3655" y="8286"/>
                    </a:cubicBezTo>
                    <a:cubicBezTo>
                      <a:pt x="3749" y="8318"/>
                      <a:pt x="3781" y="8318"/>
                      <a:pt x="3875" y="8318"/>
                    </a:cubicBezTo>
                    <a:cubicBezTo>
                      <a:pt x="4033" y="8318"/>
                      <a:pt x="4190" y="8223"/>
                      <a:pt x="4222" y="8066"/>
                    </a:cubicBezTo>
                    <a:lnTo>
                      <a:pt x="4915" y="6711"/>
                    </a:lnTo>
                    <a:cubicBezTo>
                      <a:pt x="5135" y="6648"/>
                      <a:pt x="5324" y="6648"/>
                      <a:pt x="5513" y="6648"/>
                    </a:cubicBezTo>
                    <a:lnTo>
                      <a:pt x="5923" y="6648"/>
                    </a:lnTo>
                    <a:lnTo>
                      <a:pt x="5923" y="8759"/>
                    </a:lnTo>
                    <a:cubicBezTo>
                      <a:pt x="5923" y="8979"/>
                      <a:pt x="6112" y="9168"/>
                      <a:pt x="6333" y="9168"/>
                    </a:cubicBezTo>
                    <a:cubicBezTo>
                      <a:pt x="6585" y="9168"/>
                      <a:pt x="6742" y="8979"/>
                      <a:pt x="6742" y="8759"/>
                    </a:cubicBezTo>
                    <a:lnTo>
                      <a:pt x="6742" y="6648"/>
                    </a:lnTo>
                    <a:close/>
                    <a:moveTo>
                      <a:pt x="11657" y="12445"/>
                    </a:moveTo>
                    <a:lnTo>
                      <a:pt x="11657" y="13264"/>
                    </a:lnTo>
                    <a:lnTo>
                      <a:pt x="914" y="13264"/>
                    </a:lnTo>
                    <a:lnTo>
                      <a:pt x="914" y="12445"/>
                    </a:lnTo>
                    <a:close/>
                    <a:moveTo>
                      <a:pt x="2520" y="0"/>
                    </a:moveTo>
                    <a:cubicBezTo>
                      <a:pt x="1607" y="0"/>
                      <a:pt x="882" y="756"/>
                      <a:pt x="882" y="1670"/>
                    </a:cubicBezTo>
                    <a:lnTo>
                      <a:pt x="882" y="2048"/>
                    </a:lnTo>
                    <a:cubicBezTo>
                      <a:pt x="882" y="2269"/>
                      <a:pt x="1071" y="2489"/>
                      <a:pt x="1260" y="2489"/>
                    </a:cubicBezTo>
                    <a:lnTo>
                      <a:pt x="3403" y="2489"/>
                    </a:lnTo>
                    <a:lnTo>
                      <a:pt x="4096" y="5986"/>
                    </a:lnTo>
                    <a:cubicBezTo>
                      <a:pt x="1764" y="6585"/>
                      <a:pt x="0" y="8696"/>
                      <a:pt x="0" y="11216"/>
                    </a:cubicBezTo>
                    <a:lnTo>
                      <a:pt x="0" y="13705"/>
                    </a:lnTo>
                    <a:cubicBezTo>
                      <a:pt x="0" y="13925"/>
                      <a:pt x="189" y="14146"/>
                      <a:pt x="410" y="14146"/>
                    </a:cubicBezTo>
                    <a:lnTo>
                      <a:pt x="11972" y="14146"/>
                    </a:lnTo>
                    <a:cubicBezTo>
                      <a:pt x="12224" y="14146"/>
                      <a:pt x="12413" y="13925"/>
                      <a:pt x="12413" y="13705"/>
                    </a:cubicBezTo>
                    <a:lnTo>
                      <a:pt x="12413" y="11216"/>
                    </a:lnTo>
                    <a:cubicBezTo>
                      <a:pt x="12476" y="8696"/>
                      <a:pt x="10743" y="6585"/>
                      <a:pt x="8443" y="5986"/>
                    </a:cubicBezTo>
                    <a:lnTo>
                      <a:pt x="9136" y="2489"/>
                    </a:lnTo>
                    <a:lnTo>
                      <a:pt x="11279" y="2489"/>
                    </a:lnTo>
                    <a:cubicBezTo>
                      <a:pt x="11499" y="2489"/>
                      <a:pt x="11657" y="2269"/>
                      <a:pt x="11657" y="2048"/>
                    </a:cubicBezTo>
                    <a:lnTo>
                      <a:pt x="11657" y="1670"/>
                    </a:lnTo>
                    <a:cubicBezTo>
                      <a:pt x="11657" y="756"/>
                      <a:pt x="10901" y="0"/>
                      <a:pt x="10019" y="0"/>
                    </a:cubicBezTo>
                    <a:cubicBezTo>
                      <a:pt x="9105" y="0"/>
                      <a:pt x="8349" y="756"/>
                      <a:pt x="8349" y="1670"/>
                    </a:cubicBezTo>
                    <a:lnTo>
                      <a:pt x="8286" y="1670"/>
                    </a:lnTo>
                    <a:cubicBezTo>
                      <a:pt x="7530" y="1670"/>
                      <a:pt x="6868" y="1891"/>
                      <a:pt x="6269" y="2332"/>
                    </a:cubicBezTo>
                    <a:cubicBezTo>
                      <a:pt x="5702" y="1891"/>
                      <a:pt x="5009" y="1670"/>
                      <a:pt x="4253" y="1670"/>
                    </a:cubicBezTo>
                    <a:lnTo>
                      <a:pt x="4190" y="1670"/>
                    </a:lnTo>
                    <a:cubicBezTo>
                      <a:pt x="4190" y="756"/>
                      <a:pt x="3434" y="0"/>
                      <a:pt x="2520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5" name="Google Shape;375;p44"/>
            <p:cNvGrpSpPr/>
            <p:nvPr/>
          </p:nvGrpSpPr>
          <p:grpSpPr>
            <a:xfrm>
              <a:off x="6758353" y="2108564"/>
              <a:ext cx="1031248" cy="1031143"/>
              <a:chOff x="6686036" y="2108564"/>
              <a:chExt cx="1031248" cy="1031143"/>
            </a:xfrm>
          </p:grpSpPr>
          <p:grpSp>
            <p:nvGrpSpPr>
              <p:cNvPr id="376" name="Google Shape;376;p44"/>
              <p:cNvGrpSpPr/>
              <p:nvPr/>
            </p:nvGrpSpPr>
            <p:grpSpPr>
              <a:xfrm>
                <a:off x="6686036" y="2108564"/>
                <a:ext cx="1031248" cy="1031143"/>
                <a:chOff x="2543222" y="2802319"/>
                <a:chExt cx="492172" cy="492122"/>
              </a:xfrm>
            </p:grpSpPr>
            <p:sp>
              <p:nvSpPr>
                <p:cNvPr id="377" name="Google Shape;377;p44"/>
                <p:cNvSpPr/>
                <p:nvPr/>
              </p:nvSpPr>
              <p:spPr>
                <a:xfrm>
                  <a:off x="2712955" y="2802319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4725" y="0"/>
                      </a:moveTo>
                      <a:cubicBezTo>
                        <a:pt x="3131" y="0"/>
                        <a:pt x="1537" y="250"/>
                        <a:pt x="0" y="750"/>
                      </a:cubicBezTo>
                      <a:lnTo>
                        <a:pt x="620" y="2667"/>
                      </a:lnTo>
                      <a:cubicBezTo>
                        <a:pt x="1920" y="2253"/>
                        <a:pt x="3274" y="2024"/>
                        <a:pt x="4629" y="2024"/>
                      </a:cubicBezTo>
                      <a:cubicBezTo>
                        <a:pt x="4662" y="2024"/>
                        <a:pt x="4696" y="2024"/>
                        <a:pt x="4729" y="2024"/>
                      </a:cubicBezTo>
                      <a:cubicBezTo>
                        <a:pt x="4764" y="2024"/>
                        <a:pt x="4798" y="2024"/>
                        <a:pt x="4833" y="2024"/>
                      </a:cubicBezTo>
                      <a:cubicBezTo>
                        <a:pt x="6186" y="2024"/>
                        <a:pt x="7516" y="2242"/>
                        <a:pt x="8803" y="2656"/>
                      </a:cubicBezTo>
                      <a:lnTo>
                        <a:pt x="9423" y="739"/>
                      </a:lnTo>
                      <a:cubicBezTo>
                        <a:pt x="7895" y="247"/>
                        <a:pt x="6310" y="0"/>
                        <a:pt x="4725" y="0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" name="Google Shape;378;p44"/>
                <p:cNvSpPr/>
                <p:nvPr/>
              </p:nvSpPr>
              <p:spPr>
                <a:xfrm>
                  <a:off x="2854917" y="2814237"/>
                  <a:ext cx="133278" cy="108667"/>
                </a:xfrm>
                <a:custGeom>
                  <a:rect b="b" l="l" r="r" t="t"/>
                  <a:pathLst>
                    <a:path extrusionOk="0" h="6738" w="8264">
                      <a:moveTo>
                        <a:pt x="631" y="0"/>
                      </a:moveTo>
                      <a:lnTo>
                        <a:pt x="0" y="1928"/>
                      </a:lnTo>
                      <a:cubicBezTo>
                        <a:pt x="2663" y="2789"/>
                        <a:pt x="4981" y="4465"/>
                        <a:pt x="6634" y="6737"/>
                      </a:cubicBezTo>
                      <a:lnTo>
                        <a:pt x="8264" y="5544"/>
                      </a:lnTo>
                      <a:cubicBezTo>
                        <a:pt x="6370" y="2938"/>
                        <a:pt x="3696" y="999"/>
                        <a:pt x="631" y="0"/>
                      </a:cubicBezTo>
                      <a:close/>
                    </a:path>
                  </a:pathLst>
                </a:custGeom>
                <a:solidFill>
                  <a:srgbClr val="8B80F9"/>
                </a:solidFill>
                <a:ln cap="flat" cmpd="sng" w="9525">
                  <a:solidFill>
                    <a:srgbClr val="8B80F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" name="Google Shape;379;p44"/>
                <p:cNvSpPr/>
                <p:nvPr/>
              </p:nvSpPr>
              <p:spPr>
                <a:xfrm>
                  <a:off x="2961901" y="3048363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2537" y="1"/>
                      </a:moveTo>
                      <a:cubicBezTo>
                        <a:pt x="2537" y="2801"/>
                        <a:pt x="1653" y="5533"/>
                        <a:pt x="0" y="7794"/>
                      </a:cubicBezTo>
                      <a:lnTo>
                        <a:pt x="1630" y="8976"/>
                      </a:lnTo>
                      <a:cubicBezTo>
                        <a:pt x="3535" y="6371"/>
                        <a:pt x="4557" y="3226"/>
                        <a:pt x="4557" y="1"/>
                      </a:cubicBez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" name="Google Shape;380;p44"/>
                <p:cNvSpPr/>
                <p:nvPr/>
              </p:nvSpPr>
              <p:spPr>
                <a:xfrm>
                  <a:off x="2590054" y="2814414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7621" y="0"/>
                      </a:moveTo>
                      <a:cubicBezTo>
                        <a:pt x="4557" y="1010"/>
                        <a:pt x="1894" y="2950"/>
                        <a:pt x="0" y="5555"/>
                      </a:cubicBezTo>
                      <a:lnTo>
                        <a:pt x="1630" y="6738"/>
                      </a:lnTo>
                      <a:cubicBezTo>
                        <a:pt x="3271" y="4477"/>
                        <a:pt x="5590" y="2789"/>
                        <a:pt x="8241" y="1929"/>
                      </a:cubicBezTo>
                      <a:lnTo>
                        <a:pt x="762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" name="Google Shape;381;p44"/>
                <p:cNvSpPr/>
                <p:nvPr/>
              </p:nvSpPr>
              <p:spPr>
                <a:xfrm>
                  <a:off x="2961901" y="2903626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1630" y="1"/>
                      </a:moveTo>
                      <a:lnTo>
                        <a:pt x="0" y="1194"/>
                      </a:lnTo>
                      <a:cubicBezTo>
                        <a:pt x="1653" y="3455"/>
                        <a:pt x="2537" y="6175"/>
                        <a:pt x="2537" y="8976"/>
                      </a:cubicBezTo>
                      <a:lnTo>
                        <a:pt x="4545" y="8976"/>
                      </a:lnTo>
                      <a:cubicBezTo>
                        <a:pt x="4557" y="5751"/>
                        <a:pt x="3535" y="2606"/>
                        <a:pt x="1630" y="1"/>
                      </a:cubicBezTo>
                      <a:close/>
                    </a:path>
                  </a:pathLst>
                </a:custGeom>
                <a:solidFill>
                  <a:srgbClr val="7E6B8F"/>
                </a:solidFill>
                <a:ln cap="flat" cmpd="sng" w="9525">
                  <a:solidFill>
                    <a:srgbClr val="7E6B8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" name="Google Shape;382;p44"/>
                <p:cNvSpPr/>
                <p:nvPr/>
              </p:nvSpPr>
              <p:spPr>
                <a:xfrm>
                  <a:off x="2854917" y="3174037"/>
                  <a:ext cx="133278" cy="108490"/>
                </a:xfrm>
                <a:custGeom>
                  <a:rect b="b" l="l" r="r" t="t"/>
                  <a:pathLst>
                    <a:path extrusionOk="0" h="6727" w="8264">
                      <a:moveTo>
                        <a:pt x="6634" y="1"/>
                      </a:moveTo>
                      <a:cubicBezTo>
                        <a:pt x="4981" y="2262"/>
                        <a:pt x="2663" y="3949"/>
                        <a:pt x="0" y="4810"/>
                      </a:cubicBezTo>
                      <a:lnTo>
                        <a:pt x="620" y="6726"/>
                      </a:lnTo>
                      <a:cubicBezTo>
                        <a:pt x="3684" y="5728"/>
                        <a:pt x="6359" y="3788"/>
                        <a:pt x="8264" y="1183"/>
                      </a:cubicBezTo>
                      <a:lnTo>
                        <a:pt x="663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" name="Google Shape;383;p44"/>
                <p:cNvSpPr/>
                <p:nvPr/>
              </p:nvSpPr>
              <p:spPr>
                <a:xfrm>
                  <a:off x="2543222" y="2903997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2904" y="0"/>
                      </a:moveTo>
                      <a:cubicBezTo>
                        <a:pt x="1010" y="2594"/>
                        <a:pt x="0" y="5739"/>
                        <a:pt x="0" y="8953"/>
                      </a:cubicBezTo>
                      <a:lnTo>
                        <a:pt x="2020" y="8953"/>
                      </a:lnTo>
                      <a:cubicBezTo>
                        <a:pt x="2020" y="6164"/>
                        <a:pt x="2893" y="3444"/>
                        <a:pt x="4534" y="1183"/>
                      </a:cubicBezTo>
                      <a:lnTo>
                        <a:pt x="290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" name="Google Shape;384;p44"/>
                <p:cNvSpPr/>
                <p:nvPr/>
              </p:nvSpPr>
              <p:spPr>
                <a:xfrm>
                  <a:off x="2712955" y="3251413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620" y="0"/>
                      </a:moveTo>
                      <a:lnTo>
                        <a:pt x="0" y="1917"/>
                      </a:lnTo>
                      <a:cubicBezTo>
                        <a:pt x="1537" y="2418"/>
                        <a:pt x="3131" y="2667"/>
                        <a:pt x="4725" y="2667"/>
                      </a:cubicBezTo>
                      <a:cubicBezTo>
                        <a:pt x="6310" y="2667"/>
                        <a:pt x="7895" y="2421"/>
                        <a:pt x="9423" y="1928"/>
                      </a:cubicBezTo>
                      <a:lnTo>
                        <a:pt x="8803" y="12"/>
                      </a:lnTo>
                      <a:cubicBezTo>
                        <a:pt x="7483" y="436"/>
                        <a:pt x="6118" y="643"/>
                        <a:pt x="4729" y="643"/>
                      </a:cubicBezTo>
                      <a:cubicBezTo>
                        <a:pt x="3340" y="643"/>
                        <a:pt x="1951" y="425"/>
                        <a:pt x="6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" name="Google Shape;385;p44"/>
                <p:cNvSpPr/>
                <p:nvPr/>
              </p:nvSpPr>
              <p:spPr>
                <a:xfrm>
                  <a:off x="2590054" y="3173666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1630" y="1"/>
                      </a:moveTo>
                      <a:lnTo>
                        <a:pt x="0" y="1183"/>
                      </a:lnTo>
                      <a:cubicBezTo>
                        <a:pt x="1894" y="3788"/>
                        <a:pt x="4557" y="5728"/>
                        <a:pt x="7621" y="6738"/>
                      </a:cubicBezTo>
                      <a:lnTo>
                        <a:pt x="8241" y="4821"/>
                      </a:lnTo>
                      <a:cubicBezTo>
                        <a:pt x="5590" y="3949"/>
                        <a:pt x="3271" y="2262"/>
                        <a:pt x="163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" name="Google Shape;386;p44"/>
                <p:cNvSpPr/>
                <p:nvPr/>
              </p:nvSpPr>
              <p:spPr>
                <a:xfrm>
                  <a:off x="2543222" y="3048363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0" y="1"/>
                      </a:moveTo>
                      <a:cubicBezTo>
                        <a:pt x="0" y="3214"/>
                        <a:pt x="1010" y="6359"/>
                        <a:pt x="2904" y="8953"/>
                      </a:cubicBezTo>
                      <a:lnTo>
                        <a:pt x="4534" y="7771"/>
                      </a:lnTo>
                      <a:cubicBezTo>
                        <a:pt x="2904" y="5510"/>
                        <a:pt x="2020" y="2790"/>
                        <a:pt x="202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7" name="Google Shape;387;p44"/>
              <p:cNvSpPr/>
              <p:nvPr/>
            </p:nvSpPr>
            <p:spPr>
              <a:xfrm>
                <a:off x="7062039" y="2487346"/>
                <a:ext cx="274312" cy="273584"/>
              </a:xfrm>
              <a:custGeom>
                <a:rect b="b" l="l" r="r" t="t"/>
                <a:pathLst>
                  <a:path extrusionOk="0" h="11658" w="11689">
                    <a:moveTo>
                      <a:pt x="8632" y="694"/>
                    </a:moveTo>
                    <a:cubicBezTo>
                      <a:pt x="8821" y="694"/>
                      <a:pt x="8979" y="851"/>
                      <a:pt x="8979" y="1040"/>
                    </a:cubicBezTo>
                    <a:lnTo>
                      <a:pt x="8979" y="1387"/>
                    </a:lnTo>
                    <a:lnTo>
                      <a:pt x="2836" y="1387"/>
                    </a:lnTo>
                    <a:lnTo>
                      <a:pt x="2836" y="1040"/>
                    </a:lnTo>
                    <a:cubicBezTo>
                      <a:pt x="2804" y="851"/>
                      <a:pt x="2962" y="694"/>
                      <a:pt x="3151" y="694"/>
                    </a:cubicBezTo>
                    <a:close/>
                    <a:moveTo>
                      <a:pt x="4505" y="3435"/>
                    </a:moveTo>
                    <a:cubicBezTo>
                      <a:pt x="4694" y="3435"/>
                      <a:pt x="4852" y="3592"/>
                      <a:pt x="4852" y="3781"/>
                    </a:cubicBezTo>
                    <a:lnTo>
                      <a:pt x="4852" y="5829"/>
                    </a:lnTo>
                    <a:cubicBezTo>
                      <a:pt x="4852" y="6049"/>
                      <a:pt x="4694" y="6207"/>
                      <a:pt x="4505" y="6207"/>
                    </a:cubicBezTo>
                    <a:lnTo>
                      <a:pt x="3812" y="6207"/>
                    </a:lnTo>
                    <a:cubicBezTo>
                      <a:pt x="3623" y="6207"/>
                      <a:pt x="3466" y="6365"/>
                      <a:pt x="3466" y="6554"/>
                    </a:cubicBezTo>
                    <a:lnTo>
                      <a:pt x="3466" y="7089"/>
                    </a:lnTo>
                    <a:lnTo>
                      <a:pt x="2678" y="6302"/>
                    </a:lnTo>
                    <a:cubicBezTo>
                      <a:pt x="2615" y="6239"/>
                      <a:pt x="2520" y="6207"/>
                      <a:pt x="2457" y="6207"/>
                    </a:cubicBezTo>
                    <a:lnTo>
                      <a:pt x="1071" y="6207"/>
                    </a:lnTo>
                    <a:cubicBezTo>
                      <a:pt x="882" y="6144"/>
                      <a:pt x="725" y="5986"/>
                      <a:pt x="725" y="5829"/>
                    </a:cubicBezTo>
                    <a:lnTo>
                      <a:pt x="725" y="3781"/>
                    </a:lnTo>
                    <a:cubicBezTo>
                      <a:pt x="725" y="3592"/>
                      <a:pt x="882" y="3435"/>
                      <a:pt x="1071" y="3435"/>
                    </a:cubicBezTo>
                    <a:close/>
                    <a:moveTo>
                      <a:pt x="10680" y="3435"/>
                    </a:moveTo>
                    <a:cubicBezTo>
                      <a:pt x="10869" y="3435"/>
                      <a:pt x="11027" y="3592"/>
                      <a:pt x="11027" y="3781"/>
                    </a:cubicBezTo>
                    <a:lnTo>
                      <a:pt x="11027" y="5829"/>
                    </a:lnTo>
                    <a:cubicBezTo>
                      <a:pt x="11027" y="6049"/>
                      <a:pt x="10869" y="6207"/>
                      <a:pt x="10680" y="6207"/>
                    </a:cubicBezTo>
                    <a:lnTo>
                      <a:pt x="9294" y="6207"/>
                    </a:lnTo>
                    <a:cubicBezTo>
                      <a:pt x="9231" y="6207"/>
                      <a:pt x="9105" y="6239"/>
                      <a:pt x="9074" y="6302"/>
                    </a:cubicBezTo>
                    <a:lnTo>
                      <a:pt x="8286" y="7089"/>
                    </a:lnTo>
                    <a:lnTo>
                      <a:pt x="8286" y="6554"/>
                    </a:lnTo>
                    <a:cubicBezTo>
                      <a:pt x="8286" y="6365"/>
                      <a:pt x="8128" y="6207"/>
                      <a:pt x="7908" y="6207"/>
                    </a:cubicBezTo>
                    <a:lnTo>
                      <a:pt x="7246" y="6207"/>
                    </a:lnTo>
                    <a:cubicBezTo>
                      <a:pt x="7057" y="6207"/>
                      <a:pt x="6900" y="6049"/>
                      <a:pt x="6900" y="5829"/>
                    </a:cubicBezTo>
                    <a:lnTo>
                      <a:pt x="6900" y="3781"/>
                    </a:lnTo>
                    <a:cubicBezTo>
                      <a:pt x="6900" y="3592"/>
                      <a:pt x="7057" y="3435"/>
                      <a:pt x="7246" y="3435"/>
                    </a:cubicBezTo>
                    <a:close/>
                    <a:moveTo>
                      <a:pt x="8948" y="2048"/>
                    </a:moveTo>
                    <a:lnTo>
                      <a:pt x="8948" y="2773"/>
                    </a:lnTo>
                    <a:lnTo>
                      <a:pt x="7246" y="2773"/>
                    </a:lnTo>
                    <a:cubicBezTo>
                      <a:pt x="6711" y="2773"/>
                      <a:pt x="6238" y="3246"/>
                      <a:pt x="6238" y="3781"/>
                    </a:cubicBezTo>
                    <a:lnTo>
                      <a:pt x="6238" y="5829"/>
                    </a:lnTo>
                    <a:cubicBezTo>
                      <a:pt x="6238" y="6396"/>
                      <a:pt x="6711" y="6869"/>
                      <a:pt x="7246" y="6869"/>
                    </a:cubicBezTo>
                    <a:lnTo>
                      <a:pt x="7593" y="6869"/>
                    </a:lnTo>
                    <a:lnTo>
                      <a:pt x="7593" y="7877"/>
                    </a:lnTo>
                    <a:cubicBezTo>
                      <a:pt x="7593" y="8034"/>
                      <a:pt x="7687" y="8160"/>
                      <a:pt x="7813" y="8192"/>
                    </a:cubicBezTo>
                    <a:cubicBezTo>
                      <a:pt x="7852" y="8218"/>
                      <a:pt x="7902" y="8233"/>
                      <a:pt x="7954" y="8233"/>
                    </a:cubicBezTo>
                    <a:cubicBezTo>
                      <a:pt x="8028" y="8233"/>
                      <a:pt x="8105" y="8203"/>
                      <a:pt x="8160" y="8129"/>
                    </a:cubicBezTo>
                    <a:lnTo>
                      <a:pt x="8948" y="7341"/>
                    </a:lnTo>
                    <a:lnTo>
                      <a:pt x="8948" y="8916"/>
                    </a:lnTo>
                    <a:lnTo>
                      <a:pt x="2804" y="8916"/>
                    </a:lnTo>
                    <a:lnTo>
                      <a:pt x="2804" y="7341"/>
                    </a:lnTo>
                    <a:lnTo>
                      <a:pt x="3592" y="8129"/>
                    </a:lnTo>
                    <a:cubicBezTo>
                      <a:pt x="3636" y="8173"/>
                      <a:pt x="3728" y="8218"/>
                      <a:pt x="3823" y="8218"/>
                    </a:cubicBezTo>
                    <a:cubicBezTo>
                      <a:pt x="3862" y="8218"/>
                      <a:pt x="3901" y="8210"/>
                      <a:pt x="3938" y="8192"/>
                    </a:cubicBezTo>
                    <a:cubicBezTo>
                      <a:pt x="4064" y="8160"/>
                      <a:pt x="4127" y="8003"/>
                      <a:pt x="4127" y="7877"/>
                    </a:cubicBezTo>
                    <a:lnTo>
                      <a:pt x="4127" y="6869"/>
                    </a:lnTo>
                    <a:lnTo>
                      <a:pt x="4505" y="6869"/>
                    </a:lnTo>
                    <a:cubicBezTo>
                      <a:pt x="5041" y="6869"/>
                      <a:pt x="5513" y="6396"/>
                      <a:pt x="5513" y="5829"/>
                    </a:cubicBezTo>
                    <a:lnTo>
                      <a:pt x="5513" y="3781"/>
                    </a:lnTo>
                    <a:cubicBezTo>
                      <a:pt x="5513" y="3246"/>
                      <a:pt x="5041" y="2773"/>
                      <a:pt x="4505" y="2773"/>
                    </a:cubicBezTo>
                    <a:lnTo>
                      <a:pt x="2804" y="2773"/>
                    </a:lnTo>
                    <a:lnTo>
                      <a:pt x="2804" y="2048"/>
                    </a:lnTo>
                    <a:close/>
                    <a:moveTo>
                      <a:pt x="8948" y="9547"/>
                    </a:moveTo>
                    <a:lnTo>
                      <a:pt x="8948" y="10618"/>
                    </a:lnTo>
                    <a:cubicBezTo>
                      <a:pt x="8948" y="10838"/>
                      <a:pt x="8790" y="10964"/>
                      <a:pt x="8632" y="10964"/>
                    </a:cubicBezTo>
                    <a:lnTo>
                      <a:pt x="3151" y="10964"/>
                    </a:lnTo>
                    <a:cubicBezTo>
                      <a:pt x="2962" y="10964"/>
                      <a:pt x="2804" y="10807"/>
                      <a:pt x="2804" y="10618"/>
                    </a:cubicBezTo>
                    <a:lnTo>
                      <a:pt x="2804" y="9547"/>
                    </a:lnTo>
                    <a:close/>
                    <a:moveTo>
                      <a:pt x="3119" y="1"/>
                    </a:moveTo>
                    <a:cubicBezTo>
                      <a:pt x="2552" y="1"/>
                      <a:pt x="2079" y="473"/>
                      <a:pt x="2079" y="1040"/>
                    </a:cubicBezTo>
                    <a:lnTo>
                      <a:pt x="2079" y="2773"/>
                    </a:lnTo>
                    <a:lnTo>
                      <a:pt x="1040" y="2773"/>
                    </a:lnTo>
                    <a:cubicBezTo>
                      <a:pt x="473" y="2773"/>
                      <a:pt x="0" y="3246"/>
                      <a:pt x="0" y="3781"/>
                    </a:cubicBezTo>
                    <a:lnTo>
                      <a:pt x="0" y="5829"/>
                    </a:lnTo>
                    <a:cubicBezTo>
                      <a:pt x="0" y="6396"/>
                      <a:pt x="473" y="6869"/>
                      <a:pt x="1040" y="6869"/>
                    </a:cubicBezTo>
                    <a:lnTo>
                      <a:pt x="2079" y="6869"/>
                    </a:lnTo>
                    <a:lnTo>
                      <a:pt x="2079" y="10649"/>
                    </a:lnTo>
                    <a:cubicBezTo>
                      <a:pt x="2079" y="11185"/>
                      <a:pt x="2552" y="11657"/>
                      <a:pt x="3119" y="11657"/>
                    </a:cubicBezTo>
                    <a:lnTo>
                      <a:pt x="8601" y="11657"/>
                    </a:lnTo>
                    <a:cubicBezTo>
                      <a:pt x="9137" y="11657"/>
                      <a:pt x="9609" y="11185"/>
                      <a:pt x="9609" y="10649"/>
                    </a:cubicBezTo>
                    <a:lnTo>
                      <a:pt x="9609" y="6869"/>
                    </a:lnTo>
                    <a:lnTo>
                      <a:pt x="10680" y="6869"/>
                    </a:lnTo>
                    <a:cubicBezTo>
                      <a:pt x="11216" y="6869"/>
                      <a:pt x="11688" y="6396"/>
                      <a:pt x="11688" y="5829"/>
                    </a:cubicBezTo>
                    <a:lnTo>
                      <a:pt x="11688" y="3781"/>
                    </a:lnTo>
                    <a:cubicBezTo>
                      <a:pt x="11688" y="3214"/>
                      <a:pt x="11279" y="2773"/>
                      <a:pt x="10680" y="2773"/>
                    </a:cubicBezTo>
                    <a:lnTo>
                      <a:pt x="9609" y="2773"/>
                    </a:lnTo>
                    <a:lnTo>
                      <a:pt x="9609" y="1040"/>
                    </a:lnTo>
                    <a:cubicBezTo>
                      <a:pt x="9609" y="473"/>
                      <a:pt x="9137" y="1"/>
                      <a:pt x="8601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88" name="Google Shape;388;p44"/>
          <p:cNvSpPr txBox="1"/>
          <p:nvPr/>
        </p:nvSpPr>
        <p:spPr>
          <a:xfrm>
            <a:off x="1244722" y="3917275"/>
            <a:ext cx="1395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89" name="Google Shape;389;p44"/>
          <p:cNvSpPr txBox="1"/>
          <p:nvPr/>
        </p:nvSpPr>
        <p:spPr>
          <a:xfrm>
            <a:off x="4799025" y="3917264"/>
            <a:ext cx="1395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90" name="Google Shape;390;p44"/>
          <p:cNvSpPr txBox="1"/>
          <p:nvPr/>
        </p:nvSpPr>
        <p:spPr>
          <a:xfrm>
            <a:off x="3021872" y="3917275"/>
            <a:ext cx="1395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91" name="Google Shape;391;p44"/>
          <p:cNvSpPr txBox="1"/>
          <p:nvPr/>
        </p:nvSpPr>
        <p:spPr>
          <a:xfrm>
            <a:off x="6576176" y="3917275"/>
            <a:ext cx="1395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5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45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B80F9"/>
                </a:solidFill>
              </a:rPr>
              <a:t>INFOGRAPHICS </a:t>
            </a:r>
            <a:r>
              <a:rPr lang="es"/>
              <a:t>MAKE YOUR IDEA UNDERSTANDABLE…</a:t>
            </a:r>
            <a:endParaRPr/>
          </a:p>
        </p:txBody>
      </p:sp>
      <p:grpSp>
        <p:nvGrpSpPr>
          <p:cNvPr id="397" name="Google Shape;397;p45"/>
          <p:cNvGrpSpPr/>
          <p:nvPr/>
        </p:nvGrpSpPr>
        <p:grpSpPr>
          <a:xfrm>
            <a:off x="3343413" y="1615118"/>
            <a:ext cx="2458946" cy="2532589"/>
            <a:chOff x="3343413" y="1615118"/>
            <a:chExt cx="2458946" cy="2532589"/>
          </a:xfrm>
        </p:grpSpPr>
        <p:sp>
          <p:nvSpPr>
            <p:cNvPr id="398" name="Google Shape;398;p45"/>
            <p:cNvSpPr/>
            <p:nvPr/>
          </p:nvSpPr>
          <p:spPr>
            <a:xfrm>
              <a:off x="3343413" y="1690385"/>
              <a:ext cx="2380838" cy="2381734"/>
            </a:xfrm>
            <a:prstGeom prst="ellipse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1A0057"/>
                </a:solidFill>
              </a:endParaRPr>
            </a:p>
          </p:txBody>
        </p:sp>
        <p:sp>
          <p:nvSpPr>
            <p:cNvPr id="399" name="Google Shape;399;p45"/>
            <p:cNvSpPr/>
            <p:nvPr/>
          </p:nvSpPr>
          <p:spPr>
            <a:xfrm>
              <a:off x="3643579" y="1990663"/>
              <a:ext cx="1780546" cy="1781216"/>
            </a:xfrm>
            <a:prstGeom prst="ellipse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1A0057"/>
                </a:solidFill>
              </a:endParaRPr>
            </a:p>
          </p:txBody>
        </p:sp>
        <p:sp>
          <p:nvSpPr>
            <p:cNvPr id="400" name="Google Shape;400;p45"/>
            <p:cNvSpPr/>
            <p:nvPr/>
          </p:nvSpPr>
          <p:spPr>
            <a:xfrm>
              <a:off x="3914168" y="2261355"/>
              <a:ext cx="1239327" cy="1239793"/>
            </a:xfrm>
            <a:prstGeom prst="ellipse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1A0057"/>
                </a:solidFill>
              </a:endParaRPr>
            </a:p>
          </p:txBody>
        </p:sp>
        <p:sp>
          <p:nvSpPr>
            <p:cNvPr id="401" name="Google Shape;401;p45"/>
            <p:cNvSpPr/>
            <p:nvPr/>
          </p:nvSpPr>
          <p:spPr>
            <a:xfrm>
              <a:off x="4176567" y="2516216"/>
              <a:ext cx="714371" cy="729952"/>
            </a:xfrm>
            <a:prstGeom prst="ellipse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1A0057"/>
                </a:solidFill>
              </a:endParaRPr>
            </a:p>
          </p:txBody>
        </p:sp>
        <p:sp>
          <p:nvSpPr>
            <p:cNvPr id="402" name="Google Shape;402;p45"/>
            <p:cNvSpPr/>
            <p:nvPr/>
          </p:nvSpPr>
          <p:spPr>
            <a:xfrm>
              <a:off x="4416464" y="2497088"/>
              <a:ext cx="237305" cy="6717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9BA2FF"/>
            </a:solidFill>
            <a:ln cap="flat" cmpd="sng" w="9525">
              <a:solidFill>
                <a:srgbClr val="9BA2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5"/>
            <p:cNvSpPr/>
            <p:nvPr/>
          </p:nvSpPr>
          <p:spPr>
            <a:xfrm>
              <a:off x="4638135" y="2515694"/>
              <a:ext cx="208117" cy="16965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9BA2FF"/>
            </a:solidFill>
            <a:ln cap="flat" cmpd="sng" w="9525">
              <a:solidFill>
                <a:srgbClr val="9BA2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5"/>
            <p:cNvSpPr/>
            <p:nvPr/>
          </p:nvSpPr>
          <p:spPr>
            <a:xfrm>
              <a:off x="4805188" y="2655255"/>
              <a:ext cx="114761" cy="226007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9BA2FF"/>
            </a:solidFill>
            <a:ln cap="flat" cmpd="sng" w="9525">
              <a:solidFill>
                <a:srgbClr val="9BA2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45"/>
            <p:cNvSpPr/>
            <p:nvPr/>
          </p:nvSpPr>
          <p:spPr>
            <a:xfrm>
              <a:off x="4333578" y="2229811"/>
              <a:ext cx="402325" cy="113897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8B80F9"/>
            </a:solidFill>
            <a:ln cap="flat" cmpd="sng" w="9525">
              <a:solidFill>
                <a:srgbClr val="8B80F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5"/>
            <p:cNvSpPr/>
            <p:nvPr/>
          </p:nvSpPr>
          <p:spPr>
            <a:xfrm>
              <a:off x="4709412" y="2261356"/>
              <a:ext cx="352840" cy="287646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B80F9"/>
            </a:solidFill>
            <a:ln cap="flat" cmpd="sng" w="9525">
              <a:solidFill>
                <a:srgbClr val="8B80F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5"/>
            <p:cNvSpPr/>
            <p:nvPr/>
          </p:nvSpPr>
          <p:spPr>
            <a:xfrm>
              <a:off x="4992644" y="2881084"/>
              <a:ext cx="194566" cy="383187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B80F9"/>
            </a:solidFill>
            <a:ln cap="flat" cmpd="sng" w="9525">
              <a:solidFill>
                <a:srgbClr val="8B80F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45"/>
            <p:cNvSpPr/>
            <p:nvPr/>
          </p:nvSpPr>
          <p:spPr>
            <a:xfrm>
              <a:off x="4992644" y="2497969"/>
              <a:ext cx="194566" cy="383187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8B80F9"/>
            </a:solidFill>
            <a:ln cap="flat" cmpd="sng" w="9525">
              <a:solidFill>
                <a:srgbClr val="8B80F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5"/>
            <p:cNvSpPr/>
            <p:nvPr/>
          </p:nvSpPr>
          <p:spPr>
            <a:xfrm>
              <a:off x="4235690" y="1914845"/>
              <a:ext cx="597036" cy="169016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A663CC"/>
            </a:solidFill>
            <a:ln cap="flat" cmpd="sng" w="9525">
              <a:solidFill>
                <a:srgbClr val="A663C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45"/>
            <p:cNvSpPr/>
            <p:nvPr/>
          </p:nvSpPr>
          <p:spPr>
            <a:xfrm>
              <a:off x="4793404" y="1961658"/>
              <a:ext cx="523603" cy="426848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A663CC"/>
            </a:solidFill>
            <a:ln cap="flat" cmpd="sng" w="9525">
              <a:solidFill>
                <a:srgbClr val="A663C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5"/>
            <p:cNvSpPr/>
            <p:nvPr/>
          </p:nvSpPr>
          <p:spPr>
            <a:xfrm>
              <a:off x="5213701" y="2881306"/>
              <a:ext cx="288729" cy="568624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A663CC"/>
            </a:solidFill>
            <a:ln cap="flat" cmpd="sng" w="9525">
              <a:solidFill>
                <a:srgbClr val="A663C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5"/>
            <p:cNvSpPr/>
            <p:nvPr/>
          </p:nvSpPr>
          <p:spPr>
            <a:xfrm>
              <a:off x="5213701" y="2312781"/>
              <a:ext cx="288729" cy="568624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A663CC"/>
            </a:solidFill>
            <a:ln cap="flat" cmpd="sng" w="9525">
              <a:solidFill>
                <a:srgbClr val="A663C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5"/>
            <p:cNvSpPr/>
            <p:nvPr/>
          </p:nvSpPr>
          <p:spPr>
            <a:xfrm>
              <a:off x="4793404" y="3374957"/>
              <a:ext cx="523603" cy="426151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A663CC"/>
            </a:solidFill>
            <a:ln cap="flat" cmpd="sng" w="9525">
              <a:solidFill>
                <a:srgbClr val="A663C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5"/>
            <p:cNvSpPr/>
            <p:nvPr/>
          </p:nvSpPr>
          <p:spPr>
            <a:xfrm>
              <a:off x="4873421" y="1676449"/>
              <a:ext cx="685998" cy="559226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7E6B8F"/>
            </a:solidFill>
            <a:ln cap="flat" cmpd="sng" w="9525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5"/>
            <p:cNvSpPr/>
            <p:nvPr/>
          </p:nvSpPr>
          <p:spPr>
            <a:xfrm>
              <a:off x="5424080" y="2881324"/>
              <a:ext cx="378279" cy="744971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7E6B8F"/>
            </a:solidFill>
            <a:ln cap="flat" cmpd="sng" w="9525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5"/>
            <p:cNvSpPr/>
            <p:nvPr/>
          </p:nvSpPr>
          <p:spPr>
            <a:xfrm>
              <a:off x="5424080" y="2136472"/>
              <a:ext cx="378279" cy="744971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7E6B8F"/>
            </a:solidFill>
            <a:ln cap="flat" cmpd="sng" w="9525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5"/>
            <p:cNvSpPr/>
            <p:nvPr/>
          </p:nvSpPr>
          <p:spPr>
            <a:xfrm>
              <a:off x="4873421" y="3528079"/>
              <a:ext cx="685998" cy="558313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7E6B8F"/>
            </a:solidFill>
            <a:ln cap="flat" cmpd="sng" w="9525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5"/>
            <p:cNvSpPr/>
            <p:nvPr/>
          </p:nvSpPr>
          <p:spPr>
            <a:xfrm>
              <a:off x="4142723" y="3926274"/>
              <a:ext cx="782207" cy="221433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7E6B8F"/>
            </a:solidFill>
            <a:ln cap="flat" cmpd="sng" w="9525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5"/>
            <p:cNvSpPr/>
            <p:nvPr/>
          </p:nvSpPr>
          <p:spPr>
            <a:xfrm>
              <a:off x="3510137" y="3526170"/>
              <a:ext cx="684089" cy="559226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7E6B8F"/>
            </a:solidFill>
            <a:ln cap="flat" cmpd="sng" w="9525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5"/>
            <p:cNvSpPr/>
            <p:nvPr/>
          </p:nvSpPr>
          <p:spPr>
            <a:xfrm>
              <a:off x="4142723" y="1615118"/>
              <a:ext cx="782207" cy="221433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7E6B8F"/>
            </a:solidFill>
            <a:ln cap="flat" cmpd="sng" w="9525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1" name="Google Shape;421;p45"/>
          <p:cNvSpPr txBox="1"/>
          <p:nvPr/>
        </p:nvSpPr>
        <p:spPr>
          <a:xfrm>
            <a:off x="1066100" y="1933300"/>
            <a:ext cx="1685400" cy="3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Mercury</a:t>
            </a:r>
            <a:endParaRPr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422" name="Google Shape;422;p45"/>
          <p:cNvSpPr txBox="1"/>
          <p:nvPr/>
        </p:nvSpPr>
        <p:spPr>
          <a:xfrm>
            <a:off x="1066100" y="3071826"/>
            <a:ext cx="1685400" cy="3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Venus</a:t>
            </a:r>
            <a:endParaRPr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423" name="Google Shape;423;p45"/>
          <p:cNvSpPr txBox="1"/>
          <p:nvPr/>
        </p:nvSpPr>
        <p:spPr>
          <a:xfrm>
            <a:off x="6326426" y="1933300"/>
            <a:ext cx="1685400" cy="3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Mars</a:t>
            </a:r>
            <a:endParaRPr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424" name="Google Shape;424;p45"/>
          <p:cNvSpPr txBox="1"/>
          <p:nvPr/>
        </p:nvSpPr>
        <p:spPr>
          <a:xfrm>
            <a:off x="6326426" y="3071825"/>
            <a:ext cx="1685400" cy="3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Jupiter</a:t>
            </a:r>
            <a:endParaRPr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425" name="Google Shape;425;p45"/>
          <p:cNvSpPr txBox="1"/>
          <p:nvPr/>
        </p:nvSpPr>
        <p:spPr>
          <a:xfrm>
            <a:off x="1065993" y="2413593"/>
            <a:ext cx="16854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426" name="Google Shape;426;p45"/>
          <p:cNvSpPr txBox="1"/>
          <p:nvPr/>
        </p:nvSpPr>
        <p:spPr>
          <a:xfrm>
            <a:off x="6326425" y="2420428"/>
            <a:ext cx="16854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427" name="Google Shape;427;p45"/>
          <p:cNvSpPr txBox="1"/>
          <p:nvPr/>
        </p:nvSpPr>
        <p:spPr>
          <a:xfrm>
            <a:off x="1065993" y="3631258"/>
            <a:ext cx="16854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428" name="Google Shape;428;p45"/>
          <p:cNvSpPr txBox="1"/>
          <p:nvPr/>
        </p:nvSpPr>
        <p:spPr>
          <a:xfrm>
            <a:off x="6326425" y="3633575"/>
            <a:ext cx="1780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33" name="Google Shape;433;p46"/>
          <p:cNvGraphicFramePr/>
          <p:nvPr/>
        </p:nvGraphicFramePr>
        <p:xfrm>
          <a:off x="1938050" y="19471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{AA4B93A9-72AC-42C8-9ECF-948B5EEF5D0E}</a:tableStyleId>
              </a:tblPr>
              <a:tblGrid>
                <a:gridCol w="953125"/>
                <a:gridCol w="1441250"/>
                <a:gridCol w="1436775"/>
                <a:gridCol w="1436725"/>
              </a:tblGrid>
              <a:tr h="4408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rgbClr val="4E48AB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28575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MASS</a:t>
                      </a:r>
                      <a:endParaRPr sz="1200">
                        <a:solidFill>
                          <a:srgbClr val="434343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434343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(earths)</a:t>
                      </a:r>
                      <a:endParaRPr sz="900">
                        <a:solidFill>
                          <a:srgbClr val="434343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DIAMETER</a:t>
                      </a:r>
                      <a:endParaRPr sz="1200">
                        <a:solidFill>
                          <a:srgbClr val="434343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434343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(earths)</a:t>
                      </a:r>
                      <a:endParaRPr sz="1200">
                        <a:solidFill>
                          <a:srgbClr val="434343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SURFACE GRAVITY</a:t>
                      </a:r>
                      <a:endParaRPr sz="1200">
                        <a:solidFill>
                          <a:srgbClr val="434343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434343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(earths)</a:t>
                      </a:r>
                      <a:endParaRPr sz="1200">
                        <a:solidFill>
                          <a:srgbClr val="434343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7E6B8F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MERCURY</a:t>
                      </a:r>
                      <a:endParaRPr sz="1200">
                        <a:solidFill>
                          <a:srgbClr val="7E6B8F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0,06</a:t>
                      </a:r>
                      <a:endParaRPr sz="1200">
                        <a:solidFill>
                          <a:srgbClr val="434343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434343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434343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8B80F9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MARS</a:t>
                      </a:r>
                      <a:endParaRPr sz="1200">
                        <a:solidFill>
                          <a:srgbClr val="8B80F9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0,11</a:t>
                      </a:r>
                      <a:endParaRPr sz="1200">
                        <a:solidFill>
                          <a:srgbClr val="434343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0,53</a:t>
                      </a:r>
                      <a:endParaRPr sz="1200">
                        <a:solidFill>
                          <a:srgbClr val="434343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434343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A663CC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SATURN</a:t>
                      </a:r>
                      <a:endParaRPr sz="1200">
                        <a:solidFill>
                          <a:srgbClr val="A663CC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95,2</a:t>
                      </a:r>
                      <a:endParaRPr sz="1200">
                        <a:solidFill>
                          <a:srgbClr val="434343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9,4</a:t>
                      </a:r>
                      <a:endParaRPr sz="1200">
                        <a:solidFill>
                          <a:srgbClr val="434343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1,16</a:t>
                      </a:r>
                      <a:endParaRPr sz="1200">
                        <a:solidFill>
                          <a:srgbClr val="434343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434" name="Google Shape;434;p46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…AND THE SAME GOES FOR </a:t>
            </a:r>
            <a:r>
              <a:rPr lang="es">
                <a:solidFill>
                  <a:srgbClr val="8B80F9"/>
                </a:solidFill>
              </a:rPr>
              <a:t>TABLES</a:t>
            </a:r>
            <a:endParaRPr>
              <a:solidFill>
                <a:srgbClr val="8B80F9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47"/>
          <p:cNvSpPr txBox="1"/>
          <p:nvPr/>
        </p:nvSpPr>
        <p:spPr>
          <a:xfrm>
            <a:off x="6055375" y="1936091"/>
            <a:ext cx="26547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b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440" name="Google Shape;440;p47"/>
          <p:cNvSpPr txBox="1"/>
          <p:nvPr/>
        </p:nvSpPr>
        <p:spPr>
          <a:xfrm>
            <a:off x="6055375" y="3378647"/>
            <a:ext cx="19533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441" name="Google Shape;441;p47"/>
          <p:cNvSpPr txBox="1"/>
          <p:nvPr/>
        </p:nvSpPr>
        <p:spPr>
          <a:xfrm>
            <a:off x="6055375" y="2635866"/>
            <a:ext cx="19170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442" name="Google Shape;442;p47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</a:t>
            </a:r>
            <a:r>
              <a:rPr lang="es">
                <a:solidFill>
                  <a:srgbClr val="8B80F9"/>
                </a:solidFill>
              </a:rPr>
              <a:t>MAP</a:t>
            </a:r>
            <a:endParaRPr>
              <a:solidFill>
                <a:srgbClr val="8B80F9"/>
              </a:solidFill>
            </a:endParaRPr>
          </a:p>
        </p:txBody>
      </p:sp>
      <p:grpSp>
        <p:nvGrpSpPr>
          <p:cNvPr id="443" name="Google Shape;443;p47"/>
          <p:cNvGrpSpPr/>
          <p:nvPr/>
        </p:nvGrpSpPr>
        <p:grpSpPr>
          <a:xfrm>
            <a:off x="1121303" y="1758283"/>
            <a:ext cx="3667968" cy="2228187"/>
            <a:chOff x="2529950" y="4155175"/>
            <a:chExt cx="1137425" cy="690975"/>
          </a:xfrm>
        </p:grpSpPr>
        <p:sp>
          <p:nvSpPr>
            <p:cNvPr id="444" name="Google Shape;444;p4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" name="Google Shape;1397;p47"/>
          <p:cNvGrpSpPr/>
          <p:nvPr/>
        </p:nvGrpSpPr>
        <p:grpSpPr>
          <a:xfrm>
            <a:off x="3951800" y="2652950"/>
            <a:ext cx="1875300" cy="323400"/>
            <a:chOff x="3951800" y="2652950"/>
            <a:chExt cx="1875300" cy="323400"/>
          </a:xfrm>
        </p:grpSpPr>
        <p:cxnSp>
          <p:nvCxnSpPr>
            <p:cNvPr id="1398" name="Google Shape;1398;p47"/>
            <p:cNvCxnSpPr>
              <a:stCxn id="1399" idx="6"/>
            </p:cNvCxnSpPr>
            <p:nvPr/>
          </p:nvCxnSpPr>
          <p:spPr>
            <a:xfrm>
              <a:off x="4275200" y="2814650"/>
              <a:ext cx="1551900" cy="0"/>
            </a:xfrm>
            <a:prstGeom prst="straightConnector1">
              <a:avLst/>
            </a:prstGeom>
            <a:noFill/>
            <a:ln cap="flat" cmpd="sng" w="19050">
              <a:solidFill>
                <a:srgbClr val="7E6B8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399" name="Google Shape;1399;p47"/>
            <p:cNvSpPr/>
            <p:nvPr/>
          </p:nvSpPr>
          <p:spPr>
            <a:xfrm>
              <a:off x="3951800" y="2652950"/>
              <a:ext cx="323400" cy="323400"/>
            </a:xfrm>
            <a:prstGeom prst="ellipse">
              <a:avLst/>
            </a:prstGeom>
            <a:solidFill>
              <a:srgbClr val="7E6B8F">
                <a:alpha val="51540"/>
              </a:srgbClr>
            </a:solidFill>
            <a:ln cap="flat" cmpd="sng" w="19050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" name="Google Shape;1400;p47"/>
          <p:cNvGrpSpPr/>
          <p:nvPr/>
        </p:nvGrpSpPr>
        <p:grpSpPr>
          <a:xfrm>
            <a:off x="2418400" y="1664950"/>
            <a:ext cx="3391200" cy="438000"/>
            <a:chOff x="2418400" y="1664950"/>
            <a:chExt cx="3391200" cy="438000"/>
          </a:xfrm>
        </p:grpSpPr>
        <p:cxnSp>
          <p:nvCxnSpPr>
            <p:cNvPr id="1401" name="Google Shape;1401;p47"/>
            <p:cNvCxnSpPr>
              <a:stCxn id="1402" idx="0"/>
            </p:cNvCxnSpPr>
            <p:nvPr/>
          </p:nvCxnSpPr>
          <p:spPr>
            <a:xfrm flipH="1" rot="-5400000">
              <a:off x="4004500" y="297850"/>
              <a:ext cx="438000" cy="3172200"/>
            </a:xfrm>
            <a:prstGeom prst="bentConnector4">
              <a:avLst>
                <a:gd fmla="val -54366" name="adj1"/>
                <a:gd fmla="val 83974" name="adj2"/>
              </a:avLst>
            </a:prstGeom>
            <a:noFill/>
            <a:ln cap="flat" cmpd="sng" w="19050">
              <a:solidFill>
                <a:srgbClr val="A663CC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402" name="Google Shape;1402;p47"/>
            <p:cNvSpPr/>
            <p:nvPr/>
          </p:nvSpPr>
          <p:spPr>
            <a:xfrm>
              <a:off x="2418400" y="1664950"/>
              <a:ext cx="438000" cy="438000"/>
            </a:xfrm>
            <a:prstGeom prst="ellipse">
              <a:avLst/>
            </a:prstGeom>
            <a:solidFill>
              <a:srgbClr val="A663CC">
                <a:alpha val="52310"/>
              </a:srgbClr>
            </a:solidFill>
            <a:ln cap="flat" cmpd="sng" w="19050">
              <a:solidFill>
                <a:srgbClr val="A663C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" name="Google Shape;1403;p47"/>
          <p:cNvGrpSpPr/>
          <p:nvPr/>
        </p:nvGrpSpPr>
        <p:grpSpPr>
          <a:xfrm>
            <a:off x="2638275" y="2710675"/>
            <a:ext cx="3189000" cy="855600"/>
            <a:chOff x="2638275" y="2710675"/>
            <a:chExt cx="3189000" cy="855600"/>
          </a:xfrm>
        </p:grpSpPr>
        <p:cxnSp>
          <p:nvCxnSpPr>
            <p:cNvPr id="1404" name="Google Shape;1404;p47"/>
            <p:cNvCxnSpPr>
              <a:stCxn id="1405" idx="4"/>
            </p:cNvCxnSpPr>
            <p:nvPr/>
          </p:nvCxnSpPr>
          <p:spPr>
            <a:xfrm flipH="1" rot="-5400000">
              <a:off x="4047525" y="1786525"/>
              <a:ext cx="532200" cy="3027300"/>
            </a:xfrm>
            <a:prstGeom prst="bentConnector2">
              <a:avLst/>
            </a:prstGeom>
            <a:noFill/>
            <a:ln cap="flat" cmpd="sng" w="19050">
              <a:solidFill>
                <a:srgbClr val="8B80F9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405" name="Google Shape;1405;p47"/>
            <p:cNvSpPr/>
            <p:nvPr/>
          </p:nvSpPr>
          <p:spPr>
            <a:xfrm>
              <a:off x="2638275" y="2710675"/>
              <a:ext cx="323400" cy="323400"/>
            </a:xfrm>
            <a:prstGeom prst="ellipse">
              <a:avLst/>
            </a:prstGeom>
            <a:solidFill>
              <a:srgbClr val="8B80F9">
                <a:alpha val="54619"/>
              </a:srgbClr>
            </a:solidFill>
            <a:ln cap="flat" cmpd="sng" w="19050">
              <a:solidFill>
                <a:srgbClr val="8B80F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6" name="Google Shape;1406;p47"/>
          <p:cNvSpPr txBox="1"/>
          <p:nvPr>
            <p:ph type="ctrTitle"/>
          </p:nvPr>
        </p:nvSpPr>
        <p:spPr>
          <a:xfrm>
            <a:off x="6055375" y="1781004"/>
            <a:ext cx="1059300" cy="3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Venus</a:t>
            </a:r>
            <a:endParaRPr sz="1400">
              <a:solidFill>
                <a:srgbClr val="7E6B8F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1407" name="Google Shape;1407;p47"/>
          <p:cNvSpPr txBox="1"/>
          <p:nvPr>
            <p:ph type="ctrTitle"/>
          </p:nvPr>
        </p:nvSpPr>
        <p:spPr>
          <a:xfrm>
            <a:off x="6055375" y="2491221"/>
            <a:ext cx="1059300" cy="3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Mercury</a:t>
            </a:r>
            <a:endParaRPr sz="1400">
              <a:solidFill>
                <a:srgbClr val="7E6B8F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1408" name="Google Shape;1408;p47"/>
          <p:cNvSpPr txBox="1"/>
          <p:nvPr>
            <p:ph type="ctrTitle"/>
          </p:nvPr>
        </p:nvSpPr>
        <p:spPr>
          <a:xfrm>
            <a:off x="6055375" y="3234002"/>
            <a:ext cx="1059300" cy="32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Mars</a:t>
            </a:r>
            <a:endParaRPr sz="1400">
              <a:solidFill>
                <a:srgbClr val="7E6B8F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12" name="Shape 1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3" name="Google Shape;1413;p48"/>
          <p:cNvGrpSpPr/>
          <p:nvPr/>
        </p:nvGrpSpPr>
        <p:grpSpPr>
          <a:xfrm>
            <a:off x="1437050" y="1863175"/>
            <a:ext cx="6269900" cy="2286600"/>
            <a:chOff x="1437050" y="1863175"/>
            <a:chExt cx="6269900" cy="2286600"/>
          </a:xfrm>
        </p:grpSpPr>
        <p:cxnSp>
          <p:nvCxnSpPr>
            <p:cNvPr id="1414" name="Google Shape;1414;p48"/>
            <p:cNvCxnSpPr/>
            <p:nvPr/>
          </p:nvCxnSpPr>
          <p:spPr>
            <a:xfrm>
              <a:off x="4566725" y="1863175"/>
              <a:ext cx="0" cy="22866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15" name="Google Shape;1415;p48"/>
            <p:cNvGrpSpPr/>
            <p:nvPr/>
          </p:nvGrpSpPr>
          <p:grpSpPr>
            <a:xfrm>
              <a:off x="1437114" y="2167150"/>
              <a:ext cx="3162014" cy="524000"/>
              <a:chOff x="1437114" y="2167150"/>
              <a:chExt cx="3162014" cy="524000"/>
            </a:xfrm>
          </p:grpSpPr>
          <p:sp>
            <p:nvSpPr>
              <p:cNvPr id="1416" name="Google Shape;1416;p48"/>
              <p:cNvSpPr/>
              <p:nvPr/>
            </p:nvSpPr>
            <p:spPr>
              <a:xfrm>
                <a:off x="1437114" y="2167150"/>
                <a:ext cx="1092300" cy="424500"/>
              </a:xfrm>
              <a:prstGeom prst="rect">
                <a:avLst/>
              </a:prstGeom>
              <a:noFill/>
              <a:ln cap="flat" cmpd="sng" w="19050">
                <a:solidFill>
                  <a:srgbClr val="7E6B8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417" name="Google Shape;1417;p48"/>
              <p:cNvCxnSpPr/>
              <p:nvPr/>
            </p:nvCxnSpPr>
            <p:spPr>
              <a:xfrm rot="10800000">
                <a:off x="2131929" y="2691150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E6B8F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  <p:grpSp>
          <p:nvGrpSpPr>
            <p:cNvPr id="1418" name="Google Shape;1418;p48"/>
            <p:cNvGrpSpPr/>
            <p:nvPr/>
          </p:nvGrpSpPr>
          <p:grpSpPr>
            <a:xfrm>
              <a:off x="1437050" y="3145086"/>
              <a:ext cx="3162079" cy="523989"/>
              <a:chOff x="1437050" y="3145086"/>
              <a:chExt cx="3162079" cy="523989"/>
            </a:xfrm>
          </p:grpSpPr>
          <p:sp>
            <p:nvSpPr>
              <p:cNvPr id="1419" name="Google Shape;1419;p48"/>
              <p:cNvSpPr/>
              <p:nvPr/>
            </p:nvSpPr>
            <p:spPr>
              <a:xfrm flipH="1" rot="10800000">
                <a:off x="1437050" y="3244575"/>
                <a:ext cx="1092300" cy="424500"/>
              </a:xfrm>
              <a:prstGeom prst="rect">
                <a:avLst/>
              </a:prstGeom>
              <a:noFill/>
              <a:ln cap="flat" cmpd="sng" w="19050">
                <a:solidFill>
                  <a:srgbClr val="8B80F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420" name="Google Shape;1420;p48"/>
              <p:cNvCxnSpPr/>
              <p:nvPr/>
            </p:nvCxnSpPr>
            <p:spPr>
              <a:xfrm rot="10800000">
                <a:off x="2131929" y="3145086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8B80F9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  <p:grpSp>
          <p:nvGrpSpPr>
            <p:cNvPr id="1421" name="Google Shape;1421;p48"/>
            <p:cNvGrpSpPr/>
            <p:nvPr/>
          </p:nvGrpSpPr>
          <p:grpSpPr>
            <a:xfrm>
              <a:off x="4524501" y="3372038"/>
              <a:ext cx="3182385" cy="524000"/>
              <a:chOff x="4524501" y="3372038"/>
              <a:chExt cx="3182385" cy="524000"/>
            </a:xfrm>
          </p:grpSpPr>
          <p:sp>
            <p:nvSpPr>
              <p:cNvPr id="1422" name="Google Shape;1422;p48"/>
              <p:cNvSpPr/>
              <p:nvPr/>
            </p:nvSpPr>
            <p:spPr>
              <a:xfrm rot="10800000">
                <a:off x="6614586" y="3471538"/>
                <a:ext cx="1092300" cy="424500"/>
              </a:xfrm>
              <a:prstGeom prst="rect">
                <a:avLst/>
              </a:prstGeom>
              <a:noFill/>
              <a:ln cap="flat" cmpd="sng" w="19050">
                <a:solidFill>
                  <a:srgbClr val="9BA2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423" name="Google Shape;1423;p48"/>
              <p:cNvCxnSpPr/>
              <p:nvPr/>
            </p:nvCxnSpPr>
            <p:spPr>
              <a:xfrm>
                <a:off x="4524501" y="3372038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9BA2FF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  <p:grpSp>
          <p:nvGrpSpPr>
            <p:cNvPr id="1424" name="Google Shape;1424;p48"/>
            <p:cNvGrpSpPr/>
            <p:nvPr/>
          </p:nvGrpSpPr>
          <p:grpSpPr>
            <a:xfrm>
              <a:off x="4524501" y="2394113"/>
              <a:ext cx="3182449" cy="523989"/>
              <a:chOff x="4524501" y="2394113"/>
              <a:chExt cx="3182449" cy="523989"/>
            </a:xfrm>
          </p:grpSpPr>
          <p:sp>
            <p:nvSpPr>
              <p:cNvPr id="1425" name="Google Shape;1425;p48"/>
              <p:cNvSpPr/>
              <p:nvPr/>
            </p:nvSpPr>
            <p:spPr>
              <a:xfrm flipH="1">
                <a:off x="6614650" y="2394113"/>
                <a:ext cx="1092300" cy="424500"/>
              </a:xfrm>
              <a:prstGeom prst="rect">
                <a:avLst/>
              </a:prstGeom>
              <a:noFill/>
              <a:ln cap="flat" cmpd="sng" w="19050">
                <a:solidFill>
                  <a:srgbClr val="A663C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426" name="Google Shape;1426;p48"/>
              <p:cNvCxnSpPr/>
              <p:nvPr/>
            </p:nvCxnSpPr>
            <p:spPr>
              <a:xfrm>
                <a:off x="4524501" y="2918102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663CC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sp>
        <p:nvSpPr>
          <p:cNvPr id="1427" name="Google Shape;1427;p48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8B80F9"/>
                </a:solidFill>
              </a:rPr>
              <a:t>TIMELINE </a:t>
            </a:r>
            <a:r>
              <a:rPr lang="es"/>
              <a:t>ALWAYS WORKS FINE</a:t>
            </a:r>
            <a:endParaRPr/>
          </a:p>
        </p:txBody>
      </p:sp>
      <p:sp>
        <p:nvSpPr>
          <p:cNvPr id="1428" name="Google Shape;1428;p48"/>
          <p:cNvSpPr txBox="1"/>
          <p:nvPr/>
        </p:nvSpPr>
        <p:spPr>
          <a:xfrm>
            <a:off x="1534400" y="218695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DAY 1</a:t>
            </a:r>
            <a:endParaRPr sz="1200"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1429" name="Google Shape;1429;p48"/>
          <p:cNvSpPr txBox="1"/>
          <p:nvPr/>
        </p:nvSpPr>
        <p:spPr>
          <a:xfrm>
            <a:off x="6711988" y="2413925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DAY 2</a:t>
            </a:r>
            <a:endParaRPr sz="1200"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1430" name="Google Shape;1430;p48"/>
          <p:cNvSpPr txBox="1"/>
          <p:nvPr/>
        </p:nvSpPr>
        <p:spPr>
          <a:xfrm>
            <a:off x="1534463" y="3264375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DAY 3</a:t>
            </a:r>
            <a:endParaRPr sz="1200"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1431" name="Google Shape;1431;p48"/>
          <p:cNvSpPr txBox="1"/>
          <p:nvPr/>
        </p:nvSpPr>
        <p:spPr>
          <a:xfrm>
            <a:off x="6711988" y="349135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DAY 4</a:t>
            </a:r>
            <a:endParaRPr sz="1200">
              <a:solidFill>
                <a:srgbClr val="43434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1432" name="Google Shape;1432;p48"/>
          <p:cNvSpPr txBox="1"/>
          <p:nvPr/>
        </p:nvSpPr>
        <p:spPr>
          <a:xfrm>
            <a:off x="2594388" y="3264375"/>
            <a:ext cx="1732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33" name="Google Shape;1433;p48"/>
          <p:cNvSpPr txBox="1"/>
          <p:nvPr/>
        </p:nvSpPr>
        <p:spPr>
          <a:xfrm>
            <a:off x="4808675" y="3441050"/>
            <a:ext cx="1777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34" name="Google Shape;1434;p48"/>
          <p:cNvSpPr txBox="1"/>
          <p:nvPr/>
        </p:nvSpPr>
        <p:spPr>
          <a:xfrm>
            <a:off x="2588688" y="2186950"/>
            <a:ext cx="1699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35" name="Google Shape;1435;p48"/>
          <p:cNvSpPr txBox="1"/>
          <p:nvPr/>
        </p:nvSpPr>
        <p:spPr>
          <a:xfrm>
            <a:off x="4808675" y="2440375"/>
            <a:ext cx="1777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39" name="Shape 1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" name="Google Shape;1440;p49"/>
          <p:cNvSpPr txBox="1"/>
          <p:nvPr/>
        </p:nvSpPr>
        <p:spPr>
          <a:xfrm>
            <a:off x="1627950" y="1766200"/>
            <a:ext cx="2048400" cy="46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9750">
            <a:noAutofit/>
          </a:bodyPr>
          <a:lstStyle/>
          <a:p>
            <a:pPr indent="0" lvl="0" marL="12700" marR="0" rtl="0" algn="ctr">
              <a:lnSpc>
                <a:spcPct val="105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 the Sun and is only a bit larger  than our Moon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41" name="Google Shape;1441;p49"/>
          <p:cNvSpPr txBox="1"/>
          <p:nvPr/>
        </p:nvSpPr>
        <p:spPr>
          <a:xfrm>
            <a:off x="5627238" y="3828350"/>
            <a:ext cx="1888800" cy="30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9750">
            <a:noAutofit/>
          </a:bodyPr>
          <a:lstStyle/>
          <a:p>
            <a:pPr indent="25400" lvl="0" marL="12700" marR="0" rtl="0" algn="ctr">
              <a:lnSpc>
                <a:spcPct val="105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The Sun is the star at the  center of the Solar System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42" name="Google Shape;1442;p49"/>
          <p:cNvSpPr txBox="1"/>
          <p:nvPr/>
        </p:nvSpPr>
        <p:spPr>
          <a:xfrm>
            <a:off x="4329925" y="1766200"/>
            <a:ext cx="1888800" cy="46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9750">
            <a:noAutofit/>
          </a:bodyPr>
          <a:lstStyle/>
          <a:p>
            <a:pPr indent="0" lvl="0" marL="12700" marR="0" rtl="0" algn="ctr">
              <a:lnSpc>
                <a:spcPct val="105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 cold place, not hot. The planet  is full of iron oxide dust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43" name="Google Shape;1443;p49"/>
          <p:cNvSpPr txBox="1"/>
          <p:nvPr/>
        </p:nvSpPr>
        <p:spPr>
          <a:xfrm>
            <a:off x="3027317" y="3828350"/>
            <a:ext cx="1888800" cy="307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9750">
            <a:noAutofit/>
          </a:bodyPr>
          <a:lstStyle/>
          <a:p>
            <a:pPr indent="12700" lvl="0" marL="12700" marR="0" rtl="0" algn="ctr">
              <a:lnSpc>
                <a:spcPct val="105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44" name="Google Shape;1444;p49"/>
          <p:cNvSpPr/>
          <p:nvPr/>
        </p:nvSpPr>
        <p:spPr>
          <a:xfrm>
            <a:off x="6654285" y="3616318"/>
            <a:ext cx="490460" cy="54425"/>
          </a:xfrm>
          <a:custGeom>
            <a:rect b="b" l="l" r="r" t="t"/>
            <a:pathLst>
              <a:path extrusionOk="0" h="186" w="1677">
                <a:moveTo>
                  <a:pt x="1" y="0"/>
                </a:moveTo>
                <a:cubicBezTo>
                  <a:pt x="13" y="25"/>
                  <a:pt x="13" y="62"/>
                  <a:pt x="13" y="87"/>
                </a:cubicBezTo>
                <a:cubicBezTo>
                  <a:pt x="13" y="124"/>
                  <a:pt x="13" y="148"/>
                  <a:pt x="1" y="185"/>
                </a:cubicBezTo>
                <a:lnTo>
                  <a:pt x="1677" y="185"/>
                </a:lnTo>
                <a:lnTo>
                  <a:pt x="1677" y="0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BAC8D3"/>
              </a:solidFill>
            </a:endParaRPr>
          </a:p>
        </p:txBody>
      </p:sp>
      <p:sp>
        <p:nvSpPr>
          <p:cNvPr id="1445" name="Google Shape;1445;p49"/>
          <p:cNvSpPr/>
          <p:nvPr/>
        </p:nvSpPr>
        <p:spPr>
          <a:xfrm>
            <a:off x="2755415" y="3616318"/>
            <a:ext cx="1113697" cy="50622"/>
          </a:xfrm>
          <a:custGeom>
            <a:rect b="b" l="l" r="r" t="t"/>
            <a:pathLst>
              <a:path extrusionOk="0" h="173" w="3808">
                <a:moveTo>
                  <a:pt x="12" y="0"/>
                </a:moveTo>
                <a:cubicBezTo>
                  <a:pt x="12" y="25"/>
                  <a:pt x="25" y="50"/>
                  <a:pt x="12" y="74"/>
                </a:cubicBezTo>
                <a:cubicBezTo>
                  <a:pt x="25" y="111"/>
                  <a:pt x="12" y="148"/>
                  <a:pt x="0" y="173"/>
                </a:cubicBezTo>
                <a:lnTo>
                  <a:pt x="3807" y="173"/>
                </a:lnTo>
                <a:cubicBezTo>
                  <a:pt x="3795" y="148"/>
                  <a:pt x="3783" y="111"/>
                  <a:pt x="3783" y="74"/>
                </a:cubicBezTo>
                <a:cubicBezTo>
                  <a:pt x="3783" y="50"/>
                  <a:pt x="3795" y="25"/>
                  <a:pt x="379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BAC8D3"/>
              </a:solidFill>
            </a:endParaRPr>
          </a:p>
        </p:txBody>
      </p:sp>
      <p:sp>
        <p:nvSpPr>
          <p:cNvPr id="1446" name="Google Shape;1446;p49"/>
          <p:cNvSpPr/>
          <p:nvPr/>
        </p:nvSpPr>
        <p:spPr>
          <a:xfrm>
            <a:off x="5353395" y="3616318"/>
            <a:ext cx="1106678" cy="50622"/>
          </a:xfrm>
          <a:custGeom>
            <a:rect b="b" l="l" r="r" t="t"/>
            <a:pathLst>
              <a:path extrusionOk="0" h="173" w="3784">
                <a:moveTo>
                  <a:pt x="13" y="0"/>
                </a:moveTo>
                <a:cubicBezTo>
                  <a:pt x="13" y="25"/>
                  <a:pt x="13" y="50"/>
                  <a:pt x="26" y="74"/>
                </a:cubicBezTo>
                <a:cubicBezTo>
                  <a:pt x="13" y="111"/>
                  <a:pt x="13" y="148"/>
                  <a:pt x="1" y="173"/>
                </a:cubicBezTo>
                <a:lnTo>
                  <a:pt x="3784" y="173"/>
                </a:lnTo>
                <a:cubicBezTo>
                  <a:pt x="3771" y="148"/>
                  <a:pt x="3771" y="111"/>
                  <a:pt x="3771" y="74"/>
                </a:cubicBezTo>
                <a:cubicBezTo>
                  <a:pt x="3771" y="50"/>
                  <a:pt x="3771" y="25"/>
                  <a:pt x="3784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BAC8D3"/>
              </a:solidFill>
            </a:endParaRPr>
          </a:p>
        </p:txBody>
      </p:sp>
      <p:sp>
        <p:nvSpPr>
          <p:cNvPr id="1447" name="Google Shape;1447;p49"/>
          <p:cNvSpPr/>
          <p:nvPr/>
        </p:nvSpPr>
        <p:spPr>
          <a:xfrm>
            <a:off x="2059930" y="3616318"/>
            <a:ext cx="504790" cy="50622"/>
          </a:xfrm>
          <a:custGeom>
            <a:rect b="b" l="l" r="r" t="t"/>
            <a:pathLst>
              <a:path extrusionOk="0" h="173" w="1726">
                <a:moveTo>
                  <a:pt x="0" y="0"/>
                </a:moveTo>
                <a:lnTo>
                  <a:pt x="0" y="173"/>
                </a:lnTo>
                <a:lnTo>
                  <a:pt x="1725" y="173"/>
                </a:lnTo>
                <a:cubicBezTo>
                  <a:pt x="1713" y="148"/>
                  <a:pt x="1713" y="111"/>
                  <a:pt x="1713" y="74"/>
                </a:cubicBezTo>
                <a:cubicBezTo>
                  <a:pt x="1713" y="50"/>
                  <a:pt x="1713" y="25"/>
                  <a:pt x="172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BAC8D3"/>
              </a:solidFill>
            </a:endParaRPr>
          </a:p>
        </p:txBody>
      </p:sp>
      <p:sp>
        <p:nvSpPr>
          <p:cNvPr id="1448" name="Google Shape;1448;p49"/>
          <p:cNvSpPr/>
          <p:nvPr/>
        </p:nvSpPr>
        <p:spPr>
          <a:xfrm>
            <a:off x="4059815" y="3616318"/>
            <a:ext cx="1102876" cy="50622"/>
          </a:xfrm>
          <a:custGeom>
            <a:rect b="b" l="l" r="r" t="t"/>
            <a:pathLst>
              <a:path extrusionOk="0" h="173" w="3771">
                <a:moveTo>
                  <a:pt x="0" y="0"/>
                </a:moveTo>
                <a:cubicBezTo>
                  <a:pt x="13" y="25"/>
                  <a:pt x="13" y="50"/>
                  <a:pt x="13" y="74"/>
                </a:cubicBezTo>
                <a:cubicBezTo>
                  <a:pt x="13" y="111"/>
                  <a:pt x="13" y="148"/>
                  <a:pt x="0" y="173"/>
                </a:cubicBezTo>
                <a:lnTo>
                  <a:pt x="3771" y="173"/>
                </a:lnTo>
                <a:cubicBezTo>
                  <a:pt x="3759" y="148"/>
                  <a:pt x="3759" y="111"/>
                  <a:pt x="3759" y="74"/>
                </a:cubicBezTo>
                <a:cubicBezTo>
                  <a:pt x="3759" y="50"/>
                  <a:pt x="3759" y="25"/>
                  <a:pt x="3771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BAC8D3"/>
              </a:solidFill>
            </a:endParaRPr>
          </a:p>
        </p:txBody>
      </p:sp>
      <p:sp>
        <p:nvSpPr>
          <p:cNvPr id="1449" name="Google Shape;1449;p49"/>
          <p:cNvSpPr/>
          <p:nvPr/>
        </p:nvSpPr>
        <p:spPr>
          <a:xfrm>
            <a:off x="2265241" y="2397172"/>
            <a:ext cx="821820" cy="1067441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28575">
            <a:solidFill>
              <a:srgbClr val="7E6B8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" name="Google Shape;1450;p49"/>
          <p:cNvSpPr/>
          <p:nvPr/>
        </p:nvSpPr>
        <p:spPr>
          <a:xfrm>
            <a:off x="4859711" y="2397172"/>
            <a:ext cx="824452" cy="1067441"/>
          </a:xfrm>
          <a:custGeom>
            <a:rect b="b" l="l" r="r" t="t"/>
            <a:pathLst>
              <a:path extrusionOk="0" h="3648" w="2819">
                <a:moveTo>
                  <a:pt x="1370" y="245"/>
                </a:moveTo>
                <a:cubicBezTo>
                  <a:pt x="1637" y="245"/>
                  <a:pt x="1910" y="345"/>
                  <a:pt x="2132" y="567"/>
                </a:cubicBezTo>
                <a:cubicBezTo>
                  <a:pt x="2819" y="1242"/>
                  <a:pt x="2335" y="2416"/>
                  <a:pt x="1371" y="2416"/>
                </a:cubicBezTo>
                <a:cubicBezTo>
                  <a:pt x="1366" y="2416"/>
                  <a:pt x="1361" y="2416"/>
                  <a:pt x="1356" y="2416"/>
                </a:cubicBezTo>
                <a:cubicBezTo>
                  <a:pt x="765" y="2416"/>
                  <a:pt x="284" y="1935"/>
                  <a:pt x="272" y="1344"/>
                </a:cubicBezTo>
                <a:cubicBezTo>
                  <a:pt x="272" y="684"/>
                  <a:pt x="809" y="245"/>
                  <a:pt x="1370" y="245"/>
                </a:cubicBezTo>
                <a:close/>
                <a:moveTo>
                  <a:pt x="1369" y="1"/>
                </a:moveTo>
                <a:cubicBezTo>
                  <a:pt x="617" y="1"/>
                  <a:pt x="1" y="604"/>
                  <a:pt x="1" y="1356"/>
                </a:cubicBezTo>
                <a:cubicBezTo>
                  <a:pt x="1" y="2391"/>
                  <a:pt x="1196" y="3512"/>
                  <a:pt x="1344" y="3648"/>
                </a:cubicBezTo>
                <a:lnTo>
                  <a:pt x="1381" y="3648"/>
                </a:lnTo>
                <a:cubicBezTo>
                  <a:pt x="1541" y="3512"/>
                  <a:pt x="2724" y="2453"/>
                  <a:pt x="2724" y="1356"/>
                </a:cubicBezTo>
                <a:cubicBezTo>
                  <a:pt x="2724" y="604"/>
                  <a:pt x="2108" y="1"/>
                  <a:pt x="1369" y="1"/>
                </a:cubicBezTo>
                <a:close/>
              </a:path>
            </a:pathLst>
          </a:custGeom>
          <a:noFill/>
          <a:ln cap="flat" cmpd="sng" w="28575">
            <a:solidFill>
              <a:srgbClr val="A663C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" name="Google Shape;1451;p49"/>
          <p:cNvSpPr/>
          <p:nvPr/>
        </p:nvSpPr>
        <p:spPr>
          <a:xfrm>
            <a:off x="6160602" y="2397172"/>
            <a:ext cx="822112" cy="1067441"/>
          </a:xfrm>
          <a:custGeom>
            <a:rect b="b" l="l" r="r" t="t"/>
            <a:pathLst>
              <a:path extrusionOk="0" h="3648" w="2811">
                <a:moveTo>
                  <a:pt x="1366" y="241"/>
                </a:moveTo>
                <a:cubicBezTo>
                  <a:pt x="1630" y="241"/>
                  <a:pt x="1900" y="338"/>
                  <a:pt x="2120" y="555"/>
                </a:cubicBezTo>
                <a:cubicBezTo>
                  <a:pt x="2810" y="1245"/>
                  <a:pt x="2330" y="2416"/>
                  <a:pt x="1356" y="2416"/>
                </a:cubicBezTo>
                <a:cubicBezTo>
                  <a:pt x="765" y="2416"/>
                  <a:pt x="272" y="1935"/>
                  <a:pt x="272" y="1344"/>
                </a:cubicBezTo>
                <a:cubicBezTo>
                  <a:pt x="264" y="681"/>
                  <a:pt x="803" y="241"/>
                  <a:pt x="1366" y="241"/>
                </a:cubicBezTo>
                <a:close/>
                <a:moveTo>
                  <a:pt x="1356" y="1"/>
                </a:moveTo>
                <a:cubicBezTo>
                  <a:pt x="605" y="1"/>
                  <a:pt x="1" y="604"/>
                  <a:pt x="1" y="1356"/>
                </a:cubicBezTo>
                <a:cubicBezTo>
                  <a:pt x="1" y="2391"/>
                  <a:pt x="1184" y="3512"/>
                  <a:pt x="1344" y="3648"/>
                </a:cubicBezTo>
                <a:lnTo>
                  <a:pt x="1369" y="3648"/>
                </a:lnTo>
                <a:cubicBezTo>
                  <a:pt x="1529" y="3512"/>
                  <a:pt x="2712" y="2453"/>
                  <a:pt x="2712" y="1356"/>
                </a:cubicBezTo>
                <a:cubicBezTo>
                  <a:pt x="2712" y="604"/>
                  <a:pt x="2108" y="1"/>
                  <a:pt x="1356" y="1"/>
                </a:cubicBezTo>
                <a:close/>
              </a:path>
            </a:pathLst>
          </a:custGeom>
          <a:noFill/>
          <a:ln cap="flat" cmpd="sng" w="28575">
            <a:solidFill>
              <a:srgbClr val="9BA2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" name="Google Shape;1452;p49"/>
          <p:cNvSpPr/>
          <p:nvPr/>
        </p:nvSpPr>
        <p:spPr>
          <a:xfrm>
            <a:off x="2560632" y="3540532"/>
            <a:ext cx="202092" cy="199560"/>
          </a:xfrm>
          <a:custGeom>
            <a:rect b="b" l="l" r="r" t="t"/>
            <a:pathLst>
              <a:path extrusionOk="0" h="682" w="691">
                <a:moveTo>
                  <a:pt x="344" y="163"/>
                </a:moveTo>
                <a:cubicBezTo>
                  <a:pt x="432" y="163"/>
                  <a:pt x="515" y="242"/>
                  <a:pt x="506" y="346"/>
                </a:cubicBezTo>
                <a:cubicBezTo>
                  <a:pt x="506" y="432"/>
                  <a:pt x="432" y="506"/>
                  <a:pt x="346" y="506"/>
                </a:cubicBezTo>
                <a:cubicBezTo>
                  <a:pt x="186" y="494"/>
                  <a:pt x="112" y="309"/>
                  <a:pt x="235" y="210"/>
                </a:cubicBezTo>
                <a:cubicBezTo>
                  <a:pt x="268" y="177"/>
                  <a:pt x="307" y="163"/>
                  <a:pt x="344" y="163"/>
                </a:cubicBezTo>
                <a:close/>
                <a:moveTo>
                  <a:pt x="321" y="1"/>
                </a:moveTo>
                <a:cubicBezTo>
                  <a:pt x="173" y="1"/>
                  <a:pt x="38" y="112"/>
                  <a:pt x="13" y="259"/>
                </a:cubicBezTo>
                <a:cubicBezTo>
                  <a:pt x="1" y="284"/>
                  <a:pt x="1" y="309"/>
                  <a:pt x="1" y="333"/>
                </a:cubicBezTo>
                <a:cubicBezTo>
                  <a:pt x="1" y="370"/>
                  <a:pt x="1" y="407"/>
                  <a:pt x="13" y="432"/>
                </a:cubicBezTo>
                <a:cubicBezTo>
                  <a:pt x="56" y="598"/>
                  <a:pt x="198" y="681"/>
                  <a:pt x="340" y="681"/>
                </a:cubicBezTo>
                <a:cubicBezTo>
                  <a:pt x="481" y="681"/>
                  <a:pt x="623" y="598"/>
                  <a:pt x="666" y="432"/>
                </a:cubicBezTo>
                <a:cubicBezTo>
                  <a:pt x="678" y="407"/>
                  <a:pt x="691" y="370"/>
                  <a:pt x="691" y="333"/>
                </a:cubicBezTo>
                <a:cubicBezTo>
                  <a:pt x="691" y="309"/>
                  <a:pt x="678" y="284"/>
                  <a:pt x="678" y="259"/>
                </a:cubicBezTo>
                <a:cubicBezTo>
                  <a:pt x="642" y="112"/>
                  <a:pt x="506" y="1"/>
                  <a:pt x="358" y="1"/>
                </a:cubicBezTo>
                <a:close/>
              </a:path>
            </a:pathLst>
          </a:custGeom>
          <a:solidFill>
            <a:srgbClr val="7E6B8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3" name="Google Shape;1453;p49"/>
          <p:cNvSpPr/>
          <p:nvPr/>
        </p:nvSpPr>
        <p:spPr>
          <a:xfrm>
            <a:off x="3861523" y="3540532"/>
            <a:ext cx="202092" cy="199560"/>
          </a:xfrm>
          <a:custGeom>
            <a:rect b="b" l="l" r="r" t="t"/>
            <a:pathLst>
              <a:path extrusionOk="0" h="682" w="691">
                <a:moveTo>
                  <a:pt x="342" y="160"/>
                </a:moveTo>
                <a:cubicBezTo>
                  <a:pt x="436" y="160"/>
                  <a:pt x="527" y="235"/>
                  <a:pt x="518" y="346"/>
                </a:cubicBezTo>
                <a:cubicBezTo>
                  <a:pt x="506" y="432"/>
                  <a:pt x="444" y="494"/>
                  <a:pt x="358" y="506"/>
                </a:cubicBezTo>
                <a:cubicBezTo>
                  <a:pt x="353" y="506"/>
                  <a:pt x="349" y="506"/>
                  <a:pt x="344" y="506"/>
                </a:cubicBezTo>
                <a:cubicBezTo>
                  <a:pt x="193" y="506"/>
                  <a:pt x="115" y="318"/>
                  <a:pt x="223" y="210"/>
                </a:cubicBezTo>
                <a:cubicBezTo>
                  <a:pt x="257" y="176"/>
                  <a:pt x="300" y="160"/>
                  <a:pt x="342" y="160"/>
                </a:cubicBezTo>
                <a:close/>
                <a:moveTo>
                  <a:pt x="321" y="1"/>
                </a:moveTo>
                <a:cubicBezTo>
                  <a:pt x="173" y="1"/>
                  <a:pt x="50" y="112"/>
                  <a:pt x="13" y="259"/>
                </a:cubicBezTo>
                <a:cubicBezTo>
                  <a:pt x="13" y="284"/>
                  <a:pt x="1" y="309"/>
                  <a:pt x="1" y="333"/>
                </a:cubicBezTo>
                <a:cubicBezTo>
                  <a:pt x="1" y="370"/>
                  <a:pt x="13" y="395"/>
                  <a:pt x="25" y="432"/>
                </a:cubicBezTo>
                <a:cubicBezTo>
                  <a:pt x="69" y="598"/>
                  <a:pt x="210" y="681"/>
                  <a:pt x="352" y="681"/>
                </a:cubicBezTo>
                <a:cubicBezTo>
                  <a:pt x="494" y="681"/>
                  <a:pt x="635" y="598"/>
                  <a:pt x="678" y="432"/>
                </a:cubicBezTo>
                <a:cubicBezTo>
                  <a:pt x="691" y="395"/>
                  <a:pt x="691" y="370"/>
                  <a:pt x="691" y="333"/>
                </a:cubicBezTo>
                <a:cubicBezTo>
                  <a:pt x="691" y="309"/>
                  <a:pt x="691" y="284"/>
                  <a:pt x="678" y="259"/>
                </a:cubicBezTo>
                <a:cubicBezTo>
                  <a:pt x="642" y="99"/>
                  <a:pt x="506" y="1"/>
                  <a:pt x="358" y="1"/>
                </a:cubicBezTo>
                <a:close/>
              </a:path>
            </a:pathLst>
          </a:custGeom>
          <a:solidFill>
            <a:srgbClr val="8B80F9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4" name="Google Shape;1454;p49"/>
          <p:cNvSpPr/>
          <p:nvPr/>
        </p:nvSpPr>
        <p:spPr>
          <a:xfrm>
            <a:off x="5158904" y="3540532"/>
            <a:ext cx="202092" cy="199560"/>
          </a:xfrm>
          <a:custGeom>
            <a:rect b="b" l="l" r="r" t="t"/>
            <a:pathLst>
              <a:path extrusionOk="0" h="682" w="691">
                <a:moveTo>
                  <a:pt x="334" y="163"/>
                </a:moveTo>
                <a:cubicBezTo>
                  <a:pt x="426" y="163"/>
                  <a:pt x="514" y="242"/>
                  <a:pt x="506" y="346"/>
                </a:cubicBezTo>
                <a:cubicBezTo>
                  <a:pt x="506" y="432"/>
                  <a:pt x="432" y="506"/>
                  <a:pt x="346" y="506"/>
                </a:cubicBezTo>
                <a:cubicBezTo>
                  <a:pt x="185" y="494"/>
                  <a:pt x="111" y="309"/>
                  <a:pt x="222" y="210"/>
                </a:cubicBezTo>
                <a:cubicBezTo>
                  <a:pt x="255" y="177"/>
                  <a:pt x="295" y="163"/>
                  <a:pt x="334" y="163"/>
                </a:cubicBezTo>
                <a:close/>
                <a:moveTo>
                  <a:pt x="321" y="1"/>
                </a:moveTo>
                <a:cubicBezTo>
                  <a:pt x="173" y="1"/>
                  <a:pt x="37" y="112"/>
                  <a:pt x="13" y="259"/>
                </a:cubicBezTo>
                <a:cubicBezTo>
                  <a:pt x="1" y="284"/>
                  <a:pt x="1" y="309"/>
                  <a:pt x="1" y="333"/>
                </a:cubicBezTo>
                <a:cubicBezTo>
                  <a:pt x="1" y="370"/>
                  <a:pt x="1" y="407"/>
                  <a:pt x="13" y="432"/>
                </a:cubicBezTo>
                <a:cubicBezTo>
                  <a:pt x="56" y="598"/>
                  <a:pt x="198" y="681"/>
                  <a:pt x="339" y="681"/>
                </a:cubicBezTo>
                <a:cubicBezTo>
                  <a:pt x="481" y="681"/>
                  <a:pt x="623" y="598"/>
                  <a:pt x="666" y="432"/>
                </a:cubicBezTo>
                <a:cubicBezTo>
                  <a:pt x="678" y="407"/>
                  <a:pt x="678" y="370"/>
                  <a:pt x="691" y="333"/>
                </a:cubicBezTo>
                <a:cubicBezTo>
                  <a:pt x="678" y="309"/>
                  <a:pt x="678" y="284"/>
                  <a:pt x="678" y="259"/>
                </a:cubicBezTo>
                <a:cubicBezTo>
                  <a:pt x="641" y="112"/>
                  <a:pt x="506" y="1"/>
                  <a:pt x="358" y="1"/>
                </a:cubicBezTo>
                <a:close/>
              </a:path>
            </a:pathLst>
          </a:custGeom>
          <a:solidFill>
            <a:srgbClr val="A663CC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" name="Google Shape;1455;p49"/>
          <p:cNvSpPr/>
          <p:nvPr/>
        </p:nvSpPr>
        <p:spPr>
          <a:xfrm>
            <a:off x="6456286" y="3540532"/>
            <a:ext cx="202092" cy="199560"/>
          </a:xfrm>
          <a:custGeom>
            <a:rect b="b" l="l" r="r" t="t"/>
            <a:pathLst>
              <a:path extrusionOk="0" h="682" w="691">
                <a:moveTo>
                  <a:pt x="340" y="165"/>
                </a:moveTo>
                <a:cubicBezTo>
                  <a:pt x="431" y="165"/>
                  <a:pt x="518" y="232"/>
                  <a:pt x="518" y="333"/>
                </a:cubicBezTo>
                <a:cubicBezTo>
                  <a:pt x="518" y="420"/>
                  <a:pt x="444" y="506"/>
                  <a:pt x="345" y="506"/>
                </a:cubicBezTo>
                <a:cubicBezTo>
                  <a:pt x="197" y="494"/>
                  <a:pt x="123" y="321"/>
                  <a:pt x="222" y="210"/>
                </a:cubicBezTo>
                <a:cubicBezTo>
                  <a:pt x="257" y="179"/>
                  <a:pt x="299" y="165"/>
                  <a:pt x="340" y="165"/>
                </a:cubicBezTo>
                <a:close/>
                <a:moveTo>
                  <a:pt x="333" y="1"/>
                </a:moveTo>
                <a:cubicBezTo>
                  <a:pt x="173" y="1"/>
                  <a:pt x="49" y="112"/>
                  <a:pt x="13" y="259"/>
                </a:cubicBezTo>
                <a:cubicBezTo>
                  <a:pt x="0" y="284"/>
                  <a:pt x="0" y="309"/>
                  <a:pt x="0" y="333"/>
                </a:cubicBezTo>
                <a:cubicBezTo>
                  <a:pt x="0" y="370"/>
                  <a:pt x="0" y="407"/>
                  <a:pt x="13" y="432"/>
                </a:cubicBezTo>
                <a:cubicBezTo>
                  <a:pt x="62" y="598"/>
                  <a:pt x="204" y="681"/>
                  <a:pt x="345" y="681"/>
                </a:cubicBezTo>
                <a:cubicBezTo>
                  <a:pt x="487" y="681"/>
                  <a:pt x="629" y="598"/>
                  <a:pt x="678" y="432"/>
                </a:cubicBezTo>
                <a:cubicBezTo>
                  <a:pt x="690" y="407"/>
                  <a:pt x="690" y="370"/>
                  <a:pt x="690" y="333"/>
                </a:cubicBezTo>
                <a:cubicBezTo>
                  <a:pt x="690" y="309"/>
                  <a:pt x="690" y="284"/>
                  <a:pt x="678" y="259"/>
                </a:cubicBezTo>
                <a:cubicBezTo>
                  <a:pt x="641" y="112"/>
                  <a:pt x="518" y="1"/>
                  <a:pt x="358" y="1"/>
                </a:cubicBezTo>
                <a:close/>
              </a:path>
            </a:pathLst>
          </a:custGeom>
          <a:solidFill>
            <a:srgbClr val="9BA2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6" name="Google Shape;1456;p49"/>
          <p:cNvSpPr txBox="1"/>
          <p:nvPr/>
        </p:nvSpPr>
        <p:spPr>
          <a:xfrm>
            <a:off x="2303365" y="2669370"/>
            <a:ext cx="716700" cy="2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1</a:t>
            </a:r>
            <a:endParaRPr sz="16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457" name="Google Shape;1457;p49"/>
          <p:cNvSpPr txBox="1"/>
          <p:nvPr/>
        </p:nvSpPr>
        <p:spPr>
          <a:xfrm>
            <a:off x="3615072" y="2669370"/>
            <a:ext cx="716700" cy="2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2</a:t>
            </a:r>
            <a:endParaRPr sz="16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458" name="Google Shape;1458;p49"/>
          <p:cNvSpPr txBox="1"/>
          <p:nvPr/>
        </p:nvSpPr>
        <p:spPr>
          <a:xfrm>
            <a:off x="4913598" y="2668876"/>
            <a:ext cx="716700" cy="2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3</a:t>
            </a:r>
            <a:endParaRPr sz="16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459" name="Google Shape;1459;p49"/>
          <p:cNvSpPr txBox="1"/>
          <p:nvPr/>
        </p:nvSpPr>
        <p:spPr>
          <a:xfrm>
            <a:off x="6212158" y="2669364"/>
            <a:ext cx="716700" cy="2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4</a:t>
            </a:r>
            <a:endParaRPr sz="16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460" name="Google Shape;1460;p49"/>
          <p:cNvSpPr/>
          <p:nvPr/>
        </p:nvSpPr>
        <p:spPr>
          <a:xfrm>
            <a:off x="3561149" y="2397172"/>
            <a:ext cx="824452" cy="1067441"/>
          </a:xfrm>
          <a:custGeom>
            <a:rect b="b" l="l" r="r" t="t"/>
            <a:pathLst>
              <a:path extrusionOk="0" h="3648" w="2819">
                <a:moveTo>
                  <a:pt x="1370" y="245"/>
                </a:moveTo>
                <a:cubicBezTo>
                  <a:pt x="1637" y="245"/>
                  <a:pt x="1910" y="345"/>
                  <a:pt x="2132" y="567"/>
                </a:cubicBezTo>
                <a:cubicBezTo>
                  <a:pt x="2819" y="1242"/>
                  <a:pt x="2335" y="2416"/>
                  <a:pt x="1371" y="2416"/>
                </a:cubicBezTo>
                <a:cubicBezTo>
                  <a:pt x="1366" y="2416"/>
                  <a:pt x="1361" y="2416"/>
                  <a:pt x="1356" y="2416"/>
                </a:cubicBezTo>
                <a:cubicBezTo>
                  <a:pt x="765" y="2416"/>
                  <a:pt x="284" y="1935"/>
                  <a:pt x="272" y="1344"/>
                </a:cubicBezTo>
                <a:cubicBezTo>
                  <a:pt x="272" y="684"/>
                  <a:pt x="809" y="245"/>
                  <a:pt x="1370" y="245"/>
                </a:cubicBezTo>
                <a:close/>
                <a:moveTo>
                  <a:pt x="1369" y="1"/>
                </a:moveTo>
                <a:cubicBezTo>
                  <a:pt x="617" y="1"/>
                  <a:pt x="1" y="604"/>
                  <a:pt x="1" y="1356"/>
                </a:cubicBezTo>
                <a:cubicBezTo>
                  <a:pt x="1" y="2391"/>
                  <a:pt x="1196" y="3512"/>
                  <a:pt x="1344" y="3648"/>
                </a:cubicBezTo>
                <a:lnTo>
                  <a:pt x="1381" y="3648"/>
                </a:lnTo>
                <a:cubicBezTo>
                  <a:pt x="1541" y="3512"/>
                  <a:pt x="2724" y="2453"/>
                  <a:pt x="2724" y="1356"/>
                </a:cubicBezTo>
                <a:cubicBezTo>
                  <a:pt x="2724" y="604"/>
                  <a:pt x="2108" y="1"/>
                  <a:pt x="1369" y="1"/>
                </a:cubicBezTo>
                <a:close/>
              </a:path>
            </a:pathLst>
          </a:custGeom>
          <a:noFill/>
          <a:ln cap="flat" cmpd="sng" w="28575">
            <a:solidFill>
              <a:srgbClr val="8B80F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1" name="Google Shape;1461;p49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 YOU PREFER THIS </a:t>
            </a:r>
            <a:r>
              <a:rPr lang="es">
                <a:solidFill>
                  <a:srgbClr val="8B80F9"/>
                </a:solidFill>
              </a:rPr>
              <a:t>TIMELINE</a:t>
            </a:r>
            <a:r>
              <a:rPr lang="es"/>
              <a:t>?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65" name="Shape 1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66" name="Google Shape;1466;p50"/>
          <p:cNvPicPr preferRelativeResize="0"/>
          <p:nvPr/>
        </p:nvPicPr>
        <p:blipFill rotWithShape="1">
          <a:blip r:embed="rId3">
            <a:alphaModFix/>
          </a:blip>
          <a:srcRect b="0" l="14523" r="14523" t="0"/>
          <a:stretch/>
        </p:blipFill>
        <p:spPr>
          <a:xfrm flipH="1">
            <a:off x="2" y="424600"/>
            <a:ext cx="5179196" cy="4294303"/>
          </a:xfrm>
          <a:prstGeom prst="rect">
            <a:avLst/>
          </a:prstGeom>
          <a:noFill/>
          <a:ln>
            <a:noFill/>
          </a:ln>
        </p:spPr>
      </p:pic>
      <p:sp>
        <p:nvSpPr>
          <p:cNvPr id="1467" name="Google Shape;1467;p50"/>
          <p:cNvSpPr/>
          <p:nvPr/>
        </p:nvSpPr>
        <p:spPr>
          <a:xfrm>
            <a:off x="98" y="424650"/>
            <a:ext cx="5179200" cy="4294200"/>
          </a:xfrm>
          <a:prstGeom prst="rect">
            <a:avLst/>
          </a:prstGeom>
          <a:gradFill>
            <a:gsLst>
              <a:gs pos="0">
                <a:srgbClr val="E3FDF5">
                  <a:alpha val="43137"/>
                </a:srgbClr>
              </a:gs>
              <a:gs pos="100000">
                <a:srgbClr val="FFE6FA">
                  <a:alpha val="31372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" name="Google Shape;1468;p50"/>
          <p:cNvSpPr/>
          <p:nvPr/>
        </p:nvSpPr>
        <p:spPr>
          <a:xfrm>
            <a:off x="207074" y="-55475"/>
            <a:ext cx="6546000" cy="3016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" name="Google Shape;1469;p50"/>
          <p:cNvSpPr txBox="1"/>
          <p:nvPr>
            <p:ph type="ctrTitle"/>
          </p:nvPr>
        </p:nvSpPr>
        <p:spPr>
          <a:xfrm flipH="1">
            <a:off x="1371774" y="1914100"/>
            <a:ext cx="3641700" cy="148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70" name="Google Shape;1470;p50"/>
          <p:cNvSpPr txBox="1"/>
          <p:nvPr>
            <p:ph idx="1" type="subTitle"/>
          </p:nvPr>
        </p:nvSpPr>
        <p:spPr>
          <a:xfrm flipH="1">
            <a:off x="5389899" y="3279050"/>
            <a:ext cx="1844100" cy="130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the subtitle that makes it comprehensible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71" name="Google Shape;1471;p50"/>
          <p:cNvSpPr txBox="1"/>
          <p:nvPr>
            <p:ph idx="2" type="title"/>
          </p:nvPr>
        </p:nvSpPr>
        <p:spPr>
          <a:xfrm flipH="1">
            <a:off x="5389999" y="1914100"/>
            <a:ext cx="1604100" cy="75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472" name="Google Shape;1472;p50"/>
          <p:cNvSpPr/>
          <p:nvPr/>
        </p:nvSpPr>
        <p:spPr>
          <a:xfrm rot="5400000">
            <a:off x="8265293" y="-607200"/>
            <a:ext cx="271500" cy="1485900"/>
          </a:xfrm>
          <a:prstGeom prst="rect">
            <a:avLst/>
          </a:prstGeom>
          <a:solidFill>
            <a:srgbClr val="8B80F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76" name="Shape 1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7" name="Google Shape;1477;p51"/>
          <p:cNvSpPr txBox="1"/>
          <p:nvPr>
            <p:ph type="title"/>
          </p:nvPr>
        </p:nvSpPr>
        <p:spPr>
          <a:xfrm>
            <a:off x="177100" y="1496838"/>
            <a:ext cx="87897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B80F9"/>
                </a:solidFill>
              </a:rPr>
              <a:t>4,498,300,000</a:t>
            </a:r>
            <a:endParaRPr>
              <a:solidFill>
                <a:srgbClr val="8B80F9"/>
              </a:solidFill>
            </a:endParaRPr>
          </a:p>
        </p:txBody>
      </p:sp>
      <p:sp>
        <p:nvSpPr>
          <p:cNvPr id="1478" name="Google Shape;1478;p51"/>
          <p:cNvSpPr txBox="1"/>
          <p:nvPr>
            <p:ph idx="1" type="subTitle"/>
          </p:nvPr>
        </p:nvSpPr>
        <p:spPr>
          <a:xfrm>
            <a:off x="1278950" y="3351763"/>
            <a:ext cx="66078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Big numbers catch </a:t>
            </a:r>
            <a:r>
              <a:rPr lang="es"/>
              <a:t>your audience’s attention</a:t>
            </a:r>
            <a:endParaRPr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82" name="Shape 1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3" name="Google Shape;1483;p52"/>
          <p:cNvSpPr txBox="1"/>
          <p:nvPr>
            <p:ph type="title"/>
          </p:nvPr>
        </p:nvSpPr>
        <p:spPr>
          <a:xfrm>
            <a:off x="314550" y="836664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B80F9"/>
                </a:solidFill>
              </a:rPr>
              <a:t>333,000.00</a:t>
            </a:r>
            <a:endParaRPr>
              <a:solidFill>
                <a:srgbClr val="8B80F9"/>
              </a:solidFill>
            </a:endParaRPr>
          </a:p>
        </p:txBody>
      </p:sp>
      <p:sp>
        <p:nvSpPr>
          <p:cNvPr id="1484" name="Google Shape;1484;p52"/>
          <p:cNvSpPr txBox="1"/>
          <p:nvPr>
            <p:ph idx="1" type="subTitle"/>
          </p:nvPr>
        </p:nvSpPr>
        <p:spPr>
          <a:xfrm>
            <a:off x="2033650" y="157070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earths is the Sun’s mass</a:t>
            </a:r>
            <a:endParaRPr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485" name="Google Shape;1485;p52"/>
          <p:cNvSpPr txBox="1"/>
          <p:nvPr>
            <p:ph idx="2" type="title"/>
          </p:nvPr>
        </p:nvSpPr>
        <p:spPr>
          <a:xfrm>
            <a:off x="314550" y="1984214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B80F9"/>
                </a:solidFill>
              </a:rPr>
              <a:t>24h 37m 23s</a:t>
            </a:r>
            <a:endParaRPr>
              <a:solidFill>
                <a:srgbClr val="8B80F9"/>
              </a:solidFill>
            </a:endParaRPr>
          </a:p>
        </p:txBody>
      </p:sp>
      <p:sp>
        <p:nvSpPr>
          <p:cNvPr id="1486" name="Google Shape;1486;p52"/>
          <p:cNvSpPr txBox="1"/>
          <p:nvPr>
            <p:ph idx="3" type="subTitle"/>
          </p:nvPr>
        </p:nvSpPr>
        <p:spPr>
          <a:xfrm>
            <a:off x="2033650" y="271825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is Jupiter’s rotation period</a:t>
            </a:r>
            <a:endParaRPr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487" name="Google Shape;1487;p52"/>
          <p:cNvSpPr txBox="1"/>
          <p:nvPr>
            <p:ph idx="4" type="title"/>
          </p:nvPr>
        </p:nvSpPr>
        <p:spPr>
          <a:xfrm>
            <a:off x="314550" y="3169864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B80F9"/>
                </a:solidFill>
              </a:rPr>
              <a:t>386,000 km</a:t>
            </a:r>
            <a:endParaRPr>
              <a:solidFill>
                <a:srgbClr val="8B80F9"/>
              </a:solidFill>
            </a:endParaRPr>
          </a:p>
        </p:txBody>
      </p:sp>
      <p:sp>
        <p:nvSpPr>
          <p:cNvPr id="1488" name="Google Shape;1488;p52"/>
          <p:cNvSpPr txBox="1"/>
          <p:nvPr>
            <p:ph idx="5" type="subTitle"/>
          </p:nvPr>
        </p:nvSpPr>
        <p:spPr>
          <a:xfrm>
            <a:off x="2033650" y="390390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is the distance between the Earth and the Moon</a:t>
            </a:r>
            <a:endParaRPr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92" name="Shape 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" name="Google Shape;1493;p53"/>
          <p:cNvSpPr/>
          <p:nvPr/>
        </p:nvSpPr>
        <p:spPr>
          <a:xfrm>
            <a:off x="1713675" y="1742891"/>
            <a:ext cx="1808798" cy="2616392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noFill/>
          <a:ln cap="flat" cmpd="sng" w="28575">
            <a:solidFill>
              <a:srgbClr val="7E6B8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494" name="Google Shape;1494;p53"/>
          <p:cNvSpPr/>
          <p:nvPr/>
        </p:nvSpPr>
        <p:spPr>
          <a:xfrm>
            <a:off x="3667600" y="1750100"/>
            <a:ext cx="1808798" cy="2616392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noFill/>
          <a:ln cap="flat" cmpd="sng" w="28575">
            <a:solidFill>
              <a:srgbClr val="8B80F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495" name="Google Shape;1495;p53"/>
          <p:cNvSpPr txBox="1"/>
          <p:nvPr/>
        </p:nvSpPr>
        <p:spPr>
          <a:xfrm>
            <a:off x="2128052" y="3687683"/>
            <a:ext cx="987600" cy="282000"/>
          </a:xfrm>
          <a:prstGeom prst="rect">
            <a:avLst/>
          </a:prstGeom>
          <a:noFill/>
          <a:ln cap="flat" cmpd="sng" w="19050">
            <a:solidFill>
              <a:srgbClr val="7E6B8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2525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BASIC</a:t>
            </a:r>
            <a:endParaRPr sz="900">
              <a:solidFill>
                <a:srgbClr val="525252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1496" name="Google Shape;1496;p53"/>
          <p:cNvSpPr txBox="1"/>
          <p:nvPr/>
        </p:nvSpPr>
        <p:spPr>
          <a:xfrm>
            <a:off x="1870225" y="2880875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 here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497" name="Google Shape;1497;p53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COMPANY </a:t>
            </a:r>
            <a:r>
              <a:rPr lang="es">
                <a:solidFill>
                  <a:srgbClr val="8B80F9"/>
                </a:solidFill>
              </a:rPr>
              <a:t>SERVICES</a:t>
            </a:r>
            <a:endParaRPr>
              <a:solidFill>
                <a:srgbClr val="8B80F9"/>
              </a:solidFill>
            </a:endParaRPr>
          </a:p>
        </p:txBody>
      </p:sp>
      <p:sp>
        <p:nvSpPr>
          <p:cNvPr id="1498" name="Google Shape;1498;p53"/>
          <p:cNvSpPr/>
          <p:nvPr/>
        </p:nvSpPr>
        <p:spPr>
          <a:xfrm>
            <a:off x="5621525" y="1742891"/>
            <a:ext cx="1808798" cy="2616392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noFill/>
          <a:ln cap="flat" cmpd="sng" w="28575">
            <a:solidFill>
              <a:srgbClr val="9BA2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499" name="Google Shape;1499;p53"/>
          <p:cNvSpPr txBox="1"/>
          <p:nvPr/>
        </p:nvSpPr>
        <p:spPr>
          <a:xfrm>
            <a:off x="6035902" y="3687683"/>
            <a:ext cx="987600" cy="282000"/>
          </a:xfrm>
          <a:prstGeom prst="rect">
            <a:avLst/>
          </a:prstGeom>
          <a:noFill/>
          <a:ln cap="flat" cmpd="sng" w="19050">
            <a:solidFill>
              <a:srgbClr val="9BA2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2525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PREMIUM</a:t>
            </a:r>
            <a:endParaRPr sz="900">
              <a:solidFill>
                <a:srgbClr val="525252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1500" name="Google Shape;1500;p53"/>
          <p:cNvSpPr txBox="1"/>
          <p:nvPr/>
        </p:nvSpPr>
        <p:spPr>
          <a:xfrm>
            <a:off x="4078202" y="3687683"/>
            <a:ext cx="987600" cy="282000"/>
          </a:xfrm>
          <a:prstGeom prst="rect">
            <a:avLst/>
          </a:prstGeom>
          <a:noFill/>
          <a:ln cap="flat" cmpd="sng" w="19050">
            <a:solidFill>
              <a:srgbClr val="8B80F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2525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PRO</a:t>
            </a:r>
            <a:endParaRPr sz="900">
              <a:solidFill>
                <a:srgbClr val="525252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1501" name="Google Shape;1501;p53"/>
          <p:cNvSpPr txBox="1"/>
          <p:nvPr/>
        </p:nvSpPr>
        <p:spPr>
          <a:xfrm>
            <a:off x="3795150" y="2880875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 here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02" name="Google Shape;1502;p53"/>
          <p:cNvSpPr txBox="1"/>
          <p:nvPr/>
        </p:nvSpPr>
        <p:spPr>
          <a:xfrm>
            <a:off x="5752850" y="2880875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 here</a:t>
            </a:r>
            <a:endParaRPr sz="10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03" name="Google Shape;1503;p53"/>
          <p:cNvSpPr/>
          <p:nvPr/>
        </p:nvSpPr>
        <p:spPr>
          <a:xfrm>
            <a:off x="4448622" y="2328140"/>
            <a:ext cx="246744" cy="279773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8B80F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" name="Google Shape;1504;p53"/>
          <p:cNvSpPr/>
          <p:nvPr/>
        </p:nvSpPr>
        <p:spPr>
          <a:xfrm>
            <a:off x="6385089" y="2331233"/>
            <a:ext cx="274312" cy="273584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9BA2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5" name="Google Shape;1505;p53"/>
          <p:cNvGrpSpPr/>
          <p:nvPr/>
        </p:nvGrpSpPr>
        <p:grpSpPr>
          <a:xfrm>
            <a:off x="2477250" y="2328746"/>
            <a:ext cx="281651" cy="278546"/>
            <a:chOff x="-13531925" y="2075775"/>
            <a:chExt cx="356025" cy="352100"/>
          </a:xfrm>
        </p:grpSpPr>
        <p:sp>
          <p:nvSpPr>
            <p:cNvPr id="1506" name="Google Shape;1506;p53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7E6B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3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7E6B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11" name="Shape 1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2" name="Google Shape;1512;p54"/>
          <p:cNvSpPr txBox="1"/>
          <p:nvPr>
            <p:ph type="ctrTitle"/>
          </p:nvPr>
        </p:nvSpPr>
        <p:spPr>
          <a:xfrm>
            <a:off x="1014635" y="800725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8B80F9"/>
                </a:solidFill>
              </a:rPr>
              <a:t>DESKTOP </a:t>
            </a:r>
            <a:r>
              <a:rPr lang="es" sz="2400"/>
              <a:t> SOFTWARE</a:t>
            </a:r>
            <a:endParaRPr sz="2400"/>
          </a:p>
        </p:txBody>
      </p:sp>
      <p:sp>
        <p:nvSpPr>
          <p:cNvPr id="1513" name="Google Shape;1513;p54"/>
          <p:cNvSpPr txBox="1"/>
          <p:nvPr>
            <p:ph idx="1" type="subTitle"/>
          </p:nvPr>
        </p:nvSpPr>
        <p:spPr>
          <a:xfrm>
            <a:off x="1581009" y="3061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514" name="Google Shape;1514;p54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4511868" y="1110242"/>
            <a:ext cx="3740004" cy="22783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5" name="Google Shape;1515;p54"/>
          <p:cNvGrpSpPr/>
          <p:nvPr/>
        </p:nvGrpSpPr>
        <p:grpSpPr>
          <a:xfrm>
            <a:off x="4366210" y="976222"/>
            <a:ext cx="4021458" cy="3062913"/>
            <a:chOff x="3804623" y="931514"/>
            <a:chExt cx="4311631" cy="3283920"/>
          </a:xfrm>
        </p:grpSpPr>
        <p:grpSp>
          <p:nvGrpSpPr>
            <p:cNvPr id="1516" name="Google Shape;1516;p54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1517" name="Google Shape;1517;p54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7E6B8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54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7E6B8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1519" name="Google Shape;1519;p54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7E6B8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54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7E6B8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521" name="Google Shape;1521;p54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7E6B8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25" name="Shape 1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6" name="Google Shape;1526;p55"/>
          <p:cNvSpPr txBox="1"/>
          <p:nvPr>
            <p:ph type="ctrTitle"/>
          </p:nvPr>
        </p:nvSpPr>
        <p:spPr>
          <a:xfrm flipH="1">
            <a:off x="5854165" y="800725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8B80F9"/>
                </a:solidFill>
              </a:rPr>
              <a:t>TABLET</a:t>
            </a:r>
            <a:endParaRPr sz="2400">
              <a:solidFill>
                <a:srgbClr val="8B80F9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APP</a:t>
            </a:r>
            <a:endParaRPr sz="2400"/>
          </a:p>
        </p:txBody>
      </p:sp>
      <p:sp>
        <p:nvSpPr>
          <p:cNvPr id="1527" name="Google Shape;1527;p55"/>
          <p:cNvSpPr txBox="1"/>
          <p:nvPr>
            <p:ph idx="1" type="subTitle"/>
          </p:nvPr>
        </p:nvSpPr>
        <p:spPr>
          <a:xfrm flipH="1">
            <a:off x="5373591" y="3061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528" name="Google Shape;1528;p55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1908296" y="949354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29" name="Google Shape;1529;p55"/>
          <p:cNvGrpSpPr/>
          <p:nvPr/>
        </p:nvGrpSpPr>
        <p:grpSpPr>
          <a:xfrm>
            <a:off x="1727041" y="755156"/>
            <a:ext cx="2388309" cy="3283958"/>
            <a:chOff x="-734425" y="725975"/>
            <a:chExt cx="2684700" cy="3691500"/>
          </a:xfrm>
        </p:grpSpPr>
        <p:sp>
          <p:nvSpPr>
            <p:cNvPr id="1530" name="Google Shape;1530;p55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5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5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5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19050">
              <a:solidFill>
                <a:srgbClr val="7E6B8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37" name="Shape 1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8" name="Google Shape;1538;p56"/>
          <p:cNvSpPr txBox="1"/>
          <p:nvPr>
            <p:ph type="ctrTitle"/>
          </p:nvPr>
        </p:nvSpPr>
        <p:spPr>
          <a:xfrm>
            <a:off x="1014628" y="800725"/>
            <a:ext cx="16257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8B80F9"/>
                </a:solidFill>
              </a:rPr>
              <a:t>MOBILE </a:t>
            </a:r>
            <a:r>
              <a:rPr lang="es" sz="2400"/>
              <a:t>WEB</a:t>
            </a:r>
            <a:endParaRPr sz="2400"/>
          </a:p>
        </p:txBody>
      </p:sp>
      <p:sp>
        <p:nvSpPr>
          <p:cNvPr id="1539" name="Google Shape;1539;p56"/>
          <p:cNvSpPr txBox="1"/>
          <p:nvPr>
            <p:ph idx="1" type="subTitle"/>
          </p:nvPr>
        </p:nvSpPr>
        <p:spPr>
          <a:xfrm>
            <a:off x="1581009" y="3061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540" name="Google Shape;1540;p56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5535950" y="1051650"/>
            <a:ext cx="1531450" cy="2731199"/>
          </a:xfrm>
          <a:prstGeom prst="rect">
            <a:avLst/>
          </a:prstGeom>
          <a:noFill/>
          <a:ln>
            <a:noFill/>
          </a:ln>
        </p:spPr>
      </p:pic>
      <p:sp>
        <p:nvSpPr>
          <p:cNvPr id="1541" name="Google Shape;1541;p56"/>
          <p:cNvSpPr/>
          <p:nvPr/>
        </p:nvSpPr>
        <p:spPr>
          <a:xfrm>
            <a:off x="5485988" y="797488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7E6B8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45" name="Shape 1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" name="Google Shape;1546;p57"/>
          <p:cNvSpPr txBox="1"/>
          <p:nvPr>
            <p:ph idx="6" type="ctrTitle"/>
          </p:nvPr>
        </p:nvSpPr>
        <p:spPr>
          <a:xfrm>
            <a:off x="2390996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8B80F9"/>
                </a:solidFill>
              </a:rPr>
              <a:t>DESIGNERS</a:t>
            </a:r>
            <a:endParaRPr>
              <a:solidFill>
                <a:srgbClr val="8B80F9"/>
              </a:solidFill>
            </a:endParaRPr>
          </a:p>
        </p:txBody>
      </p:sp>
      <p:sp>
        <p:nvSpPr>
          <p:cNvPr id="1547" name="Google Shape;1547;p57"/>
          <p:cNvSpPr txBox="1"/>
          <p:nvPr>
            <p:ph idx="1" type="subTitle"/>
          </p:nvPr>
        </p:nvSpPr>
        <p:spPr>
          <a:xfrm>
            <a:off x="2004700" y="3867250"/>
            <a:ext cx="1673100" cy="82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 image on the screen wit</a:t>
            </a:r>
            <a:r>
              <a:rPr lang="es"/>
              <a:t>h</a:t>
            </a:r>
            <a:r>
              <a:rPr lang="es"/>
              <a:t> your own</a:t>
            </a:r>
            <a:endParaRPr/>
          </a:p>
        </p:txBody>
      </p:sp>
      <p:sp>
        <p:nvSpPr>
          <p:cNvPr id="1548" name="Google Shape;1548;p57"/>
          <p:cNvSpPr txBox="1"/>
          <p:nvPr>
            <p:ph idx="5" type="subTitle"/>
          </p:nvPr>
        </p:nvSpPr>
        <p:spPr>
          <a:xfrm>
            <a:off x="5635325" y="3867250"/>
            <a:ext cx="1673100" cy="82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 image on the screen with your own</a:t>
            </a:r>
            <a:endParaRPr/>
          </a:p>
        </p:txBody>
      </p:sp>
      <p:pic>
        <p:nvPicPr>
          <p:cNvPr id="1549" name="Google Shape;1549;p5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1633013" y="1833775"/>
            <a:ext cx="2252999" cy="19033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550" name="Google Shape;1550;p57"/>
          <p:cNvPicPr preferRelativeResize="0"/>
          <p:nvPr/>
        </p:nvPicPr>
        <p:blipFill rotWithShape="1">
          <a:blip r:embed="rId4">
            <a:alphaModFix/>
          </a:blip>
          <a:srcRect b="0" l="0" r="20508" t="0"/>
          <a:stretch/>
        </p:blipFill>
        <p:spPr>
          <a:xfrm>
            <a:off x="5263610" y="1833788"/>
            <a:ext cx="2252997" cy="1903371"/>
          </a:xfrm>
          <a:prstGeom prst="rect">
            <a:avLst/>
          </a:prstGeom>
          <a:noFill/>
          <a:ln>
            <a:noFill/>
          </a:ln>
        </p:spPr>
      </p:pic>
      <p:sp>
        <p:nvSpPr>
          <p:cNvPr id="1551" name="Google Shape;1551;p57"/>
          <p:cNvSpPr/>
          <p:nvPr/>
        </p:nvSpPr>
        <p:spPr>
          <a:xfrm rot="10800000">
            <a:off x="1633000" y="1833713"/>
            <a:ext cx="2253000" cy="1903500"/>
          </a:xfrm>
          <a:prstGeom prst="rect">
            <a:avLst/>
          </a:prstGeom>
          <a:gradFill>
            <a:gsLst>
              <a:gs pos="0">
                <a:srgbClr val="E3FDF5">
                  <a:alpha val="30588"/>
                </a:srgbClr>
              </a:gs>
              <a:gs pos="100000">
                <a:srgbClr val="FFE6FA">
                  <a:alpha val="23921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" name="Google Shape;1552;p57"/>
          <p:cNvSpPr/>
          <p:nvPr/>
        </p:nvSpPr>
        <p:spPr>
          <a:xfrm rot="10800000">
            <a:off x="5263613" y="1833713"/>
            <a:ext cx="2253000" cy="1903500"/>
          </a:xfrm>
          <a:prstGeom prst="rect">
            <a:avLst/>
          </a:prstGeom>
          <a:gradFill>
            <a:gsLst>
              <a:gs pos="0">
                <a:srgbClr val="E3FDF5">
                  <a:alpha val="30588"/>
                </a:srgbClr>
              </a:gs>
              <a:gs pos="100000">
                <a:srgbClr val="FFE6FA">
                  <a:alpha val="23921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" name="Google Shape;1553;p57"/>
          <p:cNvSpPr txBox="1"/>
          <p:nvPr>
            <p:ph type="ctrTitle"/>
          </p:nvPr>
        </p:nvSpPr>
        <p:spPr>
          <a:xfrm>
            <a:off x="3215950" y="1409550"/>
            <a:ext cx="873600" cy="6447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HELENA JAMES</a:t>
            </a:r>
            <a:endParaRPr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1554" name="Google Shape;1554;p57"/>
          <p:cNvSpPr txBox="1"/>
          <p:nvPr>
            <p:ph idx="4" type="ctrTitle"/>
          </p:nvPr>
        </p:nvSpPr>
        <p:spPr>
          <a:xfrm>
            <a:off x="6839899" y="1399925"/>
            <a:ext cx="873600" cy="644700"/>
          </a:xfrm>
          <a:prstGeom prst="rect">
            <a:avLst/>
          </a:prstGeom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JENNA DOE</a:t>
            </a:r>
            <a:endParaRPr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cxnSp>
        <p:nvCxnSpPr>
          <p:cNvPr id="1555" name="Google Shape;1555;p57"/>
          <p:cNvCxnSpPr/>
          <p:nvPr/>
        </p:nvCxnSpPr>
        <p:spPr>
          <a:xfrm>
            <a:off x="1961050" y="3491725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56" name="Google Shape;1556;p57"/>
          <p:cNvCxnSpPr/>
          <p:nvPr/>
        </p:nvCxnSpPr>
        <p:spPr>
          <a:xfrm>
            <a:off x="5564225" y="3491725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60" name="Shape 1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61" name="Google Shape;1561;p58"/>
          <p:cNvPicPr preferRelativeResize="0"/>
          <p:nvPr/>
        </p:nvPicPr>
        <p:blipFill rotWithShape="1">
          <a:blip r:embed="rId3">
            <a:alphaModFix/>
          </a:blip>
          <a:srcRect b="17613" l="29253" r="0" t="15132"/>
          <a:stretch/>
        </p:blipFill>
        <p:spPr>
          <a:xfrm>
            <a:off x="0" y="498450"/>
            <a:ext cx="7709603" cy="4122554"/>
          </a:xfrm>
          <a:prstGeom prst="rect">
            <a:avLst/>
          </a:prstGeom>
          <a:noFill/>
          <a:ln>
            <a:noFill/>
          </a:ln>
        </p:spPr>
      </p:pic>
      <p:sp>
        <p:nvSpPr>
          <p:cNvPr id="1562" name="Google Shape;1562;p58"/>
          <p:cNvSpPr/>
          <p:nvPr/>
        </p:nvSpPr>
        <p:spPr>
          <a:xfrm flipH="1">
            <a:off x="-2750" y="500538"/>
            <a:ext cx="7715100" cy="4142400"/>
          </a:xfrm>
          <a:prstGeom prst="rect">
            <a:avLst/>
          </a:prstGeom>
          <a:gradFill>
            <a:gsLst>
              <a:gs pos="0">
                <a:srgbClr val="E3FDF5">
                  <a:alpha val="30588"/>
                </a:srgbClr>
              </a:gs>
              <a:gs pos="100000">
                <a:srgbClr val="FFE6FA">
                  <a:alpha val="23921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" name="Google Shape;1563;p58"/>
          <p:cNvSpPr/>
          <p:nvPr/>
        </p:nvSpPr>
        <p:spPr>
          <a:xfrm>
            <a:off x="460975" y="2555275"/>
            <a:ext cx="8772300" cy="26601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" name="Google Shape;1564;p58"/>
          <p:cNvSpPr txBox="1"/>
          <p:nvPr>
            <p:ph idx="1" type="subTitle"/>
          </p:nvPr>
        </p:nvSpPr>
        <p:spPr>
          <a:xfrm flipH="1">
            <a:off x="4281775" y="2847775"/>
            <a:ext cx="30669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Does anyone have any questions?</a:t>
            </a:r>
            <a:endParaRPr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addyouremail@freepik.com </a:t>
            </a:r>
            <a:endParaRPr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+91  620 421 838 </a:t>
            </a:r>
            <a:endParaRPr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yourcompany.com</a:t>
            </a:r>
            <a:endParaRPr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1565" name="Google Shape;1565;p58"/>
          <p:cNvSpPr txBox="1"/>
          <p:nvPr>
            <p:ph type="ctrTitle"/>
          </p:nvPr>
        </p:nvSpPr>
        <p:spPr>
          <a:xfrm flipH="1">
            <a:off x="2729963" y="1637388"/>
            <a:ext cx="47784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THANKS!</a:t>
            </a:r>
            <a:endParaRPr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69" name="Shape 1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0" name="Google Shape;1570;p59"/>
          <p:cNvSpPr txBox="1"/>
          <p:nvPr>
            <p:ph type="ctrTitle"/>
          </p:nvPr>
        </p:nvSpPr>
        <p:spPr>
          <a:xfrm>
            <a:off x="3496025" y="1054050"/>
            <a:ext cx="4818000" cy="112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1571" name="Google Shape;1571;p59"/>
          <p:cNvSpPr txBox="1"/>
          <p:nvPr>
            <p:ph idx="1" type="subTitle"/>
          </p:nvPr>
        </p:nvSpPr>
        <p:spPr>
          <a:xfrm>
            <a:off x="1001225" y="2800375"/>
            <a:ext cx="7115100" cy="79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This is where you give credit to the ones who are part of this project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Did you like the resources on this template? Get them for free at our other websites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63CC"/>
              </a:buClr>
              <a:buSzPts val="1100"/>
              <a:buChar char="●"/>
            </a:pPr>
            <a:r>
              <a:rPr lang="es" sz="1100"/>
              <a:t>Presentation template by </a:t>
            </a:r>
            <a:r>
              <a:rPr lang="es" sz="1100" u="sng">
                <a:solidFill>
                  <a:srgbClr val="A663CC"/>
                </a:solidFill>
              </a:rPr>
              <a:t>Slidesgo</a:t>
            </a:r>
            <a:endParaRPr sz="1100" u="sng">
              <a:solidFill>
                <a:srgbClr val="A663CC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63CC"/>
              </a:buClr>
              <a:buSzPts val="1100"/>
              <a:buChar char="●"/>
            </a:pPr>
            <a:r>
              <a:rPr lang="es" sz="1100"/>
              <a:t>Icons by </a:t>
            </a:r>
            <a:r>
              <a:rPr lang="es" sz="1100" u="sng">
                <a:solidFill>
                  <a:srgbClr val="A663CC"/>
                </a:solidFill>
              </a:rPr>
              <a:t>Flaticon</a:t>
            </a:r>
            <a:endParaRPr sz="1100" u="sng">
              <a:solidFill>
                <a:srgbClr val="A663CC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63CC"/>
              </a:buClr>
              <a:buSzPts val="1100"/>
              <a:buChar char="●"/>
            </a:pPr>
            <a:r>
              <a:rPr lang="es" sz="1100"/>
              <a:t>Infographics by </a:t>
            </a:r>
            <a:r>
              <a:rPr lang="es" sz="1100" u="sng">
                <a:solidFill>
                  <a:srgbClr val="A663CC"/>
                </a:solidFill>
              </a:rPr>
              <a:t>Freepik</a:t>
            </a:r>
            <a:endParaRPr sz="1100" u="sng">
              <a:solidFill>
                <a:srgbClr val="A663CC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63CC"/>
              </a:buClr>
              <a:buSzPts val="1100"/>
              <a:buChar char="●"/>
            </a:pPr>
            <a:r>
              <a:rPr lang="es" sz="1100"/>
              <a:t>Imagen by </a:t>
            </a:r>
            <a:r>
              <a:rPr lang="es" sz="1100" u="sng">
                <a:solidFill>
                  <a:srgbClr val="A663CC"/>
                </a:solidFill>
              </a:rPr>
              <a:t>rawpixel </a:t>
            </a:r>
            <a:r>
              <a:rPr lang="es" sz="1100">
                <a:solidFill>
                  <a:srgbClr val="FFFFFF"/>
                </a:solidFill>
              </a:rPr>
              <a:t>- </a:t>
            </a:r>
            <a:r>
              <a:rPr lang="es" sz="1100" u="sng">
                <a:solidFill>
                  <a:srgbClr val="A663CC"/>
                </a:solidFill>
              </a:rPr>
              <a:t>Freepik</a:t>
            </a:r>
            <a:endParaRPr sz="1100" u="sng">
              <a:solidFill>
                <a:srgbClr val="A663CC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63CC"/>
              </a:buClr>
              <a:buSzPts val="1100"/>
              <a:buChar char="●"/>
            </a:pPr>
            <a:r>
              <a:rPr lang="es" sz="1100"/>
              <a:t>Author introduction slide photo created by Freepik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63CC"/>
              </a:buClr>
              <a:buSzPts val="1100"/>
              <a:buChar char="●"/>
            </a:pPr>
            <a:r>
              <a:rPr lang="es" sz="1100"/>
              <a:t>Text &amp; Image slide photo created by Freepik.com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63CC"/>
              </a:buClr>
              <a:buSzPts val="1100"/>
              <a:buChar char="●"/>
            </a:pPr>
            <a:r>
              <a:rPr lang="es" sz="1100"/>
              <a:t>Big image slide photo created by Freepik.com</a:t>
            </a:r>
            <a:endParaRPr sz="11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75" name="Shape 1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" name="Google Shape;1576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77" name="Google Shape;1577;p60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578" name="Google Shape;1578;p6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82" name="Shape 1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3" name="Google Shape;1583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84" name="Google Shape;1584;p6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585" name="Google Shape;1585;p6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Roboto Condensed</a:t>
            </a:r>
            <a:endParaRPr b="1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https://fonts.google.com/specimen/Fira+Sans+Extra+Condensed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586" name="Google Shape;1586;p61"/>
          <p:cNvGrpSpPr/>
          <p:nvPr/>
        </p:nvGrpSpPr>
        <p:grpSpPr>
          <a:xfrm>
            <a:off x="1130088" y="3550879"/>
            <a:ext cx="760615" cy="724862"/>
            <a:chOff x="2072503" y="3521476"/>
            <a:chExt cx="791400" cy="754200"/>
          </a:xfrm>
        </p:grpSpPr>
        <p:sp>
          <p:nvSpPr>
            <p:cNvPr id="1587" name="Google Shape;1587;p61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88" name="Google Shape;1588;p61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#434343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589" name="Google Shape;1589;p61"/>
          <p:cNvGrpSpPr/>
          <p:nvPr/>
        </p:nvGrpSpPr>
        <p:grpSpPr>
          <a:xfrm>
            <a:off x="2150623" y="3550879"/>
            <a:ext cx="760615" cy="724862"/>
            <a:chOff x="3134343" y="3521476"/>
            <a:chExt cx="791400" cy="754200"/>
          </a:xfrm>
        </p:grpSpPr>
        <p:sp>
          <p:nvSpPr>
            <p:cNvPr id="1590" name="Google Shape;1590;p61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7E6B8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1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#7e6b8f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592" name="Google Shape;1592;p61"/>
          <p:cNvGrpSpPr/>
          <p:nvPr/>
        </p:nvGrpSpPr>
        <p:grpSpPr>
          <a:xfrm>
            <a:off x="3171152" y="3550879"/>
            <a:ext cx="760620" cy="724862"/>
            <a:chOff x="4196177" y="3521476"/>
            <a:chExt cx="791405" cy="754200"/>
          </a:xfrm>
        </p:grpSpPr>
        <p:sp>
          <p:nvSpPr>
            <p:cNvPr id="1593" name="Google Shape;1593;p61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A663C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94" name="Google Shape;1594;p61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#a663cc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595" name="Google Shape;1595;p61"/>
          <p:cNvGrpSpPr/>
          <p:nvPr/>
        </p:nvGrpSpPr>
        <p:grpSpPr>
          <a:xfrm>
            <a:off x="4191681" y="3550879"/>
            <a:ext cx="760625" cy="724862"/>
            <a:chOff x="5258012" y="3521476"/>
            <a:chExt cx="791411" cy="754200"/>
          </a:xfrm>
        </p:grpSpPr>
        <p:sp>
          <p:nvSpPr>
            <p:cNvPr id="1596" name="Google Shape;1596;p61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B80F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97" name="Google Shape;1597;p61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#8b80f9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598" name="Google Shape;1598;p61"/>
          <p:cNvGrpSpPr/>
          <p:nvPr/>
        </p:nvGrpSpPr>
        <p:grpSpPr>
          <a:xfrm>
            <a:off x="5212223" y="3550879"/>
            <a:ext cx="760615" cy="724862"/>
            <a:chOff x="3134343" y="3521476"/>
            <a:chExt cx="791400" cy="754200"/>
          </a:xfrm>
        </p:grpSpPr>
        <p:sp>
          <p:nvSpPr>
            <p:cNvPr id="1599" name="Google Shape;1599;p61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BA2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1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#9ba2ff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01" name="Google Shape;1601;p61"/>
          <p:cNvGrpSpPr/>
          <p:nvPr/>
        </p:nvGrpSpPr>
        <p:grpSpPr>
          <a:xfrm>
            <a:off x="6232752" y="3550879"/>
            <a:ext cx="760620" cy="724862"/>
            <a:chOff x="4196177" y="3521476"/>
            <a:chExt cx="791405" cy="754200"/>
          </a:xfrm>
        </p:grpSpPr>
        <p:sp>
          <p:nvSpPr>
            <p:cNvPr id="1602" name="Google Shape;1602;p61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E6F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03" name="Google Shape;1603;p61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#ffe6fa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04" name="Google Shape;1604;p61"/>
          <p:cNvGrpSpPr/>
          <p:nvPr/>
        </p:nvGrpSpPr>
        <p:grpSpPr>
          <a:xfrm>
            <a:off x="7253281" y="3550879"/>
            <a:ext cx="760625" cy="724862"/>
            <a:chOff x="5258012" y="3521476"/>
            <a:chExt cx="791411" cy="754200"/>
          </a:xfrm>
        </p:grpSpPr>
        <p:sp>
          <p:nvSpPr>
            <p:cNvPr id="1605" name="Google Shape;1605;p61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3FDF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06" name="Google Shape;1606;p61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#e3fdf5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10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" name="Google Shape;1611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12" name="Google Shape;1612;p6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613" name="Google Shape;1613;p62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614" name="Google Shape;1614;p62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2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2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2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2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2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2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2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2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2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2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2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2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" name="Google Shape;1627;p62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628" name="Google Shape;1628;p6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" name="Google Shape;1630;p62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631" name="Google Shape;1631;p6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5" name="Google Shape;1635;p62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636" name="Google Shape;1636;p6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" name="Google Shape;1638;p62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639" name="Google Shape;1639;p62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2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2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" name="Google Shape;1642;p62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643" name="Google Shape;1643;p6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" name="Google Shape;1646;p62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647" name="Google Shape;1647;p6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" name="Google Shape;1649;p62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650" name="Google Shape;1650;p6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" name="Google Shape;1654;p62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655" name="Google Shape;1655;p6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9" name="Google Shape;1659;p62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660" name="Google Shape;1660;p6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5" name="Google Shape;1665;p62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666" name="Google Shape;1666;p62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2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2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2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2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2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2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2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2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2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2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2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2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2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2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2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2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2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2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2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2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2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8" name="Google Shape;1688;p62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689" name="Google Shape;1689;p62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2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2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2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2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2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2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2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2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2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2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2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2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2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2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2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2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2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2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2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2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2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2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2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2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2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2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2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2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2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2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2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2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2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2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2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2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2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2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2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2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2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2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2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2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2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2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2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2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2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2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2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2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2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2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2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2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2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2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8" name="Google Shape;1748;p62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749" name="Google Shape;1749;p6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1" name="Google Shape;1761;p62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762" name="Google Shape;1762;p62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2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2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2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2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2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2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2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2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2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2" name="Google Shape;1772;p62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773" name="Google Shape;1773;p6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7" name="Google Shape;1777;p62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778" name="Google Shape;1778;p6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" name="Google Shape;1781;p62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782" name="Google Shape;1782;p6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8" name="Google Shape;1788;p62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789" name="Google Shape;1789;p6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6" name="Google Shape;1796;p62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797" name="Google Shape;1797;p62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2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2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2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2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2" name="Google Shape;1802;p62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803" name="Google Shape;1803;p62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2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2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2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2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2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2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2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2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2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3" name="Google Shape;1813;p62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4" name="Google Shape;1814;p62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" name="Google Shape;1815;p62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6" name="Google Shape;1816;p62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17" name="Google Shape;1817;p62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818" name="Google Shape;1818;p6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0" name="Google Shape;1820;p62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821" name="Google Shape;1821;p6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3" name="Google Shape;1823;p62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824" name="Google Shape;1824;p6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6" name="Google Shape;1826;p62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827" name="Google Shape;1827;p6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9" name="Google Shape;1829;p62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830" name="Google Shape;1830;p6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2" name="Google Shape;1832;p62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833" name="Google Shape;1833;p6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5" name="Google Shape;1835;p62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836" name="Google Shape;1836;p6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8" name="Google Shape;1838;p62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839" name="Google Shape;1839;p6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2" name="Google Shape;1842;p62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843" name="Google Shape;1843;p6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6" name="Google Shape;1846;p62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847" name="Google Shape;1847;p62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2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2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0" name="Google Shape;1850;p62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851" name="Google Shape;1851;p6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4" name="Google Shape;1854;p62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855" name="Google Shape;1855;p62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2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2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8" name="Google Shape;1858;p62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859" name="Google Shape;1859;p6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2" name="Google Shape;1862;p62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863" name="Google Shape;1863;p6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65" name="Google Shape;1865;p62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6" name="Google Shape;1866;p62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7" name="Google Shape;1867;p62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8" name="Google Shape;1868;p62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9" name="Google Shape;1869;p62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0" name="Google Shape;1870;p62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1" name="Google Shape;1871;p62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" name="Google Shape;1872;p62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3" name="Google Shape;1873;p62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4" name="Google Shape;1874;p62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5" name="Google Shape;1875;p62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76" name="Google Shape;1876;p62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877" name="Google Shape;1877;p6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79" name="Google Shape;1879;p62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0" name="Google Shape;1880;p62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881" name="Google Shape;1881;p6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3" name="Google Shape;1883;p62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884" name="Google Shape;1884;p6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6" name="Google Shape;1886;p62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7" name="Google Shape;1887;p62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8" name="Google Shape;1888;p62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9" name="Google Shape;1889;p62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890" name="Google Shape;1890;p6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9" name="Google Shape;1899;p62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900" name="Google Shape;1900;p62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2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2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2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2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2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2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2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2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2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2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2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2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2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2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2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6" name="Google Shape;1916;p62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917" name="Google Shape;1917;p6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9" name="Google Shape;1919;p62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920" name="Google Shape;1920;p6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0" name="Google Shape;1940;p62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941" name="Google Shape;1941;p6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19" name="Google Shape;2019;p62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0" name="Google Shape;2020;p62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1" name="Google Shape;2021;p62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2" name="Google Shape;2022;p62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3" name="Google Shape;2023;p62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4" name="Google Shape;2024;p62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5" name="Google Shape;2025;p62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6" name="Google Shape;2026;p62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7" name="Google Shape;2027;p62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8" name="Google Shape;2028;p62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9" name="Google Shape;2029;p62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0" name="Google Shape;2030;p62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1" name="Google Shape;2031;p62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2" name="Google Shape;2032;p62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3" name="Google Shape;2033;p62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4" name="Google Shape;2034;p62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5" name="Google Shape;2035;p62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6" name="Google Shape;2036;p62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7" name="Google Shape;2037;p62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8" name="Google Shape;2038;p62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9" name="Google Shape;2039;p62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0" name="Google Shape;2040;p62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1" name="Google Shape;2041;p62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42" name="Google Shape;2042;p62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043" name="Google Shape;2043;p62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2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2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2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2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2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2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2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2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2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2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2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2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2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2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2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2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2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2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2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2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2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2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2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2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2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2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2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2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2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2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2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2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2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2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2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2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2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2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2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2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2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2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2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2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2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2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2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2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2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2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2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2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2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2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2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2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2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2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2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2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2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2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2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2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2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2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2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2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2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2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2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2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2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2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2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2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2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2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2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2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2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2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2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2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2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2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2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2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2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2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2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2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2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2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2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2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2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2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2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2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2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2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2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2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2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2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2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2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2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2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2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2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2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2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2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2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2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2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2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2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2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2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2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2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2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2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2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2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2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2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2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2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2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2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2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2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2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2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2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2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2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2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2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2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2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2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2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2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2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2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2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2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2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2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2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2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2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2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2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2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2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2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2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2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2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2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2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2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2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2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2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2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2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2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2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2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2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2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2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226" name="Shape 2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7" name="Google Shape;2227;p63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228" name="Google Shape;2228;p63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3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3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1" name="Google Shape;2231;p63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232" name="Google Shape;2232;p63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3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4" name="Google Shape;2234;p63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235" name="Google Shape;2235;p63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3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7" name="Google Shape;2237;p63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238" name="Google Shape;2238;p63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3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0" name="Google Shape;2240;p63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241" name="Google Shape;2241;p63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42" name="Google Shape;2242;p63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243" name="Google Shape;2243;p63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63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63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46" name="Google Shape;2246;p63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247" name="Google Shape;2247;p63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48" name="Google Shape;2248;p63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249" name="Google Shape;2249;p63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63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51" name="Google Shape;2251;p63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252" name="Google Shape;2252;p63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3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4" name="Google Shape;2254;p63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255" name="Google Shape;2255;p63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256" name="Google Shape;2256;p63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257" name="Google Shape;2257;p63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258" name="Google Shape;2258;p63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9" name="Google Shape;2259;p63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260" name="Google Shape;2260;p63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1" name="Google Shape;2261;p63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262" name="Google Shape;2262;p63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3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66" name="Google Shape;2266;p63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267" name="Google Shape;2267;p63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" name="Google Shape;2268;p63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" name="Google Shape;2269;p63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63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71" name="Google Shape;2271;p63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272" name="Google Shape;2272;p63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273" name="Google Shape;2273;p63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274" name="Google Shape;2274;p63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75" name="Google Shape;2275;p63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276" name="Google Shape;2276;p63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277" name="Google Shape;2277;p63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278" name="Google Shape;2278;p63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279" name="Google Shape;2279;p63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80" name="Google Shape;2280;p63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281" name="Google Shape;2281;p63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282" name="Google Shape;2282;p63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63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84" name="Google Shape;2284;p63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285" name="Google Shape;2285;p63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286" name="Google Shape;2286;p63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87" name="Google Shape;2287;p63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63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289" name="Google Shape;2289;p63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3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3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2" name="Google Shape;2292;p63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293" name="Google Shape;2293;p63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3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3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3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7" name="Google Shape;2297;p63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298" name="Google Shape;2298;p63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3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3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3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3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3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4" name="Google Shape;2304;p63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305" name="Google Shape;2305;p63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3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307" name="Google Shape;2307;p63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8" name="Google Shape;2308;p63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309" name="Google Shape;2309;p63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310" name="Google Shape;2310;p63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63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63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3" name="Google Shape;2313;p63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314" name="Google Shape;2314;p63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" name="Google Shape;2315;p63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" name="Google Shape;2316;p63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7" name="Google Shape;2317;p63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318" name="Google Shape;2318;p63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63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63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21" name="Google Shape;2321;p63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322" name="Google Shape;2322;p63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3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4" name="Google Shape;2324;p63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325" name="Google Shape;2325;p63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326" name="Google Shape;2326;p6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" name="Google Shape;2327;p6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8" name="Google Shape;2328;p63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329" name="Google Shape;2329;p6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6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1" name="Google Shape;2331;p63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332" name="Google Shape;2332;p6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6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4" name="Google Shape;2334;p63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335" name="Google Shape;2335;p6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6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37" name="Google Shape;2337;p63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338" name="Google Shape;2338;p63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3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0" name="Google Shape;2340;p63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341" name="Google Shape;2341;p63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3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3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3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3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3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3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3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3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3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1" name="Google Shape;2351;p63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352" name="Google Shape;2352;p63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353" name="Google Shape;2353;p63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63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355" name="Google Shape;2355;p63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356" name="Google Shape;2356;p63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357" name="Google Shape;2357;p63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58" name="Google Shape;2358;p63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359" name="Google Shape;2359;p63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360" name="Google Shape;2360;p63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1" name="Google Shape;2361;p63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362" name="Google Shape;2362;p63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363" name="Google Shape;2363;p63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4" name="Google Shape;2364;p63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365" name="Google Shape;2365;p63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366" name="Google Shape;2366;p63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7" name="Google Shape;2367;p63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368" name="Google Shape;2368;p63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69" name="Google Shape;2369;p63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370" name="Google Shape;2370;p63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371" name="Google Shape;2371;p63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63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63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4" name="Google Shape;2374;p63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375" name="Google Shape;2375;p63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63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63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8" name="Google Shape;2378;p63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379" name="Google Shape;2379;p63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63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63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2" name="Google Shape;2382;p63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383" name="Google Shape;2383;p63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63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63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6" name="Google Shape;2386;p63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387" name="Google Shape;2387;p63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63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63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90" name="Google Shape;2390;p63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391" name="Google Shape;2391;p63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3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3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3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3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3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3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3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3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3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3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3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3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3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3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3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3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08" name="Google Shape;2408;p63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09" name="Google Shape;2409;p63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410" name="Google Shape;2410;p63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3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2" name="Google Shape;2412;p63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413" name="Google Shape;2413;p63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3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3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3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3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3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3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3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3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3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3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4" name="Google Shape;2424;p63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425" name="Google Shape;2425;p63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3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3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3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3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3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3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3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3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3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3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3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3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3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3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3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3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3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3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3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3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3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3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3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3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3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3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2" name="Google Shape;2452;p63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453" name="Google Shape;2453;p63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454" name="Google Shape;2454;p63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455" name="Google Shape;2455;p63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3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457" name="Google Shape;2457;p63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3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3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460" name="Google Shape;2460;p63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461" name="Google Shape;2461;p63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462" name="Google Shape;2462;p63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3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3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3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3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467" name="Google Shape;2467;p63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3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3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3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3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3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73" name="Google Shape;2473;p63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3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3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3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3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3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3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3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3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3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3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3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3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3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3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3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3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3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3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3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3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3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3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3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3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3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3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3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3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3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3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8" name="Google Shape;2508;p63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509" name="Google Shape;2509;p63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10" name="Google Shape;2510;p63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511" name="Google Shape;2511;p63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" name="Google Shape;2512;p63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" name="Google Shape;2513;p63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63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5" name="Google Shape;2515;p63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516" name="Google Shape;2516;p63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63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63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" name="Google Shape;2519;p63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20" name="Google Shape;2520;p63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521" name="Google Shape;2521;p63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3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3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3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5" name="Google Shape;2525;p63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526" name="Google Shape;2526;p63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527" name="Google Shape;2527;p63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63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63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63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1" name="Google Shape;2531;p63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532" name="Google Shape;2532;p63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63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63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5" name="Google Shape;2535;p63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536" name="Google Shape;2536;p63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537" name="Google Shape;2537;p63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63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539" name="Google Shape;2539;p63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540" name="Google Shape;2540;p63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63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63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" name="Google Shape;2543;p63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4" name="Google Shape;2544;p63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545" name="Google Shape;2545;p63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63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" name="Google Shape;2547;p63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8" name="Google Shape;2548;p63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549" name="Google Shape;2549;p63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" name="Google Shape;2550;p63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51" name="Google Shape;2551;p63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552" name="Google Shape;2552;p63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553" name="Google Shape;2553;p63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" name="Google Shape;2554;p63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" name="Google Shape;2555;p63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" name="Google Shape;2556;p63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" name="Google Shape;2557;p63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" name="Google Shape;2558;p63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63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" name="Google Shape;2560;p63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" name="Google Shape;2561;p63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63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63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63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63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" name="Google Shape;2566;p63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" name="Google Shape;2567;p63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63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63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" name="Google Shape;2570;p63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" name="Google Shape;2571;p63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63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" name="Google Shape;2573;p63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" name="Google Shape;2574;p63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" name="Google Shape;2575;p63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" name="Google Shape;2576;p63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63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63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63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63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" name="Google Shape;2581;p63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" name="Google Shape;2582;p63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63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" name="Google Shape;2584;p63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63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86" name="Google Shape;2586;p63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587" name="Google Shape;2587;p63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" name="Google Shape;2588;p63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" name="Google Shape;2589;p63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" name="Google Shape;2590;p63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" name="Google Shape;2591;p63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" name="Google Shape;2592;p63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" name="Google Shape;2593;p63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94" name="Google Shape;2594;p63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595" name="Google Shape;2595;p63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3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3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3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3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3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1" name="Google Shape;2601;p63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602" name="Google Shape;2602;p63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3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3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3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6" name="Google Shape;2606;p63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607" name="Google Shape;2607;p63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3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3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0" name="Google Shape;2610;p63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611" name="Google Shape;2611;p63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612" name="Google Shape;2612;p63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63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4" name="Google Shape;2614;p63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615" name="Google Shape;2615;p63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63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7" name="Google Shape;2617;p63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618" name="Google Shape;2618;p63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63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63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21" name="Google Shape;2621;p63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622" name="Google Shape;2622;p63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623" name="Google Shape;2623;p63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63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" name="Google Shape;2625;p63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6" name="Google Shape;2626;p63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627" name="Google Shape;2627;p63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63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63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30" name="Google Shape;2630;p63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631" name="Google Shape;2631;p63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63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33" name="Google Shape;2633;p63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634" name="Google Shape;2634;p63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3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3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3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3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3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3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3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3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3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3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3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3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7" name="Google Shape;2647;p63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648" name="Google Shape;2648;p63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649" name="Google Shape;2649;p63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" name="Google Shape;2650;p63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63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52" name="Google Shape;2652;p63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653" name="Google Shape;2653;p63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" name="Google Shape;2654;p63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" name="Google Shape;2655;p63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56" name="Google Shape;2656;p63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657" name="Google Shape;2657;p63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63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63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60" name="Google Shape;2660;p63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661" name="Google Shape;2661;p63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3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3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3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3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3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3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3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3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3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3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2" name="Google Shape;2672;p63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673" name="Google Shape;2673;p63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3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5" name="Google Shape;2675;p63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676" name="Google Shape;2676;p63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3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3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3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3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3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3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3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3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3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3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3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3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3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3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3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3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3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3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3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3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3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3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3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3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3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3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3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3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3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3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3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3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3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3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3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3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3" name="Google Shape;2713;p63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714" name="Google Shape;2714;p63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3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3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3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3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3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3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3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3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3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3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3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3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3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3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9" name="Google Shape;2729;p63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730" name="Google Shape;2730;p63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731" name="Google Shape;2731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3" name="Google Shape;2733;p63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734" name="Google Shape;2734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6" name="Google Shape;2736;p63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737" name="Google Shape;2737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738" name="Google Shape;2738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739" name="Google Shape;2739;p63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740" name="Google Shape;2740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741" name="Google Shape;2741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42" name="Google Shape;2742;p63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743" name="Google Shape;2743;p63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744" name="Google Shape;2744;p63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63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63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7" name="Google Shape;2747;p63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748" name="Google Shape;2748;p63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63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63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51" name="Google Shape;2751;p63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752" name="Google Shape;2752;p63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63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63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55" name="Google Shape;2755;p63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756" name="Google Shape;2756;p63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63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63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59" name="Google Shape;2759;p63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760" name="Google Shape;2760;p63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63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63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3" name="Google Shape;2763;p63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764" name="Google Shape;2764;p63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63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63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7" name="Google Shape;2767;p63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768" name="Google Shape;2768;p63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63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63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1" name="Google Shape;2771;p63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772" name="Google Shape;2772;p63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63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63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5" name="Google Shape;2775;p63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776" name="Google Shape;2776;p63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63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63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9" name="Google Shape;2779;p63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780" name="Google Shape;2780;p63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63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63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83" name="Google Shape;2783;p63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784" name="Google Shape;2784;p63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785" name="Google Shape;2785;p63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63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87" name="Google Shape;2787;p63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788" name="Google Shape;2788;p63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63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0" name="Google Shape;2790;p63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791" name="Google Shape;2791;p63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63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3" name="Google Shape;2793;p63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794" name="Google Shape;2794;p63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63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6" name="Google Shape;2796;p63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797" name="Google Shape;2797;p63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63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9" name="Google Shape;2799;p63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800" name="Google Shape;2800;p63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63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2" name="Google Shape;2802;p63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803" name="Google Shape;2803;p63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63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5" name="Google Shape;2805;p63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806" name="Google Shape;2806;p63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63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8" name="Google Shape;2808;p63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809" name="Google Shape;2809;p63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63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1" name="Google Shape;2811;p63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812" name="Google Shape;2812;p63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63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14" name="Google Shape;2814;p63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5" name="Google Shape;2815;p63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6" name="Google Shape;2816;p63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7" name="Google Shape;2817;p63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8" name="Google Shape;2818;p63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9" name="Google Shape;2819;p63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0" name="Google Shape;2820;p63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1" name="Google Shape;2821;p63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2" name="Google Shape;2822;p63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3" name="Google Shape;2823;p63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4" name="Google Shape;2824;p63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5" name="Google Shape;2825;p63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6" name="Google Shape;2826;p63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7" name="Google Shape;2827;p63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8" name="Google Shape;2828;p63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9" name="Google Shape;2829;p63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0" name="Google Shape;2830;p63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1" name="Google Shape;2831;p63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2" name="Google Shape;2832;p63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3" name="Google Shape;2833;p63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4" name="Google Shape;2834;p63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5" name="Google Shape;2835;p63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6" name="Google Shape;2836;p63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7" name="Google Shape;2837;p63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8" name="Google Shape;2838;p63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9" name="Google Shape;2839;p63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0" name="Google Shape;2840;p63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1" name="Google Shape;2841;p63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2" name="Google Shape;2842;p63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3" name="Google Shape;2843;p63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4" name="Google Shape;2844;p63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5" name="Google Shape;2845;p63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6" name="Google Shape;2846;p63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7" name="Google Shape;2847;p63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8" name="Google Shape;2848;p63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49" name="Google Shape;2849;p63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850" name="Google Shape;2850;p63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3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3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3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3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3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3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3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3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3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3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3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3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3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3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3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3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3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3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3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3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3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3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3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3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3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3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3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3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3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3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3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3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3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3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3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3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3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3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3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3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3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3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3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3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3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3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3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3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3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3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3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3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3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3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3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3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3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3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3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3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3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3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3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3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3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3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3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3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3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3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3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3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3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3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3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3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3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3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3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3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3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3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3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3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3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3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3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3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3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3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3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3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3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3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3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3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3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3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3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3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3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3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3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3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3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3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3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3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3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3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3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3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3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3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3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3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3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3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3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3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3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3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3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3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3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3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3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3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3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3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3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3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3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3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3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3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3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3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3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3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3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3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3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3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3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3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3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3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3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3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3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3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3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3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3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3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3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3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3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3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3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3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3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3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3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3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3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3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3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3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3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3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3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3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3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3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3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3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3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3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3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3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3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3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3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3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3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3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3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3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3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3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3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3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3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3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3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3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3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3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3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3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3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3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3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3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3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3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3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3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3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3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3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3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3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3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3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3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3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3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3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3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3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3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3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3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3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3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3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3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3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3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3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3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3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3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3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3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3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3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3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3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3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3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3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3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3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3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3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3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3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3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3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3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3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3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3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3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3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3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3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3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3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3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3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3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3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3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3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3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3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3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3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3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3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3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3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3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3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3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3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3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3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3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3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3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3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3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3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3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3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3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3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3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3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3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3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3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3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3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3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3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3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3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3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3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3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3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3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3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3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3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3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3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3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3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3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3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3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3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3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3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3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3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3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3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3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3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3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3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3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3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3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3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3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3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3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3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3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3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3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3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3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3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3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3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3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3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3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3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3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3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3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3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3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3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3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3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3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3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3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3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3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3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3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3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3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3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3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3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3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3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3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3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3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3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3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3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3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3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3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3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3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3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3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3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3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3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3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3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3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3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3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3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3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3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3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3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3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3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3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3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3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3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3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3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3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3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3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3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3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3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3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3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3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3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3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3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3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3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3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3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3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3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3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3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3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3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3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3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3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3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3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3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3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3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3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3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3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3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3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3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3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3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3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3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3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3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3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3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3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3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3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3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3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3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3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3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3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3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3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3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3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3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3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3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3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3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3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3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3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3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3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3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3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3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3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3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3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3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3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3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3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3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3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3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3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3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3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3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3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3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3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3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3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3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3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3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3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3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3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3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3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3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3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3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3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3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3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3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3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3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3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3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3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3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3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3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3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3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3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3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3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3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3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3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3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3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3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3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3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3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3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3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3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3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3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3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3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3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3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3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3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3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3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3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3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3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3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3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3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3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3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3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3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3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3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3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3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3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3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3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3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3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3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3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3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3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3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3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3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3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3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3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3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3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3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3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3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3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3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3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3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3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3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3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3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3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3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3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3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3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3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3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3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3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3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3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3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3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3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3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3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3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3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3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3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3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3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3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3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3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3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3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3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3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3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3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3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3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3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3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3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3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3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3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3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3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3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3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3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3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3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3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3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3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3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3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3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3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3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3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3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3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3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3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3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3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3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3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3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3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3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3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3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3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3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3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3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3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3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3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3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3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3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3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3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3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3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3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3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3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3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3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3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3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3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3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3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3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3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3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3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3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3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3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3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3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3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3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3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3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3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3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3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3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3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3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3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3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3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3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3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3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3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3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3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3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3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3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3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3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3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3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3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3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3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3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3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3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3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3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3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3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3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3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3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3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3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3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3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3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3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3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3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3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3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3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3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3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3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3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3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3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3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3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3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3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3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3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3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3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3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3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3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3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3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3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3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3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3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3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3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3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3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3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3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3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3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3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3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3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3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3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3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3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3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3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3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3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3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3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3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3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3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3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3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3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3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3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3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3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3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3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3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3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3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3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3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3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3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3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3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3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3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3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3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3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3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3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3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3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3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3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3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3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3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3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3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3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3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3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3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3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3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3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3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3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3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3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3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3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3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3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3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3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3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3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3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3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3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3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3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3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3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3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3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3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3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3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3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3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3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3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3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3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3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3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3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3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3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3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3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3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3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3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3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3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3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3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3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3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3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3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3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3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3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3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3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3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3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3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3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3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3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3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3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3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3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3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3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3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3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3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3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3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3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3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3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3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3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3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3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3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3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3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3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3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3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3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3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3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3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3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3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3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3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3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3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3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3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3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3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3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3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3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3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3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3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3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3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3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3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3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3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3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3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3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3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3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3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3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3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3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3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3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3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3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3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3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3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3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3" name="Google Shape;3803;p63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804" name="Google Shape;3804;p63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805" name="Google Shape;3805;p63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3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07" name="Google Shape;3807;p63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3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9" name="Google Shape;3809;p63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810" name="Google Shape;3810;p6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811" name="Google Shape;3811;p6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12" name="Google Shape;3812;p6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13" name="Google Shape;3813;p6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814" name="Google Shape;3814;p6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815" name="Google Shape;3815;p6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816" name="Google Shape;3816;p6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817" name="Google Shape;3817;p6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8" name="Google Shape;3818;p6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9" name="Google Shape;3819;p6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0" name="Google Shape;3820;p6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1" name="Google Shape;3821;p6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22" name="Google Shape;3822;p6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823" name="Google Shape;3823;p6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24" name="Google Shape;3824;p6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25" name="Google Shape;3825;p6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826" name="Google Shape;3826;p6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27" name="Google Shape;3827;p6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32" name="Google Shape;3832;p6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833" name="Google Shape;3833;p6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835" name="Google Shape;3835;p6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836" name="Google Shape;3836;p6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38" name="Google Shape;3838;p6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839" name="Google Shape;3839;p6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840" name="Google Shape;3840;p6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842" name="Google Shape;3842;p6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843" name="Google Shape;3843;p6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44" name="Google Shape;3844;p6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45" name="Google Shape;3845;p6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846" name="Google Shape;3846;p6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847" name="Google Shape;3847;p6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848" name="Google Shape;3848;p6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9" name="Google Shape;3849;p6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50" name="Google Shape;3850;p6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851" name="Google Shape;3851;p6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52" name="Google Shape;3852;p6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3" name="Google Shape;3853;p6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854" name="Google Shape;3854;p6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55" name="Google Shape;3855;p6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6" name="Google Shape;3856;p6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857" name="Google Shape;3857;p6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58" name="Google Shape;3858;p6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59" name="Google Shape;3859;p6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62" name="Google Shape;3862;p6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863" name="Google Shape;3863;p6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79" name="Google Shape;3879;p6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01" name="Google Shape;3901;p6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902" name="Google Shape;3902;p6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04" name="Google Shape;3904;p6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05" name="Google Shape;3905;p6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906" name="Google Shape;3906;p6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10" name="Google Shape;3910;p6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17" name="Google Shape;3917;p6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918" name="Google Shape;3918;p6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22" name="Google Shape;3922;p6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6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51" name="Google Shape;3951;p6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952" name="Google Shape;3952;p6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4" name="Google Shape;3954;p6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55" name="Google Shape;3955;p6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956" name="Google Shape;3956;p6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58" name="Google Shape;3958;p6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959" name="Google Shape;3959;p6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61" name="Google Shape;3961;p6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69" name="Google Shape;3969;p6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970" name="Google Shape;3970;p6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4" name="Google Shape;3974;p6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82" name="Google Shape;3982;p6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983" name="Google Shape;3983;p6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87" name="Google Shape;3987;p6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6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6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6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6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6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6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6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6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6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6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6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6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29" name="Google Shape;4029;p6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030" name="Google Shape;4030;p6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32" name="Google Shape;4032;p6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6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6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6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6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67" name="Google Shape;4067;p63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068" name="Google Shape;4068;p63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069" name="Google Shape;4069;p63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3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3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63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63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63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3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3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3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3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3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3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3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3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3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3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3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3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3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3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3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3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3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3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3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3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3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3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3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3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3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3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3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3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3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3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3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3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63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63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63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3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3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3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3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3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3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3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3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3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3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3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3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3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3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3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3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3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63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3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63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3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3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3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63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63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3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3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3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3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3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3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3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3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3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3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63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3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3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3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3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3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3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3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3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3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63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63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63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3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3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3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3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3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3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3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3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3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3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3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3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3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3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3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3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3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3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3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3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63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63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63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63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63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63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63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63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63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63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63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63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63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63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63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63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63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63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63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63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63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63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63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63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63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63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63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63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63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63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63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63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63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63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63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63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63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63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63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3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63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63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63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3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3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63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3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63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63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63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3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63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63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63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63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63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63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63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63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63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63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63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63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63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63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63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63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3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3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3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3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3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3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3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3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3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3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63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3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3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63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63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3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3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3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3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3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3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3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3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3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3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3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3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3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3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3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3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3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3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3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3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3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3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3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3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3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63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63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63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63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63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63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63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63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63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63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63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63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63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63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63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63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3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3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3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3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3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63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63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3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3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3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3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3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63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63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3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3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3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3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63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63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63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3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3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3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3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63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63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63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63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63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63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63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63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63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63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63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63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63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63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63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63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63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43" name="Google Shape;4343;p63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44" name="Google Shape;4344;p63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345" name="Google Shape;4345;p63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63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63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63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63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63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63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63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63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63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63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63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63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63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63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63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63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63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63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3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3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3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3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63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63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63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3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63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63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3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63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63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63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3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63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63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81" name="Google Shape;4381;p63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382" name="Google Shape;4382;p63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383" name="Google Shape;4383;p63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63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63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63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63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63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3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63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63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3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63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63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63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63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63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3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99" name="Google Shape;4399;p63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400" name="Google Shape;4400;p63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63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63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63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63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63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3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3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63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63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63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63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63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63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63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3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3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3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3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63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63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63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63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63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63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63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63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63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63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63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63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63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63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63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63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63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63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63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63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63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63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63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63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63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63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63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63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63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63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63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3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63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63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3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63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63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3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63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63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63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63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3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63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63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63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63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63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63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63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63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63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63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63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63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63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63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63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63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63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63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63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63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63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63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63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63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63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63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63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63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63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63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63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63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63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63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63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63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63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63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63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63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63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63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63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63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63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63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63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63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63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63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63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63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63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63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63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63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63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63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63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63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63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63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63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63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63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63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63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63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63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63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63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63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63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63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63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63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63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63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63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63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63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63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63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63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63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63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63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63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63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63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63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63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63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63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63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63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63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63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63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63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63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63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63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63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63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63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63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63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63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63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63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63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63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63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63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63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63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63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63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63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63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63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63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63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63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63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63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63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63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63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63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63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63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63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63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63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63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63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63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63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63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63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63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63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63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63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63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63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63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63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63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63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63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63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63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63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63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63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63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63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63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63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63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63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63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63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63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63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63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63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63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63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63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63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63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63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63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63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63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63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63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63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63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63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63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63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63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63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63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63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63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63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63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63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63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63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3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63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63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63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63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63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63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63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63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63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63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63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3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3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3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63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3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63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63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63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63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63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63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63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63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63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63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63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63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63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63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63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63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63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63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63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63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63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63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63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63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63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63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63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63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63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63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63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63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63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63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63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63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63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63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13" name="Google Shape;4713;p63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17" name="Shape 4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8" name="Google Shape;4718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719" name="Google Shape;4719;p6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 tool.</a:t>
            </a:r>
            <a:br>
              <a:rPr lang="es"/>
            </a:br>
            <a:endParaRPr/>
          </a:p>
        </p:txBody>
      </p:sp>
      <p:grpSp>
        <p:nvGrpSpPr>
          <p:cNvPr id="4720" name="Google Shape;4720;p64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721" name="Google Shape;4721;p64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64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64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64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64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64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7" name="Google Shape;4727;p64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728" name="Google Shape;4728;p64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64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0" name="Google Shape;4730;p64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731" name="Google Shape;4731;p64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64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3" name="Google Shape;4733;p64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734" name="Google Shape;4734;p64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64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6" name="Google Shape;4736;p64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737" name="Google Shape;4737;p64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64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64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64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64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64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3" name="Google Shape;4743;p64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744" name="Google Shape;4744;p64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64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64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64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64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64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64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64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2" name="Google Shape;4752;p64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753" name="Google Shape;4753;p64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64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5" name="Google Shape;4755;p64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756" name="Google Shape;4756;p64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64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8" name="Google Shape;4758;p64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759" name="Google Shape;4759;p64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64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1" name="Google Shape;4761;p64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762" name="Google Shape;4762;p64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64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64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64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64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7" name="Google Shape;4767;p64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768" name="Google Shape;4768;p64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64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64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1" name="Google Shape;4771;p64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72" name="Google Shape;4772;p64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73" name="Google Shape;4773;p64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774" name="Google Shape;4774;p64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64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6" name="Google Shape;4776;p64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7" name="Google Shape;4777;p64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778" name="Google Shape;4778;p64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9" name="Google Shape;4779;p64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0" name="Google Shape;4780;p64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781" name="Google Shape;4781;p64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64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64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84" name="Google Shape;4784;p64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85" name="Google Shape;4785;p64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786" name="Google Shape;4786;p64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7" name="Google Shape;4787;p64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64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64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0" name="Google Shape;4790;p64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791" name="Google Shape;4791;p64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64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3" name="Google Shape;4793;p64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794" name="Google Shape;4794;p64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64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64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64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64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64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0" name="Google Shape;4800;p64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801" name="Google Shape;4801;p64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64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64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64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64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64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64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8" name="Google Shape;4808;p64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809" name="Google Shape;4809;p64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64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1" name="Google Shape;4811;p64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64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3" name="Google Shape;4813;p64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814" name="Google Shape;4814;p64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64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6" name="Google Shape;4816;p64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817" name="Google Shape;4817;p64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8" name="Google Shape;4818;p64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64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0" name="Google Shape;4820;p64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821" name="Google Shape;4821;p64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64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64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4" name="Google Shape;4824;p64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825" name="Google Shape;4825;p64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64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7" name="Google Shape;4827;p64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828" name="Google Shape;4828;p64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64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64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64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64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3" name="Google Shape;4833;p64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834" name="Google Shape;4834;p64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64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64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64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64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64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64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64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64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64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64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64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64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64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64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64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64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1" name="Google Shape;4851;p64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2" name="Google Shape;4852;p64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3" name="Google Shape;4853;p64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854" name="Google Shape;4854;p64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5" name="Google Shape;4855;p64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64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64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8" name="Google Shape;4858;p64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859" name="Google Shape;4859;p64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0" name="Google Shape;4860;p64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64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2" name="Google Shape;4862;p64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863" name="Google Shape;4863;p64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64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64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6" name="Google Shape;4866;p64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7" name="Google Shape;4867;p64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8" name="Google Shape;4868;p64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869" name="Google Shape;4869;p64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64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64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2" name="Google Shape;4872;p64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873" name="Google Shape;4873;p64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4" name="Google Shape;4874;p64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64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6" name="Google Shape;4876;p64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877" name="Google Shape;4877;p64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8" name="Google Shape;4878;p64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9" name="Google Shape;4879;p64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64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64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2" name="Google Shape;4882;p64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883" name="Google Shape;4883;p64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64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64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86" name="Google Shape;4886;p64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87" name="Google Shape;4887;p64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888" name="Google Shape;4888;p64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64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0" name="Google Shape;4890;p64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891" name="Google Shape;4891;p64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64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3" name="Google Shape;4893;p64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64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64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64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64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64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9" name="Google Shape;4899;p64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900" name="Google Shape;4900;p64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64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2" name="Google Shape;4902;p64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3" name="Google Shape;4903;p64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904" name="Google Shape;4904;p64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64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6" name="Google Shape;4906;p64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907" name="Google Shape;4907;p64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8" name="Google Shape;4908;p64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64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0" name="Google Shape;4910;p64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911" name="Google Shape;4911;p64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64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64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4" name="Google Shape;4914;p64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64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6" name="Google Shape;4916;p64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917" name="Google Shape;4917;p64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64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19" name="Google Shape;4919;p64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20" name="Google Shape;4920;p64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921" name="Google Shape;4921;p64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2" name="Google Shape;4922;p64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3" name="Google Shape;4923;p64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64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64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64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7" name="Google Shape;4927;p64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8" name="Google Shape;4928;p64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929" name="Google Shape;4929;p64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64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1" name="Google Shape;4931;p64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2" name="Google Shape;4932;p64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933" name="Google Shape;4933;p64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64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64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6" name="Google Shape;4936;p64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7" name="Google Shape;4937;p64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938" name="Google Shape;4938;p64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64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64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64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64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3" name="Google Shape;4943;p64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4" name="Google Shape;4944;p64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945" name="Google Shape;4945;p64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6" name="Google Shape;4946;p64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7" name="Google Shape;4947;p64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8" name="Google Shape;4948;p64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949" name="Google Shape;4949;p64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64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64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64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3" name="Google Shape;4953;p64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4" name="Google Shape;4954;p64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64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6" name="Google Shape;4956;p64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957" name="Google Shape;4957;p64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8" name="Google Shape;4958;p64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9" name="Google Shape;4959;p64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0" name="Google Shape;4960;p64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1" name="Google Shape;4961;p64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62" name="Google Shape;4962;p64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63" name="Google Shape;4963;p64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964" name="Google Shape;4964;p64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5" name="Google Shape;4965;p64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6" name="Google Shape;4966;p64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7" name="Google Shape;4967;p64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968" name="Google Shape;4968;p64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9" name="Google Shape;4969;p64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70" name="Google Shape;4970;p64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71" name="Google Shape;4971;p64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972" name="Google Shape;4972;p64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3" name="Google Shape;4973;p64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4" name="Google Shape;4974;p64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975" name="Google Shape;4975;p64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6" name="Google Shape;4976;p64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77" name="Google Shape;4977;p64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78" name="Google Shape;4978;p64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79" name="Google Shape;4979;p64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980" name="Google Shape;4980;p64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64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2" name="Google Shape;4982;p64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3" name="Google Shape;4983;p64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4" name="Google Shape;4984;p64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5" name="Google Shape;4985;p64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986" name="Google Shape;4986;p64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64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64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64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64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64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2" name="Google Shape;4992;p64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993" name="Google Shape;4993;p64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4" name="Google Shape;4994;p64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5" name="Google Shape;4995;p64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64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64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8" name="Google Shape;4998;p64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999" name="Google Shape;4999;p64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0" name="Google Shape;5000;p64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64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2" name="Google Shape;5002;p64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3" name="Google Shape;5003;p64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004" name="Google Shape;5004;p64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64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6" name="Google Shape;5006;p64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007" name="Google Shape;5007;p64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8" name="Google Shape;5008;p64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9" name="Google Shape;5009;p64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010" name="Google Shape;5010;p64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64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2" name="Google Shape;5012;p64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013" name="Google Shape;5013;p64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4" name="Google Shape;5014;p64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5" name="Google Shape;5015;p64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016" name="Google Shape;5016;p64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64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8" name="Google Shape;5018;p64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64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64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64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2" name="Google Shape;5022;p64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023" name="Google Shape;5023;p64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4" name="Google Shape;5024;p64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5" name="Google Shape;5025;p64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6" name="Google Shape;5026;p64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027" name="Google Shape;5027;p64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8" name="Google Shape;5028;p64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9" name="Google Shape;5029;p64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0" name="Google Shape;5030;p64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1" name="Google Shape;5031;p64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032" name="Google Shape;5032;p64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3" name="Google Shape;5033;p64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4" name="Google Shape;5034;p64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5" name="Google Shape;5035;p64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036" name="Google Shape;5036;p64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7" name="Google Shape;5037;p64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8" name="Google Shape;5038;p64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64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64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1" name="Google Shape;5041;p64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2" name="Google Shape;5042;p64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64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4" name="Google Shape;5044;p64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045" name="Google Shape;5045;p64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6" name="Google Shape;5046;p64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64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8" name="Google Shape;5048;p64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9" name="Google Shape;5049;p64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0" name="Google Shape;5050;p64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051" name="Google Shape;5051;p64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2" name="Google Shape;5052;p64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3" name="Google Shape;5053;p64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4" name="Google Shape;5054;p64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64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64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7" name="Google Shape;5057;p64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058" name="Google Shape;5058;p64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9" name="Google Shape;5059;p64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0" name="Google Shape;5060;p64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1" name="Google Shape;5061;p64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2" name="Google Shape;5062;p64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3" name="Google Shape;5063;p64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64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5065;p64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5066;p64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7" name="Google Shape;5067;p64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5068;p64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64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0" name="Google Shape;5070;p64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071" name="Google Shape;5071;p64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64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3" name="Google Shape;5073;p64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4" name="Google Shape;5074;p64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5" name="Google Shape;5075;p64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64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64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8" name="Google Shape;5078;p64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079" name="Google Shape;5079;p64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64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64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2" name="Google Shape;5082;p64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64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4" name="Google Shape;5084;p64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085" name="Google Shape;5085;p64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6" name="Google Shape;5086;p64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87" name="Google Shape;5087;p64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88" name="Google Shape;5088;p64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089" name="Google Shape;5089;p64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0" name="Google Shape;5090;p64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1" name="Google Shape;5091;p64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092" name="Google Shape;5092;p64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64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4" name="Google Shape;5094;p64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5" name="Google Shape;5095;p64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096" name="Google Shape;5096;p64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7" name="Google Shape;5097;p64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8" name="Google Shape;5098;p64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9" name="Google Shape;5099;p64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100" name="Google Shape;5100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1" name="Google Shape;5101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2" name="Google Shape;5102;p64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103" name="Google Shape;5103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5" name="Google Shape;5105;p64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106" name="Google Shape;5106;p64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7" name="Google Shape;5107;p64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8" name="Google Shape;5108;p64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9" name="Google Shape;5109;p64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110" name="Google Shape;5110;p64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64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64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3" name="Google Shape;5113;p64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114" name="Google Shape;5114;p64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64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6" name="Google Shape;5116;p64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7" name="Google Shape;5117;p64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8" name="Google Shape;5118;p64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119" name="Google Shape;5119;p64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0" name="Google Shape;5120;p64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1" name="Google Shape;5121;p64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64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3" name="Google Shape;5123;p64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124" name="Google Shape;5124;p64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5" name="Google Shape;5125;p64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64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64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8" name="Google Shape;5128;p64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129" name="Google Shape;5129;p64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64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1" name="Google Shape;5131;p64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2" name="Google Shape;5132;p64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133" name="Google Shape;5133;p64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64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5" name="Google Shape;5135;p64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136" name="Google Shape;5136;p64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64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8" name="Google Shape;5138;p64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139" name="Google Shape;5139;p64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64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1" name="Google Shape;5141;p64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2" name="Google Shape;5142;p64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3" name="Google Shape;5143;p64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144" name="Google Shape;5144;p64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5" name="Google Shape;5145;p64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6" name="Google Shape;5146;p64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7" name="Google Shape;5147;p64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8" name="Google Shape;5148;p64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9" name="Google Shape;5149;p64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150" name="Google Shape;5150;p64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64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2" name="Google Shape;5152;p64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3" name="Google Shape;5153;p64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4" name="Google Shape;5154;p64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5" name="Google Shape;5155;p64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6" name="Google Shape;5156;p64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57" name="Google Shape;5157;p64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58" name="Google Shape;5158;p64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159" name="Google Shape;5159;p64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0" name="Google Shape;5160;p64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1" name="Google Shape;5161;p64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2" name="Google Shape;5162;p64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3" name="Google Shape;5163;p64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164" name="Google Shape;5164;p64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5" name="Google Shape;5165;p64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6" name="Google Shape;5166;p64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7" name="Google Shape;5167;p64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8" name="Google Shape;5168;p64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9" name="Google Shape;5169;p64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0" name="Google Shape;5170;p64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1" name="Google Shape;5171;p64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2" name="Google Shape;5172;p64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3" name="Google Shape;5173;p64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4" name="Google Shape;5174;p64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175" name="Google Shape;5175;p64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6" name="Google Shape;5176;p64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7" name="Google Shape;5177;p64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8" name="Google Shape;5178;p64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179" name="Google Shape;5179;p64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0" name="Google Shape;5180;p64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1" name="Google Shape;5181;p64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2" name="Google Shape;5182;p64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83" name="Google Shape;5183;p64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84" name="Google Shape;5184;p64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85" name="Google Shape;5185;p64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186" name="Google Shape;5186;p64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64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8" name="Google Shape;5188;p64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9" name="Google Shape;5189;p64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190" name="Google Shape;5190;p64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64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2" name="Google Shape;5192;p64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3" name="Google Shape;5193;p64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194" name="Google Shape;5194;p64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5" name="Google Shape;5195;p64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6" name="Google Shape;5196;p64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7" name="Google Shape;5197;p64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8" name="Google Shape;5198;p64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199" name="Google Shape;5199;p64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0" name="Google Shape;5200;p64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1" name="Google Shape;5201;p64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2" name="Google Shape;5202;p64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203" name="Google Shape;5203;p64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4" name="Google Shape;5204;p64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05" name="Google Shape;5205;p64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06" name="Google Shape;5206;p64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207" name="Google Shape;5207;p64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8" name="Google Shape;5208;p64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9" name="Google Shape;5209;p64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210" name="Google Shape;5210;p64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1" name="Google Shape;5211;p64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2" name="Google Shape;5212;p64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3" name="Google Shape;5213;p64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14" name="Google Shape;5214;p64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15" name="Google Shape;5215;p64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16" name="Google Shape;5216;p64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217" name="Google Shape;5217;p64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8" name="Google Shape;5218;p64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9" name="Google Shape;5219;p64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0" name="Google Shape;5220;p64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221" name="Google Shape;5221;p64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2" name="Google Shape;5222;p64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3" name="Google Shape;5223;p64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4" name="Google Shape;5224;p64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225" name="Google Shape;5225;p64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6" name="Google Shape;5226;p64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7" name="Google Shape;5227;p64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28" name="Google Shape;5228;p64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29" name="Google Shape;5229;p64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30" name="Google Shape;5230;p64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231" name="Google Shape;5231;p64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2" name="Google Shape;5232;p64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3" name="Google Shape;5233;p64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234" name="Google Shape;5234;p64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5" name="Google Shape;5235;p64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6" name="Google Shape;5236;p64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37" name="Google Shape;5237;p64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38" name="Google Shape;5238;p64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239" name="Google Shape;5239;p64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0" name="Google Shape;5240;p64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1" name="Google Shape;5241;p64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2" name="Google Shape;5242;p64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3" name="Google Shape;5243;p64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244" name="Google Shape;5244;p64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5" name="Google Shape;5245;p64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6" name="Google Shape;5246;p64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7" name="Google Shape;5247;p64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8" name="Google Shape;5248;p64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9" name="Google Shape;5249;p64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0" name="Google Shape;5250;p64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251" name="Google Shape;5251;p64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2" name="Google Shape;5252;p64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3" name="Google Shape;5253;p64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254" name="Google Shape;5254;p64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5" name="Google Shape;5255;p64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6" name="Google Shape;5256;p64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7" name="Google Shape;5257;p64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58" name="Google Shape;5258;p64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59" name="Google Shape;5259;p64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60" name="Google Shape;5260;p64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261" name="Google Shape;5261;p64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2" name="Google Shape;5262;p64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3" name="Google Shape;5263;p64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4" name="Google Shape;5264;p64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5" name="Google Shape;5265;p64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6" name="Google Shape;5266;p64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7" name="Google Shape;5267;p64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8" name="Google Shape;5268;p64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69" name="Google Shape;5269;p64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70" name="Google Shape;5270;p64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271" name="Google Shape;5271;p64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2" name="Google Shape;5272;p64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3" name="Google Shape;5273;p64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4" name="Google Shape;5274;p64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275" name="Google Shape;5275;p64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6" name="Google Shape;5276;p64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7" name="Google Shape;5277;p64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8" name="Google Shape;5278;p64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279" name="Google Shape;5279;p64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0" name="Google Shape;5280;p64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1" name="Google Shape;5281;p64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2" name="Google Shape;5282;p64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283" name="Google Shape;5283;p64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4" name="Google Shape;5284;p64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64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6" name="Google Shape;5286;p64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7" name="Google Shape;5287;p64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288" name="Google Shape;5288;p64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9" name="Google Shape;5289;p64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0" name="Google Shape;5290;p64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1" name="Google Shape;5291;p64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2" name="Google Shape;5292;p64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293" name="Google Shape;5293;p64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4" name="Google Shape;5294;p64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95" name="Google Shape;5295;p64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96" name="Google Shape;5296;p64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97" name="Google Shape;5297;p64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98" name="Google Shape;5298;p64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299" name="Google Shape;5299;p64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0" name="Google Shape;5300;p64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1" name="Google Shape;5301;p64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302" name="Google Shape;5302;p64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3" name="Google Shape;5303;p64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4" name="Google Shape;5304;p64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5" name="Google Shape;5305;p64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6" name="Google Shape;5306;p64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07" name="Google Shape;5307;p64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08" name="Google Shape;5308;p64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309" name="Google Shape;5309;p64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0" name="Google Shape;5310;p64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1" name="Google Shape;5311;p64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12" name="Google Shape;5312;p64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13" name="Google Shape;5313;p64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14" name="Google Shape;5314;p64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315" name="Google Shape;5315;p64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6" name="Google Shape;5316;p64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7" name="Google Shape;5317;p64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318" name="Google Shape;5318;p64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9" name="Google Shape;5319;p64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0" name="Google Shape;5320;p64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321" name="Google Shape;5321;p64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2" name="Google Shape;5322;p64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23" name="Google Shape;5323;p64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24" name="Google Shape;5324;p64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325" name="Google Shape;5325;p64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6" name="Google Shape;5326;p64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7" name="Google Shape;5327;p64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8" name="Google Shape;5328;p64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9" name="Google Shape;5329;p64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0" name="Google Shape;5330;p64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331" name="Google Shape;5331;p64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2" name="Google Shape;5332;p64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3" name="Google Shape;5333;p64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4" name="Google Shape;5334;p64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335" name="Google Shape;5335;p64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6" name="Google Shape;5336;p64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37" name="Google Shape;5337;p64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38" name="Google Shape;5338;p64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339" name="Google Shape;5339;p64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0" name="Google Shape;5340;p64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1" name="Google Shape;5341;p64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342" name="Google Shape;5342;p64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3" name="Google Shape;5343;p64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4" name="Google Shape;5344;p64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5" name="Google Shape;5345;p64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46" name="Google Shape;5346;p64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47" name="Google Shape;5347;p64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48" name="Google Shape;5348;p64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349" name="Google Shape;5349;p64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0" name="Google Shape;5350;p64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1" name="Google Shape;5351;p64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2" name="Google Shape;5352;p64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3" name="Google Shape;5353;p64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354" name="Google Shape;5354;p64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5" name="Google Shape;5355;p64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6" name="Google Shape;5356;p64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7" name="Google Shape;5357;p64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8" name="Google Shape;5358;p64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359" name="Google Shape;5359;p64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0" name="Google Shape;5360;p64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1" name="Google Shape;5361;p64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2" name="Google Shape;5362;p64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3" name="Google Shape;5363;p64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364" name="Google Shape;5364;p64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5" name="Google Shape;5365;p64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6" name="Google Shape;5366;p64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7" name="Google Shape;5367;p64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8" name="Google Shape;5368;p64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369" name="Google Shape;5369;p64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0" name="Google Shape;5370;p64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1" name="Google Shape;5371;p64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2" name="Google Shape;5372;p64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373" name="Google Shape;5373;p64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4" name="Google Shape;5374;p64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5" name="Google Shape;5375;p64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6" name="Google Shape;5376;p64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7" name="Google Shape;5377;p64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378" name="Google Shape;5378;p64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9" name="Google Shape;5379;p64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80" name="Google Shape;5380;p64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81" name="Google Shape;5381;p64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382" name="Google Shape;5382;p64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3" name="Google Shape;5383;p64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4" name="Google Shape;5384;p64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385" name="Google Shape;5385;p64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6" name="Google Shape;5386;p64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87" name="Google Shape;5387;p64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88" name="Google Shape;5388;p64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389" name="Google Shape;5389;p64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0" name="Google Shape;5390;p64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1" name="Google Shape;5391;p64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2" name="Google Shape;5392;p64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393" name="Google Shape;5393;p64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4" name="Google Shape;5394;p64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5" name="Google Shape;5395;p64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396" name="Google Shape;5396;p64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7" name="Google Shape;5397;p64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8" name="Google Shape;5398;p64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9" name="Google Shape;5399;p64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400" name="Google Shape;5400;p64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1" name="Google Shape;5401;p64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64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3" name="Google Shape;5403;p64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404" name="Google Shape;5404;p64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5" name="Google Shape;5405;p64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6" name="Google Shape;5406;p64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407" name="Google Shape;5407;p64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8" name="Google Shape;5408;p64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9" name="Google Shape;5409;p64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410" name="Google Shape;5410;p64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1" name="Google Shape;5411;p64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2" name="Google Shape;5412;p64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3" name="Google Shape;5413;p64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414" name="Google Shape;5414;p64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5" name="Google Shape;5415;p64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6" name="Google Shape;5416;p64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17" name="Google Shape;5417;p64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18" name="Google Shape;5418;p64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419" name="Google Shape;5419;p64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0" name="Google Shape;5420;p64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1" name="Google Shape;5421;p64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422" name="Google Shape;5422;p64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3" name="Google Shape;5423;p64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27" name="Shape 5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8" name="Google Shape;5428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29" name="Google Shape;5429;p65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430" name="Google Shape;5430;p65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5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2" name="Google Shape;5432;p65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433" name="Google Shape;5433;p65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5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65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436" name="Google Shape;5436;p65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5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8" name="Google Shape;5438;p65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439" name="Google Shape;5439;p65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5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1" name="Google Shape;5441;p65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2" name="Google Shape;5442;p65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443" name="Google Shape;5443;p65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5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65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446" name="Google Shape;5446;p65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5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5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5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0" name="Google Shape;5450;p65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451" name="Google Shape;5451;p65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5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5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4" name="Google Shape;5454;p65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455" name="Google Shape;5455;p65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5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5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5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5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65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461" name="Google Shape;5461;p65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5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5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4" name="Google Shape;5464;p65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465" name="Google Shape;5465;p6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65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468" name="Google Shape;5468;p65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5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0" name="Google Shape;5470;p65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1" name="Google Shape;5471;p65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472" name="Google Shape;5472;p65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5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4" name="Google Shape;5474;p65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475" name="Google Shape;5475;p65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5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5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65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479" name="Google Shape;5479;p65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5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1" name="Google Shape;5481;p65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2" name="Google Shape;5482;p65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483" name="Google Shape;5483;p65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5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5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5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5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5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65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490" name="Google Shape;5490;p65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5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2" name="Google Shape;5492;p65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493" name="Google Shape;5493;p65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5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5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5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5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5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65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500" name="Google Shape;5500;p65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5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5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3" name="Google Shape;5503;p65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504" name="Google Shape;5504;p65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5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6" name="Google Shape;5506;p65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7" name="Google Shape;5507;p65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508" name="Google Shape;5508;p65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5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65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511" name="Google Shape;5511;p65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5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65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514" name="Google Shape;5514;p65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5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65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517" name="Google Shape;5517;p65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5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5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520" name="Google Shape;5520;p65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5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5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65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524" name="Google Shape;5524;p65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5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6" name="Google Shape;5526;p65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527" name="Google Shape;5527;p65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5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5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5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5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5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5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4" name="Google Shape;5534;p65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5" name="Google Shape;5535;p65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6" name="Google Shape;5536;p65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537" name="Google Shape;5537;p65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5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9" name="Google Shape;5539;p65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540" name="Google Shape;5540;p65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5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65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543" name="Google Shape;5543;p65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5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5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5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5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65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549" name="Google Shape;5549;p65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5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5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5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65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554" name="Google Shape;5554;p65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5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5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5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8" name="Google Shape;5558;p65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559" name="Google Shape;5559;p65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60" name="Google Shape;5560;p65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561" name="Google Shape;5561;p65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65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65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65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65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65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65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68" name="Google Shape;5568;p65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569" name="Google Shape;5569;p65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5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65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572" name="Google Shape;5572;p6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5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2" name="Google Shape;5582;p65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583" name="Google Shape;5583;p65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5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65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586" name="Google Shape;5586;p65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5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65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589" name="Google Shape;5589;p65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5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1" name="Google Shape;5591;p65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592" name="Google Shape;5592;p65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5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5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5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6" name="Google Shape;5596;p65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597" name="Google Shape;5597;p65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5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65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600" name="Google Shape;5600;p65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5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5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65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604" name="Google Shape;5604;p65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5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5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5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8" name="Google Shape;5608;p65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9" name="Google Shape;5609;p65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610" name="Google Shape;5610;p65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5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5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5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65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615" name="Google Shape;5615;p65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5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7" name="Google Shape;5617;p65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8" name="Google Shape;5618;p65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619" name="Google Shape;5619;p65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5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1" name="Google Shape;5621;p65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622" name="Google Shape;5622;p65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5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5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5" name="Google Shape;5625;p65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6" name="Google Shape;5626;p65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627" name="Google Shape;5627;p65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5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5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0" name="Google Shape;5630;p65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631" name="Google Shape;5631;p65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5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5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5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5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5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5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5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5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65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641" name="Google Shape;5641;p65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5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5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4" name="Google Shape;5644;p65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645" name="Google Shape;5645;p65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5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5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65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649" name="Google Shape;5649;p65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5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65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652" name="Google Shape;5652;p65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5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5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5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5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5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5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5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5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65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662" name="Google Shape;5662;p65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5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5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5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66" name="Google Shape;5666;p65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7" name="Google Shape;5667;p65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8" name="Google Shape;5668;p65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9" name="Google Shape;5669;p65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670" name="Google Shape;5670;p65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5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5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5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5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5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5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5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5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5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5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5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5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5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65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685" name="Google Shape;5685;p65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5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65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688" name="Google Shape;5688;p65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5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5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1" name="Google Shape;5691;p65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692" name="Google Shape;5692;p65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5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5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65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696" name="Google Shape;5696;p65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5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5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5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5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65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702" name="Google Shape;5702;p65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5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5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5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6" name="Google Shape;5706;p65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707" name="Google Shape;5707;p65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5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9" name="Google Shape;5709;p65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0" name="Google Shape;5710;p65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711" name="Google Shape;5711;p65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5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5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4" name="Google Shape;5714;p65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5" name="Google Shape;5715;p65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716" name="Google Shape;5716;p65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5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65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719" name="Google Shape;5719;p65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5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5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5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5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4" name="Google Shape;5724;p65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725" name="Google Shape;5725;p65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5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5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5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5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0" name="Google Shape;5730;p65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1" name="Google Shape;5731;p65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732" name="Google Shape;5732;p65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5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5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5" name="Google Shape;5735;p65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736" name="Google Shape;5736;p65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5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5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5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5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5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2" name="Google Shape;5742;p65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743" name="Google Shape;5743;p65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5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5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6" name="Google Shape;5746;p65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747" name="Google Shape;5747;p65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5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5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65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751" name="Google Shape;5751;p65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5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5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5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65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756" name="Google Shape;5756;p65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5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65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759" name="Google Shape;5759;p65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5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1" name="Google Shape;5761;p65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762" name="Google Shape;5762;p65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5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5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5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65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767" name="Google Shape;5767;p65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5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5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5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65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772" name="Google Shape;5772;p65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5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5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5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5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5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5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9" name="Google Shape;5779;p65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780" name="Google Shape;5780;p65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5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2" name="Google Shape;5782;p65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3" name="Google Shape;5783;p65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784" name="Google Shape;5784;p65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5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5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5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8" name="Google Shape;5788;p65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9" name="Google Shape;5789;p65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790" name="Google Shape;5790;p65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5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5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65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794" name="Google Shape;5794;p65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5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5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5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5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5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5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1" name="Google Shape;5801;p65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802" name="Google Shape;5802;p65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5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4" name="Google Shape;5804;p65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5" name="Google Shape;5805;p65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6" name="Google Shape;5806;p65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7" name="Google Shape;5807;p65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808" name="Google Shape;5808;p65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5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5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5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65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813" name="Google Shape;5813;p65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5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5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5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5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5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5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23" name="Shape 5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4" name="Google Shape;5824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25" name="Google Shape;5825;p66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826" name="Google Shape;5826;p66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6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6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6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66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831" name="Google Shape;5831;p66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6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6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6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66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836" name="Google Shape;5836;p66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6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6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6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0" name="Google Shape;5840;p66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841" name="Google Shape;5841;p66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6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3" name="Google Shape;5843;p66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844" name="Google Shape;5844;p66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6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6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6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66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849" name="Google Shape;5849;p66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6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6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6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3" name="Google Shape;5853;p66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854" name="Google Shape;5854;p66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6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6" name="Google Shape;5856;p66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857" name="Google Shape;5857;p66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6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6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6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1" name="Google Shape;5861;p66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862" name="Google Shape;5862;p66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6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6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6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66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867" name="Google Shape;5867;p66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6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6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6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1" name="Google Shape;5871;p66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872" name="Google Shape;5872;p66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6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6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6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6" name="Google Shape;5876;p66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877" name="Google Shape;5877;p66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6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6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6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6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66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883" name="Google Shape;5883;p66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6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66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886" name="Google Shape;5886;p66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6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6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6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6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6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66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893" name="Google Shape;5893;p66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6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6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6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66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898" name="Google Shape;5898;p66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6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6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6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2" name="Google Shape;5902;p66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903" name="Google Shape;5903;p66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6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6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6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66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908" name="Google Shape;5908;p66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6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6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6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2" name="Google Shape;5912;p66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913" name="Google Shape;5913;p66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6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6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6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6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66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919" name="Google Shape;5919;p66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6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6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6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6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4" name="Google Shape;5924;p66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925" name="Google Shape;5925;p66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6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6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6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9" name="Google Shape;5929;p66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930" name="Google Shape;5930;p66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6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66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933" name="Google Shape;5933;p66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6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6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6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6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8" name="Google Shape;5938;p66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939" name="Google Shape;5939;p66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6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6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6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66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944" name="Google Shape;5944;p66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6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6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6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66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949" name="Google Shape;5949;p66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6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6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2" name="Google Shape;5952;p66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953" name="Google Shape;5953;p66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6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66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956" name="Google Shape;5956;p66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6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6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6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66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961" name="Google Shape;5961;p66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6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6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6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5" name="Google Shape;5965;p66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966" name="Google Shape;5966;p66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6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6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969" name="Google Shape;5969;p66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6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6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66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973" name="Google Shape;5973;p66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6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6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6" name="Google Shape;5976;p66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977" name="Google Shape;5977;p66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6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6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0" name="Google Shape;5980;p66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981" name="Google Shape;5981;p66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6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6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6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66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986" name="Google Shape;5986;p66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6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6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6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66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991" name="Google Shape;5991;p66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6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66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994" name="Google Shape;5994;p66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6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6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66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998" name="Google Shape;5998;p66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6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6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6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66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003" name="Google Shape;6003;p66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6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6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6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66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008" name="Google Shape;6008;p66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6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6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1" name="Google Shape;6011;p66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012" name="Google Shape;6012;p66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6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6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6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66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017" name="Google Shape;6017;p66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6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6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6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66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022" name="Google Shape;6022;p66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6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6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6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6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7" name="Google Shape;6027;p66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028" name="Google Shape;6028;p66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6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6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6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6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3" name="Google Shape;6033;p66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034" name="Google Shape;6034;p66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6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66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037" name="Google Shape;6037;p66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6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6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6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66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042" name="Google Shape;6042;p66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6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6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6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66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047" name="Google Shape;6047;p66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6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6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66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051" name="Google Shape;6051;p66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6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6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6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6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6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6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66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059" name="Google Shape;6059;p66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6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6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6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6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66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065" name="Google Shape;6065;p66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6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6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6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66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070" name="Google Shape;6070;p66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6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6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6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4" name="Google Shape;6074;p66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075" name="Google Shape;6075;p66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6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6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6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6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0" name="Google Shape;6080;p66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081" name="Google Shape;6081;p66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6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6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6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6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66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087" name="Google Shape;6087;p66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6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6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6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6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6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6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6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66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096" name="Google Shape;6096;p66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6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6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6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6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6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66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103" name="Google Shape;6103;p66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6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6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6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7" name="Google Shape;6107;p66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108" name="Google Shape;6108;p66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6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6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6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6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6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6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6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6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6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6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9" name="Google Shape;6119;p66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120" name="Google Shape;6120;p66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6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6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6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6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6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66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127" name="Google Shape;6127;p66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6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6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6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66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132" name="Google Shape;6132;p66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6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6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6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66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137" name="Google Shape;6137;p66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6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6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6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1" name="Google Shape;6141;p66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142" name="Google Shape;6142;p66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6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6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6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6" name="Google Shape;6146;p66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147" name="Google Shape;6147;p66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6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6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6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6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6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3" name="Google Shape;6153;p66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154" name="Google Shape;6154;p66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6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6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7" name="Google Shape;6157;p66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158" name="Google Shape;6158;p66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6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6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66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162" name="Google Shape;6162;p66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6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6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6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6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6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6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6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66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171" name="Google Shape;6171;p66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6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6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6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6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6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6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8" name="Google Shape;6178;p66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179" name="Google Shape;6179;p66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6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6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6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3" name="Google Shape;6183;p66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184" name="Google Shape;6184;p66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6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6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6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6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9" name="Google Shape;6189;p66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190" name="Google Shape;6190;p66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6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6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6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6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6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6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6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66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199" name="Google Shape;6199;p66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6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66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202" name="Google Shape;6202;p66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6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6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6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6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66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208" name="Google Shape;6208;p66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6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6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66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212" name="Google Shape;6212;p66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6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6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6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6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6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6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6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0" name="Google Shape;6220;p66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221" name="Google Shape;6221;p66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6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6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6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6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66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227" name="Google Shape;6227;p66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6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6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6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6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6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6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4" name="Google Shape;6234;p66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235" name="Google Shape;6235;p66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6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6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6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6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6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6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6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6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4" name="Google Shape;6244;p66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245" name="Google Shape;6245;p66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6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6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6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6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6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6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2" name="Google Shape;6252;p66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253" name="Google Shape;6253;p66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6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6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6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7" name="Google Shape;6257;p66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258" name="Google Shape;6258;p66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6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6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6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6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6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6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66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266" name="Google Shape;6266;p66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6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6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6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6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6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6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66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274" name="Google Shape;6274;p66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6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6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6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6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6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6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1" name="Google Shape;6281;p66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2" name="Google Shape;6282;p66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3" name="Google Shape;6283;p66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284" name="Google Shape;6284;p66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6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6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6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6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6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6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66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292" name="Google Shape;6292;p66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6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6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6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6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6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6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6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0" name="Google Shape;6300;p66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301" name="Google Shape;6301;p66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6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6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6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6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6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7" name="Google Shape;6307;p66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308" name="Google Shape;6308;p66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6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6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6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6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66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314" name="Google Shape;6314;p66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6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6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6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6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6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6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66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322" name="Google Shape;6322;p66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6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6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6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6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6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8" name="Google Shape;6328;p66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329" name="Google Shape;6329;p66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6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6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66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333" name="Google Shape;6333;p66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6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6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6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6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6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6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6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66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342" name="Google Shape;6342;p66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6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6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6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6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6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6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6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6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6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6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66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354" name="Google Shape;6354;p66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6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6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6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6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6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0" name="Google Shape;6360;p66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361" name="Google Shape;6361;p66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6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6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6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6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6" name="Google Shape;6366;p66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367" name="Google Shape;6367;p66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6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6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6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6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6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6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6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66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376" name="Google Shape;6376;p66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6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6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6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6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6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6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3" name="Google Shape;6383;p66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384" name="Google Shape;6384;p66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6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6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6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6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6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6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6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66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393" name="Google Shape;6393;p66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6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6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6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6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6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6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6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6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66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403" name="Google Shape;6403;p66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6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6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6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6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08" name="Google Shape;6408;p66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09" name="Google Shape;6409;p66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10" name="Google Shape;6410;p66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6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2" name="Google Shape;6412;p66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16" name="Shape 6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7" name="Google Shape;6417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18" name="Google Shape;6418;p67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419" name="Google Shape;6419;p67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7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1" name="Google Shape;6421;p67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422" name="Google Shape;6422;p67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7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4" name="Google Shape;6424;p67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425" name="Google Shape;6425;p67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7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7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7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7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7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67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432" name="Google Shape;6432;p67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7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67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435" name="Google Shape;6435;p67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7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7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7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7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7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7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7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67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444" name="Google Shape;6444;p67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7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67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447" name="Google Shape;6447;p67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7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67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450" name="Google Shape;6450;p67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7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67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453" name="Google Shape;6453;p67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7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67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6" name="Google Shape;6456;p67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457" name="Google Shape;6457;p67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7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67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460" name="Google Shape;6460;p67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7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2" name="Google Shape;6462;p67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463" name="Google Shape;6463;p67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7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67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466" name="Google Shape;6466;p67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7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7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7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7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7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67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473" name="Google Shape;6473;p67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7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7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67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477" name="Google Shape;6477;p67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7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7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7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67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482" name="Google Shape;6482;p67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7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7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7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6" name="Google Shape;6486;p67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7" name="Google Shape;6487;p67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488" name="Google Shape;6488;p67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7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7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1" name="Google Shape;6491;p67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2" name="Google Shape;6492;p67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493" name="Google Shape;6493;p67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7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7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7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7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7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7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0" name="Google Shape;6500;p67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1" name="Google Shape;6501;p67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2" name="Google Shape;6502;p67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503" name="Google Shape;6503;p67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7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7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67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507" name="Google Shape;6507;p67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7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7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7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67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512" name="Google Shape;6512;p67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7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7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67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516" name="Google Shape;6516;p67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7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7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67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520" name="Google Shape;6520;p67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7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7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7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7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7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7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7" name="Google Shape;6527;p67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8" name="Google Shape;6528;p67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9" name="Google Shape;6529;p67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0" name="Google Shape;6530;p67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1" name="Google Shape;6531;p67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2" name="Google Shape;6532;p67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533" name="Google Shape;6533;p67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7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7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67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537" name="Google Shape;6537;p67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7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7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7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7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2" name="Google Shape;6542;p67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543" name="Google Shape;6543;p67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7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5" name="Google Shape;6545;p67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546" name="Google Shape;6546;p67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7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7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7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7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7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2" name="Google Shape;6552;p67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3" name="Google Shape;6553;p67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554" name="Google Shape;6554;p67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7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7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7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7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7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7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1" name="Google Shape;6561;p67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562" name="Google Shape;6562;p67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7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7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7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67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567" name="Google Shape;6567;p67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7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7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7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7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7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7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4" name="Google Shape;6574;p67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5" name="Google Shape;6575;p67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576" name="Google Shape;6576;p67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7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7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7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0" name="Google Shape;6580;p67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1" name="Google Shape;6581;p67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582" name="Google Shape;6582;p67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7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67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585" name="Google Shape;6585;p67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7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7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7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7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0" name="Google Shape;6590;p67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591" name="Google Shape;6591;p67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7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7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7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7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7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7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8" name="Google Shape;6598;p67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9" name="Google Shape;6599;p67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600" name="Google Shape;6600;p67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7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7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7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67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605" name="Google Shape;6605;p67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7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7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7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9" name="Google Shape;6609;p67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0" name="Google Shape;6610;p67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611" name="Google Shape;6611;p67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7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7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67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615" name="Google Shape;6615;p67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7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7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7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9" name="Google Shape;6619;p67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620" name="Google Shape;6620;p67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7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7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7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7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5" name="Google Shape;6625;p67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626" name="Google Shape;6626;p67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7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7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67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630" name="Google Shape;6630;p67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7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7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7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7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7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7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7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7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7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67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641" name="Google Shape;6641;p67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7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7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7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5" name="Google Shape;6645;p67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646" name="Google Shape;6646;p67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7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7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7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7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1" name="Google Shape;6651;p67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652" name="Google Shape;6652;p67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7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7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7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67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657" name="Google Shape;6657;p67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7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9" name="Google Shape;6659;p67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660" name="Google Shape;6660;p67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7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7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7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7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5" name="Google Shape;6665;p67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666" name="Google Shape;6666;p67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7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7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7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7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7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7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7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7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7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6" name="Google Shape;6676;p67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677" name="Google Shape;6677;p67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7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67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680" name="Google Shape;6680;p67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7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7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67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684" name="Google Shape;6684;p67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7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7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7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7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7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7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7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7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67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694" name="Google Shape;6694;p67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7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7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7" name="Google Shape;6697;p67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698" name="Google Shape;6698;p67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7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7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7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67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703" name="Google Shape;6703;p67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7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7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7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7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67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709" name="Google Shape;6709;p67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7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7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7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7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4" name="Google Shape;6714;p67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715" name="Google Shape;6715;p67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7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67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718" name="Google Shape;6718;p67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7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7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7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7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67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724" name="Google Shape;6724;p67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7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7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7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7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7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7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7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7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67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734" name="Google Shape;6734;p67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7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7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7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7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7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7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7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7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7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7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67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746" name="Google Shape;6746;p67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7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7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7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67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751" name="Google Shape;6751;p67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7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7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7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7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7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67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758" name="Google Shape;6758;p67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7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7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7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7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7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67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765" name="Google Shape;6765;p67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7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7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7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7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7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7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7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67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774" name="Google Shape;6774;p67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7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7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7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7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7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67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781" name="Google Shape;6781;p67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7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7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7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5" name="Google Shape;6785;p67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786" name="Google Shape;6786;p67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7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7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7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7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7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7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7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7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7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6" name="Google Shape;6796;p67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797" name="Google Shape;6797;p67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7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7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7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7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7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3" name="Google Shape;6803;p67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804" name="Google Shape;6804;p67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7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7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7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7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7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7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1" name="Google Shape;6811;p67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812" name="Google Shape;6812;p67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7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7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7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7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7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7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7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7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7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7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67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824" name="Google Shape;6824;p67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7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7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7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7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7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7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67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832" name="Google Shape;6832;p67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7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7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7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7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7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7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7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7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7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7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7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7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5" name="Google Shape;6845;p67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846" name="Google Shape;6846;p67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7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7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7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7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67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852" name="Google Shape;6852;p67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7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7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7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7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67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858" name="Google Shape;6858;p67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7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7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67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862" name="Google Shape;6862;p67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7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67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865" name="Google Shape;6865;p67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7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7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7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7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7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67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872" name="Google Shape;6872;p67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7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7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67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876" name="Google Shape;6876;p67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7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7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7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67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881" name="Google Shape;6881;p67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7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7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7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7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7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7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7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7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7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67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892" name="Google Shape;6892;p67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7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7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7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7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7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67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899" name="Google Shape;6899;p67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7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7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7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7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7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67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906" name="Google Shape;6906;p67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7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7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7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7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7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67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913" name="Google Shape;6913;p67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7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7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7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7" name="Google Shape;6917;p67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918" name="Google Shape;6918;p67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7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7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1" name="Google Shape;6921;p67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922" name="Google Shape;6922;p67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7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7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7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7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7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67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929" name="Google Shape;6929;p67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7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7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7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3" name="Google Shape;6933;p67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934" name="Google Shape;6934;p67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7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7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7" name="Google Shape;6937;p67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938" name="Google Shape;6938;p67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7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7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941" name="Google Shape;6941;p67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942" name="Google Shape;6942;p67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943" name="Google Shape;6943;p67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7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7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7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7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51" name="Shape 6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2" name="Google Shape;6952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53" name="Google Shape;6953;p68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4" name="Google Shape;6954;p68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5" name="Google Shape;6955;p68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6" name="Google Shape;6956;p68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957" name="Google Shape;6957;p68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8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8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8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68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962" name="Google Shape;6962;p68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8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4" name="Google Shape;6964;p68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5" name="Google Shape;6965;p68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6" name="Google Shape;6966;p68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7" name="Google Shape;6967;p68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8" name="Google Shape;6968;p68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9" name="Google Shape;6969;p68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0" name="Google Shape;6970;p68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971" name="Google Shape;6971;p68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8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8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68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975" name="Google Shape;6975;p68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8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68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978" name="Google Shape;6978;p68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8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8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8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8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3" name="Google Shape;6983;p68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4" name="Google Shape;6984;p68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5" name="Google Shape;6985;p68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6" name="Google Shape;6986;p68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7" name="Google Shape;6987;p68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8" name="Google Shape;6988;p68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989" name="Google Shape;6989;p68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8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1" name="Google Shape;6991;p68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2" name="Google Shape;6992;p68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3" name="Google Shape;6993;p68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994" name="Google Shape;6994;p68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8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8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8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8" name="Google Shape;6998;p68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9" name="Google Shape;6999;p68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0" name="Google Shape;7000;p68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1" name="Google Shape;7001;p68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2" name="Google Shape;7002;p68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3" name="Google Shape;7003;p68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4" name="Google Shape;7004;p68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005" name="Google Shape;7005;p68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8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68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008" name="Google Shape;7008;p68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8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68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011" name="Google Shape;7011;p68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8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3" name="Google Shape;7013;p68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4" name="Google Shape;7014;p68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015" name="Google Shape;7015;p68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8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7" name="Google Shape;7017;p68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8" name="Google Shape;7018;p68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019" name="Google Shape;7019;p68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8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8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8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3" name="Google Shape;7023;p68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024" name="Google Shape;7024;p68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8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8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8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8" name="Google Shape;7028;p68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029" name="Google Shape;7029;p68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8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1" name="Google Shape;7031;p68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032" name="Google Shape;7032;p68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8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4" name="Google Shape;7034;p68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5" name="Google Shape;7035;p68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6" name="Google Shape;7036;p68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037" name="Google Shape;7037;p68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8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8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8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8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2" name="Google Shape;7042;p68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3" name="Google Shape;7043;p68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044" name="Google Shape;7044;p68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8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6" name="Google Shape;7046;p68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047" name="Google Shape;7047;p68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8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8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0" name="Google Shape;7050;p68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051" name="Google Shape;7051;p68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8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68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054" name="Google Shape;7054;p68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8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6" name="Google Shape;7056;p68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7" name="Google Shape;7057;p68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058" name="Google Shape;7058;p68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8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8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1" name="Google Shape;7061;p68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062" name="Google Shape;7062;p68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8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8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8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8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7" name="Google Shape;7067;p68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8" name="Google Shape;7068;p68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9" name="Google Shape;7069;p68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070" name="Google Shape;7070;p68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8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8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68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074" name="Google Shape;7074;p68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8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8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7" name="Google Shape;7077;p68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078" name="Google Shape;7078;p68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8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8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1" name="Google Shape;7081;p68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082" name="Google Shape;7082;p68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8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8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8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68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087" name="Google Shape;7087;p68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8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8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0" name="Google Shape;7090;p68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1" name="Google Shape;7091;p68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092" name="Google Shape;7092;p68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8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68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095" name="Google Shape;7095;p68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8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7" name="Google Shape;7097;p68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8" name="Google Shape;7098;p68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9" name="Google Shape;7099;p68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100" name="Google Shape;7100;p68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8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8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8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4" name="Google Shape;7104;p68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105" name="Google Shape;7105;p68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8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7" name="Google Shape;7107;p68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8" name="Google Shape;7108;p68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109" name="Google Shape;7109;p68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8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8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8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8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8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68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116" name="Google Shape;7116;p68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8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8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8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8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8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8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68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124" name="Google Shape;7124;p68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8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68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127" name="Google Shape;7127;p68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8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8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8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1" name="Google Shape;7131;p68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132" name="Google Shape;7132;p68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8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8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5" name="Google Shape;7135;p68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6" name="Google Shape;7136;p68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137" name="Google Shape;7137;p68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8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9" name="Google Shape;7139;p68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0" name="Google Shape;7140;p68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1" name="Google Shape;7141;p68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142" name="Google Shape;7142;p68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8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68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145" name="Google Shape;7145;p68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8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8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8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68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150" name="Google Shape;7150;p68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8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8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3" name="Google Shape;7153;p68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4" name="Google Shape;7154;p68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155" name="Google Shape;7155;p68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8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8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68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159" name="Google Shape;7159;p68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8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8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8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3" name="Google Shape;7163;p68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164" name="Google Shape;7164;p68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8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68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167" name="Google Shape;7167;p68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8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68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170" name="Google Shape;7170;p68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8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8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8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8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5" name="Google Shape;7175;p68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176" name="Google Shape;7176;p68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8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8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8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0" name="Google Shape;7180;p68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1" name="Google Shape;7181;p68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2" name="Google Shape;7182;p68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183" name="Google Shape;7183;p68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8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68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186" name="Google Shape;7186;p68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8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68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189" name="Google Shape;7189;p68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8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1" name="Google Shape;7191;p68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192" name="Google Shape;7192;p68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8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8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8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8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8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8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8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0" name="Google Shape;7200;p68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201" name="Google Shape;7201;p68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8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3" name="Google Shape;7203;p68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4" name="Google Shape;7204;p68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205" name="Google Shape;7205;p68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8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68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208" name="Google Shape;7208;p68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8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68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211" name="Google Shape;7211;p68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8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8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68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215" name="Google Shape;7215;p68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8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7" name="Google Shape;7217;p68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8" name="Google Shape;7218;p68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219" name="Google Shape;7219;p68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8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8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68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223" name="Google Shape;7223;p68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8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8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226" name="Google Shape;7226;p68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8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8" name="Google Shape;7228;p68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229" name="Google Shape;7229;p68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8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8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2" name="Google Shape;7232;p68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36" name="Shape 7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7" name="Google Shape;7237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238" name="Google Shape;7238;p69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239" name="Google Shape;7239;p69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9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69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242" name="Google Shape;7242;p69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9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9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5" name="Google Shape;7245;p69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246" name="Google Shape;7246;p69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9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9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9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9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69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252" name="Google Shape;7252;p69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9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9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9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6" name="Google Shape;7256;p69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7" name="Google Shape;7257;p69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258" name="Google Shape;7258;p69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9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9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69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262" name="Google Shape;7262;p69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9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9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5" name="Google Shape;7265;p69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266" name="Google Shape;7266;p69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9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8" name="Google Shape;7268;p69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9" name="Google Shape;7269;p69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270" name="Google Shape;7270;p69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9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9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3" name="Google Shape;7273;p69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4" name="Google Shape;7274;p69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275" name="Google Shape;7275;p69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9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9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9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69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280" name="Google Shape;7280;p69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9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9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9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69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285" name="Google Shape;7285;p69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9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9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69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289" name="Google Shape;7289;p69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9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9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292" name="Google Shape;7292;p69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9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4" name="Google Shape;7294;p69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5" name="Google Shape;7295;p69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296" name="Google Shape;7296;p69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9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8" name="Google Shape;7298;p69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9" name="Google Shape;7299;p69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300" name="Google Shape;7300;p69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9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9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69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304" name="Google Shape;7304;p69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9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9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9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8" name="Google Shape;7308;p69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309" name="Google Shape;7309;p69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9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9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9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3" name="Google Shape;7313;p69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4" name="Google Shape;7314;p69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315" name="Google Shape;7315;p69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9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9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8" name="Google Shape;7318;p69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9" name="Google Shape;7319;p69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320" name="Google Shape;7320;p69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9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9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9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9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9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9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9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9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9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9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1" name="Google Shape;7331;p69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332" name="Google Shape;7332;p69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9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9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5" name="Google Shape;7335;p69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6" name="Google Shape;7336;p69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7" name="Google Shape;7337;p69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338" name="Google Shape;7338;p69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9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9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69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342" name="Google Shape;7342;p69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9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9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69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346" name="Google Shape;7346;p69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9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9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69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350" name="Google Shape;7350;p69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9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2" name="Google Shape;7352;p69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3" name="Google Shape;7353;p69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4" name="Google Shape;7354;p69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355" name="Google Shape;7355;p69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9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9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9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9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9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9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9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9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9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9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69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367" name="Google Shape;7367;p69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9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9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69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371" name="Google Shape;7371;p69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9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9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9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5" name="Google Shape;7375;p69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6" name="Google Shape;7376;p69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377" name="Google Shape;7377;p69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9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69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380" name="Google Shape;7380;p69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9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9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9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9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69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386" name="Google Shape;7386;p69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9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9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9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0" name="Google Shape;7390;p69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1" name="Google Shape;7391;p69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2" name="Google Shape;7392;p69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3" name="Google Shape;7393;p69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394" name="Google Shape;7394;p69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9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69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397" name="Google Shape;7397;p69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9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9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9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69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402" name="Google Shape;7402;p69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9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9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69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406" name="Google Shape;7406;p69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9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9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69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410" name="Google Shape;7410;p69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9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9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9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9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9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9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69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418" name="Google Shape;7418;p69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9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9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9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9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9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9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5" name="Google Shape;7425;p69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6" name="Google Shape;7426;p69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427" name="Google Shape;7427;p69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9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9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9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9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69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433" name="Google Shape;7433;p69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9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9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9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9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69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439" name="Google Shape;7439;p69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9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9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69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443" name="Google Shape;7443;p69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9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9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9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7" name="Google Shape;7447;p69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8" name="Google Shape;7448;p69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9" name="Google Shape;7449;p69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450" name="Google Shape;7450;p69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9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9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9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9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69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456" name="Google Shape;7456;p69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9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9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9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9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9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9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3" name="Google Shape;7463;p69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464" name="Google Shape;7464;p69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9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9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69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468" name="Google Shape;7468;p69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9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9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9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9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9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9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9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6" name="Google Shape;7476;p69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477" name="Google Shape;7477;p69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9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9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9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9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9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9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69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485" name="Google Shape;7485;p69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9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7" name="Google Shape;7487;p69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488" name="Google Shape;7488;p69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9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9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9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9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9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9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9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9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9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69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499" name="Google Shape;7499;p69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9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9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9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69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504" name="Google Shape;7504;p69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9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9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9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9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9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9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69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512" name="Google Shape;7512;p69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9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9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5" name="Google Shape;7515;p69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516" name="Google Shape;7516;p69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9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9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9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9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9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2" name="Google Shape;7522;p69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523" name="Google Shape;7523;p69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9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9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9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7" name="Google Shape;7527;p69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528" name="Google Shape;7528;p69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9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69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531" name="Google Shape;7531;p69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9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69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534" name="Google Shape;7534;p69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9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9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9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9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9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9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69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542" name="Google Shape;7542;p69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9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9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9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9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69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548" name="Google Shape;7548;p69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9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9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9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69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553" name="Google Shape;7553;p69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9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9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9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69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558" name="Google Shape;7558;p69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9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9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9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69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563" name="Google Shape;7563;p69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9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69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566" name="Google Shape;7566;p69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9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9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9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9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69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572" name="Google Shape;7572;p69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9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9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9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9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9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9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69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580" name="Google Shape;7580;p69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9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9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3" name="Google Shape;7583;p69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4" name="Google Shape;7584;p69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585" name="Google Shape;7585;p69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9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9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9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9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69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591" name="Google Shape;7591;p69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9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9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9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9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69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597" name="Google Shape;7597;p69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9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9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9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9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9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9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9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9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69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607" name="Google Shape;7607;p69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9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9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9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9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9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9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9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5" name="Google Shape;7615;p69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616" name="Google Shape;7616;p69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9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9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9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69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621" name="Google Shape;7621;p69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9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69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624" name="Google Shape;7624;p69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9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9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9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9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9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0" name="Google Shape;7630;p69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631" name="Google Shape;7631;p69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9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9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9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69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636" name="Google Shape;7636;p69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9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9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69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640" name="Google Shape;7640;p69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9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9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9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9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9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9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69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648" name="Google Shape;7648;p69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9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69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651" name="Google Shape;7651;p69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9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69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654" name="Google Shape;7654;p69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9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69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657" name="Google Shape;7657;p69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9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9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9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9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9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9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4" name="Google Shape;7664;p69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665" name="Google Shape;7665;p69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9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7" name="Google Shape;7667;p69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668" name="Google Shape;7668;p69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9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0" name="Google Shape;7670;p69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1" name="Google Shape;7671;p69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672" name="Google Shape;7672;p69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9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9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678" name="Shape 7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9" name="Google Shape;7679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680" name="Google Shape;7680;p70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1" name="Google Shape;7681;p70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682" name="Google Shape;7682;p70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0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4" name="Google Shape;7684;p70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685" name="Google Shape;7685;p70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0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0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70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689" name="Google Shape;7689;p70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0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0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0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0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4" name="Google Shape;7694;p70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695" name="Google Shape;7695;p70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0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0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0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0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70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701" name="Google Shape;7701;p70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0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0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0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0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0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0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0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0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0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0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0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3" name="Google Shape;7713;p70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714" name="Google Shape;7714;p70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0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70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717" name="Google Shape;7717;p70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0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0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0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1" name="Google Shape;7721;p70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2" name="Google Shape;7722;p70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723" name="Google Shape;7723;p70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0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0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0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0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0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9" name="Google Shape;7729;p70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0" name="Google Shape;7730;p70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1" name="Google Shape;7731;p70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732" name="Google Shape;7732;p70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0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0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0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0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70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738" name="Google Shape;7738;p70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0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0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0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0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0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0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0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70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747" name="Google Shape;7747;p70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0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9" name="Google Shape;7749;p70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750" name="Google Shape;7750;p70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0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0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3" name="Google Shape;7753;p70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754" name="Google Shape;7754;p70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0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70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757" name="Google Shape;7757;p70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0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0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0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0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0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0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4" name="Google Shape;7764;p70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765" name="Google Shape;7765;p70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0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70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768" name="Google Shape;7768;p70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0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0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1" name="Google Shape;7771;p70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772" name="Google Shape;7772;p70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0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70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775" name="Google Shape;7775;p70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0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0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8" name="Google Shape;7778;p70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9" name="Google Shape;7779;p70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0" name="Google Shape;7780;p70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781" name="Google Shape;7781;p70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0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0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0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0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0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7" name="Google Shape;7787;p70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8" name="Google Shape;7788;p70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789" name="Google Shape;7789;p70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0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0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70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793" name="Google Shape;7793;p70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0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5" name="Google Shape;7795;p70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6" name="Google Shape;7796;p70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797" name="Google Shape;7797;p70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0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0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70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801" name="Google Shape;7801;p70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0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3" name="Google Shape;7803;p70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4" name="Google Shape;7804;p70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5" name="Google Shape;7805;p70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6" name="Google Shape;7806;p70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807" name="Google Shape;7807;p70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0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9" name="Google Shape;7809;p70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0" name="Google Shape;7810;p70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811" name="Google Shape;7811;p70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0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3" name="Google Shape;7813;p70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4" name="Google Shape;7814;p70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5" name="Google Shape;7815;p70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6" name="Google Shape;7816;p70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817" name="Google Shape;7817;p70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0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0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70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821" name="Google Shape;7821;p70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0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3" name="Google Shape;7823;p70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824" name="Google Shape;7824;p70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0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6" name="Google Shape;7826;p70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7" name="Google Shape;7827;p70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828" name="Google Shape;7828;p70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0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0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0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0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0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0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0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0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7" name="Google Shape;7837;p70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8" name="Google Shape;7838;p70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839" name="Google Shape;7839;p70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0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0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0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70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844" name="Google Shape;7844;p70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0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6" name="Google Shape;7846;p70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847" name="Google Shape;7847;p70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0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9" name="Google Shape;7849;p70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0" name="Google Shape;7850;p70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851" name="Google Shape;7851;p70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0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0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70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855" name="Google Shape;7855;p70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0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0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0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0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0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70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862" name="Google Shape;7862;p70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0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70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865" name="Google Shape;7865;p70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0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70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868" name="Google Shape;7868;p70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0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0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0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0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70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874" name="Google Shape;7874;p70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0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0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0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8" name="Google Shape;7878;p70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9" name="Google Shape;7879;p70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880" name="Google Shape;7880;p70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0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0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0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4" name="Google Shape;7884;p70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885" name="Google Shape;7885;p70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0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0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70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889" name="Google Shape;7889;p70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0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0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2" name="Google Shape;7892;p70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893" name="Google Shape;7893;p70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0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0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0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0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0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0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0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0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2" name="Google Shape;7902;p70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3" name="Google Shape;7903;p70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904" name="Google Shape;7904;p70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0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0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70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908" name="Google Shape;7908;p70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0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70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911" name="Google Shape;7911;p70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0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3" name="Google Shape;7913;p70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4" name="Google Shape;7914;p70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915" name="Google Shape;7915;p70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0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70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918" name="Google Shape;7918;p70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0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70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921" name="Google Shape;7921;p70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0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70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924" name="Google Shape;7924;p7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70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927" name="Google Shape;7927;p70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0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0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0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1" name="Google Shape;7931;p70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932" name="Google Shape;7932;p70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0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70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935" name="Google Shape;7935;p70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0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70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938" name="Google Shape;7938;p70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0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0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0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0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70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944" name="Google Shape;7944;p70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0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0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0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0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0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0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0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70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953" name="Google Shape;7953;p7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70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957" name="Google Shape;7957;p70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0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0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0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70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962" name="Google Shape;7962;p70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0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4" name="Google Shape;7964;p70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5" name="Google Shape;7965;p70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966" name="Google Shape;7966;p70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0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0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0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0" name="Google Shape;7970;p70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971" name="Google Shape;7971;p70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0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0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0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5" name="Google Shape;7975;p70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976" name="Google Shape;7976;p70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0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0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70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980" name="Google Shape;7980;p70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0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70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983" name="Google Shape;7983;p70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0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0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70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987" name="Google Shape;7987;p70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0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70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990" name="Google Shape;7990;p70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0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70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993" name="Google Shape;7993;p70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0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0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0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7" name="Google Shape;7997;p70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8" name="Google Shape;7998;p70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999" name="Google Shape;7999;p70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0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0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2" name="Google Shape;8002;p70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3" name="Google Shape;8003;p70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004" name="Google Shape;8004;p70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0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0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7" name="Google Shape;8007;p70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8" name="Google Shape;8008;p70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009" name="Google Shape;8009;p70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0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0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70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013" name="Google Shape;8013;p70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0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0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70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017" name="Google Shape;8017;p70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0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0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0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0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2" name="Google Shape;8022;p70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3" name="Google Shape;8023;p70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024" name="Google Shape;8024;p70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0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0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7" name="Google Shape;8027;p70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8" name="Google Shape;8028;p70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029" name="Google Shape;8029;p7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0" name="Google Shape;8040;p70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44" name="Shape 8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5" name="Google Shape;8045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046" name="Google Shape;8046;p71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7" name="Google Shape;8047;p71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048" name="Google Shape;8048;p71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1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1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1" name="Google Shape;8051;p71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052" name="Google Shape;8052;p71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1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1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1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1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1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1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1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1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1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1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1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4" name="Google Shape;8064;p71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5" name="Google Shape;8065;p71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6" name="Google Shape;8066;p71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7" name="Google Shape;8067;p71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068" name="Google Shape;8068;p71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1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1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1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2" name="Google Shape;8072;p71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3" name="Google Shape;8073;p71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074" name="Google Shape;8074;p71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1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1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1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1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9" name="Google Shape;8079;p71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0" name="Google Shape;8080;p71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1" name="Google Shape;8081;p71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2" name="Google Shape;8082;p71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083" name="Google Shape;8083;p71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1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5" name="Google Shape;8085;p71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086" name="Google Shape;8086;p71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1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1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1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0" name="Google Shape;8090;p71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1" name="Google Shape;8091;p71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2" name="Google Shape;8092;p71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093" name="Google Shape;8093;p71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1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1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6" name="Google Shape;8096;p71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7" name="Google Shape;8097;p71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098" name="Google Shape;8098;p71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1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1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1" name="Google Shape;8101;p71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2" name="Google Shape;8102;p71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3" name="Google Shape;8103;p71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104" name="Google Shape;8104;p71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1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6" name="Google Shape;8106;p71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107" name="Google Shape;8107;p71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1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71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110" name="Google Shape;8110;p71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1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71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113" name="Google Shape;8113;p71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1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1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1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1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1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1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1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1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71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123" name="Google Shape;8123;p71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1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1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71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127" name="Google Shape;8127;p71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1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1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1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1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1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1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1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71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136" name="Google Shape;8136;p71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1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1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1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1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1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1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71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144" name="Google Shape;8144;p71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1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6" name="Google Shape;8146;p71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7" name="Google Shape;8147;p71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148" name="Google Shape;8148;p71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1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1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1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1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1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1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71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156" name="Google Shape;8156;p71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1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1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71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160" name="Google Shape;8160;p71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1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1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3" name="Google Shape;8163;p71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4" name="Google Shape;8164;p71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165" name="Google Shape;8165;p71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1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1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71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169" name="Google Shape;8169;p71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1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1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2" name="Google Shape;8172;p71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3" name="Google Shape;8173;p71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4" name="Google Shape;8174;p71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175" name="Google Shape;8175;p71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1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1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1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1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71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181" name="Google Shape;8181;p71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1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1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1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1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1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71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188" name="Google Shape;8188;p71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1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1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71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192" name="Google Shape;8192;p71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1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71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195" name="Google Shape;8195;p71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1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1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71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199" name="Google Shape;8199;p71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1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1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1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1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4" name="Google Shape;8204;p71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5" name="Google Shape;8205;p71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6" name="Google Shape;8206;p71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7" name="Google Shape;8207;p71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8" name="Google Shape;8208;p71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209" name="Google Shape;8209;p71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1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1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1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71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214" name="Google Shape;8214;p71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1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1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1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1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1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1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1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1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1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1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1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71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227" name="Google Shape;8227;p71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1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1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1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1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1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1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1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1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6" name="Google Shape;8236;p71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237" name="Google Shape;8237;p71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1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1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71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241" name="Google Shape;8241;p71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1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1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1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1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1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71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248" name="Google Shape;8248;p71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1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1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1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1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71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254" name="Google Shape;8254;p71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1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1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1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1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1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1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71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262" name="Google Shape;8262;p71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1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1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1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1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1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71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269" name="Google Shape;8269;p71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1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1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1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1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1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1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1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1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8" name="Google Shape;8278;p71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279" name="Google Shape;8279;p71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1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1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71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283" name="Google Shape;8283;p71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1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1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1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71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288" name="Google Shape;8288;p71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1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71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291" name="Google Shape;8291;p71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1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1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1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71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296" name="Google Shape;8296;p71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1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1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1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0" name="Google Shape;8300;p71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301" name="Google Shape;8301;p71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1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1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1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1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1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1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1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1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71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311" name="Google Shape;8311;p71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1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71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314" name="Google Shape;8314;p71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1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1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1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1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1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1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71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322" name="Google Shape;8322;p71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1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1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1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1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1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1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1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1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1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1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1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1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1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1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1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1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71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340" name="Google Shape;8340;p71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1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1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1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1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1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71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347" name="Google Shape;8347;p71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1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71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350" name="Google Shape;8350;p71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1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1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1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1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1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1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7" name="Google Shape;8357;p71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358" name="Google Shape;8358;p71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1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1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1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1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1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4" name="Google Shape;8364;p71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365" name="Google Shape;8365;p71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1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1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1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1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0" name="Google Shape;8370;p71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371" name="Google Shape;8371;p71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1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1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1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1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1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1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71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379" name="Google Shape;8379;p71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1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1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1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71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384" name="Google Shape;8384;p71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1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1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71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388" name="Google Shape;8388;p71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1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1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1" name="Google Shape;8391;p71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392" name="Google Shape;8392;p71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1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1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1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1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1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1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1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1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1" name="Google Shape;8401;p71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2" name="Google Shape;8402;p71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403" name="Google Shape;8403;p71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1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1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1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1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1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1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71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411" name="Google Shape;8411;p71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1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1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1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1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1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71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418" name="Google Shape;8418;p71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1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1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1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1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1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1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1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71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427" name="Google Shape;8427;p71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1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1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1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1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71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433" name="Google Shape;8433;p71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1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1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1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1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1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71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440" name="Google Shape;8440;p71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1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1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71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444" name="Google Shape;8444;p71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1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1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1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1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1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1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1" name="Google Shape;8451;p71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452" name="Google Shape;8452;p71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1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1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1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1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1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1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71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460" name="Google Shape;8460;p71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1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1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1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1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1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1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71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468" name="Google Shape;8468;p71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1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1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1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1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3" name="Google Shape;8473;p71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474" name="Google Shape;8474;p71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1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1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71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478" name="Google Shape;8478;p71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1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1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1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1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71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484" name="Google Shape;8484;p71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1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1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1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1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1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71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491" name="Google Shape;8491;p71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1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1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1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1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1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1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71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499" name="Google Shape;8499;p71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1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1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1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3" name="Google Shape;8503;p71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504" name="Google Shape;8504;p71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1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1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1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1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1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1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71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512" name="Google Shape;8512;p71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1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1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1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6" name="Google Shape;8516;p71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7" name="Google Shape;8517;p71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518" name="Google Shape;8518;p71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1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1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1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2" name="Google Shape;8522;p71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3" name="Google Shape;8523;p71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524" name="Google Shape;8524;p71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1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1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27" name="Google Shape;8527;p71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528" name="Google Shape;8528;p71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9" name="Google Shape;8529;p71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530" name="Google Shape;8530;p71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531" name="Google Shape;8531;p71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1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1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1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1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1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1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71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539" name="Google Shape;8539;p71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1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1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1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1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544" name="Google Shape;8544;p71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48" name="Shape 8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9" name="Google Shape;8549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550" name="Google Shape;8550;p72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551" name="Google Shape;8551;p72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2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2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2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2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6" name="Google Shape;8556;p72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7" name="Google Shape;8557;p72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8" name="Google Shape;8558;p72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559" name="Google Shape;8559;p72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2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2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72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563" name="Google Shape;8563;p72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2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72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566" name="Google Shape;8566;p72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2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2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2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0" name="Google Shape;8570;p72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1" name="Google Shape;8571;p72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572" name="Google Shape;8572;p72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2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4" name="Google Shape;8574;p72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5" name="Google Shape;8575;p72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576" name="Google Shape;8576;p72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2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72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579" name="Google Shape;8579;p72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2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2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2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2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2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2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2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72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588" name="Google Shape;8588;p72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2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72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591" name="Google Shape;8591;p72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2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2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4" name="Google Shape;8594;p72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5" name="Google Shape;8595;p72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6" name="Google Shape;8596;p72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597" name="Google Shape;8597;p72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2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9" name="Google Shape;8599;p72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600" name="Google Shape;8600;p72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2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2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2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2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2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6" name="Google Shape;8606;p72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7" name="Google Shape;8607;p72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608" name="Google Shape;8608;p72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2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2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2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72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613" name="Google Shape;8613;p72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2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2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6" name="Google Shape;8616;p72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7" name="Google Shape;8617;p72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618" name="Google Shape;8618;p72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2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2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2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2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2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2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2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6" name="Google Shape;8626;p72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7" name="Google Shape;8627;p72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628" name="Google Shape;8628;p72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2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2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2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2" name="Google Shape;8632;p72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3" name="Google Shape;8633;p72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4" name="Google Shape;8634;p72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635" name="Google Shape;8635;p72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2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72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638" name="Google Shape;8638;p72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2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2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1" name="Google Shape;8641;p72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2" name="Google Shape;8642;p72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643" name="Google Shape;8643;p72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2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2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6" name="Google Shape;8646;p72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647" name="Google Shape;8647;p72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2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2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2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2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2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72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654" name="Google Shape;8654;p72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2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2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2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72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659" name="Google Shape;8659;p72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2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1" name="Google Shape;8661;p72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2" name="Google Shape;8662;p72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663" name="Google Shape;8663;p72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2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2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2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2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2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72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670" name="Google Shape;8670;p72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2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72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673" name="Google Shape;8673;p72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2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5" name="Google Shape;8675;p72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6" name="Google Shape;8676;p72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7" name="Google Shape;8677;p72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678" name="Google Shape;8678;p72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2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72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681" name="Google Shape;8681;p72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2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2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2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2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2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7" name="Google Shape;8687;p72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8" name="Google Shape;8688;p72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689" name="Google Shape;8689;p72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2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2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72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693" name="Google Shape;8693;p72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2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2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2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2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2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2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72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701" name="Google Shape;8701;p72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2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2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2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2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2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72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708" name="Google Shape;8708;p72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2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2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2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2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2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4" name="Google Shape;8714;p72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715" name="Google Shape;8715;p72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2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2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72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719" name="Google Shape;8719;p72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2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2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2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2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72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725" name="Google Shape;8725;p72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2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2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2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2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2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72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732" name="Google Shape;8732;p72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2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2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2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2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72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738" name="Google Shape;8738;p72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2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2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2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2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2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2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2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2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2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72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749" name="Google Shape;8749;p72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2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2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2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2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2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2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2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2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2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2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0" name="Google Shape;8760;p72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761" name="Google Shape;8761;p72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2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2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2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2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6" name="Google Shape;8766;p72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7" name="Google Shape;8767;p72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768" name="Google Shape;8768;p72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2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2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2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2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2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2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2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2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2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2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9" name="Google Shape;8779;p72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780" name="Google Shape;8780;p72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2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2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2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2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2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2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2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72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789" name="Google Shape;8789;p72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2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2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72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793" name="Google Shape;8793;p72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2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2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72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797" name="Google Shape;8797;p72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2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2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2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2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2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72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804" name="Google Shape;8804;p72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2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2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2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2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2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72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811" name="Google Shape;8811;p72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2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2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2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72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816" name="Google Shape;8816;p72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2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2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72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820" name="Google Shape;8820;p72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2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2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2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4" name="Google Shape;8824;p72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825" name="Google Shape;8825;p72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2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2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2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2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2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2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72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833" name="Google Shape;8833;p72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2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2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2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2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2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9" name="Google Shape;8839;p72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840" name="Google Shape;8840;p72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2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2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2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2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2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846" name="Google Shape;8846;p72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2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2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2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2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2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2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2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2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72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856" name="Google Shape;8856;p72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2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2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2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2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2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2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2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2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72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866" name="Google Shape;8866;p72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2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2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2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2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2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2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72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874" name="Google Shape;8874;p72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2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2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2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2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2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0" name="Google Shape;8880;p72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881" name="Google Shape;8881;p72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2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2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2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2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2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2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2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2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0" name="Google Shape;8890;p72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891" name="Google Shape;8891;p72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2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2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2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2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2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7" name="Google Shape;8897;p72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898" name="Google Shape;8898;p72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2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2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2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72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903" name="Google Shape;8903;p72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2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2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2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2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2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2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2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2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2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3" name="Google Shape;8913;p72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4" name="Google Shape;8914;p72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915" name="Google Shape;8915;p72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2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2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2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2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2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1" name="Google Shape;8921;p72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922" name="Google Shape;8922;p72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2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72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925" name="Google Shape;8925;p72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2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72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928" name="Google Shape;8928;p72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2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2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2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2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2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72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935" name="Google Shape;8935;p72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2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2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72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939" name="Google Shape;8939;p72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2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44" name="Shape 8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5" name="Google Shape;8945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946" name="Google Shape;8946;p73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7" name="Google Shape;8947;p73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948" name="Google Shape;8948;p73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3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0" name="Google Shape;8950;p73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1" name="Google Shape;8951;p73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952" name="Google Shape;8952;p73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3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4" name="Google Shape;8954;p73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5" name="Google Shape;8955;p73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956" name="Google Shape;8956;p73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3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8" name="Google Shape;8958;p73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959" name="Google Shape;8959;p73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3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3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73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963" name="Google Shape;8963;p73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3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3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3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3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73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969" name="Google Shape;8969;p73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3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3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3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3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3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3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3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7" name="Google Shape;8977;p73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8" name="Google Shape;8978;p73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9" name="Google Shape;8979;p73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0" name="Google Shape;8980;p73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981" name="Google Shape;8981;p73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3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3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3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73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986" name="Google Shape;8986;p73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3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73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989" name="Google Shape;8989;p73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3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73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992" name="Google Shape;8992;p73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3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3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3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3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7" name="Google Shape;8997;p73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998" name="Google Shape;8998;p73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3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3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73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002" name="Google Shape;9002;p73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3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3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3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3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3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3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73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010" name="Google Shape;9010;p73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3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3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3" name="Google Shape;9013;p73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014" name="Google Shape;9014;p73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3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3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3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3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3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3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3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73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023" name="Google Shape;9023;p73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3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3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3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3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3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3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3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3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73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033" name="Google Shape;9033;p73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3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73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036" name="Google Shape;9036;p73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3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3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9" name="Google Shape;9039;p73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040" name="Google Shape;9040;p73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3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3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3" name="Google Shape;9043;p73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4" name="Google Shape;9044;p73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045" name="Google Shape;9045;p73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3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3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3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3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3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3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2" name="Google Shape;9052;p73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3" name="Google Shape;9053;p73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054" name="Google Shape;9054;p73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3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73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057" name="Google Shape;9057;p73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3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73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060" name="Google Shape;9060;p73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3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3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3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73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065" name="Google Shape;9065;p73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3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73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068" name="Google Shape;9068;p73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3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73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071" name="Google Shape;9071;p73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3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3" name="Google Shape;9073;p73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074" name="Google Shape;9074;p73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3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6" name="Google Shape;9076;p73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7" name="Google Shape;9077;p73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8" name="Google Shape;9078;p73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079" name="Google Shape;9079;p73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3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73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082" name="Google Shape;9082;p73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3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3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5" name="Google Shape;9085;p73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086" name="Google Shape;9086;p73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3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3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9" name="Google Shape;9089;p73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0" name="Google Shape;9090;p73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1" name="Google Shape;9091;p73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092" name="Google Shape;9092;p73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3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3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3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3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3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3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9" name="Google Shape;9099;p73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100" name="Google Shape;9100;p73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3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3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3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73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105" name="Google Shape;9105;p73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3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3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3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9" name="Google Shape;9109;p73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110" name="Google Shape;9110;p73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3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3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3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4" name="Google Shape;9114;p73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5" name="Google Shape;9115;p73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116" name="Google Shape;9116;p73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3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3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3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3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3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73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123" name="Google Shape;9123;p73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3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3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6" name="Google Shape;9126;p73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127" name="Google Shape;9127;p73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3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73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130" name="Google Shape;9130;p73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3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3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3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3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5" name="Google Shape;9135;p73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136" name="Google Shape;9136;p73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3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3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3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3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3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3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3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3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3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3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3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8" name="Google Shape;9148;p73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9" name="Google Shape;9149;p73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150" name="Google Shape;9150;p73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3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3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3" name="Google Shape;9153;p73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154" name="Google Shape;9154;p73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3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3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3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3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3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0" name="Google Shape;9160;p73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161" name="Google Shape;9161;p73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3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3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3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73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166" name="Google Shape;9166;p73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3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3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3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0" name="Google Shape;9170;p73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171" name="Google Shape;9171;p73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3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73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174" name="Google Shape;9174;p73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3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3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3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8" name="Google Shape;9178;p73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179" name="Google Shape;9179;p73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3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3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2" name="Google Shape;9182;p73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183" name="Google Shape;9183;p73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3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3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6" name="Google Shape;9186;p73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187" name="Google Shape;9187;p73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3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3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3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1" name="Google Shape;9191;p73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192" name="Google Shape;9192;p73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3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3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5" name="Google Shape;9195;p73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196" name="Google Shape;9196;p73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3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3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9" name="Google Shape;9199;p73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200" name="Google Shape;9200;p73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3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73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203" name="Google Shape;9203;p73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3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3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3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3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8" name="Google Shape;9208;p73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209" name="Google Shape;9209;p73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3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1" name="Google Shape;9211;p73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212" name="Google Shape;9212;p73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3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3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3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6" name="Google Shape;9216;p73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217" name="Google Shape;9217;p73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3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3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3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3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3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3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3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3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6" name="Google Shape;9226;p73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227" name="Google Shape;9227;p73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3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9" name="Google Shape;9229;p73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230" name="Google Shape;9230;p73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3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3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3" name="Google Shape;9233;p73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234" name="Google Shape;9234;p73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3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3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3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8" name="Google Shape;9238;p73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239" name="Google Shape;9239;p73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3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1" name="Google Shape;9241;p73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242" name="Google Shape;9242;p73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3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3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73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246" name="Google Shape;9246;p73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3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3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3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0" name="Google Shape;9250;p73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251" name="Google Shape;9251;p73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3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73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254" name="Google Shape;9254;p73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3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3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3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73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259" name="Google Shape;9259;p73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3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73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262" name="Google Shape;9262;p73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3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3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3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3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3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3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9" name="Google Shape;9269;p73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270" name="Google Shape;9270;p73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3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3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3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3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5" name="Google Shape;9275;p73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276" name="Google Shape;9276;p73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3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8" name="Google Shape;9278;p73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279" name="Google Shape;9279;p73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3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3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3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3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3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3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3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3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8" name="Google Shape;9288;p73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289" name="Google Shape;9289;p73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3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3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2" name="Google Shape;9292;p73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293" name="Google Shape;9293;p73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3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3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296" name="Google Shape;9296;p73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297" name="Google Shape;9297;p73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3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3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3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3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2" name="Google Shape;9302;p73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303" name="Google Shape;9303;p73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3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3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6" name="Google Shape;9306;p73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307" name="Google Shape;9307;p73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3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3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3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73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312" name="Google Shape;9312;p73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3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4" name="Google Shape;9314;p73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315" name="Google Shape;9315;p73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3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3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3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3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3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3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2" name="Google Shape;9322;p73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323" name="Google Shape;9323;p73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3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3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73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327" name="Google Shape;9327;p73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3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3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3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3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3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3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73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335" name="Google Shape;9335;p73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3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3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3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3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0" name="Google Shape;9340;p73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341" name="Google Shape;9341;p73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3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73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344" name="Google Shape;9344;p73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3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6" name="Google Shape;9346;p73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347" name="Google Shape;9347;p73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3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3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0" name="Google Shape;9350;p73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351" name="Google Shape;9351;p73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3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3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3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3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73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357" name="Google Shape;9357;p73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3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3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0" name="Google Shape;9360;p73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361" name="Google Shape;9361;p73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3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3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3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5" name="Google Shape;9365;p73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366" name="Google Shape;9366;p73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3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3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3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3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3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2" name="Google Shape;9372;p73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373" name="Google Shape;9373;p73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3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5" name="Google Shape;9375;p73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376" name="Google Shape;9376;p73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3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81" name="Shape 9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2" name="Google Shape;9382;p74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383" name="Google Shape;9383;p74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384" name="Google Shape;9384;p74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4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4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4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8" name="Google Shape;9388;p74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389" name="Google Shape;9389;p74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4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4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2" name="Google Shape;9392;p74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3" name="Google Shape;9393;p74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394" name="Google Shape;9394;p74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4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6" name="Google Shape;9396;p74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397" name="Google Shape;9397;p74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4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9" name="Google Shape;9399;p74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0" name="Google Shape;9400;p74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401" name="Google Shape;9401;p74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4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4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4" name="Google Shape;9404;p74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5" name="Google Shape;9405;p74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6" name="Google Shape;9406;p74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7" name="Google Shape;9407;p74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8" name="Google Shape;9408;p74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409" name="Google Shape;9409;p74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4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4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4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74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414" name="Google Shape;9414;p74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4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6" name="Google Shape;9416;p74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417" name="Google Shape;9417;p74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4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4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0" name="Google Shape;9420;p74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421" name="Google Shape;9421;p74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4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3" name="Google Shape;9423;p74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4" name="Google Shape;9424;p74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425" name="Google Shape;9425;p74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4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4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4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4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0" name="Google Shape;9430;p74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1" name="Google Shape;9431;p74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2" name="Google Shape;9432;p74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433" name="Google Shape;9433;p74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4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4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4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7" name="Google Shape;9437;p74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438" name="Google Shape;9438;p74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4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0" name="Google Shape;9440;p74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1" name="Google Shape;9441;p74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442" name="Google Shape;9442;p74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4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4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4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6" name="Google Shape;9446;p74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7" name="Google Shape;9447;p74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8" name="Google Shape;9448;p74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9" name="Google Shape;9449;p74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450" name="Google Shape;9450;p74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4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2" name="Google Shape;9452;p74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453" name="Google Shape;9453;p74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4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4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6" name="Google Shape;9456;p74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7" name="Google Shape;9457;p74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458" name="Google Shape;9458;p74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4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4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4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4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3" name="Google Shape;9463;p74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464" name="Google Shape;9464;p74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4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4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4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8" name="Google Shape;9468;p74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469" name="Google Shape;9469;p74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4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1" name="Google Shape;9471;p74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2" name="Google Shape;9472;p74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473" name="Google Shape;9473;p74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4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4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6" name="Google Shape;9476;p74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477" name="Google Shape;9477;p74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4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9" name="Google Shape;9479;p74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80" name="Google Shape;9480;p74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481" name="Google Shape;9481;p74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4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4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4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4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4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4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4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9" name="Google Shape;9489;p74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0" name="Google Shape;9490;p74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491" name="Google Shape;9491;p74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4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74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494" name="Google Shape;9494;p74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4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4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4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8" name="Google Shape;9498;p74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499" name="Google Shape;9499;p74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4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4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4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3" name="Google Shape;9503;p74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504" name="Google Shape;9504;p74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4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74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507" name="Google Shape;9507;p74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4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4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4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1" name="Google Shape;9511;p74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512" name="Google Shape;9512;p74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4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4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4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6" name="Google Shape;9516;p74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517" name="Google Shape;9517;p74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4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4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4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4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4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4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4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4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4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4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4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4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4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4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4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3" name="Google Shape;9533;p74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534" name="Google Shape;9534;p74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74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4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7" name="Google Shape;9537;p74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8" name="Google Shape;9538;p74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539" name="Google Shape;9539;p74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4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4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4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4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4" name="Google Shape;9544;p74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545" name="Google Shape;9545;p74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4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7" name="Google Shape;9547;p74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8" name="Google Shape;9548;p74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549" name="Google Shape;9549;p74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4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4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74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553" name="Google Shape;9553;p74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4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4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4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4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8" name="Google Shape;9558;p74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559" name="Google Shape;9559;p74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4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4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4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4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4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4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6" name="Google Shape;9566;p74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567" name="Google Shape;9567;p74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4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4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0" name="Google Shape;9570;p74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571" name="Google Shape;9571;p74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4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4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4" name="Google Shape;9574;p74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575" name="Google Shape;9575;p74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4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4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4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9" name="Google Shape;9579;p74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580" name="Google Shape;9580;p74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4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4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4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4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5" name="Google Shape;9585;p74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586" name="Google Shape;9586;p74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4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8" name="Google Shape;9588;p74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589" name="Google Shape;9589;p74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4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4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4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4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4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4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6" name="Google Shape;9596;p74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597" name="Google Shape;9597;p74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4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4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4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4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4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4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4" name="Google Shape;9604;p74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605" name="Google Shape;9605;p74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4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4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4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4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0" name="Google Shape;9610;p74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611" name="Google Shape;9611;p74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4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4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4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4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4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7" name="Google Shape;9617;p74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618" name="Google Shape;9618;p74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4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4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4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2" name="Google Shape;9622;p74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623" name="Google Shape;9623;p74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4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4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4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4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4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4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4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1" name="Google Shape;9631;p74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632" name="Google Shape;9632;p74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4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4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4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4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7" name="Google Shape;9637;p74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638" name="Google Shape;9638;p74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4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4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4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2" name="Google Shape;9642;p74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643" name="Google Shape;9643;p74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4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4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4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4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8" name="Google Shape;9648;p74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649" name="Google Shape;9649;p74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4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4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4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4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4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4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4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4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4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4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4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1" name="Google Shape;9661;p74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662" name="Google Shape;9662;p74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4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4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4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4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4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8" name="Google Shape;9668;p74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669" name="Google Shape;9669;p74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4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4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4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4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4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4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6" name="Google Shape;9676;p74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677" name="Google Shape;9677;p74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4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74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0" name="Google Shape;9680;p74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1" name="Google Shape;9681;p74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682" name="Google Shape;9682;p74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4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4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4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6" name="Google Shape;9686;p74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687" name="Google Shape;9687;p74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4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4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4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4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2" name="Google Shape;9692;p74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3" name="Google Shape;9693;p74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694" name="Google Shape;9694;p74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4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4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7" name="Google Shape;9697;p74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698" name="Google Shape;9698;p74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4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4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4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4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4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4" name="Google Shape;9704;p74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705" name="Google Shape;9705;p74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4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4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4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4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4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4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2" name="Google Shape;9712;p74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713" name="Google Shape;9713;p74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4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4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6" name="Google Shape;9716;p74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717" name="Google Shape;9717;p74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4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4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4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4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4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3" name="Google Shape;9723;p74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724" name="Google Shape;9724;p74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4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4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7" name="Google Shape;9727;p74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728" name="Google Shape;9728;p74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4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4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1" name="Google Shape;9731;p74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732" name="Google Shape;9732;p74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4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74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5" name="Google Shape;9735;p74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736" name="Google Shape;9736;p74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4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4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4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4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4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74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74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4" name="Google Shape;9744;p74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745" name="Google Shape;9745;p74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4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4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4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4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4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4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4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3" name="Google Shape;9753;p74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754" name="Google Shape;9754;p74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4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4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7" name="Google Shape;9757;p74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758" name="Google Shape;9758;p74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4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4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4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4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74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74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4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6" name="Google Shape;9766;p74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767" name="Google Shape;9767;p74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4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4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4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4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4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4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4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5" name="Google Shape;9775;p74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776" name="Google Shape;9776;p74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4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4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4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0" name="Google Shape;9780;p74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781" name="Google Shape;9781;p74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4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4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4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4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4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4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8" name="Google Shape;9788;p74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789" name="Google Shape;9789;p74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4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4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4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4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4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5" name="Google Shape;9795;p74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796" name="Google Shape;9796;p74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4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74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4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4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1" name="Google Shape;9801;p74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802" name="Google Shape;9802;p74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4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4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5" name="Google Shape;9805;p74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806" name="Google Shape;9806;p74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4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4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4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4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4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4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3" name="Google Shape;9813;p74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814" name="Google Shape;9814;p74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4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4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7" name="Google Shape;9817;p74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818" name="Google Shape;9818;p74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4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4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4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4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3" name="Google Shape;9823;p74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824" name="Google Shape;9824;p74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4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4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4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8" name="Google Shape;9828;p74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829" name="Google Shape;9829;p74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4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4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74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74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4" name="Google Shape;9834;p74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835" name="Google Shape;9835;p74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4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4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4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4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4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4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2" name="Google Shape;9842;p74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843" name="Google Shape;9843;p74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4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4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4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4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4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852" name="Shape 9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53" name="Google Shape;9853;p7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Fashion Gradient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